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345" r:id="rId40"/>
    <p:sldId id="346" r:id="rId41"/>
    <p:sldId id="347" r:id="rId42"/>
    <p:sldId id="348" r:id="rId43"/>
    <p:sldId id="349" r:id="rId44"/>
    <p:sldId id="350" r:id="rId45"/>
    <p:sldId id="351" r:id="rId46"/>
    <p:sldId id="352" r:id="rId47"/>
    <p:sldId id="353" r:id="rId48"/>
    <p:sldId id="354" r:id="rId49"/>
    <p:sldId id="355" r:id="rId50"/>
    <p:sldId id="297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e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wmf"/><Relationship Id="rId1" Type="http://schemas.openxmlformats.org/officeDocument/2006/relationships/image" Target="../media/image13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wmf"/><Relationship Id="rId2" Type="http://schemas.openxmlformats.org/officeDocument/2006/relationships/image" Target="../media/image153.wmf"/><Relationship Id="rId1" Type="http://schemas.openxmlformats.org/officeDocument/2006/relationships/image" Target="../media/image152.wmf"/><Relationship Id="rId6" Type="http://schemas.openxmlformats.org/officeDocument/2006/relationships/image" Target="../media/image157.wmf"/><Relationship Id="rId5" Type="http://schemas.openxmlformats.org/officeDocument/2006/relationships/image" Target="../media/image156.wmf"/><Relationship Id="rId4" Type="http://schemas.openxmlformats.org/officeDocument/2006/relationships/image" Target="../media/image155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wmf"/><Relationship Id="rId3" Type="http://schemas.openxmlformats.org/officeDocument/2006/relationships/image" Target="../media/image164.wmf"/><Relationship Id="rId7" Type="http://schemas.openxmlformats.org/officeDocument/2006/relationships/image" Target="../media/image167.wmf"/><Relationship Id="rId2" Type="http://schemas.openxmlformats.org/officeDocument/2006/relationships/image" Target="../media/image153.wmf"/><Relationship Id="rId1" Type="http://schemas.openxmlformats.org/officeDocument/2006/relationships/image" Target="../media/image163.wmf"/><Relationship Id="rId6" Type="http://schemas.openxmlformats.org/officeDocument/2006/relationships/image" Target="../media/image166.wmf"/><Relationship Id="rId5" Type="http://schemas.openxmlformats.org/officeDocument/2006/relationships/image" Target="../media/image157.wmf"/><Relationship Id="rId4" Type="http://schemas.openxmlformats.org/officeDocument/2006/relationships/image" Target="../media/image165.wmf"/><Relationship Id="rId9" Type="http://schemas.openxmlformats.org/officeDocument/2006/relationships/image" Target="../media/image16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wmf"/><Relationship Id="rId2" Type="http://schemas.openxmlformats.org/officeDocument/2006/relationships/image" Target="../media/image181.wmf"/><Relationship Id="rId1" Type="http://schemas.openxmlformats.org/officeDocument/2006/relationships/image" Target="../media/image180.wmf"/><Relationship Id="rId4" Type="http://schemas.openxmlformats.org/officeDocument/2006/relationships/image" Target="../media/image18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wmf"/><Relationship Id="rId2" Type="http://schemas.openxmlformats.org/officeDocument/2006/relationships/image" Target="../media/image197.wmf"/><Relationship Id="rId1" Type="http://schemas.openxmlformats.org/officeDocument/2006/relationships/image" Target="../media/image19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wmf"/><Relationship Id="rId2" Type="http://schemas.openxmlformats.org/officeDocument/2006/relationships/image" Target="../media/image210.wmf"/><Relationship Id="rId1" Type="http://schemas.openxmlformats.org/officeDocument/2006/relationships/image" Target="../media/image209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wmf"/><Relationship Id="rId3" Type="http://schemas.openxmlformats.org/officeDocument/2006/relationships/image" Target="../media/image222.wmf"/><Relationship Id="rId7" Type="http://schemas.openxmlformats.org/officeDocument/2006/relationships/image" Target="../media/image226.wmf"/><Relationship Id="rId2" Type="http://schemas.openxmlformats.org/officeDocument/2006/relationships/image" Target="../media/image221.wmf"/><Relationship Id="rId1" Type="http://schemas.openxmlformats.org/officeDocument/2006/relationships/image" Target="../media/image220.wmf"/><Relationship Id="rId6" Type="http://schemas.openxmlformats.org/officeDocument/2006/relationships/image" Target="../media/image225.wmf"/><Relationship Id="rId5" Type="http://schemas.openxmlformats.org/officeDocument/2006/relationships/image" Target="../media/image224.wmf"/><Relationship Id="rId4" Type="http://schemas.openxmlformats.org/officeDocument/2006/relationships/image" Target="../media/image223.wmf"/><Relationship Id="rId9" Type="http://schemas.openxmlformats.org/officeDocument/2006/relationships/image" Target="../media/image228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wmf"/><Relationship Id="rId13" Type="http://schemas.openxmlformats.org/officeDocument/2006/relationships/image" Target="../media/image255.wmf"/><Relationship Id="rId3" Type="http://schemas.openxmlformats.org/officeDocument/2006/relationships/image" Target="../media/image245.wmf"/><Relationship Id="rId7" Type="http://schemas.openxmlformats.org/officeDocument/2006/relationships/image" Target="../media/image249.wmf"/><Relationship Id="rId12" Type="http://schemas.openxmlformats.org/officeDocument/2006/relationships/image" Target="../media/image254.wmf"/><Relationship Id="rId2" Type="http://schemas.openxmlformats.org/officeDocument/2006/relationships/image" Target="../media/image244.wmf"/><Relationship Id="rId1" Type="http://schemas.openxmlformats.org/officeDocument/2006/relationships/image" Target="../media/image243.wmf"/><Relationship Id="rId6" Type="http://schemas.openxmlformats.org/officeDocument/2006/relationships/image" Target="../media/image248.wmf"/><Relationship Id="rId11" Type="http://schemas.openxmlformats.org/officeDocument/2006/relationships/image" Target="../media/image253.wmf"/><Relationship Id="rId5" Type="http://schemas.openxmlformats.org/officeDocument/2006/relationships/image" Target="../media/image247.wmf"/><Relationship Id="rId10" Type="http://schemas.openxmlformats.org/officeDocument/2006/relationships/image" Target="../media/image252.wmf"/><Relationship Id="rId4" Type="http://schemas.openxmlformats.org/officeDocument/2006/relationships/image" Target="../media/image246.wmf"/><Relationship Id="rId9" Type="http://schemas.openxmlformats.org/officeDocument/2006/relationships/image" Target="../media/image251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9.wmf"/><Relationship Id="rId1" Type="http://schemas.openxmlformats.org/officeDocument/2006/relationships/image" Target="../media/image258.png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wmf"/><Relationship Id="rId2" Type="http://schemas.openxmlformats.org/officeDocument/2006/relationships/image" Target="../media/image262.wmf"/><Relationship Id="rId1" Type="http://schemas.openxmlformats.org/officeDocument/2006/relationships/image" Target="../media/image261.wmf"/><Relationship Id="rId4" Type="http://schemas.openxmlformats.org/officeDocument/2006/relationships/image" Target="../media/image26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6" Type="http://schemas.openxmlformats.org/officeDocument/2006/relationships/image" Target="../media/image13.wmf"/><Relationship Id="rId5" Type="http://schemas.openxmlformats.org/officeDocument/2006/relationships/image" Target="../media/image12.emf"/><Relationship Id="rId4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9.wmf"/><Relationship Id="rId2" Type="http://schemas.openxmlformats.org/officeDocument/2006/relationships/image" Target="../media/image268.wmf"/><Relationship Id="rId1" Type="http://schemas.openxmlformats.org/officeDocument/2006/relationships/image" Target="../media/image267.wmf"/><Relationship Id="rId4" Type="http://schemas.openxmlformats.org/officeDocument/2006/relationships/image" Target="../media/image270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7.wmf"/><Relationship Id="rId2" Type="http://schemas.openxmlformats.org/officeDocument/2006/relationships/image" Target="../media/image262.wmf"/><Relationship Id="rId1" Type="http://schemas.openxmlformats.org/officeDocument/2006/relationships/image" Target="../media/image261.wmf"/><Relationship Id="rId6" Type="http://schemas.openxmlformats.org/officeDocument/2006/relationships/image" Target="../media/image274.wmf"/><Relationship Id="rId5" Type="http://schemas.openxmlformats.org/officeDocument/2006/relationships/image" Target="../media/image270.wmf"/><Relationship Id="rId4" Type="http://schemas.openxmlformats.org/officeDocument/2006/relationships/image" Target="../media/image273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3.wmf"/><Relationship Id="rId3" Type="http://schemas.openxmlformats.org/officeDocument/2006/relationships/image" Target="../media/image278.wmf"/><Relationship Id="rId7" Type="http://schemas.openxmlformats.org/officeDocument/2006/relationships/image" Target="../media/image282.wmf"/><Relationship Id="rId2" Type="http://schemas.openxmlformats.org/officeDocument/2006/relationships/image" Target="../media/image277.wmf"/><Relationship Id="rId1" Type="http://schemas.openxmlformats.org/officeDocument/2006/relationships/image" Target="../media/image276.wmf"/><Relationship Id="rId6" Type="http://schemas.openxmlformats.org/officeDocument/2006/relationships/image" Target="../media/image281.wmf"/><Relationship Id="rId5" Type="http://schemas.openxmlformats.org/officeDocument/2006/relationships/image" Target="../media/image280.wmf"/><Relationship Id="rId4" Type="http://schemas.openxmlformats.org/officeDocument/2006/relationships/image" Target="../media/image279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wmf"/><Relationship Id="rId3" Type="http://schemas.openxmlformats.org/officeDocument/2006/relationships/image" Target="../media/image288.wmf"/><Relationship Id="rId7" Type="http://schemas.openxmlformats.org/officeDocument/2006/relationships/image" Target="../media/image282.wmf"/><Relationship Id="rId2" Type="http://schemas.openxmlformats.org/officeDocument/2006/relationships/image" Target="../media/image287.wmf"/><Relationship Id="rId1" Type="http://schemas.openxmlformats.org/officeDocument/2006/relationships/image" Target="../media/image286.wmf"/><Relationship Id="rId6" Type="http://schemas.openxmlformats.org/officeDocument/2006/relationships/image" Target="../media/image277.wmf"/><Relationship Id="rId5" Type="http://schemas.openxmlformats.org/officeDocument/2006/relationships/image" Target="../media/image276.wmf"/><Relationship Id="rId4" Type="http://schemas.openxmlformats.org/officeDocument/2006/relationships/image" Target="../media/image289.wmf"/><Relationship Id="rId9" Type="http://schemas.openxmlformats.org/officeDocument/2006/relationships/image" Target="../media/image291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wmf"/><Relationship Id="rId3" Type="http://schemas.openxmlformats.org/officeDocument/2006/relationships/image" Target="../media/image296.wmf"/><Relationship Id="rId7" Type="http://schemas.openxmlformats.org/officeDocument/2006/relationships/image" Target="../media/image282.wmf"/><Relationship Id="rId2" Type="http://schemas.openxmlformats.org/officeDocument/2006/relationships/image" Target="../media/image295.wmf"/><Relationship Id="rId1" Type="http://schemas.openxmlformats.org/officeDocument/2006/relationships/image" Target="../media/image294.wmf"/><Relationship Id="rId6" Type="http://schemas.openxmlformats.org/officeDocument/2006/relationships/image" Target="../media/image277.wmf"/><Relationship Id="rId5" Type="http://schemas.openxmlformats.org/officeDocument/2006/relationships/image" Target="../media/image276.wmf"/><Relationship Id="rId10" Type="http://schemas.openxmlformats.org/officeDocument/2006/relationships/image" Target="../media/image298.wmf"/><Relationship Id="rId4" Type="http://schemas.openxmlformats.org/officeDocument/2006/relationships/image" Target="../media/image297.wmf"/><Relationship Id="rId9" Type="http://schemas.openxmlformats.org/officeDocument/2006/relationships/image" Target="../media/image291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7.wmf"/><Relationship Id="rId2" Type="http://schemas.openxmlformats.org/officeDocument/2006/relationships/image" Target="../media/image262.wmf"/><Relationship Id="rId1" Type="http://schemas.openxmlformats.org/officeDocument/2006/relationships/image" Target="../media/image261.wmf"/><Relationship Id="rId6" Type="http://schemas.openxmlformats.org/officeDocument/2006/relationships/image" Target="../media/image274.wmf"/><Relationship Id="rId5" Type="http://schemas.openxmlformats.org/officeDocument/2006/relationships/image" Target="../media/image270.wmf"/><Relationship Id="rId4" Type="http://schemas.openxmlformats.org/officeDocument/2006/relationships/image" Target="../media/image273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4.wmf"/><Relationship Id="rId3" Type="http://schemas.openxmlformats.org/officeDocument/2006/relationships/image" Target="../media/image282.wmf"/><Relationship Id="rId7" Type="http://schemas.openxmlformats.org/officeDocument/2006/relationships/image" Target="../media/image258.png"/><Relationship Id="rId2" Type="http://schemas.openxmlformats.org/officeDocument/2006/relationships/image" Target="../media/image277.wmf"/><Relationship Id="rId1" Type="http://schemas.openxmlformats.org/officeDocument/2006/relationships/image" Target="../media/image276.wmf"/><Relationship Id="rId6" Type="http://schemas.openxmlformats.org/officeDocument/2006/relationships/image" Target="../media/image298.wmf"/><Relationship Id="rId5" Type="http://schemas.openxmlformats.org/officeDocument/2006/relationships/image" Target="../media/image291.wmf"/><Relationship Id="rId4" Type="http://schemas.openxmlformats.org/officeDocument/2006/relationships/image" Target="../media/image290.wmf"/><Relationship Id="rId9" Type="http://schemas.openxmlformats.org/officeDocument/2006/relationships/image" Target="../media/image301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wmf"/><Relationship Id="rId2" Type="http://schemas.openxmlformats.org/officeDocument/2006/relationships/image" Target="../media/image369.wmf"/><Relationship Id="rId1" Type="http://schemas.openxmlformats.org/officeDocument/2006/relationships/image" Target="../media/image368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4.wmf"/><Relationship Id="rId2" Type="http://schemas.openxmlformats.org/officeDocument/2006/relationships/image" Target="../media/image393.wmf"/><Relationship Id="rId1" Type="http://schemas.openxmlformats.org/officeDocument/2006/relationships/image" Target="../media/image392.wmf"/><Relationship Id="rId6" Type="http://schemas.openxmlformats.org/officeDocument/2006/relationships/image" Target="../media/image397.wmf"/><Relationship Id="rId5" Type="http://schemas.openxmlformats.org/officeDocument/2006/relationships/image" Target="../media/image396.wmf"/><Relationship Id="rId4" Type="http://schemas.openxmlformats.org/officeDocument/2006/relationships/image" Target="../media/image395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5.wmf"/><Relationship Id="rId13" Type="http://schemas.openxmlformats.org/officeDocument/2006/relationships/image" Target="../media/image410.wmf"/><Relationship Id="rId18" Type="http://schemas.openxmlformats.org/officeDocument/2006/relationships/image" Target="../media/image415.wmf"/><Relationship Id="rId26" Type="http://schemas.openxmlformats.org/officeDocument/2006/relationships/image" Target="../media/image423.wmf"/><Relationship Id="rId3" Type="http://schemas.openxmlformats.org/officeDocument/2006/relationships/image" Target="../media/image400.wmf"/><Relationship Id="rId21" Type="http://schemas.openxmlformats.org/officeDocument/2006/relationships/image" Target="../media/image418.wmf"/><Relationship Id="rId7" Type="http://schemas.openxmlformats.org/officeDocument/2006/relationships/image" Target="../media/image404.wmf"/><Relationship Id="rId12" Type="http://schemas.openxmlformats.org/officeDocument/2006/relationships/image" Target="../media/image409.wmf"/><Relationship Id="rId17" Type="http://schemas.openxmlformats.org/officeDocument/2006/relationships/image" Target="../media/image414.wmf"/><Relationship Id="rId25" Type="http://schemas.openxmlformats.org/officeDocument/2006/relationships/image" Target="../media/image422.wmf"/><Relationship Id="rId2" Type="http://schemas.openxmlformats.org/officeDocument/2006/relationships/image" Target="../media/image399.wmf"/><Relationship Id="rId16" Type="http://schemas.openxmlformats.org/officeDocument/2006/relationships/image" Target="../media/image413.wmf"/><Relationship Id="rId20" Type="http://schemas.openxmlformats.org/officeDocument/2006/relationships/image" Target="../media/image417.wmf"/><Relationship Id="rId1" Type="http://schemas.openxmlformats.org/officeDocument/2006/relationships/image" Target="../media/image398.wmf"/><Relationship Id="rId6" Type="http://schemas.openxmlformats.org/officeDocument/2006/relationships/image" Target="../media/image403.wmf"/><Relationship Id="rId11" Type="http://schemas.openxmlformats.org/officeDocument/2006/relationships/image" Target="../media/image408.wmf"/><Relationship Id="rId24" Type="http://schemas.openxmlformats.org/officeDocument/2006/relationships/image" Target="../media/image421.wmf"/><Relationship Id="rId5" Type="http://schemas.openxmlformats.org/officeDocument/2006/relationships/image" Target="../media/image402.wmf"/><Relationship Id="rId15" Type="http://schemas.openxmlformats.org/officeDocument/2006/relationships/image" Target="../media/image412.wmf"/><Relationship Id="rId23" Type="http://schemas.openxmlformats.org/officeDocument/2006/relationships/image" Target="../media/image420.wmf"/><Relationship Id="rId10" Type="http://schemas.openxmlformats.org/officeDocument/2006/relationships/image" Target="../media/image407.wmf"/><Relationship Id="rId19" Type="http://schemas.openxmlformats.org/officeDocument/2006/relationships/image" Target="../media/image416.wmf"/><Relationship Id="rId4" Type="http://schemas.openxmlformats.org/officeDocument/2006/relationships/image" Target="../media/image401.wmf"/><Relationship Id="rId9" Type="http://schemas.openxmlformats.org/officeDocument/2006/relationships/image" Target="../media/image406.wmf"/><Relationship Id="rId14" Type="http://schemas.openxmlformats.org/officeDocument/2006/relationships/image" Target="../media/image411.wmf"/><Relationship Id="rId22" Type="http://schemas.openxmlformats.org/officeDocument/2006/relationships/image" Target="../media/image41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9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6.wmf"/><Relationship Id="rId2" Type="http://schemas.openxmlformats.org/officeDocument/2006/relationships/image" Target="../media/image445.wmf"/><Relationship Id="rId1" Type="http://schemas.openxmlformats.org/officeDocument/2006/relationships/image" Target="../media/image444.wmf"/><Relationship Id="rId4" Type="http://schemas.openxmlformats.org/officeDocument/2006/relationships/image" Target="../media/image447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7.wmf"/><Relationship Id="rId3" Type="http://schemas.openxmlformats.org/officeDocument/2006/relationships/image" Target="../media/image452.wmf"/><Relationship Id="rId7" Type="http://schemas.openxmlformats.org/officeDocument/2006/relationships/image" Target="../media/image456.wmf"/><Relationship Id="rId2" Type="http://schemas.openxmlformats.org/officeDocument/2006/relationships/image" Target="../media/image451.wmf"/><Relationship Id="rId1" Type="http://schemas.openxmlformats.org/officeDocument/2006/relationships/image" Target="../media/image450.wmf"/><Relationship Id="rId6" Type="http://schemas.openxmlformats.org/officeDocument/2006/relationships/image" Target="../media/image455.wmf"/><Relationship Id="rId5" Type="http://schemas.openxmlformats.org/officeDocument/2006/relationships/image" Target="../media/image454.wmf"/><Relationship Id="rId10" Type="http://schemas.openxmlformats.org/officeDocument/2006/relationships/image" Target="../media/image459.wmf"/><Relationship Id="rId4" Type="http://schemas.openxmlformats.org/officeDocument/2006/relationships/image" Target="../media/image453.wmf"/><Relationship Id="rId9" Type="http://schemas.openxmlformats.org/officeDocument/2006/relationships/image" Target="../media/image458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wmf"/><Relationship Id="rId3" Type="http://schemas.openxmlformats.org/officeDocument/2006/relationships/image" Target="../media/image467.wmf"/><Relationship Id="rId7" Type="http://schemas.openxmlformats.org/officeDocument/2006/relationships/image" Target="../media/image453.wmf"/><Relationship Id="rId2" Type="http://schemas.openxmlformats.org/officeDocument/2006/relationships/image" Target="../media/image450.wmf"/><Relationship Id="rId1" Type="http://schemas.openxmlformats.org/officeDocument/2006/relationships/image" Target="../media/image466.wmf"/><Relationship Id="rId6" Type="http://schemas.openxmlformats.org/officeDocument/2006/relationships/image" Target="../media/image469.wmf"/><Relationship Id="rId11" Type="http://schemas.openxmlformats.org/officeDocument/2006/relationships/image" Target="../media/image473.wmf"/><Relationship Id="rId5" Type="http://schemas.openxmlformats.org/officeDocument/2006/relationships/image" Target="../media/image468.wmf"/><Relationship Id="rId10" Type="http://schemas.openxmlformats.org/officeDocument/2006/relationships/image" Target="../media/image472.wmf"/><Relationship Id="rId4" Type="http://schemas.openxmlformats.org/officeDocument/2006/relationships/image" Target="../media/image447.wmf"/><Relationship Id="rId9" Type="http://schemas.openxmlformats.org/officeDocument/2006/relationships/image" Target="../media/image471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9.wmf"/><Relationship Id="rId2" Type="http://schemas.openxmlformats.org/officeDocument/2006/relationships/image" Target="../media/image468.wmf"/><Relationship Id="rId1" Type="http://schemas.openxmlformats.org/officeDocument/2006/relationships/image" Target="../media/image447.wmf"/><Relationship Id="rId5" Type="http://schemas.openxmlformats.org/officeDocument/2006/relationships/image" Target="../media/image478.wmf"/><Relationship Id="rId4" Type="http://schemas.openxmlformats.org/officeDocument/2006/relationships/image" Target="../media/image453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6.wmf"/><Relationship Id="rId2" Type="http://schemas.openxmlformats.org/officeDocument/2006/relationships/image" Target="../media/image485.wmf"/><Relationship Id="rId1" Type="http://schemas.openxmlformats.org/officeDocument/2006/relationships/image" Target="../media/image484.wmf"/><Relationship Id="rId4" Type="http://schemas.openxmlformats.org/officeDocument/2006/relationships/image" Target="../media/image487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wmf"/><Relationship Id="rId2" Type="http://schemas.openxmlformats.org/officeDocument/2006/relationships/image" Target="../media/image489.wmf"/><Relationship Id="rId1" Type="http://schemas.openxmlformats.org/officeDocument/2006/relationships/image" Target="../media/image488.wmf"/><Relationship Id="rId6" Type="http://schemas.openxmlformats.org/officeDocument/2006/relationships/image" Target="../media/image493.wmf"/><Relationship Id="rId5" Type="http://schemas.openxmlformats.org/officeDocument/2006/relationships/image" Target="../media/image492.wmf"/><Relationship Id="rId4" Type="http://schemas.openxmlformats.org/officeDocument/2006/relationships/image" Target="../media/image491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3.wmf"/><Relationship Id="rId1" Type="http://schemas.openxmlformats.org/officeDocument/2006/relationships/image" Target="../media/image488.wmf"/></Relationships>
</file>

<file path=ppt/drawings/_rels/vmlDrawing3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4.wmf"/><Relationship Id="rId3" Type="http://schemas.openxmlformats.org/officeDocument/2006/relationships/image" Target="../media/image499.wmf"/><Relationship Id="rId7" Type="http://schemas.openxmlformats.org/officeDocument/2006/relationships/image" Target="../media/image503.wmf"/><Relationship Id="rId2" Type="http://schemas.openxmlformats.org/officeDocument/2006/relationships/image" Target="../media/image498.wmf"/><Relationship Id="rId1" Type="http://schemas.openxmlformats.org/officeDocument/2006/relationships/image" Target="../media/image497.wmf"/><Relationship Id="rId6" Type="http://schemas.openxmlformats.org/officeDocument/2006/relationships/image" Target="../media/image502.wmf"/><Relationship Id="rId5" Type="http://schemas.openxmlformats.org/officeDocument/2006/relationships/image" Target="../media/image501.wmf"/><Relationship Id="rId4" Type="http://schemas.openxmlformats.org/officeDocument/2006/relationships/image" Target="../media/image500.wmf"/><Relationship Id="rId9" Type="http://schemas.openxmlformats.org/officeDocument/2006/relationships/image" Target="../media/image505.wmf"/></Relationships>
</file>

<file path=ppt/drawings/_rels/vmlDrawing3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4.wmf"/><Relationship Id="rId3" Type="http://schemas.openxmlformats.org/officeDocument/2006/relationships/image" Target="../media/image509.wmf"/><Relationship Id="rId7" Type="http://schemas.openxmlformats.org/officeDocument/2006/relationships/image" Target="../media/image513.wmf"/><Relationship Id="rId2" Type="http://schemas.openxmlformats.org/officeDocument/2006/relationships/image" Target="../media/image508.wmf"/><Relationship Id="rId1" Type="http://schemas.openxmlformats.org/officeDocument/2006/relationships/image" Target="../media/image507.wmf"/><Relationship Id="rId6" Type="http://schemas.openxmlformats.org/officeDocument/2006/relationships/image" Target="../media/image512.wmf"/><Relationship Id="rId5" Type="http://schemas.openxmlformats.org/officeDocument/2006/relationships/image" Target="../media/image511.wmf"/><Relationship Id="rId4" Type="http://schemas.openxmlformats.org/officeDocument/2006/relationships/image" Target="../media/image5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4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2.wmf"/><Relationship Id="rId13" Type="http://schemas.openxmlformats.org/officeDocument/2006/relationships/image" Target="../media/image524.wmf"/><Relationship Id="rId3" Type="http://schemas.openxmlformats.org/officeDocument/2006/relationships/image" Target="../media/image519.wmf"/><Relationship Id="rId7" Type="http://schemas.openxmlformats.org/officeDocument/2006/relationships/image" Target="../media/image508.wmf"/><Relationship Id="rId12" Type="http://schemas.openxmlformats.org/officeDocument/2006/relationships/image" Target="../media/image523.wmf"/><Relationship Id="rId2" Type="http://schemas.openxmlformats.org/officeDocument/2006/relationships/image" Target="../media/image518.wmf"/><Relationship Id="rId16" Type="http://schemas.openxmlformats.org/officeDocument/2006/relationships/image" Target="../media/image511.wmf"/><Relationship Id="rId1" Type="http://schemas.openxmlformats.org/officeDocument/2006/relationships/image" Target="../media/image517.wmf"/><Relationship Id="rId6" Type="http://schemas.openxmlformats.org/officeDocument/2006/relationships/image" Target="../media/image521.wmf"/><Relationship Id="rId11" Type="http://schemas.openxmlformats.org/officeDocument/2006/relationships/image" Target="../media/image522.wmf"/><Relationship Id="rId5" Type="http://schemas.openxmlformats.org/officeDocument/2006/relationships/image" Target="../media/image520.wmf"/><Relationship Id="rId15" Type="http://schemas.openxmlformats.org/officeDocument/2006/relationships/image" Target="../media/image510.wmf"/><Relationship Id="rId10" Type="http://schemas.openxmlformats.org/officeDocument/2006/relationships/image" Target="../media/image514.wmf"/><Relationship Id="rId4" Type="http://schemas.openxmlformats.org/officeDocument/2006/relationships/image" Target="../media/image509.wmf"/><Relationship Id="rId9" Type="http://schemas.openxmlformats.org/officeDocument/2006/relationships/image" Target="../media/image513.wmf"/><Relationship Id="rId14" Type="http://schemas.openxmlformats.org/officeDocument/2006/relationships/image" Target="../media/image525.wmf"/></Relationships>
</file>

<file path=ppt/drawings/_rels/vmlDrawing4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4.wmf"/><Relationship Id="rId3" Type="http://schemas.openxmlformats.org/officeDocument/2006/relationships/image" Target="../media/image529.wmf"/><Relationship Id="rId7" Type="http://schemas.openxmlformats.org/officeDocument/2006/relationships/image" Target="../media/image533.wmf"/><Relationship Id="rId2" Type="http://schemas.openxmlformats.org/officeDocument/2006/relationships/image" Target="../media/image528.wmf"/><Relationship Id="rId1" Type="http://schemas.openxmlformats.org/officeDocument/2006/relationships/image" Target="../media/image527.wmf"/><Relationship Id="rId6" Type="http://schemas.openxmlformats.org/officeDocument/2006/relationships/image" Target="../media/image532.wmf"/><Relationship Id="rId5" Type="http://schemas.openxmlformats.org/officeDocument/2006/relationships/image" Target="../media/image531.wmf"/><Relationship Id="rId10" Type="http://schemas.openxmlformats.org/officeDocument/2006/relationships/image" Target="../media/image536.wmf"/><Relationship Id="rId4" Type="http://schemas.openxmlformats.org/officeDocument/2006/relationships/image" Target="../media/image530.wmf"/><Relationship Id="rId9" Type="http://schemas.openxmlformats.org/officeDocument/2006/relationships/image" Target="../media/image535.wmf"/></Relationships>
</file>

<file path=ppt/drawings/_rels/vmlDrawing4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9.emf"/><Relationship Id="rId13" Type="http://schemas.openxmlformats.org/officeDocument/2006/relationships/image" Target="../media/image542.wmf"/><Relationship Id="rId3" Type="http://schemas.openxmlformats.org/officeDocument/2006/relationships/image" Target="../media/image529.wmf"/><Relationship Id="rId7" Type="http://schemas.openxmlformats.org/officeDocument/2006/relationships/image" Target="../media/image538.wmf"/><Relationship Id="rId12" Type="http://schemas.openxmlformats.org/officeDocument/2006/relationships/image" Target="../media/image541.wmf"/><Relationship Id="rId2" Type="http://schemas.openxmlformats.org/officeDocument/2006/relationships/image" Target="../media/image528.wmf"/><Relationship Id="rId1" Type="http://schemas.openxmlformats.org/officeDocument/2006/relationships/image" Target="../media/image527.wmf"/><Relationship Id="rId6" Type="http://schemas.openxmlformats.org/officeDocument/2006/relationships/image" Target="../media/image537.wmf"/><Relationship Id="rId11" Type="http://schemas.openxmlformats.org/officeDocument/2006/relationships/image" Target="../media/image540.wmf"/><Relationship Id="rId5" Type="http://schemas.openxmlformats.org/officeDocument/2006/relationships/image" Target="../media/image531.wmf"/><Relationship Id="rId15" Type="http://schemas.openxmlformats.org/officeDocument/2006/relationships/image" Target="../media/image543.wmf"/><Relationship Id="rId10" Type="http://schemas.openxmlformats.org/officeDocument/2006/relationships/image" Target="../media/image523.wmf"/><Relationship Id="rId4" Type="http://schemas.openxmlformats.org/officeDocument/2006/relationships/image" Target="../media/image530.wmf"/><Relationship Id="rId9" Type="http://schemas.openxmlformats.org/officeDocument/2006/relationships/image" Target="../media/image520.wmf"/><Relationship Id="rId14" Type="http://schemas.openxmlformats.org/officeDocument/2006/relationships/image" Target="../media/image535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7.wmf"/></Relationships>
</file>

<file path=ppt/drawings/_rels/vmlDrawing4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5.wmf"/><Relationship Id="rId3" Type="http://schemas.openxmlformats.org/officeDocument/2006/relationships/image" Target="../media/image550.wmf"/><Relationship Id="rId7" Type="http://schemas.openxmlformats.org/officeDocument/2006/relationships/image" Target="../media/image554.wmf"/><Relationship Id="rId2" Type="http://schemas.openxmlformats.org/officeDocument/2006/relationships/image" Target="../media/image549.wmf"/><Relationship Id="rId1" Type="http://schemas.openxmlformats.org/officeDocument/2006/relationships/image" Target="../media/image548.wmf"/><Relationship Id="rId6" Type="http://schemas.openxmlformats.org/officeDocument/2006/relationships/image" Target="../media/image553.wmf"/><Relationship Id="rId5" Type="http://schemas.openxmlformats.org/officeDocument/2006/relationships/image" Target="../media/image552.wmf"/><Relationship Id="rId4" Type="http://schemas.openxmlformats.org/officeDocument/2006/relationships/image" Target="../media/image551.wmf"/><Relationship Id="rId9" Type="http://schemas.openxmlformats.org/officeDocument/2006/relationships/image" Target="../media/image556.wmf"/></Relationships>
</file>

<file path=ppt/drawings/_rels/vmlDrawing4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0.wmf"/><Relationship Id="rId3" Type="http://schemas.openxmlformats.org/officeDocument/2006/relationships/image" Target="../media/image565.wmf"/><Relationship Id="rId7" Type="http://schemas.openxmlformats.org/officeDocument/2006/relationships/image" Target="../media/image569.wmf"/><Relationship Id="rId2" Type="http://schemas.openxmlformats.org/officeDocument/2006/relationships/image" Target="../media/image564.wmf"/><Relationship Id="rId1" Type="http://schemas.openxmlformats.org/officeDocument/2006/relationships/image" Target="../media/image563.wmf"/><Relationship Id="rId6" Type="http://schemas.openxmlformats.org/officeDocument/2006/relationships/image" Target="../media/image568.wmf"/><Relationship Id="rId5" Type="http://schemas.openxmlformats.org/officeDocument/2006/relationships/image" Target="../media/image567.wmf"/><Relationship Id="rId4" Type="http://schemas.openxmlformats.org/officeDocument/2006/relationships/image" Target="../media/image566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2.wmf"/></Relationships>
</file>

<file path=ppt/drawings/_rels/vmlDrawing4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7.wmf"/><Relationship Id="rId3" Type="http://schemas.openxmlformats.org/officeDocument/2006/relationships/image" Target="../media/image529.wmf"/><Relationship Id="rId7" Type="http://schemas.openxmlformats.org/officeDocument/2006/relationships/image" Target="../media/image576.wmf"/><Relationship Id="rId2" Type="http://schemas.openxmlformats.org/officeDocument/2006/relationships/image" Target="../media/image573.wmf"/><Relationship Id="rId1" Type="http://schemas.openxmlformats.org/officeDocument/2006/relationships/image" Target="../media/image527.wmf"/><Relationship Id="rId6" Type="http://schemas.openxmlformats.org/officeDocument/2006/relationships/image" Target="../media/image575.wmf"/><Relationship Id="rId5" Type="http://schemas.openxmlformats.org/officeDocument/2006/relationships/image" Target="../media/image531.wmf"/><Relationship Id="rId10" Type="http://schemas.openxmlformats.org/officeDocument/2006/relationships/image" Target="../media/image579.wmf"/><Relationship Id="rId4" Type="http://schemas.openxmlformats.org/officeDocument/2006/relationships/image" Target="../media/image574.wmf"/><Relationship Id="rId9" Type="http://schemas.openxmlformats.org/officeDocument/2006/relationships/image" Target="../media/image578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2.wmf"/><Relationship Id="rId7" Type="http://schemas.openxmlformats.org/officeDocument/2006/relationships/image" Target="../media/image586.wmf"/><Relationship Id="rId2" Type="http://schemas.openxmlformats.org/officeDocument/2006/relationships/image" Target="../media/image581.wmf"/><Relationship Id="rId1" Type="http://schemas.openxmlformats.org/officeDocument/2006/relationships/image" Target="../media/image580.wmf"/><Relationship Id="rId6" Type="http://schemas.openxmlformats.org/officeDocument/2006/relationships/image" Target="../media/image585.wmf"/><Relationship Id="rId5" Type="http://schemas.openxmlformats.org/officeDocument/2006/relationships/image" Target="../media/image584.wmf"/><Relationship Id="rId4" Type="http://schemas.openxmlformats.org/officeDocument/2006/relationships/image" Target="../media/image583.wmf"/></Relationships>
</file>

<file path=ppt/drawings/_rels/vmlDrawing4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2.wmf"/><Relationship Id="rId13" Type="http://schemas.openxmlformats.org/officeDocument/2006/relationships/image" Target="../media/image597.wmf"/><Relationship Id="rId18" Type="http://schemas.openxmlformats.org/officeDocument/2006/relationships/image" Target="../media/image602.wmf"/><Relationship Id="rId3" Type="http://schemas.openxmlformats.org/officeDocument/2006/relationships/image" Target="../media/image583.wmf"/><Relationship Id="rId21" Type="http://schemas.openxmlformats.org/officeDocument/2006/relationships/image" Target="../media/image605.wmf"/><Relationship Id="rId7" Type="http://schemas.openxmlformats.org/officeDocument/2006/relationships/image" Target="../media/image591.wmf"/><Relationship Id="rId12" Type="http://schemas.openxmlformats.org/officeDocument/2006/relationships/image" Target="../media/image596.wmf"/><Relationship Id="rId17" Type="http://schemas.openxmlformats.org/officeDocument/2006/relationships/image" Target="../media/image601.wmf"/><Relationship Id="rId25" Type="http://schemas.openxmlformats.org/officeDocument/2006/relationships/image" Target="../media/image609.wmf"/><Relationship Id="rId2" Type="http://schemas.openxmlformats.org/officeDocument/2006/relationships/image" Target="../media/image588.wmf"/><Relationship Id="rId16" Type="http://schemas.openxmlformats.org/officeDocument/2006/relationships/image" Target="../media/image600.wmf"/><Relationship Id="rId20" Type="http://schemas.openxmlformats.org/officeDocument/2006/relationships/image" Target="../media/image604.wmf"/><Relationship Id="rId1" Type="http://schemas.openxmlformats.org/officeDocument/2006/relationships/image" Target="../media/image587.wmf"/><Relationship Id="rId6" Type="http://schemas.openxmlformats.org/officeDocument/2006/relationships/image" Target="../media/image590.wmf"/><Relationship Id="rId11" Type="http://schemas.openxmlformats.org/officeDocument/2006/relationships/image" Target="../media/image595.wmf"/><Relationship Id="rId24" Type="http://schemas.openxmlformats.org/officeDocument/2006/relationships/image" Target="../media/image608.wmf"/><Relationship Id="rId5" Type="http://schemas.openxmlformats.org/officeDocument/2006/relationships/image" Target="../media/image589.wmf"/><Relationship Id="rId15" Type="http://schemas.openxmlformats.org/officeDocument/2006/relationships/image" Target="../media/image599.wmf"/><Relationship Id="rId23" Type="http://schemas.openxmlformats.org/officeDocument/2006/relationships/image" Target="../media/image607.wmf"/><Relationship Id="rId10" Type="http://schemas.openxmlformats.org/officeDocument/2006/relationships/image" Target="../media/image594.wmf"/><Relationship Id="rId19" Type="http://schemas.openxmlformats.org/officeDocument/2006/relationships/image" Target="../media/image603.wmf"/><Relationship Id="rId4" Type="http://schemas.openxmlformats.org/officeDocument/2006/relationships/image" Target="../media/image584.wmf"/><Relationship Id="rId9" Type="http://schemas.openxmlformats.org/officeDocument/2006/relationships/image" Target="../media/image593.wmf"/><Relationship Id="rId14" Type="http://schemas.openxmlformats.org/officeDocument/2006/relationships/image" Target="../media/image598.wmf"/><Relationship Id="rId22" Type="http://schemas.openxmlformats.org/officeDocument/2006/relationships/image" Target="../media/image60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e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1.wmf"/><Relationship Id="rId1" Type="http://schemas.openxmlformats.org/officeDocument/2006/relationships/image" Target="../media/image610.wmf"/></Relationships>
</file>

<file path=ppt/drawings/_rels/vmlDrawing5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9.wmf"/><Relationship Id="rId13" Type="http://schemas.openxmlformats.org/officeDocument/2006/relationships/image" Target="../media/image624.wmf"/><Relationship Id="rId18" Type="http://schemas.openxmlformats.org/officeDocument/2006/relationships/image" Target="../media/image629.wmf"/><Relationship Id="rId3" Type="http://schemas.openxmlformats.org/officeDocument/2006/relationships/image" Target="../media/image614.wmf"/><Relationship Id="rId21" Type="http://schemas.openxmlformats.org/officeDocument/2006/relationships/image" Target="../media/image632.wmf"/><Relationship Id="rId7" Type="http://schemas.openxmlformats.org/officeDocument/2006/relationships/image" Target="../media/image618.wmf"/><Relationship Id="rId12" Type="http://schemas.openxmlformats.org/officeDocument/2006/relationships/image" Target="../media/image623.wmf"/><Relationship Id="rId17" Type="http://schemas.openxmlformats.org/officeDocument/2006/relationships/image" Target="../media/image628.wmf"/><Relationship Id="rId2" Type="http://schemas.openxmlformats.org/officeDocument/2006/relationships/image" Target="../media/image613.wmf"/><Relationship Id="rId16" Type="http://schemas.openxmlformats.org/officeDocument/2006/relationships/image" Target="../media/image627.wmf"/><Relationship Id="rId20" Type="http://schemas.openxmlformats.org/officeDocument/2006/relationships/image" Target="../media/image631.wmf"/><Relationship Id="rId1" Type="http://schemas.openxmlformats.org/officeDocument/2006/relationships/image" Target="../media/image612.wmf"/><Relationship Id="rId6" Type="http://schemas.openxmlformats.org/officeDocument/2006/relationships/image" Target="../media/image617.wmf"/><Relationship Id="rId11" Type="http://schemas.openxmlformats.org/officeDocument/2006/relationships/image" Target="../media/image622.wmf"/><Relationship Id="rId24" Type="http://schemas.openxmlformats.org/officeDocument/2006/relationships/image" Target="../media/image635.wmf"/><Relationship Id="rId5" Type="http://schemas.openxmlformats.org/officeDocument/2006/relationships/image" Target="../media/image616.wmf"/><Relationship Id="rId15" Type="http://schemas.openxmlformats.org/officeDocument/2006/relationships/image" Target="../media/image626.wmf"/><Relationship Id="rId23" Type="http://schemas.openxmlformats.org/officeDocument/2006/relationships/image" Target="../media/image634.wmf"/><Relationship Id="rId10" Type="http://schemas.openxmlformats.org/officeDocument/2006/relationships/image" Target="../media/image621.wmf"/><Relationship Id="rId19" Type="http://schemas.openxmlformats.org/officeDocument/2006/relationships/image" Target="../media/image630.wmf"/><Relationship Id="rId4" Type="http://schemas.openxmlformats.org/officeDocument/2006/relationships/image" Target="../media/image615.wmf"/><Relationship Id="rId9" Type="http://schemas.openxmlformats.org/officeDocument/2006/relationships/image" Target="../media/image620.wmf"/><Relationship Id="rId14" Type="http://schemas.openxmlformats.org/officeDocument/2006/relationships/image" Target="../media/image625.wmf"/><Relationship Id="rId22" Type="http://schemas.openxmlformats.org/officeDocument/2006/relationships/image" Target="../media/image633.wmf"/></Relationships>
</file>

<file path=ppt/drawings/_rels/vmlDrawing5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3.wmf"/><Relationship Id="rId3" Type="http://schemas.openxmlformats.org/officeDocument/2006/relationships/image" Target="../media/image638.wmf"/><Relationship Id="rId7" Type="http://schemas.openxmlformats.org/officeDocument/2006/relationships/image" Target="../media/image642.wmf"/><Relationship Id="rId12" Type="http://schemas.openxmlformats.org/officeDocument/2006/relationships/image" Target="../media/image647.wmf"/><Relationship Id="rId2" Type="http://schemas.openxmlformats.org/officeDocument/2006/relationships/image" Target="../media/image637.wmf"/><Relationship Id="rId1" Type="http://schemas.openxmlformats.org/officeDocument/2006/relationships/image" Target="../media/image636.wmf"/><Relationship Id="rId6" Type="http://schemas.openxmlformats.org/officeDocument/2006/relationships/image" Target="../media/image641.wmf"/><Relationship Id="rId11" Type="http://schemas.openxmlformats.org/officeDocument/2006/relationships/image" Target="../media/image646.wmf"/><Relationship Id="rId5" Type="http://schemas.openxmlformats.org/officeDocument/2006/relationships/image" Target="../media/image640.wmf"/><Relationship Id="rId10" Type="http://schemas.openxmlformats.org/officeDocument/2006/relationships/image" Target="../media/image645.wmf"/><Relationship Id="rId4" Type="http://schemas.openxmlformats.org/officeDocument/2006/relationships/image" Target="../media/image639.wmf"/><Relationship Id="rId9" Type="http://schemas.openxmlformats.org/officeDocument/2006/relationships/image" Target="../media/image644.wmf"/></Relationships>
</file>

<file path=ppt/drawings/_rels/vmlDrawing5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9.wmf"/><Relationship Id="rId1" Type="http://schemas.openxmlformats.org/officeDocument/2006/relationships/image" Target="../media/image648.wmf"/></Relationships>
</file>

<file path=ppt/drawings/_rels/vmlDrawing5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1.wmf"/><Relationship Id="rId1" Type="http://schemas.openxmlformats.org/officeDocument/2006/relationships/image" Target="../media/image650.wmf"/></Relationships>
</file>

<file path=ppt/drawings/_rels/vmlDrawing5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4.wmf"/><Relationship Id="rId1" Type="http://schemas.openxmlformats.org/officeDocument/2006/relationships/image" Target="../media/image663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5.emf"/><Relationship Id="rId2" Type="http://schemas.openxmlformats.org/officeDocument/2006/relationships/image" Target="../media/image694.wmf"/><Relationship Id="rId1" Type="http://schemas.openxmlformats.org/officeDocument/2006/relationships/image" Target="../media/image693.emf"/><Relationship Id="rId5" Type="http://schemas.openxmlformats.org/officeDocument/2006/relationships/image" Target="../media/image697.wmf"/><Relationship Id="rId4" Type="http://schemas.openxmlformats.org/officeDocument/2006/relationships/image" Target="../media/image696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9.wmf"/><Relationship Id="rId7" Type="http://schemas.openxmlformats.org/officeDocument/2006/relationships/image" Target="../media/image703.wmf"/><Relationship Id="rId2" Type="http://schemas.openxmlformats.org/officeDocument/2006/relationships/image" Target="../media/image698.wmf"/><Relationship Id="rId1" Type="http://schemas.openxmlformats.org/officeDocument/2006/relationships/image" Target="../media/image693.emf"/><Relationship Id="rId6" Type="http://schemas.openxmlformats.org/officeDocument/2006/relationships/image" Target="../media/image702.wmf"/><Relationship Id="rId5" Type="http://schemas.openxmlformats.org/officeDocument/2006/relationships/image" Target="../media/image701.wmf"/><Relationship Id="rId4" Type="http://schemas.openxmlformats.org/officeDocument/2006/relationships/image" Target="../media/image700.w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4.wmf"/><Relationship Id="rId7" Type="http://schemas.openxmlformats.org/officeDocument/2006/relationships/image" Target="../media/image697.wmf"/><Relationship Id="rId2" Type="http://schemas.openxmlformats.org/officeDocument/2006/relationships/image" Target="../media/image698.wmf"/><Relationship Id="rId1" Type="http://schemas.openxmlformats.org/officeDocument/2006/relationships/image" Target="../media/image693.emf"/><Relationship Id="rId6" Type="http://schemas.openxmlformats.org/officeDocument/2006/relationships/image" Target="../media/image707.wmf"/><Relationship Id="rId5" Type="http://schemas.openxmlformats.org/officeDocument/2006/relationships/image" Target="../media/image706.wmf"/><Relationship Id="rId4" Type="http://schemas.openxmlformats.org/officeDocument/2006/relationships/image" Target="../media/image705.w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9.wmf"/><Relationship Id="rId2" Type="http://schemas.openxmlformats.org/officeDocument/2006/relationships/image" Target="../media/image708.emf"/><Relationship Id="rId1" Type="http://schemas.openxmlformats.org/officeDocument/2006/relationships/image" Target="../media/image693.emf"/><Relationship Id="rId6" Type="http://schemas.openxmlformats.org/officeDocument/2006/relationships/image" Target="../media/image697.wmf"/><Relationship Id="rId5" Type="http://schemas.openxmlformats.org/officeDocument/2006/relationships/image" Target="../media/image711.wmf"/><Relationship Id="rId4" Type="http://schemas.openxmlformats.org/officeDocument/2006/relationships/image" Target="../media/image7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0.vml.rels><?xml version="1.0" encoding="UTF-8" standalone="yes"?>
<Relationships xmlns="http://schemas.openxmlformats.org/package/2006/relationships"><Relationship Id="rId8" Type="http://schemas.openxmlformats.org/officeDocument/2006/relationships/image" Target="../media/image717.wmf"/><Relationship Id="rId3" Type="http://schemas.openxmlformats.org/officeDocument/2006/relationships/image" Target="../media/image712.wmf"/><Relationship Id="rId7" Type="http://schemas.openxmlformats.org/officeDocument/2006/relationships/image" Target="../media/image716.wmf"/><Relationship Id="rId2" Type="http://schemas.openxmlformats.org/officeDocument/2006/relationships/image" Target="../media/image708.emf"/><Relationship Id="rId1" Type="http://schemas.openxmlformats.org/officeDocument/2006/relationships/image" Target="../media/image693.emf"/><Relationship Id="rId6" Type="http://schemas.openxmlformats.org/officeDocument/2006/relationships/image" Target="../media/image715.wmf"/><Relationship Id="rId5" Type="http://schemas.openxmlformats.org/officeDocument/2006/relationships/image" Target="../media/image714.wmf"/><Relationship Id="rId4" Type="http://schemas.openxmlformats.org/officeDocument/2006/relationships/image" Target="../media/image713.w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7.wmf"/><Relationship Id="rId2" Type="http://schemas.openxmlformats.org/officeDocument/2006/relationships/image" Target="../media/image716.wmf"/><Relationship Id="rId1" Type="http://schemas.openxmlformats.org/officeDocument/2006/relationships/image" Target="../media/image713.wmf"/><Relationship Id="rId4" Type="http://schemas.openxmlformats.org/officeDocument/2006/relationships/image" Target="../media/image718.w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2.wmf"/><Relationship Id="rId2" Type="http://schemas.openxmlformats.org/officeDocument/2006/relationships/image" Target="../media/image721.wmf"/><Relationship Id="rId1" Type="http://schemas.openxmlformats.org/officeDocument/2006/relationships/image" Target="../media/image693.emf"/><Relationship Id="rId4" Type="http://schemas.openxmlformats.org/officeDocument/2006/relationships/image" Target="../media/image697.wmf"/></Relationships>
</file>

<file path=ppt/drawings/_rels/vmlDrawing63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7.wmf"/><Relationship Id="rId3" Type="http://schemas.openxmlformats.org/officeDocument/2006/relationships/image" Target="../media/image723.wmf"/><Relationship Id="rId7" Type="http://schemas.openxmlformats.org/officeDocument/2006/relationships/image" Target="../media/image697.wmf"/><Relationship Id="rId2" Type="http://schemas.openxmlformats.org/officeDocument/2006/relationships/image" Target="../media/image721.wmf"/><Relationship Id="rId1" Type="http://schemas.openxmlformats.org/officeDocument/2006/relationships/image" Target="../media/image693.emf"/><Relationship Id="rId6" Type="http://schemas.openxmlformats.org/officeDocument/2006/relationships/image" Target="../media/image726.wmf"/><Relationship Id="rId5" Type="http://schemas.openxmlformats.org/officeDocument/2006/relationships/image" Target="../media/image725.wmf"/><Relationship Id="rId4" Type="http://schemas.openxmlformats.org/officeDocument/2006/relationships/image" Target="../media/image724.wmf"/><Relationship Id="rId9" Type="http://schemas.openxmlformats.org/officeDocument/2006/relationships/image" Target="../media/image728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image" Target="../media/image91.wmf"/><Relationship Id="rId7" Type="http://schemas.openxmlformats.org/officeDocument/2006/relationships/image" Target="../media/image95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6" Type="http://schemas.openxmlformats.org/officeDocument/2006/relationships/image" Target="../media/image94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Relationship Id="rId9" Type="http://schemas.openxmlformats.org/officeDocument/2006/relationships/image" Target="../media/image97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13" Type="http://schemas.openxmlformats.org/officeDocument/2006/relationships/image" Target="../media/image119.wmf"/><Relationship Id="rId3" Type="http://schemas.openxmlformats.org/officeDocument/2006/relationships/image" Target="../media/image92.wmf"/><Relationship Id="rId7" Type="http://schemas.openxmlformats.org/officeDocument/2006/relationships/image" Target="../media/image113.wmf"/><Relationship Id="rId12" Type="http://schemas.openxmlformats.org/officeDocument/2006/relationships/image" Target="../media/image118.wmf"/><Relationship Id="rId2" Type="http://schemas.openxmlformats.org/officeDocument/2006/relationships/image" Target="../media/image109.wmf"/><Relationship Id="rId16" Type="http://schemas.openxmlformats.org/officeDocument/2006/relationships/image" Target="../media/image122.wmf"/><Relationship Id="rId1" Type="http://schemas.openxmlformats.org/officeDocument/2006/relationships/image" Target="../media/image108.wmf"/><Relationship Id="rId6" Type="http://schemas.openxmlformats.org/officeDocument/2006/relationships/image" Target="../media/image112.wmf"/><Relationship Id="rId11" Type="http://schemas.openxmlformats.org/officeDocument/2006/relationships/image" Target="../media/image117.wmf"/><Relationship Id="rId5" Type="http://schemas.openxmlformats.org/officeDocument/2006/relationships/image" Target="../media/image111.wmf"/><Relationship Id="rId15" Type="http://schemas.openxmlformats.org/officeDocument/2006/relationships/image" Target="../media/image121.wmf"/><Relationship Id="rId10" Type="http://schemas.openxmlformats.org/officeDocument/2006/relationships/image" Target="../media/image116.wmf"/><Relationship Id="rId4" Type="http://schemas.openxmlformats.org/officeDocument/2006/relationships/image" Target="../media/image110.wmf"/><Relationship Id="rId9" Type="http://schemas.openxmlformats.org/officeDocument/2006/relationships/image" Target="../media/image115.wmf"/><Relationship Id="rId14" Type="http://schemas.openxmlformats.org/officeDocument/2006/relationships/image" Target="../media/image12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wmf"/><Relationship Id="rId1" Type="http://schemas.openxmlformats.org/officeDocument/2006/relationships/image" Target="../media/image1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56888-51CA-44A6-9306-5DD17E4FC809}" type="datetimeFigureOut">
              <a:rPr lang="en-GB" smtClean="0"/>
              <a:t>2014-12-25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C412A-D293-4154-A47A-7CFA22677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890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21227" indent="-211021" algn="r" defTabSz="91442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3269" indent="-211021" algn="r" defTabSz="91442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65310" indent="-211021" algn="r" defTabSz="91442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87351" indent="-211021" algn="r" defTabSz="91442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D0C67C6-2C85-4C41-B717-678259C7FAD4}" type="slidenum">
              <a:rPr lang="ar-SA" smtClean="0"/>
              <a:pPr eaLnBrk="1" hangingPunct="1"/>
              <a:t>50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6.emf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6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92.wmf"/><Relationship Id="rId18" Type="http://schemas.openxmlformats.org/officeDocument/2006/relationships/image" Target="../media/image94.wmf"/><Relationship Id="rId26" Type="http://schemas.openxmlformats.org/officeDocument/2006/relationships/image" Target="../media/image102.png"/><Relationship Id="rId3" Type="http://schemas.openxmlformats.org/officeDocument/2006/relationships/image" Target="../media/image98.png"/><Relationship Id="rId21" Type="http://schemas.openxmlformats.org/officeDocument/2006/relationships/oleObject" Target="../embeddings/oleObject32.bin"/><Relationship Id="rId7" Type="http://schemas.openxmlformats.org/officeDocument/2006/relationships/image" Target="../media/image89.wmf"/><Relationship Id="rId12" Type="http://schemas.openxmlformats.org/officeDocument/2006/relationships/oleObject" Target="../embeddings/oleObject27.bin"/><Relationship Id="rId17" Type="http://schemas.openxmlformats.org/officeDocument/2006/relationships/oleObject" Target="../embeddings/oleObject30.bin"/><Relationship Id="rId25" Type="http://schemas.openxmlformats.org/officeDocument/2006/relationships/image" Target="../media/image101.pn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9.bin"/><Relationship Id="rId20" Type="http://schemas.openxmlformats.org/officeDocument/2006/relationships/image" Target="../media/image95.wmf"/><Relationship Id="rId29" Type="http://schemas.openxmlformats.org/officeDocument/2006/relationships/image" Target="../media/image105.png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91.wmf"/><Relationship Id="rId24" Type="http://schemas.openxmlformats.org/officeDocument/2006/relationships/image" Target="../media/image97.wmf"/><Relationship Id="rId5" Type="http://schemas.openxmlformats.org/officeDocument/2006/relationships/image" Target="../media/image100.png"/><Relationship Id="rId15" Type="http://schemas.openxmlformats.org/officeDocument/2006/relationships/image" Target="../media/image93.wmf"/><Relationship Id="rId23" Type="http://schemas.openxmlformats.org/officeDocument/2006/relationships/oleObject" Target="../embeddings/oleObject33.bin"/><Relationship Id="rId28" Type="http://schemas.openxmlformats.org/officeDocument/2006/relationships/image" Target="../media/image104.png"/><Relationship Id="rId10" Type="http://schemas.openxmlformats.org/officeDocument/2006/relationships/oleObject" Target="../embeddings/oleObject26.bin"/><Relationship Id="rId19" Type="http://schemas.openxmlformats.org/officeDocument/2006/relationships/oleObject" Target="../embeddings/oleObject31.bin"/><Relationship Id="rId31" Type="http://schemas.openxmlformats.org/officeDocument/2006/relationships/image" Target="../media/image107.png"/><Relationship Id="rId4" Type="http://schemas.openxmlformats.org/officeDocument/2006/relationships/image" Target="../media/image99.png"/><Relationship Id="rId9" Type="http://schemas.openxmlformats.org/officeDocument/2006/relationships/image" Target="../media/image90.wmf"/><Relationship Id="rId14" Type="http://schemas.openxmlformats.org/officeDocument/2006/relationships/oleObject" Target="../embeddings/oleObject28.bin"/><Relationship Id="rId22" Type="http://schemas.openxmlformats.org/officeDocument/2006/relationships/image" Target="../media/image96.wmf"/><Relationship Id="rId27" Type="http://schemas.openxmlformats.org/officeDocument/2006/relationships/image" Target="../media/image103.png"/><Relationship Id="rId30" Type="http://schemas.openxmlformats.org/officeDocument/2006/relationships/image" Target="../media/image10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13" Type="http://schemas.openxmlformats.org/officeDocument/2006/relationships/oleObject" Target="../embeddings/oleObject39.bin"/><Relationship Id="rId18" Type="http://schemas.openxmlformats.org/officeDocument/2006/relationships/oleObject" Target="../embeddings/oleObject42.bin"/><Relationship Id="rId26" Type="http://schemas.openxmlformats.org/officeDocument/2006/relationships/oleObject" Target="../embeddings/oleObject46.bin"/><Relationship Id="rId3" Type="http://schemas.openxmlformats.org/officeDocument/2006/relationships/oleObject" Target="../embeddings/oleObject34.bin"/><Relationship Id="rId21" Type="http://schemas.openxmlformats.org/officeDocument/2006/relationships/image" Target="../media/image115.wmf"/><Relationship Id="rId34" Type="http://schemas.openxmlformats.org/officeDocument/2006/relationships/image" Target="../media/image125.png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111.wmf"/><Relationship Id="rId17" Type="http://schemas.openxmlformats.org/officeDocument/2006/relationships/image" Target="../media/image113.wmf"/><Relationship Id="rId25" Type="http://schemas.openxmlformats.org/officeDocument/2006/relationships/image" Target="../media/image117.wmf"/><Relationship Id="rId33" Type="http://schemas.openxmlformats.org/officeDocument/2006/relationships/image" Target="../media/image120.wmf"/><Relationship Id="rId38" Type="http://schemas.openxmlformats.org/officeDocument/2006/relationships/image" Target="../media/image12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1.bin"/><Relationship Id="rId20" Type="http://schemas.openxmlformats.org/officeDocument/2006/relationships/oleObject" Target="../embeddings/oleObject43.bin"/><Relationship Id="rId29" Type="http://schemas.openxmlformats.org/officeDocument/2006/relationships/image" Target="../media/image124.png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9.wmf"/><Relationship Id="rId11" Type="http://schemas.openxmlformats.org/officeDocument/2006/relationships/oleObject" Target="../embeddings/oleObject38.bin"/><Relationship Id="rId24" Type="http://schemas.openxmlformats.org/officeDocument/2006/relationships/oleObject" Target="../embeddings/oleObject45.bin"/><Relationship Id="rId32" Type="http://schemas.openxmlformats.org/officeDocument/2006/relationships/oleObject" Target="../embeddings/oleObject48.bin"/><Relationship Id="rId37" Type="http://schemas.openxmlformats.org/officeDocument/2006/relationships/oleObject" Target="../embeddings/oleObject50.bin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0.bin"/><Relationship Id="rId23" Type="http://schemas.openxmlformats.org/officeDocument/2006/relationships/image" Target="../media/image116.wmf"/><Relationship Id="rId28" Type="http://schemas.openxmlformats.org/officeDocument/2006/relationships/image" Target="../media/image123.png"/><Relationship Id="rId36" Type="http://schemas.openxmlformats.org/officeDocument/2006/relationships/image" Target="../media/image121.wmf"/><Relationship Id="rId10" Type="http://schemas.openxmlformats.org/officeDocument/2006/relationships/image" Target="../media/image110.wmf"/><Relationship Id="rId19" Type="http://schemas.openxmlformats.org/officeDocument/2006/relationships/image" Target="../media/image114.wmf"/><Relationship Id="rId31" Type="http://schemas.openxmlformats.org/officeDocument/2006/relationships/image" Target="../media/image119.wmf"/><Relationship Id="rId4" Type="http://schemas.openxmlformats.org/officeDocument/2006/relationships/image" Target="../media/image108.w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112.wmf"/><Relationship Id="rId22" Type="http://schemas.openxmlformats.org/officeDocument/2006/relationships/oleObject" Target="../embeddings/oleObject44.bin"/><Relationship Id="rId27" Type="http://schemas.openxmlformats.org/officeDocument/2006/relationships/image" Target="../media/image118.wmf"/><Relationship Id="rId30" Type="http://schemas.openxmlformats.org/officeDocument/2006/relationships/oleObject" Target="../embeddings/oleObject47.bin"/><Relationship Id="rId35" Type="http://schemas.openxmlformats.org/officeDocument/2006/relationships/oleObject" Target="../embeddings/oleObject4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oleObject" Target="../embeddings/oleObject52.bin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12" Type="http://schemas.openxmlformats.org/officeDocument/2006/relationships/image" Target="../media/image1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31.png"/><Relationship Id="rId11" Type="http://schemas.openxmlformats.org/officeDocument/2006/relationships/oleObject" Target="../embeddings/oleObject51.bin"/><Relationship Id="rId5" Type="http://schemas.openxmlformats.org/officeDocument/2006/relationships/image" Target="../media/image130.png"/><Relationship Id="rId10" Type="http://schemas.openxmlformats.org/officeDocument/2006/relationships/image" Target="../media/image135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Relationship Id="rId14" Type="http://schemas.openxmlformats.org/officeDocument/2006/relationships/image" Target="../media/image127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37.wmf"/><Relationship Id="rId18" Type="http://schemas.openxmlformats.org/officeDocument/2006/relationships/image" Target="../media/image149.png"/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12" Type="http://schemas.openxmlformats.org/officeDocument/2006/relationships/oleObject" Target="../embeddings/oleObject54.bin"/><Relationship Id="rId17" Type="http://schemas.openxmlformats.org/officeDocument/2006/relationships/image" Target="../media/image148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7.png"/><Relationship Id="rId20" Type="http://schemas.openxmlformats.org/officeDocument/2006/relationships/image" Target="../media/image151.png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41.png"/><Relationship Id="rId11" Type="http://schemas.openxmlformats.org/officeDocument/2006/relationships/image" Target="../media/image136.wmf"/><Relationship Id="rId5" Type="http://schemas.openxmlformats.org/officeDocument/2006/relationships/image" Target="../media/image140.png"/><Relationship Id="rId15" Type="http://schemas.openxmlformats.org/officeDocument/2006/relationships/image" Target="../media/image146.png"/><Relationship Id="rId10" Type="http://schemas.openxmlformats.org/officeDocument/2006/relationships/oleObject" Target="../embeddings/oleObject53.bin"/><Relationship Id="rId19" Type="http://schemas.openxmlformats.org/officeDocument/2006/relationships/image" Target="../media/image150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Relationship Id="rId14" Type="http://schemas.openxmlformats.org/officeDocument/2006/relationships/image" Target="../media/image1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1.wmf"/><Relationship Id="rId4" Type="http://schemas.openxmlformats.org/officeDocument/2006/relationships/image" Target="../media/image8.e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3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13" Type="http://schemas.openxmlformats.org/officeDocument/2006/relationships/image" Target="../media/image154.wmf"/><Relationship Id="rId18" Type="http://schemas.openxmlformats.org/officeDocument/2006/relationships/oleObject" Target="../embeddings/oleObject60.bin"/><Relationship Id="rId3" Type="http://schemas.openxmlformats.org/officeDocument/2006/relationships/oleObject" Target="../embeddings/oleObject55.bin"/><Relationship Id="rId7" Type="http://schemas.openxmlformats.org/officeDocument/2006/relationships/image" Target="../media/image160.png"/><Relationship Id="rId12" Type="http://schemas.openxmlformats.org/officeDocument/2006/relationships/oleObject" Target="../embeddings/oleObject57.bin"/><Relationship Id="rId17" Type="http://schemas.openxmlformats.org/officeDocument/2006/relationships/image" Target="../media/image15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9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59.png"/><Relationship Id="rId11" Type="http://schemas.openxmlformats.org/officeDocument/2006/relationships/image" Target="../media/image153.wmf"/><Relationship Id="rId5" Type="http://schemas.openxmlformats.org/officeDocument/2006/relationships/image" Target="../media/image158.png"/><Relationship Id="rId15" Type="http://schemas.openxmlformats.org/officeDocument/2006/relationships/image" Target="../media/image155.wmf"/><Relationship Id="rId10" Type="http://schemas.openxmlformats.org/officeDocument/2006/relationships/oleObject" Target="../embeddings/oleObject56.bin"/><Relationship Id="rId19" Type="http://schemas.openxmlformats.org/officeDocument/2006/relationships/image" Target="../media/image157.wmf"/><Relationship Id="rId4" Type="http://schemas.openxmlformats.org/officeDocument/2006/relationships/image" Target="../media/image152.wmf"/><Relationship Id="rId9" Type="http://schemas.openxmlformats.org/officeDocument/2006/relationships/image" Target="../media/image162.png"/><Relationship Id="rId14" Type="http://schemas.openxmlformats.org/officeDocument/2006/relationships/oleObject" Target="../embeddings/oleObject5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image" Target="../media/image165.wmf"/><Relationship Id="rId18" Type="http://schemas.openxmlformats.org/officeDocument/2006/relationships/image" Target="../media/image166.wmf"/><Relationship Id="rId3" Type="http://schemas.openxmlformats.org/officeDocument/2006/relationships/oleObject" Target="../embeddings/oleObject61.bin"/><Relationship Id="rId21" Type="http://schemas.openxmlformats.org/officeDocument/2006/relationships/image" Target="../media/image167.wmf"/><Relationship Id="rId7" Type="http://schemas.openxmlformats.org/officeDocument/2006/relationships/image" Target="../media/image162.png"/><Relationship Id="rId12" Type="http://schemas.openxmlformats.org/officeDocument/2006/relationships/oleObject" Target="../embeddings/oleObject64.bin"/><Relationship Id="rId17" Type="http://schemas.openxmlformats.org/officeDocument/2006/relationships/oleObject" Target="../embeddings/oleObject66.bin"/><Relationship Id="rId25" Type="http://schemas.openxmlformats.org/officeDocument/2006/relationships/image" Target="../media/image16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9.png"/><Relationship Id="rId20" Type="http://schemas.openxmlformats.org/officeDocument/2006/relationships/oleObject" Target="../embeddings/oleObject67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59.png"/><Relationship Id="rId11" Type="http://schemas.openxmlformats.org/officeDocument/2006/relationships/image" Target="../media/image164.wmf"/><Relationship Id="rId24" Type="http://schemas.openxmlformats.org/officeDocument/2006/relationships/oleObject" Target="../embeddings/oleObject69.bin"/><Relationship Id="rId5" Type="http://schemas.openxmlformats.org/officeDocument/2006/relationships/image" Target="../media/image158.png"/><Relationship Id="rId15" Type="http://schemas.openxmlformats.org/officeDocument/2006/relationships/image" Target="../media/image157.wmf"/><Relationship Id="rId23" Type="http://schemas.openxmlformats.org/officeDocument/2006/relationships/image" Target="../media/image155.wmf"/><Relationship Id="rId10" Type="http://schemas.openxmlformats.org/officeDocument/2006/relationships/oleObject" Target="../embeddings/oleObject63.bin"/><Relationship Id="rId19" Type="http://schemas.openxmlformats.org/officeDocument/2006/relationships/image" Target="../media/image170.png"/><Relationship Id="rId4" Type="http://schemas.openxmlformats.org/officeDocument/2006/relationships/image" Target="../media/image163.wmf"/><Relationship Id="rId9" Type="http://schemas.openxmlformats.org/officeDocument/2006/relationships/image" Target="../media/image153.wmf"/><Relationship Id="rId14" Type="http://schemas.openxmlformats.org/officeDocument/2006/relationships/oleObject" Target="../embeddings/oleObject65.bin"/><Relationship Id="rId22" Type="http://schemas.openxmlformats.org/officeDocument/2006/relationships/oleObject" Target="../embeddings/oleObject6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3" Type="http://schemas.openxmlformats.org/officeDocument/2006/relationships/image" Target="../media/image172.png"/><Relationship Id="rId7" Type="http://schemas.openxmlformats.org/officeDocument/2006/relationships/image" Target="../media/image176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10" Type="http://schemas.openxmlformats.org/officeDocument/2006/relationships/image" Target="../media/image179.png"/><Relationship Id="rId4" Type="http://schemas.openxmlformats.org/officeDocument/2006/relationships/image" Target="../media/image173.png"/><Relationship Id="rId9" Type="http://schemas.openxmlformats.org/officeDocument/2006/relationships/image" Target="../media/image17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13" Type="http://schemas.openxmlformats.org/officeDocument/2006/relationships/image" Target="../media/image192.png"/><Relationship Id="rId18" Type="http://schemas.openxmlformats.org/officeDocument/2006/relationships/oleObject" Target="../embeddings/oleObject72.bin"/><Relationship Id="rId3" Type="http://schemas.openxmlformats.org/officeDocument/2006/relationships/image" Target="../media/image184.png"/><Relationship Id="rId21" Type="http://schemas.openxmlformats.org/officeDocument/2006/relationships/image" Target="../media/image183.wmf"/><Relationship Id="rId7" Type="http://schemas.openxmlformats.org/officeDocument/2006/relationships/image" Target="../media/image180.wmf"/><Relationship Id="rId12" Type="http://schemas.openxmlformats.org/officeDocument/2006/relationships/image" Target="../media/image191.png"/><Relationship Id="rId17" Type="http://schemas.openxmlformats.org/officeDocument/2006/relationships/image" Target="../media/image18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1.bin"/><Relationship Id="rId20" Type="http://schemas.openxmlformats.org/officeDocument/2006/relationships/oleObject" Target="../embeddings/oleObject73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190.png"/><Relationship Id="rId5" Type="http://schemas.openxmlformats.org/officeDocument/2006/relationships/image" Target="../media/image186.png"/><Relationship Id="rId15" Type="http://schemas.openxmlformats.org/officeDocument/2006/relationships/image" Target="../media/image194.png"/><Relationship Id="rId10" Type="http://schemas.openxmlformats.org/officeDocument/2006/relationships/image" Target="../media/image189.png"/><Relationship Id="rId19" Type="http://schemas.openxmlformats.org/officeDocument/2006/relationships/image" Target="../media/image182.wmf"/><Relationship Id="rId4" Type="http://schemas.openxmlformats.org/officeDocument/2006/relationships/image" Target="../media/image185.png"/><Relationship Id="rId9" Type="http://schemas.openxmlformats.org/officeDocument/2006/relationships/image" Target="../media/image188.png"/><Relationship Id="rId14" Type="http://schemas.openxmlformats.org/officeDocument/2006/relationships/image" Target="../media/image193.png"/><Relationship Id="rId22" Type="http://schemas.openxmlformats.org/officeDocument/2006/relationships/image" Target="../media/image19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13" Type="http://schemas.openxmlformats.org/officeDocument/2006/relationships/oleObject" Target="../embeddings/oleObject76.bin"/><Relationship Id="rId18" Type="http://schemas.openxmlformats.org/officeDocument/2006/relationships/image" Target="../media/image208.png"/><Relationship Id="rId3" Type="http://schemas.openxmlformats.org/officeDocument/2006/relationships/oleObject" Target="../embeddings/oleObject74.bin"/><Relationship Id="rId7" Type="http://schemas.openxmlformats.org/officeDocument/2006/relationships/image" Target="../media/image201.png"/><Relationship Id="rId12" Type="http://schemas.openxmlformats.org/officeDocument/2006/relationships/image" Target="../media/image204.png"/><Relationship Id="rId17" Type="http://schemas.openxmlformats.org/officeDocument/2006/relationships/image" Target="../media/image20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6.png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00.png"/><Relationship Id="rId11" Type="http://schemas.openxmlformats.org/officeDocument/2006/relationships/image" Target="../media/image203.png"/><Relationship Id="rId5" Type="http://schemas.openxmlformats.org/officeDocument/2006/relationships/image" Target="../media/image199.png"/><Relationship Id="rId15" Type="http://schemas.openxmlformats.org/officeDocument/2006/relationships/image" Target="../media/image205.png"/><Relationship Id="rId10" Type="http://schemas.openxmlformats.org/officeDocument/2006/relationships/image" Target="../media/image202.png"/><Relationship Id="rId4" Type="http://schemas.openxmlformats.org/officeDocument/2006/relationships/image" Target="../media/image196.wmf"/><Relationship Id="rId9" Type="http://schemas.openxmlformats.org/officeDocument/2006/relationships/image" Target="../media/image197.wmf"/><Relationship Id="rId14" Type="http://schemas.openxmlformats.org/officeDocument/2006/relationships/image" Target="../media/image198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png"/><Relationship Id="rId13" Type="http://schemas.openxmlformats.org/officeDocument/2006/relationships/image" Target="../media/image210.wmf"/><Relationship Id="rId3" Type="http://schemas.openxmlformats.org/officeDocument/2006/relationships/image" Target="../media/image212.png"/><Relationship Id="rId7" Type="http://schemas.openxmlformats.org/officeDocument/2006/relationships/image" Target="../media/image216.png"/><Relationship Id="rId12" Type="http://schemas.openxmlformats.org/officeDocument/2006/relationships/oleObject" Target="../embeddings/oleObject7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1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15.png"/><Relationship Id="rId11" Type="http://schemas.openxmlformats.org/officeDocument/2006/relationships/image" Target="../media/image209.wmf"/><Relationship Id="rId5" Type="http://schemas.openxmlformats.org/officeDocument/2006/relationships/image" Target="../media/image214.png"/><Relationship Id="rId15" Type="http://schemas.openxmlformats.org/officeDocument/2006/relationships/oleObject" Target="../embeddings/oleObject79.bin"/><Relationship Id="rId10" Type="http://schemas.openxmlformats.org/officeDocument/2006/relationships/oleObject" Target="../embeddings/oleObject77.bin"/><Relationship Id="rId4" Type="http://schemas.openxmlformats.org/officeDocument/2006/relationships/image" Target="../media/image213.png"/><Relationship Id="rId9" Type="http://schemas.openxmlformats.org/officeDocument/2006/relationships/image" Target="../media/image218.png"/><Relationship Id="rId14" Type="http://schemas.openxmlformats.org/officeDocument/2006/relationships/image" Target="../media/image21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wmf"/><Relationship Id="rId13" Type="http://schemas.openxmlformats.org/officeDocument/2006/relationships/oleObject" Target="../embeddings/oleObject85.bin"/><Relationship Id="rId18" Type="http://schemas.openxmlformats.org/officeDocument/2006/relationships/image" Target="../media/image227.wmf"/><Relationship Id="rId3" Type="http://schemas.openxmlformats.org/officeDocument/2006/relationships/oleObject" Target="../embeddings/oleObject80.bin"/><Relationship Id="rId21" Type="http://schemas.openxmlformats.org/officeDocument/2006/relationships/image" Target="../media/image229.png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224.wmf"/><Relationship Id="rId17" Type="http://schemas.openxmlformats.org/officeDocument/2006/relationships/oleObject" Target="../embeddings/oleObject8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6.wmf"/><Relationship Id="rId20" Type="http://schemas.openxmlformats.org/officeDocument/2006/relationships/image" Target="../media/image228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21.wmf"/><Relationship Id="rId11" Type="http://schemas.openxmlformats.org/officeDocument/2006/relationships/oleObject" Target="../embeddings/oleObject84.bin"/><Relationship Id="rId5" Type="http://schemas.openxmlformats.org/officeDocument/2006/relationships/oleObject" Target="../embeddings/oleObject81.bin"/><Relationship Id="rId15" Type="http://schemas.openxmlformats.org/officeDocument/2006/relationships/oleObject" Target="../embeddings/oleObject86.bin"/><Relationship Id="rId10" Type="http://schemas.openxmlformats.org/officeDocument/2006/relationships/image" Target="../media/image223.wmf"/><Relationship Id="rId19" Type="http://schemas.openxmlformats.org/officeDocument/2006/relationships/oleObject" Target="../embeddings/oleObject88.bin"/><Relationship Id="rId4" Type="http://schemas.openxmlformats.org/officeDocument/2006/relationships/image" Target="../media/image220.wmf"/><Relationship Id="rId9" Type="http://schemas.openxmlformats.org/officeDocument/2006/relationships/oleObject" Target="../embeddings/oleObject83.bin"/><Relationship Id="rId14" Type="http://schemas.openxmlformats.org/officeDocument/2006/relationships/image" Target="../media/image225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6.png"/><Relationship Id="rId13" Type="http://schemas.openxmlformats.org/officeDocument/2006/relationships/image" Target="../media/image241.png"/><Relationship Id="rId3" Type="http://schemas.openxmlformats.org/officeDocument/2006/relationships/image" Target="../media/image231.png"/><Relationship Id="rId7" Type="http://schemas.openxmlformats.org/officeDocument/2006/relationships/image" Target="../media/image235.png"/><Relationship Id="rId12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4.png"/><Relationship Id="rId11" Type="http://schemas.openxmlformats.org/officeDocument/2006/relationships/image" Target="../media/image239.png"/><Relationship Id="rId5" Type="http://schemas.openxmlformats.org/officeDocument/2006/relationships/image" Target="../media/image233.png"/><Relationship Id="rId10" Type="http://schemas.openxmlformats.org/officeDocument/2006/relationships/image" Target="../media/image238.png"/><Relationship Id="rId4" Type="http://schemas.openxmlformats.org/officeDocument/2006/relationships/image" Target="../media/image232.png"/><Relationship Id="rId9" Type="http://schemas.openxmlformats.org/officeDocument/2006/relationships/image" Target="../media/image237.png"/><Relationship Id="rId14" Type="http://schemas.openxmlformats.org/officeDocument/2006/relationships/image" Target="../media/image24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5.wmf"/><Relationship Id="rId13" Type="http://schemas.openxmlformats.org/officeDocument/2006/relationships/oleObject" Target="../embeddings/oleObject94.bin"/><Relationship Id="rId18" Type="http://schemas.openxmlformats.org/officeDocument/2006/relationships/image" Target="../media/image250.wmf"/><Relationship Id="rId26" Type="http://schemas.openxmlformats.org/officeDocument/2006/relationships/image" Target="../media/image254.wmf"/><Relationship Id="rId3" Type="http://schemas.openxmlformats.org/officeDocument/2006/relationships/oleObject" Target="../embeddings/oleObject89.bin"/><Relationship Id="rId21" Type="http://schemas.openxmlformats.org/officeDocument/2006/relationships/oleObject" Target="../embeddings/oleObject98.bin"/><Relationship Id="rId7" Type="http://schemas.openxmlformats.org/officeDocument/2006/relationships/oleObject" Target="../embeddings/oleObject91.bin"/><Relationship Id="rId12" Type="http://schemas.openxmlformats.org/officeDocument/2006/relationships/image" Target="../media/image247.wmf"/><Relationship Id="rId17" Type="http://schemas.openxmlformats.org/officeDocument/2006/relationships/oleObject" Target="../embeddings/oleObject96.bin"/><Relationship Id="rId25" Type="http://schemas.openxmlformats.org/officeDocument/2006/relationships/oleObject" Target="../embeddings/oleObject10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49.wmf"/><Relationship Id="rId20" Type="http://schemas.openxmlformats.org/officeDocument/2006/relationships/image" Target="../media/image251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44.wmf"/><Relationship Id="rId11" Type="http://schemas.openxmlformats.org/officeDocument/2006/relationships/oleObject" Target="../embeddings/oleObject93.bin"/><Relationship Id="rId24" Type="http://schemas.openxmlformats.org/officeDocument/2006/relationships/image" Target="../media/image253.wmf"/><Relationship Id="rId5" Type="http://schemas.openxmlformats.org/officeDocument/2006/relationships/oleObject" Target="../embeddings/oleObject90.bin"/><Relationship Id="rId15" Type="http://schemas.openxmlformats.org/officeDocument/2006/relationships/oleObject" Target="../embeddings/oleObject95.bin"/><Relationship Id="rId23" Type="http://schemas.openxmlformats.org/officeDocument/2006/relationships/oleObject" Target="../embeddings/oleObject99.bin"/><Relationship Id="rId28" Type="http://schemas.openxmlformats.org/officeDocument/2006/relationships/image" Target="../media/image255.wmf"/><Relationship Id="rId10" Type="http://schemas.openxmlformats.org/officeDocument/2006/relationships/image" Target="../media/image246.wmf"/><Relationship Id="rId19" Type="http://schemas.openxmlformats.org/officeDocument/2006/relationships/oleObject" Target="../embeddings/oleObject97.bin"/><Relationship Id="rId4" Type="http://schemas.openxmlformats.org/officeDocument/2006/relationships/image" Target="../media/image243.wmf"/><Relationship Id="rId9" Type="http://schemas.openxmlformats.org/officeDocument/2006/relationships/oleObject" Target="../embeddings/oleObject92.bin"/><Relationship Id="rId14" Type="http://schemas.openxmlformats.org/officeDocument/2006/relationships/image" Target="../media/image248.wmf"/><Relationship Id="rId22" Type="http://schemas.openxmlformats.org/officeDocument/2006/relationships/image" Target="../media/image252.wmf"/><Relationship Id="rId27" Type="http://schemas.openxmlformats.org/officeDocument/2006/relationships/oleObject" Target="../embeddings/oleObject10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png"/><Relationship Id="rId2" Type="http://schemas.openxmlformats.org/officeDocument/2006/relationships/image" Target="../media/image25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4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7" Type="http://schemas.openxmlformats.org/officeDocument/2006/relationships/image" Target="../media/image25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03.bin"/><Relationship Id="rId5" Type="http://schemas.openxmlformats.org/officeDocument/2006/relationships/image" Target="../media/image260.png"/><Relationship Id="rId4" Type="http://schemas.openxmlformats.org/officeDocument/2006/relationships/image" Target="../media/image25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6.png"/><Relationship Id="rId13" Type="http://schemas.openxmlformats.org/officeDocument/2006/relationships/image" Target="../media/image264.wmf"/><Relationship Id="rId3" Type="http://schemas.openxmlformats.org/officeDocument/2006/relationships/image" Target="../media/image265.png"/><Relationship Id="rId7" Type="http://schemas.openxmlformats.org/officeDocument/2006/relationships/image" Target="../media/image262.wmf"/><Relationship Id="rId12" Type="http://schemas.openxmlformats.org/officeDocument/2006/relationships/oleObject" Target="../embeddings/oleObject10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05.bin"/><Relationship Id="rId11" Type="http://schemas.openxmlformats.org/officeDocument/2006/relationships/image" Target="../media/image263.wmf"/><Relationship Id="rId5" Type="http://schemas.openxmlformats.org/officeDocument/2006/relationships/image" Target="../media/image261.wmf"/><Relationship Id="rId10" Type="http://schemas.openxmlformats.org/officeDocument/2006/relationships/oleObject" Target="../embeddings/oleObject107.bin"/><Relationship Id="rId4" Type="http://schemas.openxmlformats.org/officeDocument/2006/relationships/oleObject" Target="../embeddings/oleObject104.bin"/><Relationship Id="rId9" Type="http://schemas.openxmlformats.org/officeDocument/2006/relationships/oleObject" Target="../embeddings/oleObject106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2.png"/><Relationship Id="rId13" Type="http://schemas.openxmlformats.org/officeDocument/2006/relationships/image" Target="../media/image270.wmf"/><Relationship Id="rId3" Type="http://schemas.openxmlformats.org/officeDocument/2006/relationships/image" Target="../media/image271.png"/><Relationship Id="rId7" Type="http://schemas.openxmlformats.org/officeDocument/2006/relationships/image" Target="../media/image268.wmf"/><Relationship Id="rId12" Type="http://schemas.openxmlformats.org/officeDocument/2006/relationships/oleObject" Target="../embeddings/oleObject1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10.bin"/><Relationship Id="rId11" Type="http://schemas.openxmlformats.org/officeDocument/2006/relationships/oleObject" Target="../embeddings/oleObject112.bin"/><Relationship Id="rId5" Type="http://schemas.openxmlformats.org/officeDocument/2006/relationships/image" Target="../media/image267.wmf"/><Relationship Id="rId10" Type="http://schemas.openxmlformats.org/officeDocument/2006/relationships/image" Target="../media/image269.wmf"/><Relationship Id="rId4" Type="http://schemas.openxmlformats.org/officeDocument/2006/relationships/oleObject" Target="../embeddings/oleObject109.bin"/><Relationship Id="rId9" Type="http://schemas.openxmlformats.org/officeDocument/2006/relationships/oleObject" Target="../embeddings/oleObject111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5.png"/><Relationship Id="rId13" Type="http://schemas.openxmlformats.org/officeDocument/2006/relationships/oleObject" Target="../embeddings/oleObject118.bin"/><Relationship Id="rId3" Type="http://schemas.openxmlformats.org/officeDocument/2006/relationships/image" Target="../media/image265.png"/><Relationship Id="rId7" Type="http://schemas.openxmlformats.org/officeDocument/2006/relationships/image" Target="../media/image262.wmf"/><Relationship Id="rId12" Type="http://schemas.openxmlformats.org/officeDocument/2006/relationships/image" Target="../media/image273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74.wmf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15.bin"/><Relationship Id="rId11" Type="http://schemas.openxmlformats.org/officeDocument/2006/relationships/oleObject" Target="../embeddings/oleObject117.bin"/><Relationship Id="rId5" Type="http://schemas.openxmlformats.org/officeDocument/2006/relationships/image" Target="../media/image261.wmf"/><Relationship Id="rId15" Type="http://schemas.openxmlformats.org/officeDocument/2006/relationships/oleObject" Target="../embeddings/oleObject119.bin"/><Relationship Id="rId10" Type="http://schemas.openxmlformats.org/officeDocument/2006/relationships/image" Target="../media/image267.wmf"/><Relationship Id="rId4" Type="http://schemas.openxmlformats.org/officeDocument/2006/relationships/oleObject" Target="../embeddings/oleObject114.bin"/><Relationship Id="rId9" Type="http://schemas.openxmlformats.org/officeDocument/2006/relationships/oleObject" Target="../embeddings/oleObject116.bin"/><Relationship Id="rId14" Type="http://schemas.openxmlformats.org/officeDocument/2006/relationships/image" Target="../media/image270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7.wmf"/><Relationship Id="rId13" Type="http://schemas.openxmlformats.org/officeDocument/2006/relationships/oleObject" Target="../embeddings/oleObject124.bin"/><Relationship Id="rId18" Type="http://schemas.openxmlformats.org/officeDocument/2006/relationships/image" Target="../media/image282.wmf"/><Relationship Id="rId3" Type="http://schemas.openxmlformats.org/officeDocument/2006/relationships/image" Target="../media/image284.png"/><Relationship Id="rId21" Type="http://schemas.openxmlformats.org/officeDocument/2006/relationships/oleObject" Target="../embeddings/oleObject128.bin"/><Relationship Id="rId7" Type="http://schemas.openxmlformats.org/officeDocument/2006/relationships/oleObject" Target="../embeddings/oleObject121.bin"/><Relationship Id="rId12" Type="http://schemas.openxmlformats.org/officeDocument/2006/relationships/image" Target="../media/image279.wmf"/><Relationship Id="rId17" Type="http://schemas.openxmlformats.org/officeDocument/2006/relationships/oleObject" Target="../embeddings/oleObject12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81.wmf"/><Relationship Id="rId20" Type="http://schemas.openxmlformats.org/officeDocument/2006/relationships/image" Target="../media/image283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76.wmf"/><Relationship Id="rId11" Type="http://schemas.openxmlformats.org/officeDocument/2006/relationships/oleObject" Target="../embeddings/oleObject123.bin"/><Relationship Id="rId5" Type="http://schemas.openxmlformats.org/officeDocument/2006/relationships/oleObject" Target="../embeddings/oleObject120.bin"/><Relationship Id="rId15" Type="http://schemas.openxmlformats.org/officeDocument/2006/relationships/oleObject" Target="../embeddings/oleObject125.bin"/><Relationship Id="rId10" Type="http://schemas.openxmlformats.org/officeDocument/2006/relationships/image" Target="../media/image278.wmf"/><Relationship Id="rId19" Type="http://schemas.openxmlformats.org/officeDocument/2006/relationships/oleObject" Target="../embeddings/oleObject127.bin"/><Relationship Id="rId4" Type="http://schemas.openxmlformats.org/officeDocument/2006/relationships/image" Target="../media/image285.png"/><Relationship Id="rId9" Type="http://schemas.openxmlformats.org/officeDocument/2006/relationships/oleObject" Target="../embeddings/oleObject122.bin"/><Relationship Id="rId14" Type="http://schemas.openxmlformats.org/officeDocument/2006/relationships/image" Target="../media/image280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7.wmf"/><Relationship Id="rId13" Type="http://schemas.openxmlformats.org/officeDocument/2006/relationships/oleObject" Target="../embeddings/oleObject133.bin"/><Relationship Id="rId18" Type="http://schemas.openxmlformats.org/officeDocument/2006/relationships/image" Target="../media/image282.wmf"/><Relationship Id="rId3" Type="http://schemas.openxmlformats.org/officeDocument/2006/relationships/image" Target="../media/image292.png"/><Relationship Id="rId21" Type="http://schemas.openxmlformats.org/officeDocument/2006/relationships/oleObject" Target="../embeddings/oleObject137.bin"/><Relationship Id="rId7" Type="http://schemas.openxmlformats.org/officeDocument/2006/relationships/oleObject" Target="../embeddings/oleObject130.bin"/><Relationship Id="rId12" Type="http://schemas.openxmlformats.org/officeDocument/2006/relationships/image" Target="../media/image289.wmf"/><Relationship Id="rId17" Type="http://schemas.openxmlformats.org/officeDocument/2006/relationships/oleObject" Target="../embeddings/oleObject13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77.wmf"/><Relationship Id="rId20" Type="http://schemas.openxmlformats.org/officeDocument/2006/relationships/image" Target="../media/image290.w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86.wmf"/><Relationship Id="rId11" Type="http://schemas.openxmlformats.org/officeDocument/2006/relationships/oleObject" Target="../embeddings/oleObject132.bin"/><Relationship Id="rId5" Type="http://schemas.openxmlformats.org/officeDocument/2006/relationships/oleObject" Target="../embeddings/oleObject129.bin"/><Relationship Id="rId15" Type="http://schemas.openxmlformats.org/officeDocument/2006/relationships/oleObject" Target="../embeddings/oleObject134.bin"/><Relationship Id="rId23" Type="http://schemas.openxmlformats.org/officeDocument/2006/relationships/image" Target="../media/image291.wmf"/><Relationship Id="rId10" Type="http://schemas.openxmlformats.org/officeDocument/2006/relationships/image" Target="../media/image288.wmf"/><Relationship Id="rId19" Type="http://schemas.openxmlformats.org/officeDocument/2006/relationships/oleObject" Target="../embeddings/oleObject136.bin"/><Relationship Id="rId4" Type="http://schemas.openxmlformats.org/officeDocument/2006/relationships/image" Target="../media/image293.png"/><Relationship Id="rId9" Type="http://schemas.openxmlformats.org/officeDocument/2006/relationships/oleObject" Target="../embeddings/oleObject131.bin"/><Relationship Id="rId14" Type="http://schemas.openxmlformats.org/officeDocument/2006/relationships/image" Target="../media/image276.wmf"/><Relationship Id="rId22" Type="http://schemas.openxmlformats.org/officeDocument/2006/relationships/oleObject" Target="../embeddings/oleObject138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5.wmf"/><Relationship Id="rId13" Type="http://schemas.openxmlformats.org/officeDocument/2006/relationships/oleObject" Target="../embeddings/oleObject143.bin"/><Relationship Id="rId18" Type="http://schemas.openxmlformats.org/officeDocument/2006/relationships/image" Target="../media/image282.wmf"/><Relationship Id="rId3" Type="http://schemas.openxmlformats.org/officeDocument/2006/relationships/image" Target="../media/image299.png"/><Relationship Id="rId21" Type="http://schemas.openxmlformats.org/officeDocument/2006/relationships/oleObject" Target="../embeddings/oleObject147.bin"/><Relationship Id="rId7" Type="http://schemas.openxmlformats.org/officeDocument/2006/relationships/oleObject" Target="../embeddings/oleObject140.bin"/><Relationship Id="rId12" Type="http://schemas.openxmlformats.org/officeDocument/2006/relationships/image" Target="../media/image297.wmf"/><Relationship Id="rId17" Type="http://schemas.openxmlformats.org/officeDocument/2006/relationships/oleObject" Target="../embeddings/oleObject145.bin"/><Relationship Id="rId25" Type="http://schemas.openxmlformats.org/officeDocument/2006/relationships/image" Target="../media/image29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77.wmf"/><Relationship Id="rId20" Type="http://schemas.openxmlformats.org/officeDocument/2006/relationships/image" Target="../media/image290.wmf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94.wmf"/><Relationship Id="rId11" Type="http://schemas.openxmlformats.org/officeDocument/2006/relationships/oleObject" Target="../embeddings/oleObject142.bin"/><Relationship Id="rId24" Type="http://schemas.openxmlformats.org/officeDocument/2006/relationships/oleObject" Target="../embeddings/oleObject149.bin"/><Relationship Id="rId5" Type="http://schemas.openxmlformats.org/officeDocument/2006/relationships/oleObject" Target="../embeddings/oleObject139.bin"/><Relationship Id="rId15" Type="http://schemas.openxmlformats.org/officeDocument/2006/relationships/oleObject" Target="../embeddings/oleObject144.bin"/><Relationship Id="rId23" Type="http://schemas.openxmlformats.org/officeDocument/2006/relationships/image" Target="../media/image291.wmf"/><Relationship Id="rId10" Type="http://schemas.openxmlformats.org/officeDocument/2006/relationships/image" Target="../media/image296.wmf"/><Relationship Id="rId19" Type="http://schemas.openxmlformats.org/officeDocument/2006/relationships/oleObject" Target="../embeddings/oleObject146.bin"/><Relationship Id="rId4" Type="http://schemas.openxmlformats.org/officeDocument/2006/relationships/image" Target="../media/image300.png"/><Relationship Id="rId9" Type="http://schemas.openxmlformats.org/officeDocument/2006/relationships/oleObject" Target="../embeddings/oleObject141.bin"/><Relationship Id="rId14" Type="http://schemas.openxmlformats.org/officeDocument/2006/relationships/image" Target="../media/image276.wmf"/><Relationship Id="rId22" Type="http://schemas.openxmlformats.org/officeDocument/2006/relationships/oleObject" Target="../embeddings/oleObject148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5.png"/><Relationship Id="rId13" Type="http://schemas.openxmlformats.org/officeDocument/2006/relationships/oleObject" Target="../embeddings/oleObject154.bin"/><Relationship Id="rId3" Type="http://schemas.openxmlformats.org/officeDocument/2006/relationships/image" Target="../media/image265.png"/><Relationship Id="rId7" Type="http://schemas.openxmlformats.org/officeDocument/2006/relationships/image" Target="../media/image262.wmf"/><Relationship Id="rId12" Type="http://schemas.openxmlformats.org/officeDocument/2006/relationships/image" Target="../media/image273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74.wmf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51.bin"/><Relationship Id="rId11" Type="http://schemas.openxmlformats.org/officeDocument/2006/relationships/oleObject" Target="../embeddings/oleObject153.bin"/><Relationship Id="rId5" Type="http://schemas.openxmlformats.org/officeDocument/2006/relationships/image" Target="../media/image261.wmf"/><Relationship Id="rId15" Type="http://schemas.openxmlformats.org/officeDocument/2006/relationships/oleObject" Target="../embeddings/oleObject155.bin"/><Relationship Id="rId10" Type="http://schemas.openxmlformats.org/officeDocument/2006/relationships/image" Target="../media/image267.wmf"/><Relationship Id="rId4" Type="http://schemas.openxmlformats.org/officeDocument/2006/relationships/oleObject" Target="../embeddings/oleObject150.bin"/><Relationship Id="rId9" Type="http://schemas.openxmlformats.org/officeDocument/2006/relationships/oleObject" Target="../embeddings/oleObject152.bin"/><Relationship Id="rId14" Type="http://schemas.openxmlformats.org/officeDocument/2006/relationships/image" Target="../media/image270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2.wmf"/><Relationship Id="rId13" Type="http://schemas.openxmlformats.org/officeDocument/2006/relationships/image" Target="../media/image291.wmf"/><Relationship Id="rId18" Type="http://schemas.openxmlformats.org/officeDocument/2006/relationships/oleObject" Target="../embeddings/oleObject164.bin"/><Relationship Id="rId3" Type="http://schemas.openxmlformats.org/officeDocument/2006/relationships/oleObject" Target="../embeddings/oleObject156.bin"/><Relationship Id="rId21" Type="http://schemas.openxmlformats.org/officeDocument/2006/relationships/oleObject" Target="../embeddings/oleObject165.bin"/><Relationship Id="rId7" Type="http://schemas.openxmlformats.org/officeDocument/2006/relationships/oleObject" Target="../embeddings/oleObject158.bin"/><Relationship Id="rId12" Type="http://schemas.openxmlformats.org/officeDocument/2006/relationships/oleObject" Target="../embeddings/oleObject161.bin"/><Relationship Id="rId17" Type="http://schemas.openxmlformats.org/officeDocument/2006/relationships/image" Target="../media/image258.pn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63.bin"/><Relationship Id="rId20" Type="http://schemas.openxmlformats.org/officeDocument/2006/relationships/image" Target="../media/image302.png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77.wmf"/><Relationship Id="rId11" Type="http://schemas.openxmlformats.org/officeDocument/2006/relationships/oleObject" Target="../embeddings/oleObject160.bin"/><Relationship Id="rId5" Type="http://schemas.openxmlformats.org/officeDocument/2006/relationships/oleObject" Target="../embeddings/oleObject157.bin"/><Relationship Id="rId15" Type="http://schemas.openxmlformats.org/officeDocument/2006/relationships/image" Target="../media/image298.wmf"/><Relationship Id="rId10" Type="http://schemas.openxmlformats.org/officeDocument/2006/relationships/image" Target="../media/image290.wmf"/><Relationship Id="rId19" Type="http://schemas.openxmlformats.org/officeDocument/2006/relationships/image" Target="../media/image264.wmf"/><Relationship Id="rId4" Type="http://schemas.openxmlformats.org/officeDocument/2006/relationships/image" Target="../media/image276.wmf"/><Relationship Id="rId9" Type="http://schemas.openxmlformats.org/officeDocument/2006/relationships/oleObject" Target="../embeddings/oleObject159.bin"/><Relationship Id="rId14" Type="http://schemas.openxmlformats.org/officeDocument/2006/relationships/oleObject" Target="../embeddings/oleObject162.bin"/><Relationship Id="rId22" Type="http://schemas.openxmlformats.org/officeDocument/2006/relationships/image" Target="../media/image301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4.png"/><Relationship Id="rId2" Type="http://schemas.openxmlformats.org/officeDocument/2006/relationships/image" Target="../media/image30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6.png"/><Relationship Id="rId4" Type="http://schemas.openxmlformats.org/officeDocument/2006/relationships/image" Target="../media/image30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8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8.png"/><Relationship Id="rId2" Type="http://schemas.openxmlformats.org/officeDocument/2006/relationships/image" Target="../media/image3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1.png"/><Relationship Id="rId5" Type="http://schemas.openxmlformats.org/officeDocument/2006/relationships/image" Target="../media/image310.png"/><Relationship Id="rId4" Type="http://schemas.openxmlformats.org/officeDocument/2006/relationships/image" Target="../media/image30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3.png"/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6.png"/><Relationship Id="rId5" Type="http://schemas.openxmlformats.org/officeDocument/2006/relationships/image" Target="../media/image315.png"/><Relationship Id="rId4" Type="http://schemas.openxmlformats.org/officeDocument/2006/relationships/image" Target="../media/image31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3.png"/><Relationship Id="rId3" Type="http://schemas.openxmlformats.org/officeDocument/2006/relationships/image" Target="../media/image318.png"/><Relationship Id="rId7" Type="http://schemas.openxmlformats.org/officeDocument/2006/relationships/image" Target="../media/image322.png"/><Relationship Id="rId2" Type="http://schemas.openxmlformats.org/officeDocument/2006/relationships/image" Target="../media/image3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1.png"/><Relationship Id="rId5" Type="http://schemas.openxmlformats.org/officeDocument/2006/relationships/image" Target="../media/image320.png"/><Relationship Id="rId4" Type="http://schemas.openxmlformats.org/officeDocument/2006/relationships/image" Target="../media/image31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325.png"/><Relationship Id="rId7" Type="http://schemas.openxmlformats.org/officeDocument/2006/relationships/image" Target="../media/image329.png"/><Relationship Id="rId2" Type="http://schemas.openxmlformats.org/officeDocument/2006/relationships/image" Target="../media/image3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8.png"/><Relationship Id="rId11" Type="http://schemas.openxmlformats.org/officeDocument/2006/relationships/image" Target="../media/image333.png"/><Relationship Id="rId5" Type="http://schemas.openxmlformats.org/officeDocument/2006/relationships/image" Target="../media/image327.png"/><Relationship Id="rId10" Type="http://schemas.openxmlformats.org/officeDocument/2006/relationships/image" Target="../media/image332.png"/><Relationship Id="rId4" Type="http://schemas.openxmlformats.org/officeDocument/2006/relationships/image" Target="../media/image326.png"/><Relationship Id="rId9" Type="http://schemas.openxmlformats.org/officeDocument/2006/relationships/image" Target="../media/image33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335.png"/><Relationship Id="rId7" Type="http://schemas.openxmlformats.org/officeDocument/2006/relationships/image" Target="../media/image339.png"/><Relationship Id="rId2" Type="http://schemas.openxmlformats.org/officeDocument/2006/relationships/image" Target="../media/image3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8.png"/><Relationship Id="rId5" Type="http://schemas.openxmlformats.org/officeDocument/2006/relationships/image" Target="../media/image337.png"/><Relationship Id="rId4" Type="http://schemas.openxmlformats.org/officeDocument/2006/relationships/image" Target="../media/image336.png"/><Relationship Id="rId9" Type="http://schemas.openxmlformats.org/officeDocument/2006/relationships/image" Target="../media/image34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3.png"/><Relationship Id="rId2" Type="http://schemas.openxmlformats.org/officeDocument/2006/relationships/image" Target="../media/image3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5.png"/><Relationship Id="rId4" Type="http://schemas.openxmlformats.org/officeDocument/2006/relationships/image" Target="../media/image34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2.png"/><Relationship Id="rId13" Type="http://schemas.openxmlformats.org/officeDocument/2006/relationships/image" Target="../media/image357.png"/><Relationship Id="rId18" Type="http://schemas.openxmlformats.org/officeDocument/2006/relationships/image" Target="../media/image362.png"/><Relationship Id="rId3" Type="http://schemas.openxmlformats.org/officeDocument/2006/relationships/image" Target="../media/image347.png"/><Relationship Id="rId21" Type="http://schemas.openxmlformats.org/officeDocument/2006/relationships/image" Target="../media/image365.png"/><Relationship Id="rId7" Type="http://schemas.openxmlformats.org/officeDocument/2006/relationships/image" Target="../media/image351.png"/><Relationship Id="rId12" Type="http://schemas.openxmlformats.org/officeDocument/2006/relationships/image" Target="../media/image356.png"/><Relationship Id="rId17" Type="http://schemas.openxmlformats.org/officeDocument/2006/relationships/image" Target="../media/image361.png"/><Relationship Id="rId2" Type="http://schemas.openxmlformats.org/officeDocument/2006/relationships/image" Target="../media/image346.png"/><Relationship Id="rId16" Type="http://schemas.openxmlformats.org/officeDocument/2006/relationships/image" Target="../media/image360.png"/><Relationship Id="rId20" Type="http://schemas.openxmlformats.org/officeDocument/2006/relationships/image" Target="../media/image3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0.png"/><Relationship Id="rId11" Type="http://schemas.openxmlformats.org/officeDocument/2006/relationships/image" Target="../media/image355.png"/><Relationship Id="rId5" Type="http://schemas.openxmlformats.org/officeDocument/2006/relationships/image" Target="../media/image349.png"/><Relationship Id="rId15" Type="http://schemas.openxmlformats.org/officeDocument/2006/relationships/image" Target="../media/image359.png"/><Relationship Id="rId23" Type="http://schemas.openxmlformats.org/officeDocument/2006/relationships/image" Target="../media/image367.png"/><Relationship Id="rId10" Type="http://schemas.openxmlformats.org/officeDocument/2006/relationships/image" Target="../media/image354.png"/><Relationship Id="rId19" Type="http://schemas.openxmlformats.org/officeDocument/2006/relationships/image" Target="../media/image363.png"/><Relationship Id="rId4" Type="http://schemas.openxmlformats.org/officeDocument/2006/relationships/image" Target="../media/image348.png"/><Relationship Id="rId9" Type="http://schemas.openxmlformats.org/officeDocument/2006/relationships/image" Target="../media/image353.png"/><Relationship Id="rId14" Type="http://schemas.openxmlformats.org/officeDocument/2006/relationships/image" Target="../media/image358.png"/><Relationship Id="rId22" Type="http://schemas.openxmlformats.org/officeDocument/2006/relationships/image" Target="../media/image36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9.wmf"/><Relationship Id="rId3" Type="http://schemas.openxmlformats.org/officeDocument/2006/relationships/image" Target="../media/image371.png"/><Relationship Id="rId7" Type="http://schemas.openxmlformats.org/officeDocument/2006/relationships/oleObject" Target="../embeddings/oleObject1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368.wmf"/><Relationship Id="rId11" Type="http://schemas.openxmlformats.org/officeDocument/2006/relationships/image" Target="../media/image370.wmf"/><Relationship Id="rId5" Type="http://schemas.openxmlformats.org/officeDocument/2006/relationships/oleObject" Target="../embeddings/oleObject166.bin"/><Relationship Id="rId10" Type="http://schemas.openxmlformats.org/officeDocument/2006/relationships/oleObject" Target="../embeddings/oleObject168.bin"/><Relationship Id="rId4" Type="http://schemas.openxmlformats.org/officeDocument/2006/relationships/image" Target="../media/image372.png"/><Relationship Id="rId9" Type="http://schemas.openxmlformats.org/officeDocument/2006/relationships/image" Target="../media/image37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375.png"/><Relationship Id="rId7" Type="http://schemas.openxmlformats.org/officeDocument/2006/relationships/image" Target="../media/image379.png"/><Relationship Id="rId2" Type="http://schemas.openxmlformats.org/officeDocument/2006/relationships/image" Target="../media/image3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8.png"/><Relationship Id="rId5" Type="http://schemas.openxmlformats.org/officeDocument/2006/relationships/image" Target="../media/image377.png"/><Relationship Id="rId10" Type="http://schemas.openxmlformats.org/officeDocument/2006/relationships/image" Target="../media/image382.png"/><Relationship Id="rId4" Type="http://schemas.openxmlformats.org/officeDocument/2006/relationships/image" Target="../media/image376.png"/><Relationship Id="rId9" Type="http://schemas.openxmlformats.org/officeDocument/2006/relationships/image" Target="../media/image38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9.png"/><Relationship Id="rId3" Type="http://schemas.openxmlformats.org/officeDocument/2006/relationships/image" Target="../media/image384.png"/><Relationship Id="rId7" Type="http://schemas.openxmlformats.org/officeDocument/2006/relationships/image" Target="../media/image388.png"/><Relationship Id="rId2" Type="http://schemas.openxmlformats.org/officeDocument/2006/relationships/image" Target="../media/image3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7.png"/><Relationship Id="rId5" Type="http://schemas.openxmlformats.org/officeDocument/2006/relationships/image" Target="../media/image386.png"/><Relationship Id="rId10" Type="http://schemas.openxmlformats.org/officeDocument/2006/relationships/image" Target="../media/image391.png"/><Relationship Id="rId4" Type="http://schemas.openxmlformats.org/officeDocument/2006/relationships/image" Target="../media/image385.png"/><Relationship Id="rId9" Type="http://schemas.openxmlformats.org/officeDocument/2006/relationships/image" Target="../media/image39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2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1.bin"/><Relationship Id="rId13" Type="http://schemas.openxmlformats.org/officeDocument/2006/relationships/image" Target="../media/image396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93.wmf"/><Relationship Id="rId12" Type="http://schemas.openxmlformats.org/officeDocument/2006/relationships/oleObject" Target="../embeddings/oleObject17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70.bin"/><Relationship Id="rId11" Type="http://schemas.openxmlformats.org/officeDocument/2006/relationships/image" Target="../media/image395.wmf"/><Relationship Id="rId5" Type="http://schemas.openxmlformats.org/officeDocument/2006/relationships/image" Target="../media/image392.wmf"/><Relationship Id="rId15" Type="http://schemas.openxmlformats.org/officeDocument/2006/relationships/image" Target="../media/image397.wmf"/><Relationship Id="rId10" Type="http://schemas.openxmlformats.org/officeDocument/2006/relationships/oleObject" Target="../embeddings/oleObject172.bin"/><Relationship Id="rId4" Type="http://schemas.openxmlformats.org/officeDocument/2006/relationships/oleObject" Target="../embeddings/oleObject169.bin"/><Relationship Id="rId9" Type="http://schemas.openxmlformats.org/officeDocument/2006/relationships/image" Target="../media/image394.wmf"/><Relationship Id="rId14" Type="http://schemas.openxmlformats.org/officeDocument/2006/relationships/oleObject" Target="../embeddings/oleObject174.bin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0.wmf"/><Relationship Id="rId18" Type="http://schemas.openxmlformats.org/officeDocument/2006/relationships/oleObject" Target="../embeddings/oleObject180.bin"/><Relationship Id="rId26" Type="http://schemas.openxmlformats.org/officeDocument/2006/relationships/oleObject" Target="../embeddings/oleObject184.bin"/><Relationship Id="rId39" Type="http://schemas.openxmlformats.org/officeDocument/2006/relationships/oleObject" Target="../embeddings/oleObject192.bin"/><Relationship Id="rId21" Type="http://schemas.openxmlformats.org/officeDocument/2006/relationships/image" Target="../media/image404.wmf"/><Relationship Id="rId34" Type="http://schemas.openxmlformats.org/officeDocument/2006/relationships/image" Target="../media/image409.wmf"/><Relationship Id="rId42" Type="http://schemas.openxmlformats.org/officeDocument/2006/relationships/oleObject" Target="../embeddings/oleObject194.bin"/><Relationship Id="rId47" Type="http://schemas.openxmlformats.org/officeDocument/2006/relationships/oleObject" Target="../embeddings/oleObject198.bin"/><Relationship Id="rId50" Type="http://schemas.openxmlformats.org/officeDocument/2006/relationships/image" Target="../media/image415.wmf"/><Relationship Id="rId55" Type="http://schemas.openxmlformats.org/officeDocument/2006/relationships/oleObject" Target="../embeddings/oleObject202.bin"/><Relationship Id="rId63" Type="http://schemas.openxmlformats.org/officeDocument/2006/relationships/image" Target="../media/image421.wmf"/><Relationship Id="rId7" Type="http://schemas.openxmlformats.org/officeDocument/2006/relationships/image" Target="../media/image428.pn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79.bin"/><Relationship Id="rId29" Type="http://schemas.openxmlformats.org/officeDocument/2006/relationships/oleObject" Target="../embeddings/oleObject186.bin"/><Relationship Id="rId1" Type="http://schemas.openxmlformats.org/officeDocument/2006/relationships/vmlDrawing" Target="../drawings/vmlDrawing29.vml"/><Relationship Id="rId6" Type="http://schemas.openxmlformats.org/officeDocument/2006/relationships/image" Target="../media/image427.png"/><Relationship Id="rId11" Type="http://schemas.openxmlformats.org/officeDocument/2006/relationships/image" Target="../media/image399.wmf"/><Relationship Id="rId24" Type="http://schemas.openxmlformats.org/officeDocument/2006/relationships/oleObject" Target="../embeddings/oleObject183.bin"/><Relationship Id="rId32" Type="http://schemas.openxmlformats.org/officeDocument/2006/relationships/image" Target="../media/image408.wmf"/><Relationship Id="rId37" Type="http://schemas.openxmlformats.org/officeDocument/2006/relationships/oleObject" Target="../embeddings/oleObject191.bin"/><Relationship Id="rId40" Type="http://schemas.openxmlformats.org/officeDocument/2006/relationships/oleObject" Target="../embeddings/oleObject193.bin"/><Relationship Id="rId45" Type="http://schemas.openxmlformats.org/officeDocument/2006/relationships/oleObject" Target="../embeddings/oleObject197.bin"/><Relationship Id="rId53" Type="http://schemas.openxmlformats.org/officeDocument/2006/relationships/oleObject" Target="../embeddings/oleObject201.bin"/><Relationship Id="rId58" Type="http://schemas.openxmlformats.org/officeDocument/2006/relationships/oleObject" Target="../embeddings/oleObject204.bin"/><Relationship Id="rId66" Type="http://schemas.openxmlformats.org/officeDocument/2006/relationships/oleObject" Target="../embeddings/oleObject208.bin"/><Relationship Id="rId5" Type="http://schemas.openxmlformats.org/officeDocument/2006/relationships/image" Target="../media/image426.png"/><Relationship Id="rId15" Type="http://schemas.openxmlformats.org/officeDocument/2006/relationships/image" Target="../media/image401.wmf"/><Relationship Id="rId23" Type="http://schemas.openxmlformats.org/officeDocument/2006/relationships/image" Target="../media/image405.wmf"/><Relationship Id="rId28" Type="http://schemas.openxmlformats.org/officeDocument/2006/relationships/oleObject" Target="../embeddings/oleObject185.bin"/><Relationship Id="rId36" Type="http://schemas.openxmlformats.org/officeDocument/2006/relationships/image" Target="../media/image410.wmf"/><Relationship Id="rId49" Type="http://schemas.openxmlformats.org/officeDocument/2006/relationships/oleObject" Target="../embeddings/oleObject199.bin"/><Relationship Id="rId57" Type="http://schemas.openxmlformats.org/officeDocument/2006/relationships/oleObject" Target="../embeddings/oleObject203.bin"/><Relationship Id="rId61" Type="http://schemas.openxmlformats.org/officeDocument/2006/relationships/image" Target="../media/image420.wmf"/><Relationship Id="rId10" Type="http://schemas.openxmlformats.org/officeDocument/2006/relationships/oleObject" Target="../embeddings/oleObject176.bin"/><Relationship Id="rId19" Type="http://schemas.openxmlformats.org/officeDocument/2006/relationships/image" Target="../media/image403.wmf"/><Relationship Id="rId31" Type="http://schemas.openxmlformats.org/officeDocument/2006/relationships/oleObject" Target="../embeddings/oleObject188.bin"/><Relationship Id="rId44" Type="http://schemas.openxmlformats.org/officeDocument/2006/relationships/oleObject" Target="../embeddings/oleObject196.bin"/><Relationship Id="rId52" Type="http://schemas.openxmlformats.org/officeDocument/2006/relationships/image" Target="../media/image416.wmf"/><Relationship Id="rId60" Type="http://schemas.openxmlformats.org/officeDocument/2006/relationships/oleObject" Target="../embeddings/oleObject205.bin"/><Relationship Id="rId65" Type="http://schemas.openxmlformats.org/officeDocument/2006/relationships/image" Target="../media/image422.wmf"/><Relationship Id="rId4" Type="http://schemas.openxmlformats.org/officeDocument/2006/relationships/image" Target="../media/image425.png"/><Relationship Id="rId9" Type="http://schemas.openxmlformats.org/officeDocument/2006/relationships/image" Target="../media/image398.wmf"/><Relationship Id="rId14" Type="http://schemas.openxmlformats.org/officeDocument/2006/relationships/oleObject" Target="../embeddings/oleObject178.bin"/><Relationship Id="rId22" Type="http://schemas.openxmlformats.org/officeDocument/2006/relationships/oleObject" Target="../embeddings/oleObject182.bin"/><Relationship Id="rId27" Type="http://schemas.openxmlformats.org/officeDocument/2006/relationships/image" Target="../media/image407.wmf"/><Relationship Id="rId30" Type="http://schemas.openxmlformats.org/officeDocument/2006/relationships/oleObject" Target="../embeddings/oleObject187.bin"/><Relationship Id="rId35" Type="http://schemas.openxmlformats.org/officeDocument/2006/relationships/oleObject" Target="../embeddings/oleObject190.bin"/><Relationship Id="rId43" Type="http://schemas.openxmlformats.org/officeDocument/2006/relationships/oleObject" Target="../embeddings/oleObject195.bin"/><Relationship Id="rId48" Type="http://schemas.openxmlformats.org/officeDocument/2006/relationships/image" Target="../media/image414.wmf"/><Relationship Id="rId56" Type="http://schemas.openxmlformats.org/officeDocument/2006/relationships/image" Target="../media/image418.wmf"/><Relationship Id="rId64" Type="http://schemas.openxmlformats.org/officeDocument/2006/relationships/oleObject" Target="../embeddings/oleObject207.bin"/><Relationship Id="rId8" Type="http://schemas.openxmlformats.org/officeDocument/2006/relationships/oleObject" Target="../embeddings/oleObject175.bin"/><Relationship Id="rId51" Type="http://schemas.openxmlformats.org/officeDocument/2006/relationships/oleObject" Target="../embeddings/oleObject200.bin"/><Relationship Id="rId3" Type="http://schemas.openxmlformats.org/officeDocument/2006/relationships/image" Target="../media/image424.png"/><Relationship Id="rId12" Type="http://schemas.openxmlformats.org/officeDocument/2006/relationships/oleObject" Target="../embeddings/oleObject177.bin"/><Relationship Id="rId17" Type="http://schemas.openxmlformats.org/officeDocument/2006/relationships/image" Target="../media/image402.wmf"/><Relationship Id="rId25" Type="http://schemas.openxmlformats.org/officeDocument/2006/relationships/image" Target="../media/image406.wmf"/><Relationship Id="rId33" Type="http://schemas.openxmlformats.org/officeDocument/2006/relationships/oleObject" Target="../embeddings/oleObject189.bin"/><Relationship Id="rId38" Type="http://schemas.openxmlformats.org/officeDocument/2006/relationships/image" Target="../media/image411.wmf"/><Relationship Id="rId46" Type="http://schemas.openxmlformats.org/officeDocument/2006/relationships/image" Target="../media/image413.wmf"/><Relationship Id="rId59" Type="http://schemas.openxmlformats.org/officeDocument/2006/relationships/image" Target="../media/image419.wmf"/><Relationship Id="rId67" Type="http://schemas.openxmlformats.org/officeDocument/2006/relationships/image" Target="../media/image423.wmf"/><Relationship Id="rId20" Type="http://schemas.openxmlformats.org/officeDocument/2006/relationships/oleObject" Target="../embeddings/oleObject181.bin"/><Relationship Id="rId41" Type="http://schemas.openxmlformats.org/officeDocument/2006/relationships/image" Target="../media/image412.wmf"/><Relationship Id="rId54" Type="http://schemas.openxmlformats.org/officeDocument/2006/relationships/image" Target="../media/image417.wmf"/><Relationship Id="rId62" Type="http://schemas.openxmlformats.org/officeDocument/2006/relationships/oleObject" Target="../embeddings/oleObject206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5.png"/><Relationship Id="rId13" Type="http://schemas.openxmlformats.org/officeDocument/2006/relationships/image" Target="../media/image440.png"/><Relationship Id="rId18" Type="http://schemas.openxmlformats.org/officeDocument/2006/relationships/image" Target="../media/image429.wmf"/><Relationship Id="rId3" Type="http://schemas.openxmlformats.org/officeDocument/2006/relationships/image" Target="../media/image430.png"/><Relationship Id="rId7" Type="http://schemas.openxmlformats.org/officeDocument/2006/relationships/image" Target="../media/image434.png"/><Relationship Id="rId12" Type="http://schemas.openxmlformats.org/officeDocument/2006/relationships/image" Target="../media/image439.png"/><Relationship Id="rId17" Type="http://schemas.openxmlformats.org/officeDocument/2006/relationships/oleObject" Target="../embeddings/oleObject20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43.png"/><Relationship Id="rId1" Type="http://schemas.openxmlformats.org/officeDocument/2006/relationships/vmlDrawing" Target="../drawings/vmlDrawing30.vml"/><Relationship Id="rId6" Type="http://schemas.openxmlformats.org/officeDocument/2006/relationships/image" Target="../media/image433.png"/><Relationship Id="rId11" Type="http://schemas.openxmlformats.org/officeDocument/2006/relationships/image" Target="../media/image438.png"/><Relationship Id="rId5" Type="http://schemas.openxmlformats.org/officeDocument/2006/relationships/image" Target="../media/image432.png"/><Relationship Id="rId15" Type="http://schemas.openxmlformats.org/officeDocument/2006/relationships/image" Target="../media/image442.png"/><Relationship Id="rId10" Type="http://schemas.openxmlformats.org/officeDocument/2006/relationships/image" Target="../media/image437.png"/><Relationship Id="rId4" Type="http://schemas.openxmlformats.org/officeDocument/2006/relationships/image" Target="../media/image431.png"/><Relationship Id="rId9" Type="http://schemas.openxmlformats.org/officeDocument/2006/relationships/image" Target="../media/image436.png"/><Relationship Id="rId14" Type="http://schemas.openxmlformats.org/officeDocument/2006/relationships/image" Target="../media/image44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1.png"/><Relationship Id="rId13" Type="http://schemas.openxmlformats.org/officeDocument/2006/relationships/image" Target="../media/image446.wmf"/><Relationship Id="rId3" Type="http://schemas.openxmlformats.org/officeDocument/2006/relationships/image" Target="../media/image448.png"/><Relationship Id="rId7" Type="http://schemas.openxmlformats.org/officeDocument/2006/relationships/image" Target="../media/image444.wmf"/><Relationship Id="rId12" Type="http://schemas.openxmlformats.org/officeDocument/2006/relationships/oleObject" Target="../embeddings/oleObject2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210.bin"/><Relationship Id="rId11" Type="http://schemas.openxmlformats.org/officeDocument/2006/relationships/image" Target="../media/image445.wmf"/><Relationship Id="rId5" Type="http://schemas.openxmlformats.org/officeDocument/2006/relationships/image" Target="../media/image443.png"/><Relationship Id="rId15" Type="http://schemas.openxmlformats.org/officeDocument/2006/relationships/image" Target="../media/image447.wmf"/><Relationship Id="rId10" Type="http://schemas.openxmlformats.org/officeDocument/2006/relationships/oleObject" Target="../embeddings/oleObject211.bin"/><Relationship Id="rId4" Type="http://schemas.openxmlformats.org/officeDocument/2006/relationships/image" Target="../media/image449.png"/><Relationship Id="rId9" Type="http://schemas.openxmlformats.org/officeDocument/2006/relationships/image" Target="../media/image442.png"/><Relationship Id="rId14" Type="http://schemas.openxmlformats.org/officeDocument/2006/relationships/oleObject" Target="../embeddings/oleObject213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5.bin"/><Relationship Id="rId13" Type="http://schemas.openxmlformats.org/officeDocument/2006/relationships/image" Target="../media/image453.wmf"/><Relationship Id="rId18" Type="http://schemas.openxmlformats.org/officeDocument/2006/relationships/image" Target="../media/image455.wmf"/><Relationship Id="rId26" Type="http://schemas.openxmlformats.org/officeDocument/2006/relationships/image" Target="../media/image458.wmf"/><Relationship Id="rId3" Type="http://schemas.openxmlformats.org/officeDocument/2006/relationships/image" Target="../media/image460.png"/><Relationship Id="rId21" Type="http://schemas.openxmlformats.org/officeDocument/2006/relationships/oleObject" Target="../embeddings/oleObject220.bin"/><Relationship Id="rId7" Type="http://schemas.openxmlformats.org/officeDocument/2006/relationships/image" Target="../media/image450.wmf"/><Relationship Id="rId12" Type="http://schemas.openxmlformats.org/officeDocument/2006/relationships/oleObject" Target="../embeddings/oleObject217.bin"/><Relationship Id="rId17" Type="http://schemas.openxmlformats.org/officeDocument/2006/relationships/oleObject" Target="../embeddings/oleObject219.bin"/><Relationship Id="rId25" Type="http://schemas.openxmlformats.org/officeDocument/2006/relationships/oleObject" Target="../embeddings/oleObject22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63.png"/><Relationship Id="rId20" Type="http://schemas.openxmlformats.org/officeDocument/2006/relationships/image" Target="../media/image465.png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214.bin"/><Relationship Id="rId11" Type="http://schemas.openxmlformats.org/officeDocument/2006/relationships/image" Target="../media/image452.wmf"/><Relationship Id="rId24" Type="http://schemas.openxmlformats.org/officeDocument/2006/relationships/image" Target="../media/image457.wmf"/><Relationship Id="rId5" Type="http://schemas.openxmlformats.org/officeDocument/2006/relationships/image" Target="../media/image462.png"/><Relationship Id="rId15" Type="http://schemas.openxmlformats.org/officeDocument/2006/relationships/image" Target="../media/image454.wmf"/><Relationship Id="rId23" Type="http://schemas.openxmlformats.org/officeDocument/2006/relationships/oleObject" Target="../embeddings/oleObject221.bin"/><Relationship Id="rId28" Type="http://schemas.openxmlformats.org/officeDocument/2006/relationships/image" Target="../media/image459.wmf"/><Relationship Id="rId10" Type="http://schemas.openxmlformats.org/officeDocument/2006/relationships/oleObject" Target="../embeddings/oleObject216.bin"/><Relationship Id="rId19" Type="http://schemas.openxmlformats.org/officeDocument/2006/relationships/image" Target="../media/image464.png"/><Relationship Id="rId4" Type="http://schemas.openxmlformats.org/officeDocument/2006/relationships/image" Target="../media/image461.png"/><Relationship Id="rId9" Type="http://schemas.openxmlformats.org/officeDocument/2006/relationships/image" Target="../media/image451.wmf"/><Relationship Id="rId14" Type="http://schemas.openxmlformats.org/officeDocument/2006/relationships/oleObject" Target="../embeddings/oleObject218.bin"/><Relationship Id="rId22" Type="http://schemas.openxmlformats.org/officeDocument/2006/relationships/image" Target="../media/image456.wmf"/><Relationship Id="rId27" Type="http://schemas.openxmlformats.org/officeDocument/2006/relationships/oleObject" Target="../embeddings/oleObject223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6.wmf"/><Relationship Id="rId13" Type="http://schemas.openxmlformats.org/officeDocument/2006/relationships/oleObject" Target="../embeddings/oleObject227.bin"/><Relationship Id="rId18" Type="http://schemas.openxmlformats.org/officeDocument/2006/relationships/oleObject" Target="../embeddings/oleObject230.bin"/><Relationship Id="rId26" Type="http://schemas.openxmlformats.org/officeDocument/2006/relationships/oleObject" Target="../embeddings/oleObject234.bin"/><Relationship Id="rId3" Type="http://schemas.openxmlformats.org/officeDocument/2006/relationships/image" Target="../media/image474.png"/><Relationship Id="rId21" Type="http://schemas.openxmlformats.org/officeDocument/2006/relationships/image" Target="../media/image453.wmf"/><Relationship Id="rId7" Type="http://schemas.openxmlformats.org/officeDocument/2006/relationships/oleObject" Target="../embeddings/oleObject224.bin"/><Relationship Id="rId12" Type="http://schemas.openxmlformats.org/officeDocument/2006/relationships/image" Target="../media/image467.wmf"/><Relationship Id="rId17" Type="http://schemas.openxmlformats.org/officeDocument/2006/relationships/image" Target="../media/image468.wmf"/><Relationship Id="rId25" Type="http://schemas.openxmlformats.org/officeDocument/2006/relationships/image" Target="../media/image47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29.bin"/><Relationship Id="rId20" Type="http://schemas.openxmlformats.org/officeDocument/2006/relationships/oleObject" Target="../embeddings/oleObject231.bin"/><Relationship Id="rId29" Type="http://schemas.openxmlformats.org/officeDocument/2006/relationships/image" Target="../media/image473.wmf"/><Relationship Id="rId1" Type="http://schemas.openxmlformats.org/officeDocument/2006/relationships/vmlDrawing" Target="../drawings/vmlDrawing33.vml"/><Relationship Id="rId6" Type="http://schemas.openxmlformats.org/officeDocument/2006/relationships/image" Target="../media/image477.png"/><Relationship Id="rId11" Type="http://schemas.openxmlformats.org/officeDocument/2006/relationships/oleObject" Target="../embeddings/oleObject226.bin"/><Relationship Id="rId24" Type="http://schemas.openxmlformats.org/officeDocument/2006/relationships/oleObject" Target="../embeddings/oleObject233.bin"/><Relationship Id="rId5" Type="http://schemas.openxmlformats.org/officeDocument/2006/relationships/image" Target="../media/image476.png"/><Relationship Id="rId15" Type="http://schemas.openxmlformats.org/officeDocument/2006/relationships/oleObject" Target="../embeddings/oleObject228.bin"/><Relationship Id="rId23" Type="http://schemas.openxmlformats.org/officeDocument/2006/relationships/image" Target="../media/image470.wmf"/><Relationship Id="rId28" Type="http://schemas.openxmlformats.org/officeDocument/2006/relationships/oleObject" Target="../embeddings/oleObject235.bin"/><Relationship Id="rId10" Type="http://schemas.openxmlformats.org/officeDocument/2006/relationships/image" Target="../media/image450.wmf"/><Relationship Id="rId19" Type="http://schemas.openxmlformats.org/officeDocument/2006/relationships/image" Target="../media/image469.wmf"/><Relationship Id="rId4" Type="http://schemas.openxmlformats.org/officeDocument/2006/relationships/image" Target="../media/image475.png"/><Relationship Id="rId9" Type="http://schemas.openxmlformats.org/officeDocument/2006/relationships/oleObject" Target="../embeddings/oleObject225.bin"/><Relationship Id="rId14" Type="http://schemas.openxmlformats.org/officeDocument/2006/relationships/image" Target="../media/image447.wmf"/><Relationship Id="rId22" Type="http://schemas.openxmlformats.org/officeDocument/2006/relationships/oleObject" Target="../embeddings/oleObject232.bin"/><Relationship Id="rId27" Type="http://schemas.openxmlformats.org/officeDocument/2006/relationships/image" Target="../media/image472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7.wmf"/><Relationship Id="rId13" Type="http://schemas.openxmlformats.org/officeDocument/2006/relationships/image" Target="../media/image469.wmf"/><Relationship Id="rId18" Type="http://schemas.openxmlformats.org/officeDocument/2006/relationships/image" Target="../media/image479.png"/><Relationship Id="rId3" Type="http://schemas.openxmlformats.org/officeDocument/2006/relationships/image" Target="../media/image474.png"/><Relationship Id="rId21" Type="http://schemas.openxmlformats.org/officeDocument/2006/relationships/image" Target="../media/image482.png"/><Relationship Id="rId7" Type="http://schemas.openxmlformats.org/officeDocument/2006/relationships/oleObject" Target="../embeddings/oleObject236.bin"/><Relationship Id="rId12" Type="http://schemas.openxmlformats.org/officeDocument/2006/relationships/oleObject" Target="../embeddings/oleObject239.bin"/><Relationship Id="rId17" Type="http://schemas.openxmlformats.org/officeDocument/2006/relationships/image" Target="../media/image47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41.bin"/><Relationship Id="rId20" Type="http://schemas.openxmlformats.org/officeDocument/2006/relationships/image" Target="../media/image481.png"/><Relationship Id="rId1" Type="http://schemas.openxmlformats.org/officeDocument/2006/relationships/vmlDrawing" Target="../drawings/vmlDrawing34.vml"/><Relationship Id="rId6" Type="http://schemas.openxmlformats.org/officeDocument/2006/relationships/image" Target="../media/image477.png"/><Relationship Id="rId11" Type="http://schemas.openxmlformats.org/officeDocument/2006/relationships/image" Target="../media/image468.wmf"/><Relationship Id="rId5" Type="http://schemas.openxmlformats.org/officeDocument/2006/relationships/image" Target="../media/image476.png"/><Relationship Id="rId15" Type="http://schemas.openxmlformats.org/officeDocument/2006/relationships/image" Target="../media/image453.wmf"/><Relationship Id="rId10" Type="http://schemas.openxmlformats.org/officeDocument/2006/relationships/oleObject" Target="../embeddings/oleObject238.bin"/><Relationship Id="rId19" Type="http://schemas.openxmlformats.org/officeDocument/2006/relationships/image" Target="../media/image480.png"/><Relationship Id="rId4" Type="http://schemas.openxmlformats.org/officeDocument/2006/relationships/image" Target="../media/image475.png"/><Relationship Id="rId9" Type="http://schemas.openxmlformats.org/officeDocument/2006/relationships/oleObject" Target="../embeddings/oleObject237.bin"/><Relationship Id="rId14" Type="http://schemas.openxmlformats.org/officeDocument/2006/relationships/oleObject" Target="../embeddings/oleObject240.bin"/><Relationship Id="rId22" Type="http://schemas.openxmlformats.org/officeDocument/2006/relationships/image" Target="../media/image483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6.wmf"/><Relationship Id="rId3" Type="http://schemas.openxmlformats.org/officeDocument/2006/relationships/oleObject" Target="../embeddings/oleObject242.bin"/><Relationship Id="rId7" Type="http://schemas.openxmlformats.org/officeDocument/2006/relationships/oleObject" Target="../embeddings/oleObject2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485.wmf"/><Relationship Id="rId5" Type="http://schemas.openxmlformats.org/officeDocument/2006/relationships/oleObject" Target="../embeddings/oleObject243.bin"/><Relationship Id="rId10" Type="http://schemas.openxmlformats.org/officeDocument/2006/relationships/image" Target="../media/image487.wmf"/><Relationship Id="rId4" Type="http://schemas.openxmlformats.org/officeDocument/2006/relationships/image" Target="../media/image484.wmf"/><Relationship Id="rId9" Type="http://schemas.openxmlformats.org/officeDocument/2006/relationships/oleObject" Target="../embeddings/oleObject245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8.bin"/><Relationship Id="rId13" Type="http://schemas.openxmlformats.org/officeDocument/2006/relationships/image" Target="../media/image492.wmf"/><Relationship Id="rId3" Type="http://schemas.openxmlformats.org/officeDocument/2006/relationships/oleObject" Target="../embeddings/oleObject246.bin"/><Relationship Id="rId7" Type="http://schemas.openxmlformats.org/officeDocument/2006/relationships/image" Target="../media/image494.png"/><Relationship Id="rId12" Type="http://schemas.openxmlformats.org/officeDocument/2006/relationships/oleObject" Target="../embeddings/oleObject250.bin"/><Relationship Id="rId17" Type="http://schemas.openxmlformats.org/officeDocument/2006/relationships/image" Target="../media/image49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93.wmf"/><Relationship Id="rId1" Type="http://schemas.openxmlformats.org/officeDocument/2006/relationships/vmlDrawing" Target="../drawings/vmlDrawing36.vml"/><Relationship Id="rId6" Type="http://schemas.openxmlformats.org/officeDocument/2006/relationships/image" Target="../media/image489.wmf"/><Relationship Id="rId11" Type="http://schemas.openxmlformats.org/officeDocument/2006/relationships/image" Target="../media/image491.wmf"/><Relationship Id="rId5" Type="http://schemas.openxmlformats.org/officeDocument/2006/relationships/oleObject" Target="../embeddings/oleObject247.bin"/><Relationship Id="rId15" Type="http://schemas.openxmlformats.org/officeDocument/2006/relationships/oleObject" Target="../embeddings/oleObject252.bin"/><Relationship Id="rId10" Type="http://schemas.openxmlformats.org/officeDocument/2006/relationships/oleObject" Target="../embeddings/oleObject249.bin"/><Relationship Id="rId4" Type="http://schemas.openxmlformats.org/officeDocument/2006/relationships/image" Target="../media/image488.wmf"/><Relationship Id="rId9" Type="http://schemas.openxmlformats.org/officeDocument/2006/relationships/image" Target="../media/image490.wmf"/><Relationship Id="rId14" Type="http://schemas.openxmlformats.org/officeDocument/2006/relationships/oleObject" Target="../embeddings/oleObject251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6.jpeg"/><Relationship Id="rId7" Type="http://schemas.openxmlformats.org/officeDocument/2006/relationships/image" Target="../media/image49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254.bin"/><Relationship Id="rId5" Type="http://schemas.openxmlformats.org/officeDocument/2006/relationships/image" Target="../media/image488.wmf"/><Relationship Id="rId4" Type="http://schemas.openxmlformats.org/officeDocument/2006/relationships/oleObject" Target="../embeddings/oleObject253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7.bin"/><Relationship Id="rId13" Type="http://schemas.openxmlformats.org/officeDocument/2006/relationships/image" Target="../media/image501.wmf"/><Relationship Id="rId18" Type="http://schemas.openxmlformats.org/officeDocument/2006/relationships/oleObject" Target="../embeddings/oleObject262.bin"/><Relationship Id="rId3" Type="http://schemas.openxmlformats.org/officeDocument/2006/relationships/image" Target="../media/image506.png"/><Relationship Id="rId21" Type="http://schemas.openxmlformats.org/officeDocument/2006/relationships/image" Target="../media/image505.wmf"/><Relationship Id="rId7" Type="http://schemas.openxmlformats.org/officeDocument/2006/relationships/image" Target="../media/image498.wmf"/><Relationship Id="rId12" Type="http://schemas.openxmlformats.org/officeDocument/2006/relationships/oleObject" Target="../embeddings/oleObject259.bin"/><Relationship Id="rId17" Type="http://schemas.openxmlformats.org/officeDocument/2006/relationships/image" Target="../media/image50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61.bin"/><Relationship Id="rId20" Type="http://schemas.openxmlformats.org/officeDocument/2006/relationships/oleObject" Target="../embeddings/oleObject263.bin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256.bin"/><Relationship Id="rId11" Type="http://schemas.openxmlformats.org/officeDocument/2006/relationships/image" Target="../media/image500.wmf"/><Relationship Id="rId5" Type="http://schemas.openxmlformats.org/officeDocument/2006/relationships/image" Target="../media/image497.wmf"/><Relationship Id="rId15" Type="http://schemas.openxmlformats.org/officeDocument/2006/relationships/image" Target="../media/image502.wmf"/><Relationship Id="rId10" Type="http://schemas.openxmlformats.org/officeDocument/2006/relationships/oleObject" Target="../embeddings/oleObject258.bin"/><Relationship Id="rId19" Type="http://schemas.openxmlformats.org/officeDocument/2006/relationships/image" Target="../media/image504.wmf"/><Relationship Id="rId4" Type="http://schemas.openxmlformats.org/officeDocument/2006/relationships/oleObject" Target="../embeddings/oleObject255.bin"/><Relationship Id="rId9" Type="http://schemas.openxmlformats.org/officeDocument/2006/relationships/image" Target="../media/image499.wmf"/><Relationship Id="rId14" Type="http://schemas.openxmlformats.org/officeDocument/2006/relationships/oleObject" Target="../embeddings/oleObject260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5.bin"/><Relationship Id="rId13" Type="http://schemas.openxmlformats.org/officeDocument/2006/relationships/image" Target="../media/image510.wmf"/><Relationship Id="rId18" Type="http://schemas.openxmlformats.org/officeDocument/2006/relationships/oleObject" Target="../embeddings/oleObject270.bin"/><Relationship Id="rId3" Type="http://schemas.openxmlformats.org/officeDocument/2006/relationships/image" Target="../media/image506.png"/><Relationship Id="rId21" Type="http://schemas.openxmlformats.org/officeDocument/2006/relationships/image" Target="../media/image514.wmf"/><Relationship Id="rId7" Type="http://schemas.openxmlformats.org/officeDocument/2006/relationships/image" Target="../media/image516.png"/><Relationship Id="rId12" Type="http://schemas.openxmlformats.org/officeDocument/2006/relationships/oleObject" Target="../embeddings/oleObject267.bin"/><Relationship Id="rId17" Type="http://schemas.openxmlformats.org/officeDocument/2006/relationships/image" Target="../media/image51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69.bin"/><Relationship Id="rId20" Type="http://schemas.openxmlformats.org/officeDocument/2006/relationships/oleObject" Target="../embeddings/oleObject271.bin"/><Relationship Id="rId1" Type="http://schemas.openxmlformats.org/officeDocument/2006/relationships/vmlDrawing" Target="../drawings/vmlDrawing39.vml"/><Relationship Id="rId6" Type="http://schemas.openxmlformats.org/officeDocument/2006/relationships/image" Target="../media/image515.wmf"/><Relationship Id="rId11" Type="http://schemas.openxmlformats.org/officeDocument/2006/relationships/image" Target="../media/image509.wmf"/><Relationship Id="rId5" Type="http://schemas.openxmlformats.org/officeDocument/2006/relationships/image" Target="../media/image507.wmf"/><Relationship Id="rId15" Type="http://schemas.openxmlformats.org/officeDocument/2006/relationships/image" Target="../media/image511.wmf"/><Relationship Id="rId10" Type="http://schemas.openxmlformats.org/officeDocument/2006/relationships/oleObject" Target="../embeddings/oleObject266.bin"/><Relationship Id="rId19" Type="http://schemas.openxmlformats.org/officeDocument/2006/relationships/image" Target="../media/image513.wmf"/><Relationship Id="rId4" Type="http://schemas.openxmlformats.org/officeDocument/2006/relationships/oleObject" Target="../embeddings/oleObject264.bin"/><Relationship Id="rId9" Type="http://schemas.openxmlformats.org/officeDocument/2006/relationships/image" Target="../media/image508.wmf"/><Relationship Id="rId14" Type="http://schemas.openxmlformats.org/officeDocument/2006/relationships/oleObject" Target="../embeddings/oleObject268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6.png"/><Relationship Id="rId13" Type="http://schemas.openxmlformats.org/officeDocument/2006/relationships/oleObject" Target="../embeddings/oleObject276.bin"/><Relationship Id="rId18" Type="http://schemas.openxmlformats.org/officeDocument/2006/relationships/image" Target="../media/image508.wmf"/><Relationship Id="rId26" Type="http://schemas.openxmlformats.org/officeDocument/2006/relationships/image" Target="../media/image522.wmf"/><Relationship Id="rId39" Type="http://schemas.openxmlformats.org/officeDocument/2006/relationships/image" Target="../media/image516.png"/><Relationship Id="rId3" Type="http://schemas.openxmlformats.org/officeDocument/2006/relationships/image" Target="../media/image506.png"/><Relationship Id="rId21" Type="http://schemas.openxmlformats.org/officeDocument/2006/relationships/oleObject" Target="../embeddings/oleObject280.bin"/><Relationship Id="rId34" Type="http://schemas.openxmlformats.org/officeDocument/2006/relationships/oleObject" Target="../embeddings/oleObject287.bin"/><Relationship Id="rId42" Type="http://schemas.openxmlformats.org/officeDocument/2006/relationships/oleObject" Target="../embeddings/oleObject293.bin"/><Relationship Id="rId47" Type="http://schemas.openxmlformats.org/officeDocument/2006/relationships/oleObject" Target="../embeddings/oleObject296.bin"/><Relationship Id="rId7" Type="http://schemas.openxmlformats.org/officeDocument/2006/relationships/image" Target="../media/image518.wmf"/><Relationship Id="rId12" Type="http://schemas.openxmlformats.org/officeDocument/2006/relationships/image" Target="../media/image509.wmf"/><Relationship Id="rId17" Type="http://schemas.openxmlformats.org/officeDocument/2006/relationships/oleObject" Target="../embeddings/oleObject278.bin"/><Relationship Id="rId25" Type="http://schemas.openxmlformats.org/officeDocument/2006/relationships/oleObject" Target="../embeddings/oleObject282.bin"/><Relationship Id="rId33" Type="http://schemas.openxmlformats.org/officeDocument/2006/relationships/image" Target="../media/image525.wmf"/><Relationship Id="rId38" Type="http://schemas.openxmlformats.org/officeDocument/2006/relationships/image" Target="../media/image515.wmf"/><Relationship Id="rId46" Type="http://schemas.openxmlformats.org/officeDocument/2006/relationships/oleObject" Target="../embeddings/oleObject29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21.wmf"/><Relationship Id="rId20" Type="http://schemas.openxmlformats.org/officeDocument/2006/relationships/image" Target="../media/image512.wmf"/><Relationship Id="rId29" Type="http://schemas.openxmlformats.org/officeDocument/2006/relationships/image" Target="../media/image523.wmf"/><Relationship Id="rId41" Type="http://schemas.openxmlformats.org/officeDocument/2006/relationships/oleObject" Target="../embeddings/oleObject292.bin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273.bin"/><Relationship Id="rId11" Type="http://schemas.openxmlformats.org/officeDocument/2006/relationships/oleObject" Target="../embeddings/oleObject275.bin"/><Relationship Id="rId24" Type="http://schemas.openxmlformats.org/officeDocument/2006/relationships/image" Target="../media/image514.wmf"/><Relationship Id="rId32" Type="http://schemas.openxmlformats.org/officeDocument/2006/relationships/oleObject" Target="../embeddings/oleObject286.bin"/><Relationship Id="rId37" Type="http://schemas.openxmlformats.org/officeDocument/2006/relationships/oleObject" Target="../embeddings/oleObject290.bin"/><Relationship Id="rId40" Type="http://schemas.openxmlformats.org/officeDocument/2006/relationships/oleObject" Target="../embeddings/oleObject291.bin"/><Relationship Id="rId45" Type="http://schemas.openxmlformats.org/officeDocument/2006/relationships/image" Target="../media/image511.wmf"/><Relationship Id="rId5" Type="http://schemas.openxmlformats.org/officeDocument/2006/relationships/image" Target="../media/image517.wmf"/><Relationship Id="rId15" Type="http://schemas.openxmlformats.org/officeDocument/2006/relationships/oleObject" Target="../embeddings/oleObject277.bin"/><Relationship Id="rId23" Type="http://schemas.openxmlformats.org/officeDocument/2006/relationships/oleObject" Target="../embeddings/oleObject281.bin"/><Relationship Id="rId28" Type="http://schemas.openxmlformats.org/officeDocument/2006/relationships/oleObject" Target="../embeddings/oleObject284.bin"/><Relationship Id="rId36" Type="http://schemas.openxmlformats.org/officeDocument/2006/relationships/oleObject" Target="../embeddings/oleObject289.bin"/><Relationship Id="rId10" Type="http://schemas.openxmlformats.org/officeDocument/2006/relationships/image" Target="../media/image519.wmf"/><Relationship Id="rId19" Type="http://schemas.openxmlformats.org/officeDocument/2006/relationships/oleObject" Target="../embeddings/oleObject279.bin"/><Relationship Id="rId31" Type="http://schemas.openxmlformats.org/officeDocument/2006/relationships/image" Target="../media/image524.wmf"/><Relationship Id="rId44" Type="http://schemas.openxmlformats.org/officeDocument/2006/relationships/oleObject" Target="../embeddings/oleObject294.bin"/><Relationship Id="rId4" Type="http://schemas.openxmlformats.org/officeDocument/2006/relationships/oleObject" Target="../embeddings/oleObject272.bin"/><Relationship Id="rId9" Type="http://schemas.openxmlformats.org/officeDocument/2006/relationships/oleObject" Target="../embeddings/oleObject274.bin"/><Relationship Id="rId14" Type="http://schemas.openxmlformats.org/officeDocument/2006/relationships/image" Target="../media/image520.wmf"/><Relationship Id="rId22" Type="http://schemas.openxmlformats.org/officeDocument/2006/relationships/image" Target="../media/image513.wmf"/><Relationship Id="rId27" Type="http://schemas.openxmlformats.org/officeDocument/2006/relationships/oleObject" Target="../embeddings/oleObject283.bin"/><Relationship Id="rId30" Type="http://schemas.openxmlformats.org/officeDocument/2006/relationships/oleObject" Target="../embeddings/oleObject285.bin"/><Relationship Id="rId35" Type="http://schemas.openxmlformats.org/officeDocument/2006/relationships/oleObject" Target="../embeddings/oleObject288.bin"/><Relationship Id="rId43" Type="http://schemas.openxmlformats.org/officeDocument/2006/relationships/image" Target="../media/image510.wmf"/><Relationship Id="rId48" Type="http://schemas.openxmlformats.org/officeDocument/2006/relationships/oleObject" Target="../embeddings/oleObject297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9.wmf"/><Relationship Id="rId13" Type="http://schemas.openxmlformats.org/officeDocument/2006/relationships/oleObject" Target="../embeddings/oleObject303.bin"/><Relationship Id="rId18" Type="http://schemas.openxmlformats.org/officeDocument/2006/relationships/image" Target="../media/image533.wmf"/><Relationship Id="rId3" Type="http://schemas.openxmlformats.org/officeDocument/2006/relationships/oleObject" Target="../embeddings/oleObject298.bin"/><Relationship Id="rId21" Type="http://schemas.openxmlformats.org/officeDocument/2006/relationships/oleObject" Target="../embeddings/oleObject308.bin"/><Relationship Id="rId7" Type="http://schemas.openxmlformats.org/officeDocument/2006/relationships/oleObject" Target="../embeddings/oleObject300.bin"/><Relationship Id="rId12" Type="http://schemas.openxmlformats.org/officeDocument/2006/relationships/image" Target="../media/image531.wmf"/><Relationship Id="rId17" Type="http://schemas.openxmlformats.org/officeDocument/2006/relationships/oleObject" Target="../embeddings/oleObject30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32.wmf"/><Relationship Id="rId20" Type="http://schemas.openxmlformats.org/officeDocument/2006/relationships/image" Target="../media/image534.wmf"/><Relationship Id="rId1" Type="http://schemas.openxmlformats.org/officeDocument/2006/relationships/vmlDrawing" Target="../drawings/vmlDrawing41.vml"/><Relationship Id="rId6" Type="http://schemas.openxmlformats.org/officeDocument/2006/relationships/image" Target="../media/image528.wmf"/><Relationship Id="rId11" Type="http://schemas.openxmlformats.org/officeDocument/2006/relationships/oleObject" Target="../embeddings/oleObject302.bin"/><Relationship Id="rId24" Type="http://schemas.openxmlformats.org/officeDocument/2006/relationships/image" Target="../media/image536.wmf"/><Relationship Id="rId5" Type="http://schemas.openxmlformats.org/officeDocument/2006/relationships/oleObject" Target="../embeddings/oleObject299.bin"/><Relationship Id="rId15" Type="http://schemas.openxmlformats.org/officeDocument/2006/relationships/oleObject" Target="../embeddings/oleObject305.bin"/><Relationship Id="rId23" Type="http://schemas.openxmlformats.org/officeDocument/2006/relationships/oleObject" Target="../embeddings/oleObject309.bin"/><Relationship Id="rId10" Type="http://schemas.openxmlformats.org/officeDocument/2006/relationships/image" Target="../media/image530.wmf"/><Relationship Id="rId19" Type="http://schemas.openxmlformats.org/officeDocument/2006/relationships/oleObject" Target="../embeddings/oleObject307.bin"/><Relationship Id="rId4" Type="http://schemas.openxmlformats.org/officeDocument/2006/relationships/image" Target="../media/image527.wmf"/><Relationship Id="rId9" Type="http://schemas.openxmlformats.org/officeDocument/2006/relationships/oleObject" Target="../embeddings/oleObject301.bin"/><Relationship Id="rId14" Type="http://schemas.openxmlformats.org/officeDocument/2006/relationships/oleObject" Target="../embeddings/oleObject304.bin"/><Relationship Id="rId22" Type="http://schemas.openxmlformats.org/officeDocument/2006/relationships/image" Target="../media/image535.w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9.wmf"/><Relationship Id="rId13" Type="http://schemas.openxmlformats.org/officeDocument/2006/relationships/oleObject" Target="../embeddings/oleObject315.bin"/><Relationship Id="rId18" Type="http://schemas.openxmlformats.org/officeDocument/2006/relationships/image" Target="../media/image538.wmf"/><Relationship Id="rId26" Type="http://schemas.openxmlformats.org/officeDocument/2006/relationships/image" Target="../media/image540.wmf"/><Relationship Id="rId3" Type="http://schemas.openxmlformats.org/officeDocument/2006/relationships/oleObject" Target="../embeddings/oleObject310.bin"/><Relationship Id="rId21" Type="http://schemas.openxmlformats.org/officeDocument/2006/relationships/oleObject" Target="../embeddings/oleObject320.bin"/><Relationship Id="rId34" Type="http://schemas.openxmlformats.org/officeDocument/2006/relationships/image" Target="../media/image543.wmf"/><Relationship Id="rId7" Type="http://schemas.openxmlformats.org/officeDocument/2006/relationships/oleObject" Target="../embeddings/oleObject312.bin"/><Relationship Id="rId12" Type="http://schemas.openxmlformats.org/officeDocument/2006/relationships/image" Target="../media/image531.wmf"/><Relationship Id="rId17" Type="http://schemas.openxmlformats.org/officeDocument/2006/relationships/oleObject" Target="../embeddings/oleObject318.bin"/><Relationship Id="rId25" Type="http://schemas.openxmlformats.org/officeDocument/2006/relationships/oleObject" Target="../embeddings/oleObject322.bin"/><Relationship Id="rId33" Type="http://schemas.openxmlformats.org/officeDocument/2006/relationships/oleObject" Target="../embeddings/oleObject32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37.wmf"/><Relationship Id="rId20" Type="http://schemas.openxmlformats.org/officeDocument/2006/relationships/image" Target="../media/image539.emf"/><Relationship Id="rId29" Type="http://schemas.openxmlformats.org/officeDocument/2006/relationships/oleObject" Target="../embeddings/oleObject324.bin"/><Relationship Id="rId1" Type="http://schemas.openxmlformats.org/officeDocument/2006/relationships/vmlDrawing" Target="../drawings/vmlDrawing42.vml"/><Relationship Id="rId6" Type="http://schemas.openxmlformats.org/officeDocument/2006/relationships/image" Target="../media/image528.wmf"/><Relationship Id="rId11" Type="http://schemas.openxmlformats.org/officeDocument/2006/relationships/oleObject" Target="../embeddings/oleObject314.bin"/><Relationship Id="rId24" Type="http://schemas.openxmlformats.org/officeDocument/2006/relationships/image" Target="../media/image523.wmf"/><Relationship Id="rId32" Type="http://schemas.openxmlformats.org/officeDocument/2006/relationships/image" Target="../media/image535.wmf"/><Relationship Id="rId5" Type="http://schemas.openxmlformats.org/officeDocument/2006/relationships/oleObject" Target="../embeddings/oleObject311.bin"/><Relationship Id="rId15" Type="http://schemas.openxmlformats.org/officeDocument/2006/relationships/oleObject" Target="../embeddings/oleObject317.bin"/><Relationship Id="rId23" Type="http://schemas.openxmlformats.org/officeDocument/2006/relationships/oleObject" Target="../embeddings/oleObject321.bin"/><Relationship Id="rId28" Type="http://schemas.openxmlformats.org/officeDocument/2006/relationships/image" Target="../media/image541.wmf"/><Relationship Id="rId10" Type="http://schemas.openxmlformats.org/officeDocument/2006/relationships/image" Target="../media/image530.wmf"/><Relationship Id="rId19" Type="http://schemas.openxmlformats.org/officeDocument/2006/relationships/oleObject" Target="../embeddings/oleObject319.bin"/><Relationship Id="rId31" Type="http://schemas.openxmlformats.org/officeDocument/2006/relationships/oleObject" Target="../embeddings/oleObject325.bin"/><Relationship Id="rId4" Type="http://schemas.openxmlformats.org/officeDocument/2006/relationships/image" Target="../media/image527.wmf"/><Relationship Id="rId9" Type="http://schemas.openxmlformats.org/officeDocument/2006/relationships/oleObject" Target="../embeddings/oleObject313.bin"/><Relationship Id="rId14" Type="http://schemas.openxmlformats.org/officeDocument/2006/relationships/oleObject" Target="../embeddings/oleObject316.bin"/><Relationship Id="rId22" Type="http://schemas.openxmlformats.org/officeDocument/2006/relationships/image" Target="../media/image520.wmf"/><Relationship Id="rId27" Type="http://schemas.openxmlformats.org/officeDocument/2006/relationships/oleObject" Target="../embeddings/oleObject323.bin"/><Relationship Id="rId30" Type="http://schemas.openxmlformats.org/officeDocument/2006/relationships/image" Target="../media/image542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5.wmf"/><Relationship Id="rId2" Type="http://schemas.openxmlformats.org/officeDocument/2006/relationships/image" Target="../media/image5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6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547.w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9.bin"/><Relationship Id="rId13" Type="http://schemas.openxmlformats.org/officeDocument/2006/relationships/oleObject" Target="../embeddings/oleObject332.bin"/><Relationship Id="rId18" Type="http://schemas.openxmlformats.org/officeDocument/2006/relationships/oleObject" Target="../embeddings/oleObject335.bin"/><Relationship Id="rId26" Type="http://schemas.openxmlformats.org/officeDocument/2006/relationships/image" Target="../media/image556.wmf"/><Relationship Id="rId3" Type="http://schemas.openxmlformats.org/officeDocument/2006/relationships/image" Target="../media/image557.png"/><Relationship Id="rId21" Type="http://schemas.openxmlformats.org/officeDocument/2006/relationships/oleObject" Target="../embeddings/oleObject336.bin"/><Relationship Id="rId7" Type="http://schemas.openxmlformats.org/officeDocument/2006/relationships/image" Target="../media/image548.wmf"/><Relationship Id="rId12" Type="http://schemas.openxmlformats.org/officeDocument/2006/relationships/oleObject" Target="../embeddings/oleObject331.bin"/><Relationship Id="rId17" Type="http://schemas.openxmlformats.org/officeDocument/2006/relationships/image" Target="../media/image552.wmf"/><Relationship Id="rId25" Type="http://schemas.openxmlformats.org/officeDocument/2006/relationships/oleObject" Target="../embeddings/oleObject338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34.bin"/><Relationship Id="rId20" Type="http://schemas.openxmlformats.org/officeDocument/2006/relationships/image" Target="../media/image560.png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328.bin"/><Relationship Id="rId11" Type="http://schemas.openxmlformats.org/officeDocument/2006/relationships/image" Target="../media/image550.wmf"/><Relationship Id="rId24" Type="http://schemas.openxmlformats.org/officeDocument/2006/relationships/image" Target="../media/image555.wmf"/><Relationship Id="rId5" Type="http://schemas.openxmlformats.org/officeDocument/2006/relationships/image" Target="../media/image559.png"/><Relationship Id="rId15" Type="http://schemas.openxmlformats.org/officeDocument/2006/relationships/oleObject" Target="../embeddings/oleObject333.bin"/><Relationship Id="rId23" Type="http://schemas.openxmlformats.org/officeDocument/2006/relationships/oleObject" Target="../embeddings/oleObject337.bin"/><Relationship Id="rId10" Type="http://schemas.openxmlformats.org/officeDocument/2006/relationships/oleObject" Target="../embeddings/oleObject330.bin"/><Relationship Id="rId19" Type="http://schemas.openxmlformats.org/officeDocument/2006/relationships/image" Target="../media/image553.wmf"/><Relationship Id="rId4" Type="http://schemas.openxmlformats.org/officeDocument/2006/relationships/image" Target="../media/image558.png"/><Relationship Id="rId9" Type="http://schemas.openxmlformats.org/officeDocument/2006/relationships/image" Target="../media/image549.wmf"/><Relationship Id="rId14" Type="http://schemas.openxmlformats.org/officeDocument/2006/relationships/image" Target="../media/image551.wmf"/><Relationship Id="rId22" Type="http://schemas.openxmlformats.org/officeDocument/2006/relationships/image" Target="../media/image554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2.wmf"/><Relationship Id="rId2" Type="http://schemas.openxmlformats.org/officeDocument/2006/relationships/image" Target="../media/image561.w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1.png"/><Relationship Id="rId13" Type="http://schemas.openxmlformats.org/officeDocument/2006/relationships/oleObject" Target="../embeddings/oleObject343.bin"/><Relationship Id="rId18" Type="http://schemas.openxmlformats.org/officeDocument/2006/relationships/image" Target="../media/image569.wmf"/><Relationship Id="rId3" Type="http://schemas.openxmlformats.org/officeDocument/2006/relationships/image" Target="../media/image506.png"/><Relationship Id="rId7" Type="http://schemas.openxmlformats.org/officeDocument/2006/relationships/image" Target="../media/image564.wmf"/><Relationship Id="rId12" Type="http://schemas.openxmlformats.org/officeDocument/2006/relationships/image" Target="../media/image566.wmf"/><Relationship Id="rId17" Type="http://schemas.openxmlformats.org/officeDocument/2006/relationships/oleObject" Target="../embeddings/oleObject34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68.wmf"/><Relationship Id="rId20" Type="http://schemas.openxmlformats.org/officeDocument/2006/relationships/image" Target="../media/image570.wmf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340.bin"/><Relationship Id="rId11" Type="http://schemas.openxmlformats.org/officeDocument/2006/relationships/oleObject" Target="../embeddings/oleObject342.bin"/><Relationship Id="rId5" Type="http://schemas.openxmlformats.org/officeDocument/2006/relationships/image" Target="../media/image563.wmf"/><Relationship Id="rId15" Type="http://schemas.openxmlformats.org/officeDocument/2006/relationships/oleObject" Target="../embeddings/oleObject344.bin"/><Relationship Id="rId10" Type="http://schemas.openxmlformats.org/officeDocument/2006/relationships/image" Target="../media/image565.wmf"/><Relationship Id="rId19" Type="http://schemas.openxmlformats.org/officeDocument/2006/relationships/oleObject" Target="../embeddings/oleObject346.bin"/><Relationship Id="rId4" Type="http://schemas.openxmlformats.org/officeDocument/2006/relationships/oleObject" Target="../embeddings/oleObject339.bin"/><Relationship Id="rId9" Type="http://schemas.openxmlformats.org/officeDocument/2006/relationships/oleObject" Target="../embeddings/oleObject341.bin"/><Relationship Id="rId14" Type="http://schemas.openxmlformats.org/officeDocument/2006/relationships/image" Target="../media/image56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572.w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9.wmf"/><Relationship Id="rId13" Type="http://schemas.openxmlformats.org/officeDocument/2006/relationships/image" Target="../media/image506.png"/><Relationship Id="rId18" Type="http://schemas.openxmlformats.org/officeDocument/2006/relationships/oleObject" Target="../embeddings/oleObject355.bin"/><Relationship Id="rId3" Type="http://schemas.openxmlformats.org/officeDocument/2006/relationships/oleObject" Target="../embeddings/oleObject348.bin"/><Relationship Id="rId21" Type="http://schemas.openxmlformats.org/officeDocument/2006/relationships/image" Target="../media/image578.wmf"/><Relationship Id="rId7" Type="http://schemas.openxmlformats.org/officeDocument/2006/relationships/oleObject" Target="../embeddings/oleObject350.bin"/><Relationship Id="rId12" Type="http://schemas.openxmlformats.org/officeDocument/2006/relationships/image" Target="../media/image531.wmf"/><Relationship Id="rId17" Type="http://schemas.openxmlformats.org/officeDocument/2006/relationships/image" Target="../media/image57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54.bin"/><Relationship Id="rId20" Type="http://schemas.openxmlformats.org/officeDocument/2006/relationships/oleObject" Target="../embeddings/oleObject356.bin"/><Relationship Id="rId1" Type="http://schemas.openxmlformats.org/officeDocument/2006/relationships/vmlDrawing" Target="../drawings/vmlDrawing47.vml"/><Relationship Id="rId6" Type="http://schemas.openxmlformats.org/officeDocument/2006/relationships/image" Target="../media/image573.wmf"/><Relationship Id="rId11" Type="http://schemas.openxmlformats.org/officeDocument/2006/relationships/oleObject" Target="../embeddings/oleObject352.bin"/><Relationship Id="rId5" Type="http://schemas.openxmlformats.org/officeDocument/2006/relationships/oleObject" Target="../embeddings/oleObject349.bin"/><Relationship Id="rId15" Type="http://schemas.openxmlformats.org/officeDocument/2006/relationships/image" Target="../media/image575.wmf"/><Relationship Id="rId23" Type="http://schemas.openxmlformats.org/officeDocument/2006/relationships/image" Target="../media/image579.wmf"/><Relationship Id="rId10" Type="http://schemas.openxmlformats.org/officeDocument/2006/relationships/image" Target="../media/image574.wmf"/><Relationship Id="rId19" Type="http://schemas.openxmlformats.org/officeDocument/2006/relationships/image" Target="../media/image577.wmf"/><Relationship Id="rId4" Type="http://schemas.openxmlformats.org/officeDocument/2006/relationships/image" Target="../media/image527.wmf"/><Relationship Id="rId9" Type="http://schemas.openxmlformats.org/officeDocument/2006/relationships/oleObject" Target="../embeddings/oleObject351.bin"/><Relationship Id="rId14" Type="http://schemas.openxmlformats.org/officeDocument/2006/relationships/oleObject" Target="../embeddings/oleObject353.bin"/><Relationship Id="rId22" Type="http://schemas.openxmlformats.org/officeDocument/2006/relationships/oleObject" Target="../embeddings/oleObject357.bin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1.wmf"/><Relationship Id="rId13" Type="http://schemas.openxmlformats.org/officeDocument/2006/relationships/oleObject" Target="../embeddings/oleObject362.bin"/><Relationship Id="rId18" Type="http://schemas.openxmlformats.org/officeDocument/2006/relationships/image" Target="../media/image586.wmf"/><Relationship Id="rId3" Type="http://schemas.openxmlformats.org/officeDocument/2006/relationships/oleObject" Target="../embeddings/oleObject358.bin"/><Relationship Id="rId7" Type="http://schemas.openxmlformats.org/officeDocument/2006/relationships/oleObject" Target="../embeddings/oleObject359.bin"/><Relationship Id="rId12" Type="http://schemas.openxmlformats.org/officeDocument/2006/relationships/image" Target="../media/image583.wmf"/><Relationship Id="rId17" Type="http://schemas.openxmlformats.org/officeDocument/2006/relationships/oleObject" Target="../embeddings/oleObject36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85.wmf"/><Relationship Id="rId1" Type="http://schemas.openxmlformats.org/officeDocument/2006/relationships/vmlDrawing" Target="../drawings/vmlDrawing48.vml"/><Relationship Id="rId6" Type="http://schemas.openxmlformats.org/officeDocument/2006/relationships/image" Target="../media/image516.png"/><Relationship Id="rId11" Type="http://schemas.openxmlformats.org/officeDocument/2006/relationships/oleObject" Target="../embeddings/oleObject361.bin"/><Relationship Id="rId5" Type="http://schemas.openxmlformats.org/officeDocument/2006/relationships/image" Target="../media/image515.wmf"/><Relationship Id="rId15" Type="http://schemas.openxmlformats.org/officeDocument/2006/relationships/oleObject" Target="../embeddings/oleObject363.bin"/><Relationship Id="rId10" Type="http://schemas.openxmlformats.org/officeDocument/2006/relationships/image" Target="../media/image582.wmf"/><Relationship Id="rId4" Type="http://schemas.openxmlformats.org/officeDocument/2006/relationships/image" Target="../media/image580.wmf"/><Relationship Id="rId9" Type="http://schemas.openxmlformats.org/officeDocument/2006/relationships/oleObject" Target="../embeddings/oleObject360.bin"/><Relationship Id="rId14" Type="http://schemas.openxmlformats.org/officeDocument/2006/relationships/image" Target="../media/image584.wmf"/></Relationships>
</file>

<file path=ppt/slides/_rels/slide7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69.bin"/><Relationship Id="rId18" Type="http://schemas.openxmlformats.org/officeDocument/2006/relationships/image" Target="../media/image591.wmf"/><Relationship Id="rId26" Type="http://schemas.openxmlformats.org/officeDocument/2006/relationships/image" Target="../media/image595.wmf"/><Relationship Id="rId39" Type="http://schemas.openxmlformats.org/officeDocument/2006/relationships/oleObject" Target="../embeddings/oleObject382.bin"/><Relationship Id="rId21" Type="http://schemas.openxmlformats.org/officeDocument/2006/relationships/oleObject" Target="../embeddings/oleObject373.bin"/><Relationship Id="rId34" Type="http://schemas.openxmlformats.org/officeDocument/2006/relationships/image" Target="../media/image599.wmf"/><Relationship Id="rId42" Type="http://schemas.openxmlformats.org/officeDocument/2006/relationships/oleObject" Target="../embeddings/oleObject384.bin"/><Relationship Id="rId47" Type="http://schemas.openxmlformats.org/officeDocument/2006/relationships/oleObject" Target="../embeddings/oleObject387.bin"/><Relationship Id="rId50" Type="http://schemas.openxmlformats.org/officeDocument/2006/relationships/image" Target="../media/image606.wmf"/><Relationship Id="rId55" Type="http://schemas.openxmlformats.org/officeDocument/2006/relationships/oleObject" Target="../embeddings/oleObject391.bin"/><Relationship Id="rId7" Type="http://schemas.openxmlformats.org/officeDocument/2006/relationships/oleObject" Target="../embeddings/oleObject366.bin"/><Relationship Id="rId12" Type="http://schemas.openxmlformats.org/officeDocument/2006/relationships/image" Target="../media/image584.wmf"/><Relationship Id="rId17" Type="http://schemas.openxmlformats.org/officeDocument/2006/relationships/oleObject" Target="../embeddings/oleObject371.bin"/><Relationship Id="rId25" Type="http://schemas.openxmlformats.org/officeDocument/2006/relationships/oleObject" Target="../embeddings/oleObject375.bin"/><Relationship Id="rId33" Type="http://schemas.openxmlformats.org/officeDocument/2006/relationships/oleObject" Target="../embeddings/oleObject379.bin"/><Relationship Id="rId38" Type="http://schemas.openxmlformats.org/officeDocument/2006/relationships/image" Target="../media/image601.wmf"/><Relationship Id="rId46" Type="http://schemas.openxmlformats.org/officeDocument/2006/relationships/image" Target="../media/image604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90.wmf"/><Relationship Id="rId20" Type="http://schemas.openxmlformats.org/officeDocument/2006/relationships/image" Target="../media/image592.wmf"/><Relationship Id="rId29" Type="http://schemas.openxmlformats.org/officeDocument/2006/relationships/oleObject" Target="../embeddings/oleObject377.bin"/><Relationship Id="rId41" Type="http://schemas.openxmlformats.org/officeDocument/2006/relationships/oleObject" Target="../embeddings/oleObject383.bin"/><Relationship Id="rId54" Type="http://schemas.openxmlformats.org/officeDocument/2006/relationships/image" Target="../media/image608.wmf"/><Relationship Id="rId1" Type="http://schemas.openxmlformats.org/officeDocument/2006/relationships/vmlDrawing" Target="../drawings/vmlDrawing49.vml"/><Relationship Id="rId6" Type="http://schemas.openxmlformats.org/officeDocument/2006/relationships/image" Target="../media/image587.wmf"/><Relationship Id="rId11" Type="http://schemas.openxmlformats.org/officeDocument/2006/relationships/oleObject" Target="../embeddings/oleObject368.bin"/><Relationship Id="rId24" Type="http://schemas.openxmlformats.org/officeDocument/2006/relationships/image" Target="../media/image594.wmf"/><Relationship Id="rId32" Type="http://schemas.openxmlformats.org/officeDocument/2006/relationships/image" Target="../media/image598.wmf"/><Relationship Id="rId37" Type="http://schemas.openxmlformats.org/officeDocument/2006/relationships/oleObject" Target="../embeddings/oleObject381.bin"/><Relationship Id="rId40" Type="http://schemas.openxmlformats.org/officeDocument/2006/relationships/image" Target="../media/image602.wmf"/><Relationship Id="rId45" Type="http://schemas.openxmlformats.org/officeDocument/2006/relationships/oleObject" Target="../embeddings/oleObject386.bin"/><Relationship Id="rId53" Type="http://schemas.openxmlformats.org/officeDocument/2006/relationships/oleObject" Target="../embeddings/oleObject390.bin"/><Relationship Id="rId5" Type="http://schemas.openxmlformats.org/officeDocument/2006/relationships/oleObject" Target="../embeddings/oleObject365.bin"/><Relationship Id="rId15" Type="http://schemas.openxmlformats.org/officeDocument/2006/relationships/oleObject" Target="../embeddings/oleObject370.bin"/><Relationship Id="rId23" Type="http://schemas.openxmlformats.org/officeDocument/2006/relationships/oleObject" Target="../embeddings/oleObject374.bin"/><Relationship Id="rId28" Type="http://schemas.openxmlformats.org/officeDocument/2006/relationships/image" Target="../media/image596.wmf"/><Relationship Id="rId36" Type="http://schemas.openxmlformats.org/officeDocument/2006/relationships/image" Target="../media/image600.wmf"/><Relationship Id="rId49" Type="http://schemas.openxmlformats.org/officeDocument/2006/relationships/oleObject" Target="../embeddings/oleObject388.bin"/><Relationship Id="rId10" Type="http://schemas.openxmlformats.org/officeDocument/2006/relationships/image" Target="../media/image583.wmf"/><Relationship Id="rId19" Type="http://schemas.openxmlformats.org/officeDocument/2006/relationships/oleObject" Target="../embeddings/oleObject372.bin"/><Relationship Id="rId31" Type="http://schemas.openxmlformats.org/officeDocument/2006/relationships/oleObject" Target="../embeddings/oleObject378.bin"/><Relationship Id="rId44" Type="http://schemas.openxmlformats.org/officeDocument/2006/relationships/image" Target="../media/image603.wmf"/><Relationship Id="rId52" Type="http://schemas.openxmlformats.org/officeDocument/2006/relationships/image" Target="../media/image607.wmf"/><Relationship Id="rId4" Type="http://schemas.openxmlformats.org/officeDocument/2006/relationships/image" Target="../media/image516.png"/><Relationship Id="rId9" Type="http://schemas.openxmlformats.org/officeDocument/2006/relationships/oleObject" Target="../embeddings/oleObject367.bin"/><Relationship Id="rId14" Type="http://schemas.openxmlformats.org/officeDocument/2006/relationships/image" Target="../media/image589.wmf"/><Relationship Id="rId22" Type="http://schemas.openxmlformats.org/officeDocument/2006/relationships/image" Target="../media/image593.wmf"/><Relationship Id="rId27" Type="http://schemas.openxmlformats.org/officeDocument/2006/relationships/oleObject" Target="../embeddings/oleObject376.bin"/><Relationship Id="rId30" Type="http://schemas.openxmlformats.org/officeDocument/2006/relationships/image" Target="../media/image597.wmf"/><Relationship Id="rId35" Type="http://schemas.openxmlformats.org/officeDocument/2006/relationships/oleObject" Target="../embeddings/oleObject380.bin"/><Relationship Id="rId43" Type="http://schemas.openxmlformats.org/officeDocument/2006/relationships/oleObject" Target="../embeddings/oleObject385.bin"/><Relationship Id="rId48" Type="http://schemas.openxmlformats.org/officeDocument/2006/relationships/image" Target="../media/image605.wmf"/><Relationship Id="rId56" Type="http://schemas.openxmlformats.org/officeDocument/2006/relationships/image" Target="../media/image609.wmf"/><Relationship Id="rId8" Type="http://schemas.openxmlformats.org/officeDocument/2006/relationships/image" Target="../media/image588.wmf"/><Relationship Id="rId51" Type="http://schemas.openxmlformats.org/officeDocument/2006/relationships/oleObject" Target="../embeddings/oleObject389.bin"/><Relationship Id="rId3" Type="http://schemas.openxmlformats.org/officeDocument/2006/relationships/image" Target="../media/image515.w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611.wmf"/><Relationship Id="rId5" Type="http://schemas.openxmlformats.org/officeDocument/2006/relationships/oleObject" Target="../embeddings/oleObject393.bin"/><Relationship Id="rId4" Type="http://schemas.openxmlformats.org/officeDocument/2006/relationships/image" Target="../media/image610.wmf"/></Relationships>
</file>

<file path=ppt/slides/_rels/slide7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99.bin"/><Relationship Id="rId18" Type="http://schemas.openxmlformats.org/officeDocument/2006/relationships/image" Target="../media/image619.wmf"/><Relationship Id="rId26" Type="http://schemas.openxmlformats.org/officeDocument/2006/relationships/image" Target="../media/image622.wmf"/><Relationship Id="rId39" Type="http://schemas.openxmlformats.org/officeDocument/2006/relationships/image" Target="../media/image628.wmf"/><Relationship Id="rId3" Type="http://schemas.openxmlformats.org/officeDocument/2006/relationships/oleObject" Target="../embeddings/oleObject394.bin"/><Relationship Id="rId21" Type="http://schemas.openxmlformats.org/officeDocument/2006/relationships/oleObject" Target="../embeddings/oleObject403.bin"/><Relationship Id="rId34" Type="http://schemas.openxmlformats.org/officeDocument/2006/relationships/image" Target="../media/image626.wmf"/><Relationship Id="rId42" Type="http://schemas.openxmlformats.org/officeDocument/2006/relationships/oleObject" Target="../embeddings/oleObject415.bin"/><Relationship Id="rId47" Type="http://schemas.openxmlformats.org/officeDocument/2006/relationships/image" Target="../media/image632.wmf"/><Relationship Id="rId50" Type="http://schemas.openxmlformats.org/officeDocument/2006/relationships/oleObject" Target="../embeddings/oleObject419.bin"/><Relationship Id="rId7" Type="http://schemas.openxmlformats.org/officeDocument/2006/relationships/oleObject" Target="../embeddings/oleObject396.bin"/><Relationship Id="rId12" Type="http://schemas.openxmlformats.org/officeDocument/2006/relationships/image" Target="../media/image616.wmf"/><Relationship Id="rId17" Type="http://schemas.openxmlformats.org/officeDocument/2006/relationships/oleObject" Target="../embeddings/oleObject401.bin"/><Relationship Id="rId25" Type="http://schemas.openxmlformats.org/officeDocument/2006/relationships/oleObject" Target="../embeddings/oleObject406.bin"/><Relationship Id="rId33" Type="http://schemas.openxmlformats.org/officeDocument/2006/relationships/oleObject" Target="../embeddings/oleObject410.bin"/><Relationship Id="rId38" Type="http://schemas.openxmlformats.org/officeDocument/2006/relationships/oleObject" Target="../embeddings/oleObject413.bin"/><Relationship Id="rId46" Type="http://schemas.openxmlformats.org/officeDocument/2006/relationships/oleObject" Target="../embeddings/oleObject41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18.wmf"/><Relationship Id="rId20" Type="http://schemas.openxmlformats.org/officeDocument/2006/relationships/image" Target="../media/image620.wmf"/><Relationship Id="rId29" Type="http://schemas.openxmlformats.org/officeDocument/2006/relationships/oleObject" Target="../embeddings/oleObject408.bin"/><Relationship Id="rId41" Type="http://schemas.openxmlformats.org/officeDocument/2006/relationships/image" Target="../media/image629.wmf"/><Relationship Id="rId54" Type="http://schemas.openxmlformats.org/officeDocument/2006/relationships/image" Target="../media/image635.wmf"/><Relationship Id="rId1" Type="http://schemas.openxmlformats.org/officeDocument/2006/relationships/vmlDrawing" Target="../drawings/vmlDrawing51.vml"/><Relationship Id="rId6" Type="http://schemas.openxmlformats.org/officeDocument/2006/relationships/image" Target="../media/image613.wmf"/><Relationship Id="rId11" Type="http://schemas.openxmlformats.org/officeDocument/2006/relationships/oleObject" Target="../embeddings/oleObject398.bin"/><Relationship Id="rId24" Type="http://schemas.openxmlformats.org/officeDocument/2006/relationships/image" Target="../media/image621.wmf"/><Relationship Id="rId32" Type="http://schemas.openxmlformats.org/officeDocument/2006/relationships/image" Target="../media/image625.wmf"/><Relationship Id="rId37" Type="http://schemas.openxmlformats.org/officeDocument/2006/relationships/image" Target="../media/image627.wmf"/><Relationship Id="rId40" Type="http://schemas.openxmlformats.org/officeDocument/2006/relationships/oleObject" Target="../embeddings/oleObject414.bin"/><Relationship Id="rId45" Type="http://schemas.openxmlformats.org/officeDocument/2006/relationships/image" Target="../media/image631.wmf"/><Relationship Id="rId53" Type="http://schemas.openxmlformats.org/officeDocument/2006/relationships/oleObject" Target="../embeddings/oleObject421.bin"/><Relationship Id="rId5" Type="http://schemas.openxmlformats.org/officeDocument/2006/relationships/oleObject" Target="../embeddings/oleObject395.bin"/><Relationship Id="rId15" Type="http://schemas.openxmlformats.org/officeDocument/2006/relationships/oleObject" Target="../embeddings/oleObject400.bin"/><Relationship Id="rId23" Type="http://schemas.openxmlformats.org/officeDocument/2006/relationships/oleObject" Target="../embeddings/oleObject405.bin"/><Relationship Id="rId28" Type="http://schemas.openxmlformats.org/officeDocument/2006/relationships/image" Target="../media/image623.wmf"/><Relationship Id="rId36" Type="http://schemas.openxmlformats.org/officeDocument/2006/relationships/oleObject" Target="../embeddings/oleObject412.bin"/><Relationship Id="rId49" Type="http://schemas.openxmlformats.org/officeDocument/2006/relationships/image" Target="../media/image633.wmf"/><Relationship Id="rId10" Type="http://schemas.openxmlformats.org/officeDocument/2006/relationships/image" Target="../media/image615.wmf"/><Relationship Id="rId19" Type="http://schemas.openxmlformats.org/officeDocument/2006/relationships/oleObject" Target="../embeddings/oleObject402.bin"/><Relationship Id="rId31" Type="http://schemas.openxmlformats.org/officeDocument/2006/relationships/oleObject" Target="../embeddings/oleObject409.bin"/><Relationship Id="rId44" Type="http://schemas.openxmlformats.org/officeDocument/2006/relationships/oleObject" Target="../embeddings/oleObject416.bin"/><Relationship Id="rId52" Type="http://schemas.openxmlformats.org/officeDocument/2006/relationships/image" Target="../media/image634.wmf"/><Relationship Id="rId4" Type="http://schemas.openxmlformats.org/officeDocument/2006/relationships/image" Target="../media/image612.wmf"/><Relationship Id="rId9" Type="http://schemas.openxmlformats.org/officeDocument/2006/relationships/oleObject" Target="../embeddings/oleObject397.bin"/><Relationship Id="rId14" Type="http://schemas.openxmlformats.org/officeDocument/2006/relationships/image" Target="../media/image617.wmf"/><Relationship Id="rId22" Type="http://schemas.openxmlformats.org/officeDocument/2006/relationships/oleObject" Target="../embeddings/oleObject404.bin"/><Relationship Id="rId27" Type="http://schemas.openxmlformats.org/officeDocument/2006/relationships/oleObject" Target="../embeddings/oleObject407.bin"/><Relationship Id="rId30" Type="http://schemas.openxmlformats.org/officeDocument/2006/relationships/image" Target="../media/image624.wmf"/><Relationship Id="rId35" Type="http://schemas.openxmlformats.org/officeDocument/2006/relationships/oleObject" Target="../embeddings/oleObject411.bin"/><Relationship Id="rId43" Type="http://schemas.openxmlformats.org/officeDocument/2006/relationships/image" Target="../media/image630.wmf"/><Relationship Id="rId48" Type="http://schemas.openxmlformats.org/officeDocument/2006/relationships/oleObject" Target="../embeddings/oleObject418.bin"/><Relationship Id="rId8" Type="http://schemas.openxmlformats.org/officeDocument/2006/relationships/image" Target="../media/image614.wmf"/><Relationship Id="rId51" Type="http://schemas.openxmlformats.org/officeDocument/2006/relationships/oleObject" Target="../embeddings/oleObject420.bin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8.wmf"/><Relationship Id="rId13" Type="http://schemas.openxmlformats.org/officeDocument/2006/relationships/oleObject" Target="../embeddings/oleObject427.bin"/><Relationship Id="rId18" Type="http://schemas.openxmlformats.org/officeDocument/2006/relationships/image" Target="../media/image643.wmf"/><Relationship Id="rId26" Type="http://schemas.openxmlformats.org/officeDocument/2006/relationships/oleObject" Target="../embeddings/oleObject434.bin"/><Relationship Id="rId3" Type="http://schemas.openxmlformats.org/officeDocument/2006/relationships/oleObject" Target="../embeddings/oleObject422.bin"/><Relationship Id="rId21" Type="http://schemas.openxmlformats.org/officeDocument/2006/relationships/oleObject" Target="../embeddings/oleObject431.bin"/><Relationship Id="rId7" Type="http://schemas.openxmlformats.org/officeDocument/2006/relationships/oleObject" Target="../embeddings/oleObject424.bin"/><Relationship Id="rId12" Type="http://schemas.openxmlformats.org/officeDocument/2006/relationships/image" Target="../media/image640.wmf"/><Relationship Id="rId17" Type="http://schemas.openxmlformats.org/officeDocument/2006/relationships/oleObject" Target="../embeddings/oleObject429.bin"/><Relationship Id="rId25" Type="http://schemas.openxmlformats.org/officeDocument/2006/relationships/image" Target="../media/image64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42.wmf"/><Relationship Id="rId20" Type="http://schemas.openxmlformats.org/officeDocument/2006/relationships/image" Target="../media/image644.wmf"/><Relationship Id="rId29" Type="http://schemas.openxmlformats.org/officeDocument/2006/relationships/oleObject" Target="../embeddings/oleObject436.bin"/><Relationship Id="rId1" Type="http://schemas.openxmlformats.org/officeDocument/2006/relationships/vmlDrawing" Target="../drawings/vmlDrawing52.vml"/><Relationship Id="rId6" Type="http://schemas.openxmlformats.org/officeDocument/2006/relationships/image" Target="../media/image637.wmf"/><Relationship Id="rId11" Type="http://schemas.openxmlformats.org/officeDocument/2006/relationships/oleObject" Target="../embeddings/oleObject426.bin"/><Relationship Id="rId24" Type="http://schemas.openxmlformats.org/officeDocument/2006/relationships/oleObject" Target="../embeddings/oleObject433.bin"/><Relationship Id="rId5" Type="http://schemas.openxmlformats.org/officeDocument/2006/relationships/oleObject" Target="../embeddings/oleObject423.bin"/><Relationship Id="rId15" Type="http://schemas.openxmlformats.org/officeDocument/2006/relationships/oleObject" Target="../embeddings/oleObject428.bin"/><Relationship Id="rId23" Type="http://schemas.openxmlformats.org/officeDocument/2006/relationships/image" Target="../media/image645.wmf"/><Relationship Id="rId28" Type="http://schemas.openxmlformats.org/officeDocument/2006/relationships/oleObject" Target="../embeddings/oleObject435.bin"/><Relationship Id="rId10" Type="http://schemas.openxmlformats.org/officeDocument/2006/relationships/image" Target="../media/image639.wmf"/><Relationship Id="rId19" Type="http://schemas.openxmlformats.org/officeDocument/2006/relationships/oleObject" Target="../embeddings/oleObject430.bin"/><Relationship Id="rId4" Type="http://schemas.openxmlformats.org/officeDocument/2006/relationships/image" Target="../media/image636.wmf"/><Relationship Id="rId9" Type="http://schemas.openxmlformats.org/officeDocument/2006/relationships/oleObject" Target="../embeddings/oleObject425.bin"/><Relationship Id="rId14" Type="http://schemas.openxmlformats.org/officeDocument/2006/relationships/image" Target="../media/image641.wmf"/><Relationship Id="rId22" Type="http://schemas.openxmlformats.org/officeDocument/2006/relationships/oleObject" Target="../embeddings/oleObject432.bin"/><Relationship Id="rId27" Type="http://schemas.openxmlformats.org/officeDocument/2006/relationships/image" Target="../media/image647.w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649.wmf"/><Relationship Id="rId5" Type="http://schemas.openxmlformats.org/officeDocument/2006/relationships/oleObject" Target="../embeddings/oleObject438.bin"/><Relationship Id="rId4" Type="http://schemas.openxmlformats.org/officeDocument/2006/relationships/image" Target="../media/image648.wmf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7.png"/><Relationship Id="rId13" Type="http://schemas.openxmlformats.org/officeDocument/2006/relationships/oleObject" Target="../embeddings/oleObject440.bin"/><Relationship Id="rId3" Type="http://schemas.openxmlformats.org/officeDocument/2006/relationships/image" Target="../media/image652.png"/><Relationship Id="rId7" Type="http://schemas.openxmlformats.org/officeDocument/2006/relationships/image" Target="../media/image656.png"/><Relationship Id="rId12" Type="http://schemas.openxmlformats.org/officeDocument/2006/relationships/image" Target="../media/image659.png"/><Relationship Id="rId17" Type="http://schemas.openxmlformats.org/officeDocument/2006/relationships/image" Target="../media/image66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61.png"/><Relationship Id="rId1" Type="http://schemas.openxmlformats.org/officeDocument/2006/relationships/vmlDrawing" Target="../drawings/vmlDrawing54.vml"/><Relationship Id="rId6" Type="http://schemas.openxmlformats.org/officeDocument/2006/relationships/image" Target="../media/image655.png"/><Relationship Id="rId11" Type="http://schemas.openxmlformats.org/officeDocument/2006/relationships/image" Target="../media/image650.wmf"/><Relationship Id="rId5" Type="http://schemas.openxmlformats.org/officeDocument/2006/relationships/image" Target="../media/image654.png"/><Relationship Id="rId15" Type="http://schemas.openxmlformats.org/officeDocument/2006/relationships/image" Target="../media/image660.png"/><Relationship Id="rId10" Type="http://schemas.openxmlformats.org/officeDocument/2006/relationships/oleObject" Target="../embeddings/oleObject439.bin"/><Relationship Id="rId4" Type="http://schemas.openxmlformats.org/officeDocument/2006/relationships/image" Target="../media/image653.png"/><Relationship Id="rId9" Type="http://schemas.openxmlformats.org/officeDocument/2006/relationships/image" Target="../media/image658.png"/><Relationship Id="rId14" Type="http://schemas.openxmlformats.org/officeDocument/2006/relationships/image" Target="../media/image65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oleObject" Target="../embeddings/oleObject23.bin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wmf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0.png"/><Relationship Id="rId13" Type="http://schemas.openxmlformats.org/officeDocument/2006/relationships/image" Target="../media/image663.wmf"/><Relationship Id="rId18" Type="http://schemas.openxmlformats.org/officeDocument/2006/relationships/image" Target="../media/image675.png"/><Relationship Id="rId3" Type="http://schemas.openxmlformats.org/officeDocument/2006/relationships/image" Target="../media/image665.png"/><Relationship Id="rId7" Type="http://schemas.openxmlformats.org/officeDocument/2006/relationships/image" Target="../media/image669.png"/><Relationship Id="rId12" Type="http://schemas.openxmlformats.org/officeDocument/2006/relationships/oleObject" Target="../embeddings/oleObject441.bin"/><Relationship Id="rId17" Type="http://schemas.openxmlformats.org/officeDocument/2006/relationships/oleObject" Target="../embeddings/oleObject44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64.wmf"/><Relationship Id="rId20" Type="http://schemas.openxmlformats.org/officeDocument/2006/relationships/image" Target="../media/image677.png"/><Relationship Id="rId1" Type="http://schemas.openxmlformats.org/officeDocument/2006/relationships/vmlDrawing" Target="../drawings/vmlDrawing55.vml"/><Relationship Id="rId6" Type="http://schemas.openxmlformats.org/officeDocument/2006/relationships/image" Target="../media/image668.png"/><Relationship Id="rId11" Type="http://schemas.openxmlformats.org/officeDocument/2006/relationships/image" Target="../media/image673.png"/><Relationship Id="rId5" Type="http://schemas.openxmlformats.org/officeDocument/2006/relationships/image" Target="../media/image667.png"/><Relationship Id="rId15" Type="http://schemas.openxmlformats.org/officeDocument/2006/relationships/oleObject" Target="../embeddings/oleObject442.bin"/><Relationship Id="rId10" Type="http://schemas.openxmlformats.org/officeDocument/2006/relationships/image" Target="../media/image672.png"/><Relationship Id="rId19" Type="http://schemas.openxmlformats.org/officeDocument/2006/relationships/image" Target="../media/image676.png"/><Relationship Id="rId4" Type="http://schemas.openxmlformats.org/officeDocument/2006/relationships/image" Target="../media/image666.png"/><Relationship Id="rId9" Type="http://schemas.openxmlformats.org/officeDocument/2006/relationships/image" Target="../media/image671.png"/><Relationship Id="rId14" Type="http://schemas.openxmlformats.org/officeDocument/2006/relationships/image" Target="../media/image674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4.png"/><Relationship Id="rId13" Type="http://schemas.openxmlformats.org/officeDocument/2006/relationships/image" Target="../media/image689.png"/><Relationship Id="rId3" Type="http://schemas.openxmlformats.org/officeDocument/2006/relationships/image" Target="../media/image679.png"/><Relationship Id="rId7" Type="http://schemas.openxmlformats.org/officeDocument/2006/relationships/image" Target="../media/image683.png"/><Relationship Id="rId12" Type="http://schemas.openxmlformats.org/officeDocument/2006/relationships/image" Target="../media/image688.png"/><Relationship Id="rId2" Type="http://schemas.openxmlformats.org/officeDocument/2006/relationships/image" Target="../media/image678.png"/><Relationship Id="rId16" Type="http://schemas.openxmlformats.org/officeDocument/2006/relationships/image" Target="../media/image6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2.png"/><Relationship Id="rId11" Type="http://schemas.openxmlformats.org/officeDocument/2006/relationships/image" Target="../media/image687.png"/><Relationship Id="rId5" Type="http://schemas.openxmlformats.org/officeDocument/2006/relationships/image" Target="../media/image681.png"/><Relationship Id="rId15" Type="http://schemas.openxmlformats.org/officeDocument/2006/relationships/image" Target="../media/image691.png"/><Relationship Id="rId10" Type="http://schemas.openxmlformats.org/officeDocument/2006/relationships/image" Target="../media/image686.png"/><Relationship Id="rId4" Type="http://schemas.openxmlformats.org/officeDocument/2006/relationships/image" Target="../media/image680.png"/><Relationship Id="rId9" Type="http://schemas.openxmlformats.org/officeDocument/2006/relationships/image" Target="../media/image685.png"/><Relationship Id="rId14" Type="http://schemas.openxmlformats.org/officeDocument/2006/relationships/image" Target="../media/image690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5.emf"/><Relationship Id="rId3" Type="http://schemas.openxmlformats.org/officeDocument/2006/relationships/oleObject" Target="../embeddings/oleObject444.bin"/><Relationship Id="rId7" Type="http://schemas.openxmlformats.org/officeDocument/2006/relationships/oleObject" Target="../embeddings/oleObject446.bin"/><Relationship Id="rId12" Type="http://schemas.openxmlformats.org/officeDocument/2006/relationships/image" Target="../media/image69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694.wmf"/><Relationship Id="rId11" Type="http://schemas.openxmlformats.org/officeDocument/2006/relationships/oleObject" Target="../embeddings/oleObject448.bin"/><Relationship Id="rId5" Type="http://schemas.openxmlformats.org/officeDocument/2006/relationships/oleObject" Target="../embeddings/oleObject445.bin"/><Relationship Id="rId10" Type="http://schemas.openxmlformats.org/officeDocument/2006/relationships/image" Target="../media/image696.wmf"/><Relationship Id="rId4" Type="http://schemas.openxmlformats.org/officeDocument/2006/relationships/image" Target="../media/image693.emf"/><Relationship Id="rId9" Type="http://schemas.openxmlformats.org/officeDocument/2006/relationships/oleObject" Target="../embeddings/oleObject447.bin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9.wmf"/><Relationship Id="rId13" Type="http://schemas.openxmlformats.org/officeDocument/2006/relationships/oleObject" Target="../embeddings/oleObject454.bin"/><Relationship Id="rId3" Type="http://schemas.openxmlformats.org/officeDocument/2006/relationships/oleObject" Target="../embeddings/oleObject449.bin"/><Relationship Id="rId7" Type="http://schemas.openxmlformats.org/officeDocument/2006/relationships/oleObject" Target="../embeddings/oleObject451.bin"/><Relationship Id="rId12" Type="http://schemas.openxmlformats.org/officeDocument/2006/relationships/image" Target="../media/image70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03.wmf"/><Relationship Id="rId1" Type="http://schemas.openxmlformats.org/officeDocument/2006/relationships/vmlDrawing" Target="../drawings/vmlDrawing57.vml"/><Relationship Id="rId6" Type="http://schemas.openxmlformats.org/officeDocument/2006/relationships/image" Target="../media/image698.wmf"/><Relationship Id="rId11" Type="http://schemas.openxmlformats.org/officeDocument/2006/relationships/oleObject" Target="../embeddings/oleObject453.bin"/><Relationship Id="rId5" Type="http://schemas.openxmlformats.org/officeDocument/2006/relationships/oleObject" Target="../embeddings/oleObject450.bin"/><Relationship Id="rId15" Type="http://schemas.openxmlformats.org/officeDocument/2006/relationships/oleObject" Target="../embeddings/oleObject455.bin"/><Relationship Id="rId10" Type="http://schemas.openxmlformats.org/officeDocument/2006/relationships/image" Target="../media/image700.wmf"/><Relationship Id="rId4" Type="http://schemas.openxmlformats.org/officeDocument/2006/relationships/image" Target="../media/image693.emf"/><Relationship Id="rId9" Type="http://schemas.openxmlformats.org/officeDocument/2006/relationships/oleObject" Target="../embeddings/oleObject452.bin"/><Relationship Id="rId14" Type="http://schemas.openxmlformats.org/officeDocument/2006/relationships/image" Target="../media/image702.wmf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4.wmf"/><Relationship Id="rId13" Type="http://schemas.openxmlformats.org/officeDocument/2006/relationships/oleObject" Target="../embeddings/oleObject461.bin"/><Relationship Id="rId3" Type="http://schemas.openxmlformats.org/officeDocument/2006/relationships/oleObject" Target="../embeddings/oleObject456.bin"/><Relationship Id="rId7" Type="http://schemas.openxmlformats.org/officeDocument/2006/relationships/oleObject" Target="../embeddings/oleObject458.bin"/><Relationship Id="rId12" Type="http://schemas.openxmlformats.org/officeDocument/2006/relationships/image" Target="../media/image70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97.wmf"/><Relationship Id="rId1" Type="http://schemas.openxmlformats.org/officeDocument/2006/relationships/vmlDrawing" Target="../drawings/vmlDrawing58.vml"/><Relationship Id="rId6" Type="http://schemas.openxmlformats.org/officeDocument/2006/relationships/image" Target="../media/image698.wmf"/><Relationship Id="rId11" Type="http://schemas.openxmlformats.org/officeDocument/2006/relationships/oleObject" Target="../embeddings/oleObject460.bin"/><Relationship Id="rId5" Type="http://schemas.openxmlformats.org/officeDocument/2006/relationships/oleObject" Target="../embeddings/oleObject457.bin"/><Relationship Id="rId15" Type="http://schemas.openxmlformats.org/officeDocument/2006/relationships/oleObject" Target="../embeddings/oleObject462.bin"/><Relationship Id="rId10" Type="http://schemas.openxmlformats.org/officeDocument/2006/relationships/image" Target="../media/image705.wmf"/><Relationship Id="rId4" Type="http://schemas.openxmlformats.org/officeDocument/2006/relationships/image" Target="../media/image693.emf"/><Relationship Id="rId9" Type="http://schemas.openxmlformats.org/officeDocument/2006/relationships/oleObject" Target="../embeddings/oleObject459.bin"/><Relationship Id="rId14" Type="http://schemas.openxmlformats.org/officeDocument/2006/relationships/image" Target="../media/image707.wmf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9.wmf"/><Relationship Id="rId13" Type="http://schemas.openxmlformats.org/officeDocument/2006/relationships/oleObject" Target="../embeddings/oleObject468.bin"/><Relationship Id="rId3" Type="http://schemas.openxmlformats.org/officeDocument/2006/relationships/oleObject" Target="../embeddings/oleObject463.bin"/><Relationship Id="rId7" Type="http://schemas.openxmlformats.org/officeDocument/2006/relationships/oleObject" Target="../embeddings/oleObject465.bin"/><Relationship Id="rId12" Type="http://schemas.openxmlformats.org/officeDocument/2006/relationships/image" Target="../media/image7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708.emf"/><Relationship Id="rId11" Type="http://schemas.openxmlformats.org/officeDocument/2006/relationships/oleObject" Target="../embeddings/oleObject467.bin"/><Relationship Id="rId5" Type="http://schemas.openxmlformats.org/officeDocument/2006/relationships/oleObject" Target="../embeddings/oleObject464.bin"/><Relationship Id="rId10" Type="http://schemas.openxmlformats.org/officeDocument/2006/relationships/image" Target="../media/image710.wmf"/><Relationship Id="rId4" Type="http://schemas.openxmlformats.org/officeDocument/2006/relationships/image" Target="../media/image693.emf"/><Relationship Id="rId9" Type="http://schemas.openxmlformats.org/officeDocument/2006/relationships/oleObject" Target="../embeddings/oleObject466.bin"/><Relationship Id="rId14" Type="http://schemas.openxmlformats.org/officeDocument/2006/relationships/image" Target="../media/image697.wmf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2.wmf"/><Relationship Id="rId13" Type="http://schemas.openxmlformats.org/officeDocument/2006/relationships/oleObject" Target="../embeddings/oleObject474.bin"/><Relationship Id="rId18" Type="http://schemas.openxmlformats.org/officeDocument/2006/relationships/image" Target="../media/image717.wmf"/><Relationship Id="rId3" Type="http://schemas.openxmlformats.org/officeDocument/2006/relationships/oleObject" Target="../embeddings/oleObject469.bin"/><Relationship Id="rId7" Type="http://schemas.openxmlformats.org/officeDocument/2006/relationships/oleObject" Target="../embeddings/oleObject471.bin"/><Relationship Id="rId12" Type="http://schemas.openxmlformats.org/officeDocument/2006/relationships/image" Target="../media/image714.wmf"/><Relationship Id="rId17" Type="http://schemas.openxmlformats.org/officeDocument/2006/relationships/oleObject" Target="../embeddings/oleObject47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16.wmf"/><Relationship Id="rId1" Type="http://schemas.openxmlformats.org/officeDocument/2006/relationships/vmlDrawing" Target="../drawings/vmlDrawing60.vml"/><Relationship Id="rId6" Type="http://schemas.openxmlformats.org/officeDocument/2006/relationships/image" Target="../media/image708.emf"/><Relationship Id="rId11" Type="http://schemas.openxmlformats.org/officeDocument/2006/relationships/oleObject" Target="../embeddings/oleObject473.bin"/><Relationship Id="rId5" Type="http://schemas.openxmlformats.org/officeDocument/2006/relationships/oleObject" Target="../embeddings/oleObject470.bin"/><Relationship Id="rId15" Type="http://schemas.openxmlformats.org/officeDocument/2006/relationships/oleObject" Target="../embeddings/oleObject475.bin"/><Relationship Id="rId10" Type="http://schemas.openxmlformats.org/officeDocument/2006/relationships/image" Target="../media/image713.wmf"/><Relationship Id="rId4" Type="http://schemas.openxmlformats.org/officeDocument/2006/relationships/image" Target="../media/image693.emf"/><Relationship Id="rId9" Type="http://schemas.openxmlformats.org/officeDocument/2006/relationships/oleObject" Target="../embeddings/oleObject472.bin"/><Relationship Id="rId14" Type="http://schemas.openxmlformats.org/officeDocument/2006/relationships/image" Target="../media/image715.wmf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6.wmf"/><Relationship Id="rId3" Type="http://schemas.openxmlformats.org/officeDocument/2006/relationships/image" Target="../media/image719.png"/><Relationship Id="rId7" Type="http://schemas.openxmlformats.org/officeDocument/2006/relationships/oleObject" Target="../embeddings/oleObject478.bin"/><Relationship Id="rId12" Type="http://schemas.openxmlformats.org/officeDocument/2006/relationships/image" Target="../media/image7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713.wmf"/><Relationship Id="rId11" Type="http://schemas.openxmlformats.org/officeDocument/2006/relationships/oleObject" Target="../embeddings/oleObject480.bin"/><Relationship Id="rId5" Type="http://schemas.openxmlformats.org/officeDocument/2006/relationships/oleObject" Target="../embeddings/oleObject477.bin"/><Relationship Id="rId10" Type="http://schemas.openxmlformats.org/officeDocument/2006/relationships/image" Target="../media/image717.wmf"/><Relationship Id="rId4" Type="http://schemas.openxmlformats.org/officeDocument/2006/relationships/image" Target="../media/image720.png"/><Relationship Id="rId9" Type="http://schemas.openxmlformats.org/officeDocument/2006/relationships/oleObject" Target="../embeddings/oleObject479.bin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2.wmf"/><Relationship Id="rId3" Type="http://schemas.openxmlformats.org/officeDocument/2006/relationships/oleObject" Target="../embeddings/oleObject481.bin"/><Relationship Id="rId7" Type="http://schemas.openxmlformats.org/officeDocument/2006/relationships/oleObject" Target="../embeddings/oleObject48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721.wmf"/><Relationship Id="rId5" Type="http://schemas.openxmlformats.org/officeDocument/2006/relationships/oleObject" Target="../embeddings/oleObject482.bin"/><Relationship Id="rId10" Type="http://schemas.openxmlformats.org/officeDocument/2006/relationships/image" Target="../media/image697.wmf"/><Relationship Id="rId4" Type="http://schemas.openxmlformats.org/officeDocument/2006/relationships/image" Target="../media/image693.emf"/><Relationship Id="rId9" Type="http://schemas.openxmlformats.org/officeDocument/2006/relationships/oleObject" Target="../embeddings/oleObject484.bin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3.wmf"/><Relationship Id="rId13" Type="http://schemas.openxmlformats.org/officeDocument/2006/relationships/oleObject" Target="../embeddings/oleObject490.bin"/><Relationship Id="rId18" Type="http://schemas.openxmlformats.org/officeDocument/2006/relationships/image" Target="../media/image727.wmf"/><Relationship Id="rId3" Type="http://schemas.openxmlformats.org/officeDocument/2006/relationships/oleObject" Target="../embeddings/oleObject485.bin"/><Relationship Id="rId7" Type="http://schemas.openxmlformats.org/officeDocument/2006/relationships/oleObject" Target="../embeddings/oleObject487.bin"/><Relationship Id="rId12" Type="http://schemas.openxmlformats.org/officeDocument/2006/relationships/image" Target="../media/image725.wmf"/><Relationship Id="rId17" Type="http://schemas.openxmlformats.org/officeDocument/2006/relationships/oleObject" Target="../embeddings/oleObject49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97.wmf"/><Relationship Id="rId20" Type="http://schemas.openxmlformats.org/officeDocument/2006/relationships/image" Target="../media/image728.wmf"/><Relationship Id="rId1" Type="http://schemas.openxmlformats.org/officeDocument/2006/relationships/vmlDrawing" Target="../drawings/vmlDrawing63.vml"/><Relationship Id="rId6" Type="http://schemas.openxmlformats.org/officeDocument/2006/relationships/image" Target="../media/image721.wmf"/><Relationship Id="rId11" Type="http://schemas.openxmlformats.org/officeDocument/2006/relationships/oleObject" Target="../embeddings/oleObject489.bin"/><Relationship Id="rId5" Type="http://schemas.openxmlformats.org/officeDocument/2006/relationships/oleObject" Target="../embeddings/oleObject486.bin"/><Relationship Id="rId15" Type="http://schemas.openxmlformats.org/officeDocument/2006/relationships/oleObject" Target="../embeddings/oleObject491.bin"/><Relationship Id="rId10" Type="http://schemas.openxmlformats.org/officeDocument/2006/relationships/image" Target="../media/image724.wmf"/><Relationship Id="rId19" Type="http://schemas.openxmlformats.org/officeDocument/2006/relationships/oleObject" Target="../embeddings/oleObject493.bin"/><Relationship Id="rId4" Type="http://schemas.openxmlformats.org/officeDocument/2006/relationships/image" Target="../media/image693.emf"/><Relationship Id="rId9" Type="http://schemas.openxmlformats.org/officeDocument/2006/relationships/oleObject" Target="../embeddings/oleObject488.bin"/><Relationship Id="rId14" Type="http://schemas.openxmlformats.org/officeDocument/2006/relationships/image" Target="../media/image72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image" Target="../media/image7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400" y="533400"/>
            <a:ext cx="8550275" cy="1295400"/>
            <a:chOff x="501650" y="4114800"/>
            <a:chExt cx="8550275" cy="1295400"/>
          </a:xfrm>
        </p:grpSpPr>
        <p:sp>
          <p:nvSpPr>
            <p:cNvPr id="4" name="Rectangle 3"/>
            <p:cNvSpPr/>
            <p:nvPr/>
          </p:nvSpPr>
          <p:spPr>
            <a:xfrm>
              <a:off x="3505200" y="4267200"/>
              <a:ext cx="2438400" cy="1143000"/>
            </a:xfrm>
            <a:prstGeom prst="rect">
              <a:avLst/>
            </a:prstGeom>
            <a:noFill/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85151909"/>
                </p:ext>
              </p:extLst>
            </p:nvPr>
          </p:nvGraphicFramePr>
          <p:xfrm>
            <a:off x="3784600" y="4533900"/>
            <a:ext cx="1879600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0" name="Equation" r:id="rId3" imgW="1879560" imgH="609480" progId="Equation.DSMT4">
                    <p:embed/>
                  </p:oleObj>
                </mc:Choice>
                <mc:Fallback>
                  <p:oleObj name="Equation" r:id="rId3" imgW="1879560" imgH="609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784600" y="4533900"/>
                          <a:ext cx="1879600" cy="609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" name="Straight Arrow Connector 5"/>
            <p:cNvCxnSpPr/>
            <p:nvPr/>
          </p:nvCxnSpPr>
          <p:spPr>
            <a:xfrm>
              <a:off x="2400300" y="4838700"/>
              <a:ext cx="1104900" cy="0"/>
            </a:xfrm>
            <a:prstGeom prst="straightConnector1">
              <a:avLst/>
            </a:prstGeom>
            <a:ln w="762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5943600" y="4838700"/>
              <a:ext cx="1104900" cy="0"/>
            </a:xfrm>
            <a:prstGeom prst="straightConnector1">
              <a:avLst/>
            </a:prstGeom>
            <a:ln w="762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4662235"/>
                </p:ext>
              </p:extLst>
            </p:nvPr>
          </p:nvGraphicFramePr>
          <p:xfrm>
            <a:off x="501650" y="4114800"/>
            <a:ext cx="2451100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1" name="Equation" r:id="rId5" imgW="2450880" imgH="469800" progId="Equation.DSMT4">
                    <p:embed/>
                  </p:oleObj>
                </mc:Choice>
                <mc:Fallback>
                  <p:oleObj name="Equation" r:id="rId5" imgW="2450880" imgH="469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1650" y="4114800"/>
                          <a:ext cx="2451100" cy="469900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8921164"/>
                </p:ext>
              </p:extLst>
            </p:nvPr>
          </p:nvGraphicFramePr>
          <p:xfrm>
            <a:off x="6270625" y="4114800"/>
            <a:ext cx="2781300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2" name="Equation" r:id="rId7" imgW="2781000" imgH="469800" progId="Equation.DSMT4">
                    <p:embed/>
                  </p:oleObj>
                </mc:Choice>
                <mc:Fallback>
                  <p:oleObj name="Equation" r:id="rId7" imgW="2781000" imgH="469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70625" y="4114800"/>
                          <a:ext cx="2781300" cy="469900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662966"/>
              </p:ext>
            </p:extLst>
          </p:nvPr>
        </p:nvGraphicFramePr>
        <p:xfrm>
          <a:off x="334787" y="2057400"/>
          <a:ext cx="53721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" name="Equation" r:id="rId9" imgW="5371920" imgH="914400" progId="Equation.DSMT4">
                  <p:embed/>
                </p:oleObj>
              </mc:Choice>
              <mc:Fallback>
                <p:oleObj name="Equation" r:id="rId9" imgW="537192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7" y="2057400"/>
                        <a:ext cx="53721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76600"/>
            <a:ext cx="49815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036049"/>
              </p:ext>
            </p:extLst>
          </p:nvPr>
        </p:nvGraphicFramePr>
        <p:xfrm>
          <a:off x="438150" y="3505200"/>
          <a:ext cx="21907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" name="Equation" r:id="rId12" imgW="1460160" imgH="266400" progId="Equation.DSMT4">
                  <p:embed/>
                </p:oleObj>
              </mc:Choice>
              <mc:Fallback>
                <p:oleObj name="Equation" r:id="rId12" imgW="14601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3505200"/>
                        <a:ext cx="2190750" cy="4000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1764027" y="4540624"/>
            <a:ext cx="5943600" cy="1981200"/>
            <a:chOff x="1764027" y="4540624"/>
            <a:chExt cx="5943600" cy="1981200"/>
          </a:xfrm>
        </p:grpSpPr>
        <p:graphicFrame>
          <p:nvGraphicFramePr>
            <p:cNvPr id="3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246862"/>
                </p:ext>
              </p:extLst>
            </p:nvPr>
          </p:nvGraphicFramePr>
          <p:xfrm>
            <a:off x="3166449" y="5181600"/>
            <a:ext cx="3085886" cy="7613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5" name="Visio" r:id="rId14" imgW="3520440" imgH="1125093" progId="Visio.Drawing.11">
                    <p:embed/>
                  </p:oleObj>
                </mc:Choice>
                <mc:Fallback>
                  <p:oleObj name="Visio" r:id="rId14" imgW="3520440" imgH="1125093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6449" y="5181600"/>
                          <a:ext cx="3085886" cy="7613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Oval 11"/>
            <p:cNvSpPr>
              <a:spLocks noChangeArrowheads="1"/>
            </p:cNvSpPr>
            <p:nvPr/>
          </p:nvSpPr>
          <p:spPr bwMode="auto">
            <a:xfrm>
              <a:off x="1764027" y="5954806"/>
              <a:ext cx="2070243" cy="56701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12"/>
            <p:cNvSpPr>
              <a:spLocks noChangeArrowheads="1"/>
            </p:cNvSpPr>
            <p:nvPr/>
          </p:nvSpPr>
          <p:spPr bwMode="auto">
            <a:xfrm>
              <a:off x="5704166" y="5593977"/>
              <a:ext cx="2003461" cy="515471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 Box 14"/>
            <p:cNvSpPr txBox="1">
              <a:spLocks noChangeArrowheads="1"/>
            </p:cNvSpPr>
            <p:nvPr/>
          </p:nvSpPr>
          <p:spPr bwMode="auto">
            <a:xfrm>
              <a:off x="2031155" y="6160995"/>
              <a:ext cx="1451521" cy="208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400" b="1" dirty="0">
                  <a:latin typeface="Times New Roman" pitchFamily="18" charset="0"/>
                  <a:cs typeface="Times New Roman" pitchFamily="18" charset="0"/>
                </a:rPr>
                <a:t>Input Function 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x(t</a:t>
              </a:r>
              <a:r>
                <a:rPr lang="en-US" sz="1400" b="1" dirty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1400" b="1" dirty="0"/>
            </a:p>
          </p:txBody>
        </p:sp>
        <p:sp>
          <p:nvSpPr>
            <p:cNvPr id="40" name="Text Box 15"/>
            <p:cNvSpPr txBox="1">
              <a:spLocks noChangeArrowheads="1"/>
            </p:cNvSpPr>
            <p:nvPr/>
          </p:nvSpPr>
          <p:spPr bwMode="auto">
            <a:xfrm>
              <a:off x="5904512" y="5748618"/>
              <a:ext cx="1563911" cy="208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Output Function </a:t>
              </a:r>
              <a:r>
                <a:rPr lang="en-US" sz="1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y(t</a:t>
              </a:r>
              <a:r>
                <a:rPr lang="en-US" sz="1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41" name="Text Box 16"/>
            <p:cNvSpPr txBox="1">
              <a:spLocks noChangeArrowheads="1"/>
            </p:cNvSpPr>
            <p:nvPr/>
          </p:nvSpPr>
          <p:spPr bwMode="auto">
            <a:xfrm>
              <a:off x="4139958" y="4540624"/>
              <a:ext cx="75673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T[ 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513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2860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04800" y="914400"/>
            <a:ext cx="6553200" cy="704850"/>
            <a:chOff x="304800" y="914400"/>
            <a:chExt cx="6553200" cy="704850"/>
          </a:xfrm>
        </p:grpSpPr>
        <p:pic>
          <p:nvPicPr>
            <p:cNvPr id="1946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914400"/>
              <a:ext cx="6553200" cy="23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46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371600"/>
              <a:ext cx="5800725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304800" y="1905000"/>
            <a:ext cx="5629275" cy="295275"/>
            <a:chOff x="414337" y="2286000"/>
            <a:chExt cx="5629275" cy="295275"/>
          </a:xfrm>
        </p:grpSpPr>
        <p:pic>
          <p:nvPicPr>
            <p:cNvPr id="1946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337" y="2286000"/>
              <a:ext cx="4352925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463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7262" y="2286000"/>
              <a:ext cx="1276350" cy="295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4" y="2438400"/>
            <a:ext cx="604837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6581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28650" y="4343400"/>
            <a:ext cx="4029075" cy="277738"/>
            <a:chOff x="542925" y="5237237"/>
            <a:chExt cx="4029075" cy="277738"/>
          </a:xfrm>
        </p:grpSpPr>
        <p:pic>
          <p:nvPicPr>
            <p:cNvPr id="19466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925" y="5257800"/>
              <a:ext cx="904875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467" name="Picture 1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5248275"/>
              <a:ext cx="1000125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468" name="Picture 1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900" y="5237237"/>
              <a:ext cx="11811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62" y="4876800"/>
            <a:ext cx="595312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0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248400"/>
            <a:ext cx="48196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14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43148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41814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27527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30480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37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10382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66" y="1219200"/>
            <a:ext cx="6524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36" y="1752600"/>
            <a:ext cx="6981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03" y="3124200"/>
            <a:ext cx="38481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66" y="2286000"/>
            <a:ext cx="36861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03" y="3657600"/>
            <a:ext cx="67437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6" y="4267200"/>
            <a:ext cx="39624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83" y="4724400"/>
            <a:ext cx="48196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83" y="5361685"/>
            <a:ext cx="34004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7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1" y="5857874"/>
            <a:ext cx="14668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8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34086"/>
            <a:ext cx="36671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03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200" y="500062"/>
            <a:ext cx="3133725" cy="714375"/>
            <a:chOff x="685800" y="685800"/>
            <a:chExt cx="3133725" cy="714375"/>
          </a:xfrm>
        </p:grpSpPr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85800"/>
              <a:ext cx="1466850" cy="714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3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871537"/>
              <a:ext cx="1304925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495300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67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91529" y="762000"/>
            <a:ext cx="2764208" cy="304800"/>
            <a:chOff x="540967" y="4343400"/>
            <a:chExt cx="2764208" cy="304800"/>
          </a:xfrm>
        </p:grpSpPr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967" y="4343400"/>
              <a:ext cx="14001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4343400"/>
              <a:ext cx="1247775" cy="295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5381625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24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10096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93" y="914400"/>
            <a:ext cx="5991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21593" y="1676400"/>
            <a:ext cx="7391400" cy="838200"/>
            <a:chOff x="421593" y="1676400"/>
            <a:chExt cx="7391400" cy="838200"/>
          </a:xfrm>
        </p:grpSpPr>
        <p:pic>
          <p:nvPicPr>
            <p:cNvPr id="2355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593" y="1676400"/>
              <a:ext cx="7391400" cy="295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209800"/>
              <a:ext cx="55149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457200" y="3019425"/>
            <a:ext cx="7038975" cy="909638"/>
            <a:chOff x="457200" y="3019425"/>
            <a:chExt cx="7038975" cy="909638"/>
          </a:xfrm>
        </p:grpSpPr>
        <p:pic>
          <p:nvPicPr>
            <p:cNvPr id="23559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019425"/>
              <a:ext cx="3419475" cy="40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60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025" y="3595688"/>
              <a:ext cx="6534150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4784"/>
            <a:ext cx="885825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96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19621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6800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75819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19350" y="2744460"/>
            <a:ext cx="108585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endCxn id="2" idx="1"/>
          </p:cNvCxnSpPr>
          <p:nvPr/>
        </p:nvCxnSpPr>
        <p:spPr>
          <a:xfrm>
            <a:off x="1676400" y="3049260"/>
            <a:ext cx="74295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845558"/>
              </p:ext>
            </p:extLst>
          </p:nvPr>
        </p:nvGraphicFramePr>
        <p:xfrm>
          <a:off x="1636647" y="2667000"/>
          <a:ext cx="381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0" name="Equation" r:id="rId6" imgW="380880" imgH="266400" progId="Equation.DSMT4">
                  <p:embed/>
                </p:oleObj>
              </mc:Choice>
              <mc:Fallback>
                <p:oleObj name="Equation" r:id="rId6" imgW="3808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36647" y="2667000"/>
                        <a:ext cx="3810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3505200" y="3049260"/>
            <a:ext cx="16764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860845"/>
              </p:ext>
            </p:extLst>
          </p:nvPr>
        </p:nvGraphicFramePr>
        <p:xfrm>
          <a:off x="2774950" y="2915910"/>
          <a:ext cx="368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1" name="Equation" r:id="rId8" imgW="368280" imgH="266400" progId="Equation.DSMT4">
                  <p:embed/>
                </p:oleObj>
              </mc:Choice>
              <mc:Fallback>
                <p:oleObj name="Equation" r:id="rId8" imgW="3682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950" y="2915910"/>
                        <a:ext cx="3683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248542"/>
              </p:ext>
            </p:extLst>
          </p:nvPr>
        </p:nvGraphicFramePr>
        <p:xfrm>
          <a:off x="3663950" y="2611110"/>
          <a:ext cx="11684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2" name="Equation" r:id="rId10" imgW="1168200" imgH="266400" progId="Equation.DSMT4">
                  <p:embed/>
                </p:oleObj>
              </mc:Choice>
              <mc:Fallback>
                <p:oleObj name="Equation" r:id="rId10" imgW="11682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3950" y="2611110"/>
                        <a:ext cx="11684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5181600" y="2744460"/>
            <a:ext cx="108585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9134896"/>
              </p:ext>
            </p:extLst>
          </p:nvPr>
        </p:nvGraphicFramePr>
        <p:xfrm>
          <a:off x="5260975" y="2934960"/>
          <a:ext cx="927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3" name="Equation" r:id="rId12" imgW="927000" imgH="228600" progId="Equation.DSMT4">
                  <p:embed/>
                </p:oleObj>
              </mc:Choice>
              <mc:Fallback>
                <p:oleObj name="Equation" r:id="rId12" imgW="927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0975" y="2934960"/>
                        <a:ext cx="9271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6267450" y="3049260"/>
            <a:ext cx="74295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300977"/>
              </p:ext>
            </p:extLst>
          </p:nvPr>
        </p:nvGraphicFramePr>
        <p:xfrm>
          <a:off x="6591064" y="2667000"/>
          <a:ext cx="698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4" name="Equation" r:id="rId14" imgW="698400" imgH="279360" progId="Equation.DSMT4">
                  <p:embed/>
                </p:oleObj>
              </mc:Choice>
              <mc:Fallback>
                <p:oleObj name="Equation" r:id="rId14" imgW="698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1064" y="2667000"/>
                        <a:ext cx="698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2419350" y="4175938"/>
            <a:ext cx="108585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endCxn id="19" idx="1"/>
          </p:cNvCxnSpPr>
          <p:nvPr/>
        </p:nvCxnSpPr>
        <p:spPr>
          <a:xfrm>
            <a:off x="1676400" y="4480738"/>
            <a:ext cx="74295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247273"/>
              </p:ext>
            </p:extLst>
          </p:nvPr>
        </p:nvGraphicFramePr>
        <p:xfrm>
          <a:off x="1636647" y="4098478"/>
          <a:ext cx="381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5" name="Equation" r:id="rId16" imgW="380880" imgH="266400" progId="Equation.DSMT4">
                  <p:embed/>
                </p:oleObj>
              </mc:Choice>
              <mc:Fallback>
                <p:oleObj name="Equation" r:id="rId16" imgW="3808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36647" y="4098478"/>
                        <a:ext cx="3810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3505200" y="4480738"/>
            <a:ext cx="16764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868841"/>
              </p:ext>
            </p:extLst>
          </p:nvPr>
        </p:nvGraphicFramePr>
        <p:xfrm>
          <a:off x="5486400" y="4347388"/>
          <a:ext cx="368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6" name="Equation" r:id="rId17" imgW="368280" imgH="266400" progId="Equation.DSMT4">
                  <p:embed/>
                </p:oleObj>
              </mc:Choice>
              <mc:Fallback>
                <p:oleObj name="Equation" r:id="rId17" imgW="3682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347388"/>
                        <a:ext cx="3683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076594"/>
              </p:ext>
            </p:extLst>
          </p:nvPr>
        </p:nvGraphicFramePr>
        <p:xfrm>
          <a:off x="6584950" y="4093388"/>
          <a:ext cx="952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7" name="Equation" r:id="rId19" imgW="952200" imgH="279360" progId="Equation.DSMT4">
                  <p:embed/>
                </p:oleObj>
              </mc:Choice>
              <mc:Fallback>
                <p:oleObj name="Equation" r:id="rId19" imgW="9522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4950" y="4093388"/>
                        <a:ext cx="952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5181600" y="4175938"/>
            <a:ext cx="108585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114498"/>
              </p:ext>
            </p:extLst>
          </p:nvPr>
        </p:nvGraphicFramePr>
        <p:xfrm>
          <a:off x="2498725" y="4366438"/>
          <a:ext cx="927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8" name="Equation" r:id="rId21" imgW="927000" imgH="228600" progId="Equation.DSMT4">
                  <p:embed/>
                </p:oleObj>
              </mc:Choice>
              <mc:Fallback>
                <p:oleObj name="Equation" r:id="rId21" imgW="927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8725" y="4366438"/>
                        <a:ext cx="9271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/>
          <p:cNvCxnSpPr/>
          <p:nvPr/>
        </p:nvCxnSpPr>
        <p:spPr>
          <a:xfrm>
            <a:off x="6267450" y="4480738"/>
            <a:ext cx="74295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441254"/>
              </p:ext>
            </p:extLst>
          </p:nvPr>
        </p:nvGraphicFramePr>
        <p:xfrm>
          <a:off x="3857625" y="4099738"/>
          <a:ext cx="685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9" name="Equation" r:id="rId23" imgW="685800" imgH="279360" progId="Equation.DSMT4">
                  <p:embed/>
                </p:oleObj>
              </mc:Choice>
              <mc:Fallback>
                <p:oleObj name="Equation" r:id="rId23" imgW="6858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5" y="4099738"/>
                        <a:ext cx="685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52" name="Picture 20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2" y="5105400"/>
            <a:ext cx="868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53" name="Picture 21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83" y="5601408"/>
            <a:ext cx="31432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54" name="Picture 2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134" y="5571652"/>
            <a:ext cx="49244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55" name="Picture 23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2" y="6096000"/>
            <a:ext cx="2076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56" name="Picture 24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921" y="6119380"/>
            <a:ext cx="26384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552450" y="6442994"/>
            <a:ext cx="7591425" cy="333375"/>
            <a:chOff x="552450" y="6442994"/>
            <a:chExt cx="7591425" cy="333375"/>
          </a:xfrm>
        </p:grpSpPr>
        <p:pic>
          <p:nvPicPr>
            <p:cNvPr id="18457" name="Picture 25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" y="6442994"/>
              <a:ext cx="5715000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58" name="Picture 26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25" y="6471568"/>
              <a:ext cx="1771650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2781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33500" y="1358900"/>
            <a:ext cx="108585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endCxn id="5" idx="1"/>
          </p:cNvCxnSpPr>
          <p:nvPr/>
        </p:nvCxnSpPr>
        <p:spPr>
          <a:xfrm>
            <a:off x="590550" y="1663700"/>
            <a:ext cx="74295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101056"/>
              </p:ext>
            </p:extLst>
          </p:nvPr>
        </p:nvGraphicFramePr>
        <p:xfrm>
          <a:off x="582613" y="1281663"/>
          <a:ext cx="317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6" name="Equation" r:id="rId3" imgW="317160" imgH="266400" progId="Equation.DSMT4">
                  <p:embed/>
                </p:oleObj>
              </mc:Choice>
              <mc:Fallback>
                <p:oleObj name="Equation" r:id="rId3" imgW="3171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2613" y="1281663"/>
                        <a:ext cx="3175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2419350" y="1663700"/>
            <a:ext cx="28194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010741"/>
              </p:ext>
            </p:extLst>
          </p:nvPr>
        </p:nvGraphicFramePr>
        <p:xfrm>
          <a:off x="1689100" y="1530350"/>
          <a:ext cx="368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7" name="Equation" r:id="rId5" imgW="368280" imgH="266400" progId="Equation.DSMT4">
                  <p:embed/>
                </p:oleObj>
              </mc:Choice>
              <mc:Fallback>
                <p:oleObj name="Equation" r:id="rId5" imgW="3682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100" y="1530350"/>
                        <a:ext cx="3683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5238750" y="1328673"/>
            <a:ext cx="108585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068516"/>
              </p:ext>
            </p:extLst>
          </p:nvPr>
        </p:nvGraphicFramePr>
        <p:xfrm>
          <a:off x="5318125" y="1519173"/>
          <a:ext cx="927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8" name="Equation" r:id="rId7" imgW="927000" imgH="228600" progId="Equation.DSMT4">
                  <p:embed/>
                </p:oleObj>
              </mc:Choice>
              <mc:Fallback>
                <p:oleObj name="Equation" r:id="rId7" imgW="927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25" y="1519173"/>
                        <a:ext cx="9271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6324600" y="1633473"/>
            <a:ext cx="74295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003020"/>
              </p:ext>
            </p:extLst>
          </p:nvPr>
        </p:nvGraphicFramePr>
        <p:xfrm>
          <a:off x="2590800" y="1219200"/>
          <a:ext cx="1181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9" name="Equation" r:id="rId9" imgW="1180800" imgH="279360" progId="Equation.DSMT4">
                  <p:embed/>
                </p:oleObj>
              </mc:Choice>
              <mc:Fallback>
                <p:oleObj name="Equation" r:id="rId9" imgW="11808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219200"/>
                        <a:ext cx="1181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602118"/>
              </p:ext>
            </p:extLst>
          </p:nvPr>
        </p:nvGraphicFramePr>
        <p:xfrm>
          <a:off x="3873500" y="1080050"/>
          <a:ext cx="1168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0" name="Equation" r:id="rId11" imgW="1168200" imgH="558720" progId="Equation.DSMT4">
                  <p:embed/>
                </p:oleObj>
              </mc:Choice>
              <mc:Fallback>
                <p:oleObj name="Equation" r:id="rId11" imgW="116820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0" y="1080050"/>
                        <a:ext cx="1168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967643"/>
              </p:ext>
            </p:extLst>
          </p:nvPr>
        </p:nvGraphicFramePr>
        <p:xfrm>
          <a:off x="6610350" y="911775"/>
          <a:ext cx="1968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1" name="Equation" r:id="rId13" imgW="1968480" imgH="571320" progId="Equation.DSMT4">
                  <p:embed/>
                </p:oleObj>
              </mc:Choice>
              <mc:Fallback>
                <p:oleObj name="Equation" r:id="rId13" imgW="196848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911775"/>
                        <a:ext cx="19685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1324054" y="2511975"/>
            <a:ext cx="108585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endCxn id="21" idx="1"/>
          </p:cNvCxnSpPr>
          <p:nvPr/>
        </p:nvCxnSpPr>
        <p:spPr>
          <a:xfrm>
            <a:off x="581104" y="2816775"/>
            <a:ext cx="74295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409904" y="2816775"/>
            <a:ext cx="28194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229304" y="2481748"/>
            <a:ext cx="108585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653982"/>
              </p:ext>
            </p:extLst>
          </p:nvPr>
        </p:nvGraphicFramePr>
        <p:xfrm>
          <a:off x="1403429" y="2702475"/>
          <a:ext cx="927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2" name="Equation" r:id="rId15" imgW="927000" imgH="228600" progId="Equation.DSMT4">
                  <p:embed/>
                </p:oleObj>
              </mc:Choice>
              <mc:Fallback>
                <p:oleObj name="Equation" r:id="rId15" imgW="927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429" y="2702475"/>
                        <a:ext cx="9271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/>
          <p:cNvCxnSpPr/>
          <p:nvPr/>
        </p:nvCxnSpPr>
        <p:spPr>
          <a:xfrm>
            <a:off x="6315154" y="2786548"/>
            <a:ext cx="74295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414525"/>
              </p:ext>
            </p:extLst>
          </p:nvPr>
        </p:nvGraphicFramePr>
        <p:xfrm>
          <a:off x="581104" y="2378625"/>
          <a:ext cx="317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3" name="Equation" r:id="rId16" imgW="317160" imgH="266400" progId="Equation.DSMT4">
                  <p:embed/>
                </p:oleObj>
              </mc:Choice>
              <mc:Fallback>
                <p:oleObj name="Equation" r:id="rId16" imgW="3171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104" y="2378625"/>
                        <a:ext cx="3175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713855"/>
              </p:ext>
            </p:extLst>
          </p:nvPr>
        </p:nvGraphicFramePr>
        <p:xfrm>
          <a:off x="3337594" y="2372275"/>
          <a:ext cx="635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4" name="Equation" r:id="rId18" imgW="634680" imgH="279360" progId="Equation.DSMT4">
                  <p:embed/>
                </p:oleObj>
              </mc:Choice>
              <mc:Fallback>
                <p:oleObj name="Equation" r:id="rId18" imgW="6346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7594" y="2372275"/>
                        <a:ext cx="635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499179"/>
              </p:ext>
            </p:extLst>
          </p:nvPr>
        </p:nvGraphicFramePr>
        <p:xfrm>
          <a:off x="5588079" y="2653198"/>
          <a:ext cx="368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5" name="Equation" r:id="rId20" imgW="368280" imgH="266400" progId="Equation.DSMT4">
                  <p:embed/>
                </p:oleObj>
              </mc:Choice>
              <mc:Fallback>
                <p:oleObj name="Equation" r:id="rId20" imgW="3682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79" y="2653198"/>
                        <a:ext cx="3683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190328"/>
              </p:ext>
            </p:extLst>
          </p:nvPr>
        </p:nvGraphicFramePr>
        <p:xfrm>
          <a:off x="6457950" y="2130975"/>
          <a:ext cx="2362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6" name="Equation" r:id="rId22" imgW="2361960" imgH="558720" progId="Equation.DSMT4">
                  <p:embed/>
                </p:oleObj>
              </mc:Choice>
              <mc:Fallback>
                <p:oleObj name="Equation" r:id="rId22" imgW="236196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7950" y="2130975"/>
                        <a:ext cx="23622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941296"/>
              </p:ext>
            </p:extLst>
          </p:nvPr>
        </p:nvGraphicFramePr>
        <p:xfrm>
          <a:off x="396350" y="3505200"/>
          <a:ext cx="62865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7" name="Equation" r:id="rId24" imgW="6286320" imgH="558720" progId="Equation.DSMT4">
                  <p:embed/>
                </p:oleObj>
              </mc:Choice>
              <mc:Fallback>
                <p:oleObj name="Equation" r:id="rId24" imgW="628632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50" y="3505200"/>
                        <a:ext cx="62865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439531"/>
              </p:ext>
            </p:extLst>
          </p:nvPr>
        </p:nvGraphicFramePr>
        <p:xfrm>
          <a:off x="876300" y="4114800"/>
          <a:ext cx="30861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8" name="Equation" r:id="rId26" imgW="3085920" imgH="571320" progId="Equation.DSMT4">
                  <p:embed/>
                </p:oleObj>
              </mc:Choice>
              <mc:Fallback>
                <p:oleObj name="Equation" r:id="rId26" imgW="308592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4114800"/>
                        <a:ext cx="30861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91" name="Picture 35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857" y="5102330"/>
            <a:ext cx="29908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92" name="Picture 36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407" y="5344785"/>
            <a:ext cx="13239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488" name="Object 194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558233"/>
              </p:ext>
            </p:extLst>
          </p:nvPr>
        </p:nvGraphicFramePr>
        <p:xfrm>
          <a:off x="485775" y="234950"/>
          <a:ext cx="48006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9" name="Equation" r:id="rId30" imgW="4800600" imgH="558720" progId="Equation.DSMT4">
                  <p:embed/>
                </p:oleObj>
              </mc:Choice>
              <mc:Fallback>
                <p:oleObj name="Equation" r:id="rId30" imgW="480060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" y="234950"/>
                        <a:ext cx="48006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9" name="Right Arrow 19488"/>
          <p:cNvSpPr/>
          <p:nvPr/>
        </p:nvSpPr>
        <p:spPr>
          <a:xfrm>
            <a:off x="2179937" y="5369090"/>
            <a:ext cx="459933" cy="31544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>
            <a:off x="811377" y="6166169"/>
            <a:ext cx="459933" cy="31544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493" name="Object 194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168393"/>
              </p:ext>
            </p:extLst>
          </p:nvPr>
        </p:nvGraphicFramePr>
        <p:xfrm>
          <a:off x="4362450" y="4267200"/>
          <a:ext cx="3924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0" name="Equation" r:id="rId32" imgW="3924000" imgH="266400" progId="Equation.DSMT4">
                  <p:embed/>
                </p:oleObj>
              </mc:Choice>
              <mc:Fallback>
                <p:oleObj name="Equation" r:id="rId32" imgW="39240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450" y="4267200"/>
                        <a:ext cx="3924300" cy="2667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" name="Picture 34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87" y="5334000"/>
            <a:ext cx="152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494" name="Object 194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028732"/>
              </p:ext>
            </p:extLst>
          </p:nvPr>
        </p:nvGraphicFramePr>
        <p:xfrm>
          <a:off x="1334287" y="6190542"/>
          <a:ext cx="3924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1" name="Equation" r:id="rId35" imgW="3924000" imgH="266400" progId="Equation.DSMT4">
                  <p:embed/>
                </p:oleObj>
              </mc:Choice>
              <mc:Fallback>
                <p:oleObj name="Equation" r:id="rId35" imgW="39240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4287" y="6190542"/>
                        <a:ext cx="3924300" cy="2667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95" name="Object 194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747888"/>
              </p:ext>
            </p:extLst>
          </p:nvPr>
        </p:nvGraphicFramePr>
        <p:xfrm>
          <a:off x="5862676" y="6185219"/>
          <a:ext cx="28448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2" name="Equation" r:id="rId37" imgW="2844720" imgH="266400" progId="Equation.DSMT4">
                  <p:embed/>
                </p:oleObj>
              </mc:Choice>
              <mc:Fallback>
                <p:oleObj name="Equation" r:id="rId37" imgW="284472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2676" y="6185219"/>
                        <a:ext cx="2844800" cy="266700"/>
                      </a:xfrm>
                      <a:prstGeom prst="rect">
                        <a:avLst/>
                      </a:prstGeom>
                      <a:solidFill>
                        <a:srgbClr val="66FF33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ight Arrow 48"/>
          <p:cNvSpPr/>
          <p:nvPr/>
        </p:nvSpPr>
        <p:spPr>
          <a:xfrm>
            <a:off x="5349814" y="6160846"/>
            <a:ext cx="459933" cy="31544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5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21" grpId="0" animBg="1"/>
      <p:bldP spid="25" grpId="0" animBg="1"/>
      <p:bldP spid="19489" grpId="0" animBg="1"/>
      <p:bldP spid="44" grpId="0" animBg="1"/>
      <p:bldP spid="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70425"/>
            <a:ext cx="28289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04800" y="1627909"/>
            <a:ext cx="3867150" cy="1219200"/>
            <a:chOff x="904875" y="1627909"/>
            <a:chExt cx="3867150" cy="1219200"/>
          </a:xfrm>
        </p:grpSpPr>
        <p:pic>
          <p:nvPicPr>
            <p:cNvPr id="2048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875" y="1627909"/>
              <a:ext cx="3867150" cy="121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485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875" y="1828800"/>
              <a:ext cx="381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874" y="1627909"/>
            <a:ext cx="4181475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04800" y="3444114"/>
            <a:ext cx="3862387" cy="1190625"/>
            <a:chOff x="304800" y="3444114"/>
            <a:chExt cx="3862387" cy="1190625"/>
          </a:xfrm>
        </p:grpSpPr>
        <p:pic>
          <p:nvPicPr>
            <p:cNvPr id="20487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562" y="3444114"/>
              <a:ext cx="3857625" cy="1190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488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3553731"/>
              <a:ext cx="371475" cy="23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874" y="3405463"/>
            <a:ext cx="44577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7848600" y="2242271"/>
            <a:ext cx="1016000" cy="1311460"/>
            <a:chOff x="7848600" y="2242271"/>
            <a:chExt cx="1016000" cy="131146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7848600" y="2242271"/>
              <a:ext cx="0" cy="1311460"/>
            </a:xfrm>
            <a:prstGeom prst="line">
              <a:avLst/>
            </a:prstGeom>
            <a:ln w="7620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51355815"/>
                </p:ext>
              </p:extLst>
            </p:nvPr>
          </p:nvGraphicFramePr>
          <p:xfrm>
            <a:off x="8001000" y="2723284"/>
            <a:ext cx="8636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0" name="Equation" r:id="rId11" imgW="863280" imgH="266400" progId="Equation.DSMT4">
                    <p:embed/>
                  </p:oleObj>
                </mc:Choice>
                <mc:Fallback>
                  <p:oleObj name="Equation" r:id="rId11" imgW="863280" imgH="266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01000" y="2723284"/>
                          <a:ext cx="863600" cy="266700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Right Arrow 9"/>
          <p:cNvSpPr/>
          <p:nvPr/>
        </p:nvSpPr>
        <p:spPr>
          <a:xfrm>
            <a:off x="376237" y="5715000"/>
            <a:ext cx="619125" cy="3322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210588"/>
              </p:ext>
            </p:extLst>
          </p:nvPr>
        </p:nvGraphicFramePr>
        <p:xfrm>
          <a:off x="1009217" y="5766816"/>
          <a:ext cx="2679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Equation" r:id="rId13" imgW="2679480" imgH="228600" progId="Equation.DSMT4">
                  <p:embed/>
                </p:oleObj>
              </mc:Choice>
              <mc:Fallback>
                <p:oleObj name="Equation" r:id="rId13" imgW="2679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217" y="5766816"/>
                        <a:ext cx="2679700" cy="228600"/>
                      </a:xfrm>
                      <a:prstGeom prst="rect">
                        <a:avLst/>
                      </a:prstGeom>
                      <a:solidFill>
                        <a:srgbClr val="66FF3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437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1728145"/>
            <a:ext cx="3953132" cy="1190625"/>
            <a:chOff x="1114168" y="1686312"/>
            <a:chExt cx="3953132" cy="1190625"/>
          </a:xfrm>
        </p:grpSpPr>
        <p:pic>
          <p:nvPicPr>
            <p:cNvPr id="2150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686312"/>
              <a:ext cx="3924300" cy="1190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50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4168" y="1905000"/>
              <a:ext cx="476250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532" y="1728145"/>
            <a:ext cx="48291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02857" y="4367213"/>
            <a:ext cx="3902675" cy="1171575"/>
            <a:chOff x="152400" y="3429000"/>
            <a:chExt cx="3902675" cy="1171575"/>
          </a:xfrm>
        </p:grpSpPr>
        <p:pic>
          <p:nvPicPr>
            <p:cNvPr id="21513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962400"/>
              <a:ext cx="800100" cy="123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516" name="Picture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" y="3605599"/>
              <a:ext cx="457200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517" name="Picture 1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975" y="3429000"/>
              <a:ext cx="3086100" cy="1171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1518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532" y="4343400"/>
            <a:ext cx="44577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611762" y="2328220"/>
            <a:ext cx="1322945" cy="2015180"/>
            <a:chOff x="7611762" y="2328220"/>
            <a:chExt cx="1322945" cy="201518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7611762" y="2328220"/>
              <a:ext cx="0" cy="2015180"/>
            </a:xfrm>
            <a:prstGeom prst="line">
              <a:avLst/>
            </a:prstGeom>
            <a:ln w="7620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1265936"/>
                </p:ext>
              </p:extLst>
            </p:nvPr>
          </p:nvGraphicFramePr>
          <p:xfrm>
            <a:off x="7715507" y="3202460"/>
            <a:ext cx="12192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4" name="Equation" r:id="rId10" imgW="1218960" imgH="266400" progId="Equation.DSMT4">
                    <p:embed/>
                  </p:oleObj>
                </mc:Choice>
                <mc:Fallback>
                  <p:oleObj name="Equation" r:id="rId10" imgW="1218960" imgH="266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15507" y="3202460"/>
                          <a:ext cx="1219200" cy="266700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6"/>
          <p:cNvGrpSpPr/>
          <p:nvPr/>
        </p:nvGrpSpPr>
        <p:grpSpPr>
          <a:xfrm>
            <a:off x="462659" y="6428232"/>
            <a:ext cx="3248315" cy="332232"/>
            <a:chOff x="462659" y="6428232"/>
            <a:chExt cx="3248315" cy="332232"/>
          </a:xfrm>
        </p:grpSpPr>
        <p:sp>
          <p:nvSpPr>
            <p:cNvPr id="23" name="Right Arrow 22"/>
            <p:cNvSpPr/>
            <p:nvPr/>
          </p:nvSpPr>
          <p:spPr>
            <a:xfrm>
              <a:off x="462659" y="6428232"/>
              <a:ext cx="619125" cy="33223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0475377"/>
                </p:ext>
              </p:extLst>
            </p:nvPr>
          </p:nvGraphicFramePr>
          <p:xfrm>
            <a:off x="2352074" y="6493764"/>
            <a:ext cx="13589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5" name="Equation" r:id="rId12" imgW="1358640" imgH="228600" progId="Equation.DSMT4">
                    <p:embed/>
                  </p:oleObj>
                </mc:Choice>
                <mc:Fallback>
                  <p:oleObj name="Equation" r:id="rId12" imgW="13586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2074" y="6493764"/>
                          <a:ext cx="1358900" cy="228600"/>
                        </a:xfrm>
                        <a:prstGeom prst="rect">
                          <a:avLst/>
                        </a:prstGeom>
                        <a:solidFill>
                          <a:srgbClr val="66FF33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1521" name="Picture 17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466" y="6493764"/>
              <a:ext cx="1171575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310204" y="152400"/>
            <a:ext cx="4169120" cy="342900"/>
            <a:chOff x="326680" y="457200"/>
            <a:chExt cx="4169120" cy="342900"/>
          </a:xfrm>
        </p:grpSpPr>
        <p:pic>
          <p:nvPicPr>
            <p:cNvPr id="21522" name="Picture 1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457200"/>
              <a:ext cx="28956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17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80" y="495300"/>
              <a:ext cx="1171575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0" y="2971800"/>
            <a:ext cx="1097783" cy="111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85800"/>
            <a:ext cx="1036320" cy="110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95300"/>
            <a:ext cx="1743456" cy="110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105400"/>
            <a:ext cx="829056" cy="107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280" y="5181600"/>
            <a:ext cx="1530096" cy="1133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72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62000" y="114300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Consider The following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Input/Output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relations</a:t>
            </a: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762000" y="1981200"/>
          <a:ext cx="1981200" cy="176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" name="Visio" r:id="rId3" imgW="1975104" imgH="1664208" progId="Visio.Drawing.11">
                  <p:embed/>
                </p:oleObj>
              </mc:Choice>
              <mc:Fallback>
                <p:oleObj name="Visio" r:id="rId3" imgW="1975104" imgH="166420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81200"/>
                        <a:ext cx="1981200" cy="176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14687"/>
              </p:ext>
            </p:extLst>
          </p:nvPr>
        </p:nvGraphicFramePr>
        <p:xfrm>
          <a:off x="3009900" y="2743200"/>
          <a:ext cx="13716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" name="Equation" r:id="rId5" imgW="1370838" imgH="295656" progId="Equation.DSMT4">
                  <p:embed/>
                </p:oleObj>
              </mc:Choice>
              <mc:Fallback>
                <p:oleObj name="Equation" r:id="rId5" imgW="1370838" imgH="29565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2743200"/>
                        <a:ext cx="1371600" cy="2952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762000" y="4114800"/>
          <a:ext cx="1974850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" name="Visio" r:id="rId7" imgW="1864614" imgH="1667637" progId="Visio.Drawing.11">
                  <p:embed/>
                </p:oleObj>
              </mc:Choice>
              <mc:Fallback>
                <p:oleObj name="Visio" r:id="rId7" imgW="1864614" imgH="166763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114800"/>
                        <a:ext cx="1974850" cy="176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2971800" y="4953000"/>
          <a:ext cx="18161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" name="Equation" r:id="rId9" imgW="1815840" imgH="672840" progId="Equation.DSMT4">
                  <p:embed/>
                </p:oleObj>
              </mc:Choice>
              <mc:Fallback>
                <p:oleObj name="Equation" r:id="rId9" imgW="1815840" imgH="672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953000"/>
                        <a:ext cx="1816100" cy="6731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5029200" y="2057400"/>
          <a:ext cx="1865313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" name="Visio" r:id="rId11" imgW="1864614" imgH="1667637" progId="Visio.Drawing.11">
                  <p:embed/>
                </p:oleObj>
              </mc:Choice>
              <mc:Fallback>
                <p:oleObj name="Visio" r:id="rId11" imgW="1864614" imgH="166763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057400"/>
                        <a:ext cx="1865313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7124700" y="2528888"/>
          <a:ext cx="1447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" name="Equation" r:id="rId13" imgW="1447560" imgH="571320" progId="Equation.DSMT4">
                  <p:embed/>
                </p:oleObj>
              </mc:Choice>
              <mc:Fallback>
                <p:oleObj name="Equation" r:id="rId13" imgW="144756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4700" y="2528888"/>
                        <a:ext cx="1447800" cy="5715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534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973177"/>
              </p:ext>
            </p:extLst>
          </p:nvPr>
        </p:nvGraphicFramePr>
        <p:xfrm>
          <a:off x="546100" y="533400"/>
          <a:ext cx="3378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2" name="Equation" r:id="rId3" imgW="3377880" imgH="558720" progId="Equation.DSMT4">
                  <p:embed/>
                </p:oleObj>
              </mc:Choice>
              <mc:Fallback>
                <p:oleObj name="Equation" r:id="rId3" imgW="337788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533400"/>
                        <a:ext cx="33782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76200" y="1847593"/>
            <a:ext cx="3895725" cy="1190625"/>
            <a:chOff x="609600" y="1828800"/>
            <a:chExt cx="3895725" cy="1190625"/>
          </a:xfrm>
        </p:grpSpPr>
        <p:pic>
          <p:nvPicPr>
            <p:cNvPr id="2253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828800"/>
              <a:ext cx="3895725" cy="1190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32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981200"/>
              <a:ext cx="438150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1638043"/>
            <a:ext cx="427672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4129474"/>
            <a:ext cx="481965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66675" y="4258577"/>
            <a:ext cx="3905250" cy="1209675"/>
            <a:chOff x="295275" y="3642540"/>
            <a:chExt cx="3905250" cy="1209675"/>
          </a:xfrm>
        </p:grpSpPr>
        <p:pic>
          <p:nvPicPr>
            <p:cNvPr id="22536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275" y="3642540"/>
              <a:ext cx="3905250" cy="1209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754136"/>
              <a:ext cx="438150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28400"/>
              </p:ext>
            </p:extLst>
          </p:nvPr>
        </p:nvGraphicFramePr>
        <p:xfrm>
          <a:off x="457200" y="6019800"/>
          <a:ext cx="1117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3" name="Equation" r:id="rId10" imgW="1117440" imgH="279360" progId="Equation.DSMT4">
                  <p:embed/>
                </p:oleObj>
              </mc:Choice>
              <mc:Fallback>
                <p:oleObj name="Equation" r:id="rId10" imgW="11174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019800"/>
                        <a:ext cx="1117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676400" y="5867400"/>
            <a:ext cx="2669733" cy="571500"/>
            <a:chOff x="1787967" y="5241063"/>
            <a:chExt cx="2669733" cy="571500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3994924"/>
                </p:ext>
              </p:extLst>
            </p:nvPr>
          </p:nvGraphicFramePr>
          <p:xfrm>
            <a:off x="2362200" y="5241063"/>
            <a:ext cx="209550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64" name="Equation" r:id="rId12" imgW="2095200" imgH="571320" progId="Equation.DSMT4">
                    <p:embed/>
                  </p:oleObj>
                </mc:Choice>
                <mc:Fallback>
                  <p:oleObj name="Equation" r:id="rId12" imgW="209520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2200" y="5241063"/>
                          <a:ext cx="2095500" cy="571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ight Arrow 11"/>
            <p:cNvSpPr/>
            <p:nvPr/>
          </p:nvSpPr>
          <p:spPr>
            <a:xfrm>
              <a:off x="1787967" y="5369090"/>
              <a:ext cx="459933" cy="315446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757938"/>
              </p:ext>
            </p:extLst>
          </p:nvPr>
        </p:nvGraphicFramePr>
        <p:xfrm>
          <a:off x="4495800" y="5995427"/>
          <a:ext cx="838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5" name="Equation" r:id="rId14" imgW="838080" imgH="279360" progId="Equation.DSMT4">
                  <p:embed/>
                </p:oleObj>
              </mc:Choice>
              <mc:Fallback>
                <p:oleObj name="Equation" r:id="rId14" imgW="8380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995427"/>
                        <a:ext cx="838200" cy="279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5416378" y="5992156"/>
            <a:ext cx="1943100" cy="315446"/>
            <a:chOff x="5410200" y="5369090"/>
            <a:chExt cx="1943100" cy="315446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9661981"/>
                </p:ext>
              </p:extLst>
            </p:nvPr>
          </p:nvGraphicFramePr>
          <p:xfrm>
            <a:off x="6019800" y="5369090"/>
            <a:ext cx="13335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66" name="Equation" r:id="rId16" imgW="1333440" imgH="228600" progId="Equation.DSMT4">
                    <p:embed/>
                  </p:oleObj>
                </mc:Choice>
                <mc:Fallback>
                  <p:oleObj name="Equation" r:id="rId16" imgW="13334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9800" y="5369090"/>
                          <a:ext cx="1333500" cy="228600"/>
                        </a:xfrm>
                        <a:prstGeom prst="rect">
                          <a:avLst/>
                        </a:prstGeom>
                        <a:solidFill>
                          <a:srgbClr val="66FF33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ight Arrow 15"/>
            <p:cNvSpPr/>
            <p:nvPr/>
          </p:nvSpPr>
          <p:spPr>
            <a:xfrm>
              <a:off x="5410200" y="5369090"/>
              <a:ext cx="459933" cy="315446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391400" y="2658377"/>
            <a:ext cx="1587500" cy="1600200"/>
            <a:chOff x="7391400" y="2658377"/>
            <a:chExt cx="1587500" cy="160020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7391400" y="2658377"/>
              <a:ext cx="0" cy="1600200"/>
            </a:xfrm>
            <a:prstGeom prst="line">
              <a:avLst/>
            </a:prstGeom>
            <a:ln w="7620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2545892"/>
                </p:ext>
              </p:extLst>
            </p:nvPr>
          </p:nvGraphicFramePr>
          <p:xfrm>
            <a:off x="7518400" y="3191777"/>
            <a:ext cx="14605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67" name="Equation" r:id="rId18" imgW="1460160" imgH="266400" progId="Equation.DSMT4">
                    <p:embed/>
                  </p:oleObj>
                </mc:Choice>
                <mc:Fallback>
                  <p:oleObj name="Equation" r:id="rId18" imgW="1460160" imgH="266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18400" y="3191777"/>
                          <a:ext cx="1460500" cy="266700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57205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237633"/>
              </p:ext>
            </p:extLst>
          </p:nvPr>
        </p:nvGraphicFramePr>
        <p:xfrm>
          <a:off x="596900" y="514350"/>
          <a:ext cx="3276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4" name="Equation" r:id="rId3" imgW="3276360" imgH="596880" progId="Equation.DSMT4">
                  <p:embed/>
                </p:oleObj>
              </mc:Choice>
              <mc:Fallback>
                <p:oleObj name="Equation" r:id="rId3" imgW="3276360" imgH="596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514350"/>
                        <a:ext cx="32766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76200" y="1847593"/>
            <a:ext cx="3895725" cy="1190625"/>
            <a:chOff x="609600" y="1828800"/>
            <a:chExt cx="3895725" cy="1190625"/>
          </a:xfrm>
        </p:grpSpPr>
        <p:pic>
          <p:nvPicPr>
            <p:cNvPr id="2253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828800"/>
              <a:ext cx="3895725" cy="1190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32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981200"/>
              <a:ext cx="438150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66675" y="4258577"/>
            <a:ext cx="3905250" cy="1209675"/>
            <a:chOff x="295275" y="3642540"/>
            <a:chExt cx="3905250" cy="1209675"/>
          </a:xfrm>
        </p:grpSpPr>
        <p:pic>
          <p:nvPicPr>
            <p:cNvPr id="22536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275" y="3642540"/>
              <a:ext cx="3905250" cy="1209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754136"/>
              <a:ext cx="438150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579215"/>
              </p:ext>
            </p:extLst>
          </p:nvPr>
        </p:nvGraphicFramePr>
        <p:xfrm>
          <a:off x="457200" y="6019800"/>
          <a:ext cx="1117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5" name="Equation" r:id="rId8" imgW="1117440" imgH="279360" progId="Equation.DSMT4">
                  <p:embed/>
                </p:oleObj>
              </mc:Choice>
              <mc:Fallback>
                <p:oleObj name="Equation" r:id="rId8" imgW="11174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019800"/>
                        <a:ext cx="1117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359512"/>
              </p:ext>
            </p:extLst>
          </p:nvPr>
        </p:nvGraphicFramePr>
        <p:xfrm>
          <a:off x="2251075" y="5848350"/>
          <a:ext cx="2095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6" name="Equation" r:id="rId10" imgW="2095200" imgH="609480" progId="Equation.DSMT4">
                  <p:embed/>
                </p:oleObj>
              </mc:Choice>
              <mc:Fallback>
                <p:oleObj name="Equation" r:id="rId10" imgW="209520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1075" y="5848350"/>
                        <a:ext cx="20955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>
            <a:off x="1676400" y="5995427"/>
            <a:ext cx="459933" cy="31544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588883" y="5995427"/>
            <a:ext cx="1853442" cy="315446"/>
            <a:chOff x="5410200" y="5369090"/>
            <a:chExt cx="1853442" cy="315446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1916839"/>
                </p:ext>
              </p:extLst>
            </p:nvPr>
          </p:nvGraphicFramePr>
          <p:xfrm>
            <a:off x="6107942" y="5369651"/>
            <a:ext cx="11557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37" name="Equation" r:id="rId12" imgW="1155600" imgH="228600" progId="Equation.DSMT4">
                    <p:embed/>
                  </p:oleObj>
                </mc:Choice>
                <mc:Fallback>
                  <p:oleObj name="Equation" r:id="rId12" imgW="11556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07942" y="5369651"/>
                          <a:ext cx="1155700" cy="228600"/>
                        </a:xfrm>
                        <a:prstGeom prst="rect">
                          <a:avLst/>
                        </a:prstGeom>
                        <a:solidFill>
                          <a:srgbClr val="66FF33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ight Arrow 15"/>
            <p:cNvSpPr/>
            <p:nvPr/>
          </p:nvSpPr>
          <p:spPr>
            <a:xfrm>
              <a:off x="5410200" y="5369090"/>
              <a:ext cx="459933" cy="315446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467600" y="2272100"/>
            <a:ext cx="1587500" cy="1600200"/>
            <a:chOff x="7391400" y="2658377"/>
            <a:chExt cx="1587500" cy="160020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7391400" y="2658377"/>
              <a:ext cx="0" cy="1600200"/>
            </a:xfrm>
            <a:prstGeom prst="line">
              <a:avLst/>
            </a:prstGeom>
            <a:ln w="7620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0437304"/>
                </p:ext>
              </p:extLst>
            </p:nvPr>
          </p:nvGraphicFramePr>
          <p:xfrm>
            <a:off x="7518400" y="3191777"/>
            <a:ext cx="14605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38" name="Equation" r:id="rId14" imgW="1460160" imgH="266400" progId="Equation.DSMT4">
                    <p:embed/>
                  </p:oleObj>
                </mc:Choice>
                <mc:Fallback>
                  <p:oleObj name="Equation" r:id="rId14" imgW="1460160" imgH="266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18400" y="3191777"/>
                          <a:ext cx="1460500" cy="266700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oup 17"/>
          <p:cNvGrpSpPr/>
          <p:nvPr/>
        </p:nvGrpSpPr>
        <p:grpSpPr>
          <a:xfrm>
            <a:off x="4013114" y="1526000"/>
            <a:ext cx="4035827" cy="1521743"/>
            <a:chOff x="4013114" y="1526000"/>
            <a:chExt cx="4035827" cy="1521743"/>
          </a:xfrm>
        </p:grpSpPr>
        <p:pic>
          <p:nvPicPr>
            <p:cNvPr id="23556" name="Picture 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114" y="1847593"/>
              <a:ext cx="3124200" cy="1200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2601801"/>
                </p:ext>
              </p:extLst>
            </p:nvPr>
          </p:nvGraphicFramePr>
          <p:xfrm>
            <a:off x="6048691" y="1526000"/>
            <a:ext cx="2000250" cy="7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39" name="Equation" r:id="rId17" imgW="1600200" imgH="596880" progId="Equation.DSMT4">
                    <p:embed/>
                  </p:oleObj>
                </mc:Choice>
                <mc:Fallback>
                  <p:oleObj name="Equation" r:id="rId17" imgW="1600200" imgH="596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48691" y="1526000"/>
                          <a:ext cx="2000250" cy="7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Group 18"/>
          <p:cNvGrpSpPr/>
          <p:nvPr/>
        </p:nvGrpSpPr>
        <p:grpSpPr>
          <a:xfrm>
            <a:off x="4008738" y="3997110"/>
            <a:ext cx="4582198" cy="1471142"/>
            <a:chOff x="4008738" y="3997110"/>
            <a:chExt cx="4582198" cy="1471142"/>
          </a:xfrm>
        </p:grpSpPr>
        <p:pic>
          <p:nvPicPr>
            <p:cNvPr id="23557" name="Picture 5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8738" y="4258577"/>
              <a:ext cx="3095625" cy="1209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03426421"/>
                </p:ext>
              </p:extLst>
            </p:nvPr>
          </p:nvGraphicFramePr>
          <p:xfrm>
            <a:off x="5876311" y="3997110"/>
            <a:ext cx="2714625" cy="746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40" name="Equation" r:id="rId20" imgW="2171520" imgH="596880" progId="Equation.DSMT4">
                    <p:embed/>
                  </p:oleObj>
                </mc:Choice>
                <mc:Fallback>
                  <p:oleObj name="Equation" r:id="rId20" imgW="2171520" imgH="596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76311" y="3997110"/>
                          <a:ext cx="2714625" cy="746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Group 19"/>
          <p:cNvGrpSpPr/>
          <p:nvPr/>
        </p:nvGrpSpPr>
        <p:grpSpPr>
          <a:xfrm>
            <a:off x="4289339" y="5780087"/>
            <a:ext cx="2187661" cy="746125"/>
            <a:chOff x="4289339" y="5780087"/>
            <a:chExt cx="2187661" cy="746125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413525"/>
                </p:ext>
              </p:extLst>
            </p:nvPr>
          </p:nvGraphicFramePr>
          <p:xfrm>
            <a:off x="5638800" y="5972773"/>
            <a:ext cx="8382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41" name="Equation" r:id="rId22" imgW="838080" imgH="279360" progId="Equation.DSMT4">
                    <p:embed/>
                  </p:oleObj>
                </mc:Choice>
                <mc:Fallback>
                  <p:oleObj name="Equation" r:id="rId22" imgW="83808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38800" y="5972773"/>
                          <a:ext cx="838200" cy="279400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95634642"/>
                </p:ext>
              </p:extLst>
            </p:nvPr>
          </p:nvGraphicFramePr>
          <p:xfrm>
            <a:off x="4289339" y="5780087"/>
            <a:ext cx="1285875" cy="746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42" name="Equation" r:id="rId24" imgW="1028520" imgH="596880" progId="Equation.DSMT4">
                    <p:embed/>
                  </p:oleObj>
                </mc:Choice>
                <mc:Fallback>
                  <p:oleObj name="Equation" r:id="rId24" imgW="1028520" imgH="596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9339" y="5780087"/>
                          <a:ext cx="1285875" cy="746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6550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4382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876300"/>
            <a:ext cx="86106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371600"/>
            <a:ext cx="8672513" cy="143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32719" y="3086100"/>
            <a:ext cx="8559178" cy="800100"/>
            <a:chOff x="232719" y="3086100"/>
            <a:chExt cx="8559178" cy="800100"/>
          </a:xfrm>
        </p:grpSpPr>
        <p:pic>
          <p:nvPicPr>
            <p:cNvPr id="2458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122" y="3086100"/>
              <a:ext cx="8486775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" name="Group 1"/>
            <p:cNvGrpSpPr/>
            <p:nvPr/>
          </p:nvGrpSpPr>
          <p:grpSpPr>
            <a:xfrm>
              <a:off x="232719" y="3581400"/>
              <a:ext cx="6321768" cy="304800"/>
              <a:chOff x="631482" y="4114800"/>
              <a:chExt cx="6321768" cy="304800"/>
            </a:xfrm>
          </p:grpSpPr>
          <p:pic>
            <p:nvPicPr>
              <p:cNvPr id="24582" name="Picture 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1482" y="4114800"/>
                <a:ext cx="3952875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4583" name="Picture 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8200" y="4152900"/>
                <a:ext cx="2305050" cy="266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4" y="4267200"/>
            <a:ext cx="8747760" cy="151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98944" y="5777402"/>
            <a:ext cx="8283081" cy="699598"/>
            <a:chOff x="298944" y="5777402"/>
            <a:chExt cx="8283081" cy="699598"/>
          </a:xfrm>
        </p:grpSpPr>
        <p:pic>
          <p:nvPicPr>
            <p:cNvPr id="24584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4" y="5777402"/>
              <a:ext cx="3990975" cy="371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585" name="Picture 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975" y="6172200"/>
              <a:ext cx="80200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4463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68" y="533400"/>
            <a:ext cx="8654891" cy="291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85737" y="1409700"/>
            <a:ext cx="5691188" cy="952500"/>
            <a:chOff x="185737" y="1409700"/>
            <a:chExt cx="5691188" cy="952500"/>
          </a:xfrm>
        </p:grpSpPr>
        <p:pic>
          <p:nvPicPr>
            <p:cNvPr id="2560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37" y="1409700"/>
              <a:ext cx="47244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60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057400"/>
              <a:ext cx="47339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871356"/>
              </p:ext>
            </p:extLst>
          </p:nvPr>
        </p:nvGraphicFramePr>
        <p:xfrm>
          <a:off x="218304" y="2819400"/>
          <a:ext cx="2755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8" name="Equation" r:id="rId6" imgW="2755800" imgH="266400" progId="Equation.DSMT4">
                  <p:embed/>
                </p:oleObj>
              </mc:Choice>
              <mc:Fallback>
                <p:oleObj name="Equation" r:id="rId6" imgW="27558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304" y="2819400"/>
                        <a:ext cx="27559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304800" y="3352800"/>
            <a:ext cx="5724525" cy="374564"/>
            <a:chOff x="304800" y="3352800"/>
            <a:chExt cx="5724525" cy="374564"/>
          </a:xfrm>
        </p:grpSpPr>
        <p:pic>
          <p:nvPicPr>
            <p:cNvPr id="25607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3352800"/>
              <a:ext cx="35623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608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3365414"/>
              <a:ext cx="1685925" cy="361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304800" y="4038600"/>
            <a:ext cx="2890837" cy="352425"/>
            <a:chOff x="457200" y="4572000"/>
            <a:chExt cx="2890837" cy="352425"/>
          </a:xfrm>
        </p:grpSpPr>
        <p:pic>
          <p:nvPicPr>
            <p:cNvPr id="25609" name="Picture 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572000"/>
              <a:ext cx="523875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610" name="Picture 1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8712" y="4572000"/>
              <a:ext cx="2219325" cy="352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" y="4572000"/>
            <a:ext cx="31432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47480" y="5029200"/>
            <a:ext cx="3122141" cy="333375"/>
            <a:chOff x="914400" y="5562600"/>
            <a:chExt cx="3122141" cy="333375"/>
          </a:xfrm>
        </p:grpSpPr>
        <p:pic>
          <p:nvPicPr>
            <p:cNvPr id="25612" name="Picture 1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5562600"/>
              <a:ext cx="1247775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613" name="Picture 1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3941" y="5581649"/>
              <a:ext cx="1752600" cy="295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5614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10" y="5638800"/>
            <a:ext cx="22193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378270"/>
              </p:ext>
            </p:extLst>
          </p:nvPr>
        </p:nvGraphicFramePr>
        <p:xfrm>
          <a:off x="3129735" y="5638800"/>
          <a:ext cx="20320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9" name="Equation" r:id="rId16" imgW="1625400" imgH="291960" progId="Equation.DSMT4">
                  <p:embed/>
                </p:oleObj>
              </mc:Choice>
              <mc:Fallback>
                <p:oleObj name="Equation" r:id="rId16" imgW="16254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9735" y="5638800"/>
                        <a:ext cx="203200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076058"/>
              </p:ext>
            </p:extLst>
          </p:nvPr>
        </p:nvGraphicFramePr>
        <p:xfrm>
          <a:off x="5334000" y="5663514"/>
          <a:ext cx="20002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0" name="Equation" r:id="rId18" imgW="1600200" imgH="291960" progId="Equation.DSMT4">
                  <p:embed/>
                </p:oleObj>
              </mc:Choice>
              <mc:Fallback>
                <p:oleObj name="Equation" r:id="rId18" imgW="16002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663514"/>
                        <a:ext cx="200025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931137"/>
              </p:ext>
            </p:extLst>
          </p:nvPr>
        </p:nvGraphicFramePr>
        <p:xfrm>
          <a:off x="7315200" y="5638800"/>
          <a:ext cx="17145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1" name="Equation" r:id="rId20" imgW="1371600" imgH="291960" progId="Equation.DSMT4">
                  <p:embed/>
                </p:oleObj>
              </mc:Choice>
              <mc:Fallback>
                <p:oleObj name="Equation" r:id="rId20" imgW="13716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5638800"/>
                        <a:ext cx="171450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20" name="Picture 20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94" y="6309772"/>
            <a:ext cx="8651081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33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964080"/>
              </p:ext>
            </p:extLst>
          </p:nvPr>
        </p:nvGraphicFramePr>
        <p:xfrm>
          <a:off x="304800" y="381000"/>
          <a:ext cx="30734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6" name="Equation" r:id="rId3" imgW="3073320" imgH="266400" progId="Equation.DSMT4">
                  <p:embed/>
                </p:oleObj>
              </mc:Choice>
              <mc:Fallback>
                <p:oleObj name="Equation" r:id="rId3" imgW="307332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81000"/>
                        <a:ext cx="30734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533400" y="1066800"/>
            <a:ext cx="4305300" cy="419100"/>
            <a:chOff x="609600" y="1143000"/>
            <a:chExt cx="4305300" cy="419100"/>
          </a:xfrm>
        </p:grpSpPr>
        <p:pic>
          <p:nvPicPr>
            <p:cNvPr id="266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143000"/>
              <a:ext cx="1428750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62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166812"/>
              <a:ext cx="2552700" cy="371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786765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174623"/>
              </p:ext>
            </p:extLst>
          </p:nvPr>
        </p:nvGraphicFramePr>
        <p:xfrm>
          <a:off x="667608" y="4038600"/>
          <a:ext cx="4787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7" name="Equation" r:id="rId8" imgW="4787640" imgH="266400" progId="Equation.DSMT4">
                  <p:embed/>
                </p:oleObj>
              </mc:Choice>
              <mc:Fallback>
                <p:oleObj name="Equation" r:id="rId8" imgW="47876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608" y="4038600"/>
                        <a:ext cx="4787900" cy="2667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35" y="4738816"/>
            <a:ext cx="786765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0595" y="5466062"/>
            <a:ext cx="8907505" cy="1049038"/>
            <a:chOff x="20595" y="5466062"/>
            <a:chExt cx="8907505" cy="1049038"/>
          </a:xfrm>
        </p:grpSpPr>
        <p:pic>
          <p:nvPicPr>
            <p:cNvPr id="20" name="Picture 1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95" y="5472240"/>
              <a:ext cx="3352800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643" name="Picture 1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5466062"/>
              <a:ext cx="2076450" cy="190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644" name="Picture 20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6450" y="5658621"/>
              <a:ext cx="2838450" cy="390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16815195"/>
                </p:ext>
              </p:extLst>
            </p:nvPr>
          </p:nvGraphicFramePr>
          <p:xfrm>
            <a:off x="5029200" y="6248400"/>
            <a:ext cx="38989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88" name="Equation" r:id="rId13" imgW="3898800" imgH="266400" progId="Equation.DSMT4">
                    <p:embed/>
                  </p:oleObj>
                </mc:Choice>
                <mc:Fallback>
                  <p:oleObj name="Equation" r:id="rId13" imgW="3898800" imgH="266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9200" y="6248400"/>
                          <a:ext cx="3898900" cy="266700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rgbClr val="FF0000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"/>
          <p:cNvGrpSpPr/>
          <p:nvPr/>
        </p:nvGrpSpPr>
        <p:grpSpPr>
          <a:xfrm>
            <a:off x="381000" y="2438398"/>
            <a:ext cx="8343900" cy="1343027"/>
            <a:chOff x="381000" y="2438398"/>
            <a:chExt cx="8343900" cy="1343027"/>
          </a:xfrm>
        </p:grpSpPr>
        <p:pic>
          <p:nvPicPr>
            <p:cNvPr id="26636" name="Picture 1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438398"/>
              <a:ext cx="2714625" cy="295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638" name="Picture 1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2492330"/>
              <a:ext cx="3171825" cy="390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3028950"/>
              <a:ext cx="2705100" cy="32385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10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096" y="3429000"/>
              <a:ext cx="3381375" cy="352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7991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60" y="2057400"/>
            <a:ext cx="820102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49244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19200"/>
            <a:ext cx="32099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10803" y="2759993"/>
            <a:ext cx="8409824" cy="364207"/>
            <a:chOff x="210803" y="2759993"/>
            <a:chExt cx="8409824" cy="364207"/>
          </a:xfrm>
        </p:grpSpPr>
        <p:pic>
          <p:nvPicPr>
            <p:cNvPr id="28676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803" y="2819400"/>
              <a:ext cx="28860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677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7852" y="2759993"/>
              <a:ext cx="3152775" cy="31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3" name="Straight Connector 2"/>
          <p:cNvCxnSpPr/>
          <p:nvPr/>
        </p:nvCxnSpPr>
        <p:spPr>
          <a:xfrm>
            <a:off x="5423736" y="27599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61974"/>
            <a:ext cx="22669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648200"/>
            <a:ext cx="2647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244820"/>
              </p:ext>
            </p:extLst>
          </p:nvPr>
        </p:nvGraphicFramePr>
        <p:xfrm>
          <a:off x="218824" y="3810000"/>
          <a:ext cx="6578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0" name="Equation" r:id="rId10" imgW="6578280" imgH="342720" progId="Equation.DSMT4">
                  <p:embed/>
                </p:oleObj>
              </mc:Choice>
              <mc:Fallback>
                <p:oleObj name="Equation" r:id="rId10" imgW="657828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824" y="3810000"/>
                        <a:ext cx="6578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324392"/>
              </p:ext>
            </p:extLst>
          </p:nvPr>
        </p:nvGraphicFramePr>
        <p:xfrm>
          <a:off x="5748588" y="4648200"/>
          <a:ext cx="1358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1" name="Equation" r:id="rId12" imgW="1358640" imgH="342720" progId="Equation.DSMT4">
                  <p:embed/>
                </p:oleObj>
              </mc:Choice>
              <mc:Fallback>
                <p:oleObj name="Equation" r:id="rId12" imgW="135864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8588" y="4648200"/>
                        <a:ext cx="13589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87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78" y="5257800"/>
            <a:ext cx="41719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939125"/>
              </p:ext>
            </p:extLst>
          </p:nvPr>
        </p:nvGraphicFramePr>
        <p:xfrm>
          <a:off x="238877" y="5867400"/>
          <a:ext cx="4787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2" name="Equation" r:id="rId15" imgW="4787640" imgH="266400" progId="Equation.DSMT4">
                  <p:embed/>
                </p:oleObj>
              </mc:Choice>
              <mc:Fallback>
                <p:oleObj name="Equation" r:id="rId15" imgW="47876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877" y="5867400"/>
                        <a:ext cx="4787900" cy="2667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8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3911" y="1358900"/>
            <a:ext cx="1485900" cy="15367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205553"/>
              </p:ext>
            </p:extLst>
          </p:nvPr>
        </p:nvGraphicFramePr>
        <p:xfrm>
          <a:off x="1295400" y="1430421"/>
          <a:ext cx="533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0" name="Equation" r:id="rId3" imgW="533160" imgH="355320" progId="Equation.DSMT4">
                  <p:embed/>
                </p:oleObj>
              </mc:Choice>
              <mc:Fallback>
                <p:oleObj name="Equation" r:id="rId3" imgW="53316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1430421"/>
                        <a:ext cx="5334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2057400" y="1600201"/>
            <a:ext cx="956511" cy="802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635672"/>
              </p:ext>
            </p:extLst>
          </p:nvPr>
        </p:nvGraphicFramePr>
        <p:xfrm>
          <a:off x="3429000" y="1885950"/>
          <a:ext cx="457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1" name="Equation" r:id="rId5" imgW="457200" imgH="330120" progId="Equation.DSMT4">
                  <p:embed/>
                </p:oleObj>
              </mc:Choice>
              <mc:Fallback>
                <p:oleObj name="Equation" r:id="rId5" imgW="4572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885950"/>
                        <a:ext cx="4572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514591"/>
              </p:ext>
            </p:extLst>
          </p:nvPr>
        </p:nvGraphicFramePr>
        <p:xfrm>
          <a:off x="657225" y="381000"/>
          <a:ext cx="2438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2" name="Equation" r:id="rId7" imgW="2438280" imgH="342720" progId="Equation.DSMT4">
                  <p:embed/>
                </p:oleObj>
              </mc:Choice>
              <mc:Fallback>
                <p:oleObj name="Equation" r:id="rId7" imgW="243828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381000"/>
                        <a:ext cx="24384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4499811" y="1608221"/>
            <a:ext cx="704850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687846"/>
              </p:ext>
            </p:extLst>
          </p:nvPr>
        </p:nvGraphicFramePr>
        <p:xfrm>
          <a:off x="5410200" y="1430421"/>
          <a:ext cx="2032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3" name="Equation" r:id="rId9" imgW="2031840" imgH="355320" progId="Equation.DSMT4">
                  <p:embed/>
                </p:oleObj>
              </mc:Choice>
              <mc:Fallback>
                <p:oleObj name="Equation" r:id="rId9" imgW="203184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430421"/>
                        <a:ext cx="2032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279126"/>
              </p:ext>
            </p:extLst>
          </p:nvPr>
        </p:nvGraphicFramePr>
        <p:xfrm>
          <a:off x="1295400" y="1939758"/>
          <a:ext cx="571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4" name="Equation" r:id="rId11" imgW="571320" imgH="355320" progId="Equation.DSMT4">
                  <p:embed/>
                </p:oleObj>
              </mc:Choice>
              <mc:Fallback>
                <p:oleObj name="Equation" r:id="rId11" imgW="57132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95400" y="1939758"/>
                        <a:ext cx="5715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/>
          <p:cNvCxnSpPr/>
          <p:nvPr/>
        </p:nvCxnSpPr>
        <p:spPr>
          <a:xfrm flipV="1">
            <a:off x="2057400" y="2109537"/>
            <a:ext cx="956511" cy="8021"/>
          </a:xfrm>
          <a:prstGeom prst="line">
            <a:avLst/>
          </a:prstGeom>
          <a:ln w="38100">
            <a:solidFill>
              <a:srgbClr val="00009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99811" y="2117558"/>
            <a:ext cx="704850" cy="0"/>
          </a:xfrm>
          <a:prstGeom prst="line">
            <a:avLst/>
          </a:prstGeom>
          <a:ln w="38100">
            <a:solidFill>
              <a:srgbClr val="00009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473301"/>
              </p:ext>
            </p:extLst>
          </p:nvPr>
        </p:nvGraphicFramePr>
        <p:xfrm>
          <a:off x="5334000" y="1939758"/>
          <a:ext cx="2108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5" name="Equation" r:id="rId13" imgW="2108160" imgH="355320" progId="Equation.DSMT4">
                  <p:embed/>
                </p:oleObj>
              </mc:Choice>
              <mc:Fallback>
                <p:oleObj name="Equation" r:id="rId13" imgW="210816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939758"/>
                        <a:ext cx="21082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786522"/>
              </p:ext>
            </p:extLst>
          </p:nvPr>
        </p:nvGraphicFramePr>
        <p:xfrm>
          <a:off x="609600" y="2410076"/>
          <a:ext cx="1257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6" name="Equation" r:id="rId15" imgW="1257120" imgH="355320" progId="Equation.DSMT4">
                  <p:embed/>
                </p:oleObj>
              </mc:Choice>
              <mc:Fallback>
                <p:oleObj name="Equation" r:id="rId15" imgW="125712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9600" y="2410076"/>
                        <a:ext cx="12573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2057400" y="2561139"/>
            <a:ext cx="956511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499811" y="2569160"/>
            <a:ext cx="704850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284711"/>
              </p:ext>
            </p:extLst>
          </p:nvPr>
        </p:nvGraphicFramePr>
        <p:xfrm>
          <a:off x="5334000" y="2407653"/>
          <a:ext cx="3505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7" name="Equation" r:id="rId17" imgW="3504960" imgH="355320" progId="Equation.DSMT4">
                  <p:embed/>
                </p:oleObj>
              </mc:Choice>
              <mc:Fallback>
                <p:oleObj name="Equation" r:id="rId17" imgW="350496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407653"/>
                        <a:ext cx="35052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377605"/>
              </p:ext>
            </p:extLst>
          </p:nvPr>
        </p:nvGraphicFramePr>
        <p:xfrm>
          <a:off x="6858000" y="2895600"/>
          <a:ext cx="2095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8" name="Equation" r:id="rId19" imgW="2095200" imgH="355320" progId="Equation.DSMT4">
                  <p:embed/>
                </p:oleObj>
              </mc:Choice>
              <mc:Fallback>
                <p:oleObj name="Equation" r:id="rId19" imgW="209520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895600"/>
                        <a:ext cx="20955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28" name="Picture 3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29000"/>
            <a:ext cx="30480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07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57200"/>
            <a:ext cx="41529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33400" y="1219200"/>
            <a:ext cx="1970171" cy="314325"/>
            <a:chOff x="533400" y="1219200"/>
            <a:chExt cx="1970171" cy="314325"/>
          </a:xfrm>
        </p:grpSpPr>
        <p:pic>
          <p:nvPicPr>
            <p:cNvPr id="307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219200"/>
              <a:ext cx="2286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2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721" y="1219200"/>
              <a:ext cx="1466850" cy="31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25729"/>
            <a:ext cx="1657350" cy="3524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33400" y="2185988"/>
            <a:ext cx="2436896" cy="828675"/>
            <a:chOff x="533400" y="2185988"/>
            <a:chExt cx="2436896" cy="828675"/>
          </a:xfrm>
        </p:grpSpPr>
        <p:pic>
          <p:nvPicPr>
            <p:cNvPr id="30726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438400"/>
              <a:ext cx="266700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27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721" y="2185988"/>
              <a:ext cx="1933575" cy="828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042" y="2247900"/>
            <a:ext cx="1657350" cy="3524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33400" y="3380874"/>
            <a:ext cx="2351171" cy="361950"/>
            <a:chOff x="533400" y="3380874"/>
            <a:chExt cx="2351171" cy="361950"/>
          </a:xfrm>
        </p:grpSpPr>
        <p:pic>
          <p:nvPicPr>
            <p:cNvPr id="30728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3416968"/>
              <a:ext cx="257175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29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721" y="3380874"/>
              <a:ext cx="1847850" cy="361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40755"/>
            <a:ext cx="2209800" cy="3524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33400" y="4195762"/>
            <a:ext cx="3036971" cy="762000"/>
            <a:chOff x="533400" y="4195762"/>
            <a:chExt cx="3036971" cy="762000"/>
          </a:xfrm>
        </p:grpSpPr>
        <p:pic>
          <p:nvPicPr>
            <p:cNvPr id="30731" name="Picture 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4419600"/>
              <a:ext cx="219075" cy="31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32" name="Picture 1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721" y="4195762"/>
              <a:ext cx="253365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042" y="4195762"/>
            <a:ext cx="1657350" cy="3524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33400" y="5807242"/>
            <a:ext cx="1865396" cy="355433"/>
            <a:chOff x="533400" y="5807242"/>
            <a:chExt cx="1865396" cy="355433"/>
          </a:xfrm>
        </p:grpSpPr>
        <p:pic>
          <p:nvPicPr>
            <p:cNvPr id="30733" name="Picture 1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867400"/>
              <a:ext cx="228600" cy="295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34" name="Picture 1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721" y="5807242"/>
              <a:ext cx="1362075" cy="352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042" y="5522744"/>
            <a:ext cx="2209800" cy="3524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28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1568450" y="533400"/>
          <a:ext cx="79375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5" name="Equation" r:id="rId3" imgW="317225" imgH="203024" progId="Equation.DSMT4">
                  <p:embed/>
                </p:oleObj>
              </mc:Choice>
              <mc:Fallback>
                <p:oleObj name="Equation" r:id="rId3" imgW="317225" imgH="2030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533400"/>
                        <a:ext cx="793750" cy="5095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324600" y="609600"/>
            <a:ext cx="2559050" cy="668338"/>
            <a:chOff x="6324600" y="609600"/>
            <a:chExt cx="2559050" cy="668338"/>
          </a:xfrm>
        </p:grpSpPr>
        <p:graphicFrame>
          <p:nvGraphicFramePr>
            <p:cNvPr id="11289" name="Object 5"/>
            <p:cNvGraphicFramePr>
              <a:graphicFrameLocks noChangeAspect="1"/>
            </p:cNvGraphicFramePr>
            <p:nvPr/>
          </p:nvGraphicFramePr>
          <p:xfrm>
            <a:off x="7772400" y="685800"/>
            <a:ext cx="1111250" cy="509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06" name="Equation" r:id="rId5" imgW="444307" imgH="203112" progId="Equation.DSMT4">
                    <p:embed/>
                  </p:oleObj>
                </mc:Choice>
                <mc:Fallback>
                  <p:oleObj name="Equation" r:id="rId5" imgW="444307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72400" y="685800"/>
                          <a:ext cx="1111250" cy="509588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90" name="Object 6"/>
            <p:cNvGraphicFramePr>
              <a:graphicFrameLocks noChangeAspect="1"/>
            </p:cNvGraphicFramePr>
            <p:nvPr/>
          </p:nvGraphicFramePr>
          <p:xfrm>
            <a:off x="6324600" y="609600"/>
            <a:ext cx="1428750" cy="668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07" name="Equation" r:id="rId7" imgW="571252" imgH="266584" progId="Equation.DSMT4">
                    <p:embed/>
                  </p:oleObj>
                </mc:Choice>
                <mc:Fallback>
                  <p:oleObj name="Equation" r:id="rId7" imgW="571252" imgH="26658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24600" y="609600"/>
                          <a:ext cx="1428750" cy="668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152400" y="1752600"/>
          <a:ext cx="2889250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8" name="Equation" r:id="rId9" imgW="1155700" imgH="533400" progId="Equation.DSMT4">
                  <p:embed/>
                </p:oleObj>
              </mc:Choice>
              <mc:Fallback>
                <p:oleObj name="Equation" r:id="rId9" imgW="11557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752600"/>
                        <a:ext cx="2889250" cy="133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362200" y="463550"/>
            <a:ext cx="3463925" cy="1828800"/>
            <a:chOff x="2209800" y="381000"/>
            <a:chExt cx="4329113" cy="2286000"/>
          </a:xfrm>
        </p:grpSpPr>
        <p:sp>
          <p:nvSpPr>
            <p:cNvPr id="11284" name="Rectangle 2"/>
            <p:cNvSpPr>
              <a:spLocks noChangeArrowheads="1"/>
            </p:cNvSpPr>
            <p:nvPr/>
          </p:nvSpPr>
          <p:spPr bwMode="auto">
            <a:xfrm>
              <a:off x="3276600" y="381000"/>
              <a:ext cx="2286000" cy="2286000"/>
            </a:xfrm>
            <a:prstGeom prst="rect">
              <a:avLst/>
            </a:prstGeom>
            <a:noFill/>
            <a:ln w="76200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285" name="Object 4"/>
            <p:cNvGraphicFramePr>
              <a:graphicFrameLocks noChangeAspect="1"/>
            </p:cNvGraphicFramePr>
            <p:nvPr/>
          </p:nvGraphicFramePr>
          <p:xfrm>
            <a:off x="4038600" y="1143000"/>
            <a:ext cx="539750" cy="541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09" name="Equation" r:id="rId11" imgW="215619" imgH="215619" progId="Equation.DSMT4">
                    <p:embed/>
                  </p:oleObj>
                </mc:Choice>
                <mc:Fallback>
                  <p:oleObj name="Equation" r:id="rId11" imgW="215619" imgH="21561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8600" y="1143000"/>
                          <a:ext cx="539750" cy="541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86" name="Text Box 7"/>
            <p:cNvSpPr txBox="1">
              <a:spLocks noChangeArrowheads="1"/>
            </p:cNvSpPr>
            <p:nvPr/>
          </p:nvSpPr>
          <p:spPr bwMode="auto">
            <a:xfrm>
              <a:off x="3347656" y="533400"/>
              <a:ext cx="2181607" cy="346249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Linear –Time Invariant</a:t>
              </a:r>
            </a:p>
          </p:txBody>
        </p:sp>
        <p:sp>
          <p:nvSpPr>
            <p:cNvPr id="11287" name="AutoShape 9"/>
            <p:cNvSpPr>
              <a:spLocks noChangeArrowheads="1"/>
            </p:cNvSpPr>
            <p:nvPr/>
          </p:nvSpPr>
          <p:spPr bwMode="auto">
            <a:xfrm>
              <a:off x="2209800" y="1295400"/>
              <a:ext cx="976313" cy="485775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8" name="AutoShape 10"/>
            <p:cNvSpPr>
              <a:spLocks noChangeArrowheads="1"/>
            </p:cNvSpPr>
            <p:nvPr/>
          </p:nvSpPr>
          <p:spPr bwMode="auto">
            <a:xfrm>
              <a:off x="5562600" y="1219200"/>
              <a:ext cx="976313" cy="485775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2539" name="Object 11"/>
          <p:cNvGraphicFramePr>
            <a:graphicFrameLocks noChangeAspect="1"/>
          </p:cNvGraphicFramePr>
          <p:nvPr/>
        </p:nvGraphicFramePr>
        <p:xfrm>
          <a:off x="762000" y="2990850"/>
          <a:ext cx="385762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0" name="Equation" r:id="rId13" imgW="2578100" imgH="1066800" progId="Equation.DSMT4">
                  <p:embed/>
                </p:oleObj>
              </mc:Choice>
              <mc:Fallback>
                <p:oleObj name="Equation" r:id="rId13" imgW="2578100" imgH="1066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990850"/>
                        <a:ext cx="3857625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0" name="Line 12"/>
          <p:cNvSpPr>
            <a:spLocks noChangeShapeType="1"/>
          </p:cNvSpPr>
          <p:nvPr/>
        </p:nvSpPr>
        <p:spPr bwMode="auto">
          <a:xfrm flipH="1">
            <a:off x="762000" y="4038600"/>
            <a:ext cx="914400" cy="1371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152400" y="5410200"/>
            <a:ext cx="2674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Operator with respect to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>
            <a:off x="2362200" y="4114800"/>
            <a:ext cx="685800" cy="1143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3048000" y="5257800"/>
            <a:ext cx="3005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Integration with respect  to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Symbol" pitchFamily="18" charset="2"/>
                <a:cs typeface="Times New Roman" pitchFamily="18" charset="0"/>
              </a:rPr>
              <a:t>l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2544" name="Object 16"/>
          <p:cNvGraphicFramePr>
            <a:graphicFrameLocks noChangeAspect="1"/>
          </p:cNvGraphicFramePr>
          <p:nvPr/>
        </p:nvGraphicFramePr>
        <p:xfrm>
          <a:off x="4800600" y="3200400"/>
          <a:ext cx="3227388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1" name="Equation" r:id="rId15" imgW="1612900" imgH="533400" progId="Equation.DSMT4">
                  <p:embed/>
                </p:oleObj>
              </mc:Choice>
              <mc:Fallback>
                <p:oleObj name="Equation" r:id="rId15" imgW="16129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200400"/>
                        <a:ext cx="3227388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6248400" y="3886200"/>
            <a:ext cx="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5384800" y="4343400"/>
            <a:ext cx="2624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constant with respect to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2547" name="Object 19"/>
          <p:cNvGraphicFramePr>
            <a:graphicFrameLocks noChangeAspect="1"/>
          </p:cNvGraphicFramePr>
          <p:nvPr/>
        </p:nvGraphicFramePr>
        <p:xfrm>
          <a:off x="1524000" y="5788025"/>
          <a:ext cx="3227388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2" name="Equation" r:id="rId17" imgW="1612900" imgH="533400" progId="Equation.DSMT4">
                  <p:embed/>
                </p:oleObj>
              </mc:Choice>
              <mc:Fallback>
                <p:oleObj name="Equation" r:id="rId17" imgW="16129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788025"/>
                        <a:ext cx="3227388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8" name="Object 20"/>
          <p:cNvGraphicFramePr>
            <a:graphicFrameLocks noChangeAspect="1"/>
          </p:cNvGraphicFramePr>
          <p:nvPr/>
        </p:nvGraphicFramePr>
        <p:xfrm>
          <a:off x="4826000" y="5788025"/>
          <a:ext cx="2719388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3" name="Equation" r:id="rId19" imgW="1358310" imgH="533169" progId="Equation.DSMT4">
                  <p:embed/>
                </p:oleObj>
              </mc:Choice>
              <mc:Fallback>
                <p:oleObj name="Equation" r:id="rId19" imgW="1358310" imgH="5331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0" y="5788025"/>
                        <a:ext cx="2719388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9" name="Object 21"/>
          <p:cNvGraphicFramePr>
            <a:graphicFrameLocks noChangeAspect="1"/>
          </p:cNvGraphicFramePr>
          <p:nvPr/>
        </p:nvGraphicFramePr>
        <p:xfrm>
          <a:off x="1219200" y="1295400"/>
          <a:ext cx="76200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4" name="Equation" r:id="rId21" imgW="304536" imgH="203024" progId="Equation.DSMT4">
                  <p:embed/>
                </p:oleObj>
              </mc:Choice>
              <mc:Fallback>
                <p:oleObj name="Equation" r:id="rId21" imgW="304536" imgH="2030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295400"/>
                        <a:ext cx="762000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50" name="Object 22"/>
          <p:cNvGraphicFramePr>
            <a:graphicFrameLocks noChangeAspect="1"/>
          </p:cNvGraphicFramePr>
          <p:nvPr/>
        </p:nvGraphicFramePr>
        <p:xfrm>
          <a:off x="7924800" y="1752600"/>
          <a:ext cx="104775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5" name="Equation" r:id="rId23" imgW="418918" imgH="203112" progId="Equation.DSMT4">
                  <p:embed/>
                </p:oleObj>
              </mc:Choice>
              <mc:Fallback>
                <p:oleObj name="Equation" r:id="rId23" imgW="418918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1752600"/>
                        <a:ext cx="1047750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51" name="Object 23"/>
          <p:cNvGraphicFramePr>
            <a:graphicFrameLocks noChangeAspect="1"/>
          </p:cNvGraphicFramePr>
          <p:nvPr/>
        </p:nvGraphicFramePr>
        <p:xfrm>
          <a:off x="6400800" y="1676400"/>
          <a:ext cx="149225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6" name="Equation" r:id="rId25" imgW="596641" imgH="266584" progId="Equation.DSMT4">
                  <p:embed/>
                </p:oleObj>
              </mc:Choice>
              <mc:Fallback>
                <p:oleObj name="Equation" r:id="rId25" imgW="596641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676400"/>
                        <a:ext cx="1492250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511497"/>
              </p:ext>
            </p:extLst>
          </p:nvPr>
        </p:nvGraphicFramePr>
        <p:xfrm>
          <a:off x="947738" y="76200"/>
          <a:ext cx="2413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7" name="Equation" r:id="rId27" imgW="2412720" imgH="266400" progId="Equation.DSMT4">
                  <p:embed/>
                </p:oleObj>
              </mc:Choice>
              <mc:Fallback>
                <p:oleObj name="Equation" r:id="rId27" imgW="241272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38" y="76200"/>
                        <a:ext cx="2413000" cy="2667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873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0" grpId="0" animBg="1"/>
      <p:bldP spid="22541" grpId="0"/>
      <p:bldP spid="22542" grpId="0" animBg="1"/>
      <p:bldP spid="22543" grpId="0"/>
      <p:bldP spid="22545" grpId="0" animBg="1"/>
      <p:bldP spid="2254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24200"/>
            <a:ext cx="76596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36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70389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imes New Roman" pitchFamily="18" charset="0"/>
                <a:cs typeface="Times New Roman" pitchFamily="18" charset="0"/>
              </a:rPr>
              <a:t>In general we can represent the simple relation between </a:t>
            </a:r>
          </a:p>
          <a:p>
            <a:pPr algn="l"/>
            <a:r>
              <a:rPr lang="en-US" sz="2400">
                <a:latin typeface="Times New Roman" pitchFamily="18" charset="0"/>
                <a:cs typeface="Times New Roman" pitchFamily="18" charset="0"/>
              </a:rPr>
              <a:t>the input and output as: 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057400" y="1371600"/>
            <a:ext cx="1828800" cy="9906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1066800" y="15240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1066800" y="22098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3886200" y="15240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3886200" y="22098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381000" y="1524000"/>
          <a:ext cx="5588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Equation" r:id="rId3" imgW="558720" imgH="622080" progId="Equation.DSMT4">
                  <p:embed/>
                </p:oleObj>
              </mc:Choice>
              <mc:Fallback>
                <p:oleObj name="Equation" r:id="rId3" imgW="55872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24000"/>
                        <a:ext cx="558800" cy="6223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4959350" y="1524000"/>
          <a:ext cx="6985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Equation" r:id="rId5" imgW="698400" imgH="622080" progId="Equation.DSMT4">
                  <p:embed/>
                </p:oleObj>
              </mc:Choice>
              <mc:Fallback>
                <p:oleObj name="Equation" r:id="rId5" imgW="69840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9350" y="1524000"/>
                        <a:ext cx="698500" cy="6223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6553200" y="1600200"/>
            <a:ext cx="2282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y(t)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T[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x(t)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]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228600" y="2514600"/>
            <a:ext cx="8610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Were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T[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is an operator that map the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function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x(t) to another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function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y(t) .( Function to Function mapping)</a:t>
            </a:r>
            <a:endParaRPr lang="en-US" sz="28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2590800" y="1600200"/>
            <a:ext cx="7537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T[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71592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1295400" y="990600"/>
          <a:ext cx="6688138" cy="239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4" name="Bitmap Image" r:id="rId3" imgW="6687483" imgH="2390476" progId="Paint.Picture">
                  <p:embed/>
                </p:oleObj>
              </mc:Choice>
              <mc:Fallback>
                <p:oleObj name="Bitmap Image" r:id="rId3" imgW="6687483" imgH="23904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990600"/>
                        <a:ext cx="6688138" cy="239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33800"/>
            <a:ext cx="6780213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3013075" y="152400"/>
          <a:ext cx="4635500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5" name="Equation" r:id="rId6" imgW="1854200" imgH="533400" progId="Equation.DSMT4">
                  <p:embed/>
                </p:oleObj>
              </mc:Choice>
              <mc:Fallback>
                <p:oleObj name="Equation" r:id="rId6" imgW="18542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3075" y="152400"/>
                        <a:ext cx="4635500" cy="133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638800" y="1447800"/>
            <a:ext cx="933450" cy="366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Times New Roman" pitchFamily="18" charset="0"/>
                <a:cs typeface="Times New Roman" pitchFamily="18" charset="0"/>
              </a:rPr>
              <a:t>Moving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648200" y="4495800"/>
            <a:ext cx="501650" cy="366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Times New Roman" pitchFamily="18" charset="0"/>
                <a:cs typeface="Times New Roman" pitchFamily="18" charset="0"/>
              </a:rPr>
              <a:t>Fix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33350" y="304800"/>
            <a:ext cx="1409700" cy="366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Times New Roman" pitchFamily="18" charset="0"/>
                <a:cs typeface="Times New Roman" pitchFamily="18" charset="0"/>
              </a:rPr>
              <a:t>Example 2-7</a:t>
            </a:r>
          </a:p>
        </p:txBody>
      </p:sp>
    </p:spTree>
    <p:extLst>
      <p:ext uri="{BB962C8B-B14F-4D97-AF65-F5344CB8AC3E}">
        <p14:creationId xmlns:p14="http://schemas.microsoft.com/office/powerpoint/2010/main" val="53971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  <p:bldP spid="2458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48863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914400" y="685800"/>
          <a:ext cx="858838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3" name="Equation" r:id="rId4" imgW="342751" imgH="203112" progId="Equation.DSMT4">
                  <p:embed/>
                </p:oleObj>
              </mc:Choice>
              <mc:Fallback>
                <p:oleObj name="Equation" r:id="rId4" imgW="342751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858838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5867400" y="2438400"/>
          <a:ext cx="350838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4" name="Equation" r:id="rId6" imgW="139579" imgH="177646" progId="Equation.DSMT4">
                  <p:embed/>
                </p:oleObj>
              </mc:Choice>
              <mc:Fallback>
                <p:oleObj name="Equation" r:id="rId6" imgW="139579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438400"/>
                        <a:ext cx="350838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85800" y="228600"/>
            <a:ext cx="6100763" cy="366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Sep 1 :  make the functions or signals in terms of the variable</a:t>
            </a:r>
            <a:r>
              <a:rPr lang="en-US"/>
              <a:t>  </a:t>
            </a:r>
            <a:r>
              <a:rPr lang="en-US" b="1">
                <a:latin typeface="Symbol" pitchFamily="18" charset="2"/>
              </a:rPr>
              <a:t>l</a:t>
            </a:r>
            <a:r>
              <a:rPr lang="en-US">
                <a:latin typeface="Symbol" pitchFamily="18" charset="2"/>
              </a:rPr>
              <a:t> 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267200"/>
            <a:ext cx="52482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6324600" y="5867400"/>
          <a:ext cx="350838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5" name="Equation" r:id="rId9" imgW="139579" imgH="177646" progId="Equation.DSMT4">
                  <p:embed/>
                </p:oleObj>
              </mc:Choice>
              <mc:Fallback>
                <p:oleObj name="Equation" r:id="rId9" imgW="139579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867400"/>
                        <a:ext cx="350838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8"/>
          <p:cNvGraphicFramePr>
            <a:graphicFrameLocks noChangeAspect="1"/>
          </p:cNvGraphicFramePr>
          <p:nvPr/>
        </p:nvGraphicFramePr>
        <p:xfrm>
          <a:off x="974725" y="3657600"/>
          <a:ext cx="890588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6" name="Equation" r:id="rId10" imgW="355292" imgH="203024" progId="Equation.DSMT4">
                  <p:embed/>
                </p:oleObj>
              </mc:Choice>
              <mc:Fallback>
                <p:oleObj name="Equation" r:id="rId10" imgW="355292" imgH="2030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725" y="3657600"/>
                        <a:ext cx="890588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Object 9"/>
          <p:cNvGraphicFramePr>
            <a:graphicFrameLocks noChangeAspect="1"/>
          </p:cNvGraphicFramePr>
          <p:nvPr/>
        </p:nvGraphicFramePr>
        <p:xfrm>
          <a:off x="6254750" y="762000"/>
          <a:ext cx="2889250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7" name="Equation" r:id="rId12" imgW="1155700" imgH="533400" progId="Equation.DSMT4">
                  <p:embed/>
                </p:oleObj>
              </mc:Choice>
              <mc:Fallback>
                <p:oleObj name="Equation" r:id="rId12" imgW="11557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0" y="762000"/>
                        <a:ext cx="2889250" cy="133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01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6564313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974725" y="261938"/>
            <a:ext cx="4752975" cy="3667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Sep 2 :  make the moving function in terms of </a:t>
            </a:r>
            <a:r>
              <a:rPr lang="en-US">
                <a:latin typeface="Symbol" pitchFamily="18" charset="2"/>
              </a:rPr>
              <a:t>-</a:t>
            </a:r>
            <a:r>
              <a:rPr lang="en-US" b="1">
                <a:latin typeface="Symbol" pitchFamily="18" charset="2"/>
              </a:rPr>
              <a:t>l</a:t>
            </a:r>
            <a:r>
              <a:rPr lang="en-US">
                <a:latin typeface="Symbol" pitchFamily="18" charset="2"/>
              </a:rPr>
              <a:t> </a:t>
            </a: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1524000" y="5791200"/>
            <a:ext cx="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1143000" y="6248400"/>
          <a:ext cx="79851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7" name="Equation" r:id="rId4" imgW="317087" imgH="177569" progId="Equation.DSMT4">
                  <p:embed/>
                </p:oleObj>
              </mc:Choice>
              <mc:Fallback>
                <p:oleObj name="Equation" r:id="rId4" imgW="317087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6248400"/>
                        <a:ext cx="798513" cy="4460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2819400" y="5791200"/>
            <a:ext cx="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2438400" y="6248400"/>
          <a:ext cx="79851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8" name="Equation" r:id="rId6" imgW="317087" imgH="177569" progId="Equation.DSMT4">
                  <p:embed/>
                </p:oleObj>
              </mc:Choice>
              <mc:Fallback>
                <p:oleObj name="Equation" r:id="rId6" imgW="317087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6248400"/>
                        <a:ext cx="798513" cy="4460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6564313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609600" y="3124200"/>
            <a:ext cx="3813175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Sep 2 :  add  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 to  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to form ( t</a:t>
            </a:r>
            <a:r>
              <a:rPr lang="en-US" sz="2400">
                <a:latin typeface="Symbol" pitchFamily="18" charset="2"/>
                <a:cs typeface="Times New Roman" pitchFamily="18" charset="0"/>
              </a:rPr>
              <a:t>-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Symbol" pitchFamily="18" charset="2"/>
                <a:cs typeface="Times New Roman" pitchFamily="18" charset="0"/>
              </a:rPr>
              <a:t>l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26634" name="Object 10"/>
          <p:cNvGraphicFramePr>
            <a:graphicFrameLocks noChangeAspect="1"/>
          </p:cNvGraphicFramePr>
          <p:nvPr/>
        </p:nvGraphicFramePr>
        <p:xfrm>
          <a:off x="1447800" y="5410200"/>
          <a:ext cx="255588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9" name="Equation" r:id="rId9" imgW="101468" imgH="164885" progId="Equation.DSMT4">
                  <p:embed/>
                </p:oleObj>
              </mc:Choice>
              <mc:Fallback>
                <p:oleObj name="Equation" r:id="rId9" imgW="101468" imgH="16488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410200"/>
                        <a:ext cx="255588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5" name="Object 11"/>
          <p:cNvGraphicFramePr>
            <a:graphicFrameLocks noChangeAspect="1"/>
          </p:cNvGraphicFramePr>
          <p:nvPr/>
        </p:nvGraphicFramePr>
        <p:xfrm>
          <a:off x="2743200" y="5410200"/>
          <a:ext cx="255588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0" name="Equation" r:id="rId11" imgW="101468" imgH="164885" progId="Equation.DSMT4">
                  <p:embed/>
                </p:oleObj>
              </mc:Choice>
              <mc:Fallback>
                <p:oleObj name="Equation" r:id="rId11" imgW="101468" imgH="16488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410200"/>
                        <a:ext cx="255588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6" name="Object 12"/>
          <p:cNvGraphicFramePr>
            <a:graphicFrameLocks noChangeAspect="1"/>
          </p:cNvGraphicFramePr>
          <p:nvPr/>
        </p:nvGraphicFramePr>
        <p:xfrm>
          <a:off x="5562600" y="3124200"/>
          <a:ext cx="1077913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1" name="Equation" r:id="rId12" imgW="545626" imgH="203024" progId="Equation.DSMT4">
                  <p:embed/>
                </p:oleObj>
              </mc:Choice>
              <mc:Fallback>
                <p:oleObj name="Equation" r:id="rId12" imgW="545626" imgH="2030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124200"/>
                        <a:ext cx="1077913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2819400" y="4419600"/>
            <a:ext cx="1295400" cy="0"/>
          </a:xfrm>
          <a:prstGeom prst="line">
            <a:avLst/>
          </a:prstGeom>
          <a:noFill/>
          <a:ln w="57150">
            <a:solidFill>
              <a:srgbClr val="33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2971800" y="3886200"/>
            <a:ext cx="2025650" cy="366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Moving to the right </a:t>
            </a:r>
            <a:endParaRPr lang="en-US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9045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30" grpId="0" animBg="1"/>
      <p:bldP spid="26633" grpId="0" animBg="1"/>
      <p:bldP spid="26637" grpId="0" animBg="1"/>
      <p:bldP spid="2663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143000"/>
            <a:ext cx="48863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4953000" y="1447800"/>
          <a:ext cx="858838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6" name="Equation" r:id="rId4" imgW="342751" imgH="203112" progId="Equation.DSMT4">
                  <p:embed/>
                </p:oleObj>
              </mc:Choice>
              <mc:Fallback>
                <p:oleObj name="Equation" r:id="rId4" imgW="342751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447800"/>
                        <a:ext cx="858838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8534400" y="2438400"/>
          <a:ext cx="350838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7" name="Equation" r:id="rId6" imgW="139579" imgH="177646" progId="Equation.DSMT4">
                  <p:embed/>
                </p:oleObj>
              </mc:Choice>
              <mc:Fallback>
                <p:oleObj name="Equation" r:id="rId6" imgW="139579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2438400"/>
                        <a:ext cx="350838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28600" y="3589338"/>
            <a:ext cx="5889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b="1">
                <a:latin typeface="Times New Roman" pitchFamily="18" charset="0"/>
                <a:cs typeface="Times New Roman" pitchFamily="18" charset="0"/>
              </a:rPr>
              <a:t>For 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t  ≤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/>
              <a:t> 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there is no overlapping between the functions</a:t>
            </a:r>
            <a:r>
              <a:rPr lang="en-US">
                <a:latin typeface="Symbol" pitchFamily="18" charset="2"/>
              </a:rPr>
              <a:t> </a:t>
            </a: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flipH="1">
            <a:off x="838200" y="25908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13906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762000" y="2590800"/>
            <a:ext cx="3352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16393" name="Object 9"/>
          <p:cNvGraphicFramePr>
            <a:graphicFrameLocks noChangeAspect="1"/>
          </p:cNvGraphicFramePr>
          <p:nvPr/>
        </p:nvGraphicFramePr>
        <p:xfrm>
          <a:off x="1371600" y="2743200"/>
          <a:ext cx="79851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8" name="Equation" r:id="rId9" imgW="317087" imgH="177569" progId="Equation.DSMT4">
                  <p:embed/>
                </p:oleObj>
              </mc:Choice>
              <mc:Fallback>
                <p:oleObj name="Equation" r:id="rId9" imgW="317087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743200"/>
                        <a:ext cx="798513" cy="4460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2667000" y="2667000"/>
          <a:ext cx="79851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9" name="Equation" r:id="rId11" imgW="317087" imgH="177569" progId="Equation.DSMT4">
                  <p:embed/>
                </p:oleObj>
              </mc:Choice>
              <mc:Fallback>
                <p:oleObj name="Equation" r:id="rId11" imgW="317087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667000"/>
                        <a:ext cx="798513" cy="4460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5" name="Object 11"/>
          <p:cNvGraphicFramePr>
            <a:graphicFrameLocks noChangeAspect="1"/>
          </p:cNvGraphicFramePr>
          <p:nvPr/>
        </p:nvGraphicFramePr>
        <p:xfrm>
          <a:off x="2057400" y="914400"/>
          <a:ext cx="1077913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0" name="Equation" r:id="rId13" imgW="545626" imgH="203024" progId="Equation.DSMT4">
                  <p:embed/>
                </p:oleObj>
              </mc:Choice>
              <mc:Fallback>
                <p:oleObj name="Equation" r:id="rId13" imgW="545626" imgH="2030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914400"/>
                        <a:ext cx="1077913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0" name="Object 12"/>
          <p:cNvGraphicFramePr>
            <a:graphicFrameLocks noChangeAspect="1"/>
          </p:cNvGraphicFramePr>
          <p:nvPr/>
        </p:nvGraphicFramePr>
        <p:xfrm>
          <a:off x="1543050" y="4267200"/>
          <a:ext cx="3460750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1" name="Equation" r:id="rId15" imgW="1384300" imgH="533400" progId="Equation.DSMT4">
                  <p:embed/>
                </p:oleObj>
              </mc:Choice>
              <mc:Fallback>
                <p:oleObj name="Equation" r:id="rId15" imgW="13843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050" y="4267200"/>
                        <a:ext cx="3460750" cy="133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1" name="AutoShape 13"/>
          <p:cNvSpPr>
            <a:spLocks noChangeArrowheads="1"/>
          </p:cNvSpPr>
          <p:nvPr/>
        </p:nvSpPr>
        <p:spPr bwMode="auto">
          <a:xfrm>
            <a:off x="457200" y="48006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9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6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126206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"/>
            <a:ext cx="53054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1600200" y="4267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1524000" y="5791200"/>
            <a:ext cx="388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 flipV="1">
            <a:off x="3352800" y="4724400"/>
            <a:ext cx="1219200" cy="1066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3276600" y="5943600"/>
          <a:ext cx="152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5" name="Equation" r:id="rId5" imgW="152268" imgH="215713" progId="Equation.DSMT4">
                  <p:embed/>
                </p:oleObj>
              </mc:Choice>
              <mc:Fallback>
                <p:oleObj name="Equation" r:id="rId5" imgW="152268" imgH="2157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943600"/>
                        <a:ext cx="152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4572000" y="4724400"/>
            <a:ext cx="0" cy="10668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28681" name="Object 9"/>
          <p:cNvGraphicFramePr>
            <a:graphicFrameLocks noChangeAspect="1"/>
          </p:cNvGraphicFramePr>
          <p:nvPr/>
        </p:nvGraphicFramePr>
        <p:xfrm>
          <a:off x="4495800" y="5867400"/>
          <a:ext cx="152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6" name="Equation" r:id="rId7" imgW="152334" imgH="228501" progId="Equation.DSMT4">
                  <p:embed/>
                </p:oleObj>
              </mc:Choice>
              <mc:Fallback>
                <p:oleObj name="Equation" r:id="rId7" imgW="15233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867400"/>
                        <a:ext cx="1524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2" name="Object 10"/>
          <p:cNvGraphicFramePr>
            <a:graphicFrameLocks noChangeAspect="1"/>
          </p:cNvGraphicFramePr>
          <p:nvPr/>
        </p:nvGraphicFramePr>
        <p:xfrm>
          <a:off x="533400" y="2667000"/>
          <a:ext cx="180975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7" name="Equation" r:id="rId9" imgW="723586" imgH="545863" progId="Equation.DSMT4">
                  <p:embed/>
                </p:oleObj>
              </mc:Choice>
              <mc:Fallback>
                <p:oleObj name="Equation" r:id="rId9" imgW="723586" imgH="54586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667000"/>
                        <a:ext cx="180975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3" name="Object 11"/>
          <p:cNvGraphicFramePr>
            <a:graphicFrameLocks noChangeAspect="1"/>
          </p:cNvGraphicFramePr>
          <p:nvPr/>
        </p:nvGraphicFramePr>
        <p:xfrm>
          <a:off x="2438400" y="2971800"/>
          <a:ext cx="12700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8" name="Equation" r:id="rId11" imgW="508000" imgH="279400" progId="Equation.DSMT4">
                  <p:embed/>
                </p:oleObj>
              </mc:Choice>
              <mc:Fallback>
                <p:oleObj name="Equation" r:id="rId11" imgW="5080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971800"/>
                        <a:ext cx="1270000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4" name="Object 12"/>
          <p:cNvGraphicFramePr>
            <a:graphicFrameLocks noChangeAspect="1"/>
          </p:cNvGraphicFramePr>
          <p:nvPr/>
        </p:nvGraphicFramePr>
        <p:xfrm>
          <a:off x="3657600" y="3048000"/>
          <a:ext cx="23177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9" name="Equation" r:id="rId13" imgW="926698" imgH="203112" progId="Equation.DSMT4">
                  <p:embed/>
                </p:oleObj>
              </mc:Choice>
              <mc:Fallback>
                <p:oleObj name="Equation" r:id="rId13" imgW="926698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048000"/>
                        <a:ext cx="231775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5" name="Object 13"/>
          <p:cNvGraphicFramePr>
            <a:graphicFrameLocks noChangeAspect="1"/>
          </p:cNvGraphicFramePr>
          <p:nvPr/>
        </p:nvGraphicFramePr>
        <p:xfrm>
          <a:off x="6096000" y="3048000"/>
          <a:ext cx="12700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0" name="Equation" r:id="rId15" imgW="507780" imgH="177723" progId="Equation.DSMT4">
                  <p:embed/>
                </p:oleObj>
              </mc:Choice>
              <mc:Fallback>
                <p:oleObj name="Equation" r:id="rId15" imgW="507780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048000"/>
                        <a:ext cx="127000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6" name="Object 14"/>
          <p:cNvGraphicFramePr>
            <a:graphicFrameLocks noChangeAspect="1"/>
          </p:cNvGraphicFramePr>
          <p:nvPr/>
        </p:nvGraphicFramePr>
        <p:xfrm>
          <a:off x="5575300" y="5645150"/>
          <a:ext cx="1270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1" name="Equation" r:id="rId17" imgW="126835" imgH="202936" progId="Equation.DSMT4">
                  <p:embed/>
                </p:oleObj>
              </mc:Choice>
              <mc:Fallback>
                <p:oleObj name="Equation" r:id="rId17" imgW="126835" imgH="20293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5645150"/>
                        <a:ext cx="1270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7" name="Object 15"/>
          <p:cNvGraphicFramePr>
            <a:graphicFrameLocks noChangeAspect="1"/>
          </p:cNvGraphicFramePr>
          <p:nvPr/>
        </p:nvGraphicFramePr>
        <p:xfrm>
          <a:off x="1524000" y="5861050"/>
          <a:ext cx="152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2" name="Equation" r:id="rId19" imgW="152334" imgH="228501" progId="Equation.DSMT4">
                  <p:embed/>
                </p:oleObj>
              </mc:Choice>
              <mc:Fallback>
                <p:oleObj name="Equation" r:id="rId19" imgW="15233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861050"/>
                        <a:ext cx="1524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1600200" y="47244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28689" name="Object 17"/>
          <p:cNvGraphicFramePr>
            <a:graphicFrameLocks noChangeAspect="1"/>
          </p:cNvGraphicFramePr>
          <p:nvPr/>
        </p:nvGraphicFramePr>
        <p:xfrm>
          <a:off x="1295400" y="4648200"/>
          <a:ext cx="152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3" name="Equation" r:id="rId21" imgW="152268" imgH="215713" progId="Equation.DSMT4">
                  <p:embed/>
                </p:oleObj>
              </mc:Choice>
              <mc:Fallback>
                <p:oleObj name="Equation" r:id="rId21" imgW="152268" imgH="2157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648200"/>
                        <a:ext cx="152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2590800" y="57912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42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7" grpId="0" animBg="1"/>
      <p:bldP spid="28678" grpId="0" animBg="1"/>
      <p:bldP spid="28680" grpId="0" animBg="1"/>
      <p:bldP spid="28688" grpId="0" animBg="1"/>
      <p:bldP spid="2869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1087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"/>
            <a:ext cx="52863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609600" y="2362200"/>
          <a:ext cx="180975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4" name="Equation" r:id="rId5" imgW="723586" imgH="545863" progId="Equation.DSMT4">
                  <p:embed/>
                </p:oleObj>
              </mc:Choice>
              <mc:Fallback>
                <p:oleObj name="Equation" r:id="rId5" imgW="723586" imgH="54586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362200"/>
                        <a:ext cx="180975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2438400" y="2667000"/>
          <a:ext cx="12700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5" name="Equation" r:id="rId7" imgW="508000" imgH="279400" progId="Equation.DSMT4">
                  <p:embed/>
                </p:oleObj>
              </mc:Choice>
              <mc:Fallback>
                <p:oleObj name="Equation" r:id="rId7" imgW="5080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667000"/>
                        <a:ext cx="1270000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3810000" y="2819400"/>
          <a:ext cx="30480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6" name="Equation" r:id="rId9" imgW="1218671" imgH="203112" progId="Equation.DSMT4">
                  <p:embed/>
                </p:oleObj>
              </mc:Choice>
              <mc:Fallback>
                <p:oleObj name="Equation" r:id="rId9" imgW="1218671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819400"/>
                        <a:ext cx="304800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6858000" y="2819400"/>
          <a:ext cx="6032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7" name="Equation" r:id="rId11" imgW="241091" imgH="164957" progId="Equation.DSMT4">
                  <p:embed/>
                </p:oleObj>
              </mc:Choice>
              <mc:Fallback>
                <p:oleObj name="Equation" r:id="rId11" imgW="241091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819400"/>
                        <a:ext cx="60325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1600200" y="4267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1524000" y="5791200"/>
            <a:ext cx="632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 flipV="1">
            <a:off x="3352800" y="4724400"/>
            <a:ext cx="1219200" cy="1066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29707" name="Object 11"/>
          <p:cNvGraphicFramePr>
            <a:graphicFrameLocks noChangeAspect="1"/>
          </p:cNvGraphicFramePr>
          <p:nvPr/>
        </p:nvGraphicFramePr>
        <p:xfrm>
          <a:off x="3276600" y="5943600"/>
          <a:ext cx="152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8" name="Equation" r:id="rId13" imgW="152268" imgH="215713" progId="Equation.DSMT4">
                  <p:embed/>
                </p:oleObj>
              </mc:Choice>
              <mc:Fallback>
                <p:oleObj name="Equation" r:id="rId13" imgW="152268" imgH="2157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943600"/>
                        <a:ext cx="152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4572000" y="4724400"/>
            <a:ext cx="0" cy="10668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29709" name="Object 13"/>
          <p:cNvGraphicFramePr>
            <a:graphicFrameLocks noChangeAspect="1"/>
          </p:cNvGraphicFramePr>
          <p:nvPr/>
        </p:nvGraphicFramePr>
        <p:xfrm>
          <a:off x="4495800" y="5867400"/>
          <a:ext cx="152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9" name="Equation" r:id="rId15" imgW="152334" imgH="228501" progId="Equation.DSMT4">
                  <p:embed/>
                </p:oleObj>
              </mc:Choice>
              <mc:Fallback>
                <p:oleObj name="Equation" r:id="rId15" imgW="15233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867400"/>
                        <a:ext cx="1524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0" name="Object 14"/>
          <p:cNvGraphicFramePr>
            <a:graphicFrameLocks noChangeAspect="1"/>
          </p:cNvGraphicFramePr>
          <p:nvPr/>
        </p:nvGraphicFramePr>
        <p:xfrm>
          <a:off x="8001000" y="5715000"/>
          <a:ext cx="1270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0" name="Equation" r:id="rId17" imgW="126835" imgH="202936" progId="Equation.DSMT4">
                  <p:embed/>
                </p:oleObj>
              </mc:Choice>
              <mc:Fallback>
                <p:oleObj name="Equation" r:id="rId17" imgW="126835" imgH="20293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5715000"/>
                        <a:ext cx="1270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1" name="Object 15"/>
          <p:cNvGraphicFramePr>
            <a:graphicFrameLocks noChangeAspect="1"/>
          </p:cNvGraphicFramePr>
          <p:nvPr/>
        </p:nvGraphicFramePr>
        <p:xfrm>
          <a:off x="1524000" y="5861050"/>
          <a:ext cx="152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1" name="Equation" r:id="rId19" imgW="152334" imgH="228501" progId="Equation.DSMT4">
                  <p:embed/>
                </p:oleObj>
              </mc:Choice>
              <mc:Fallback>
                <p:oleObj name="Equation" r:id="rId19" imgW="15233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861050"/>
                        <a:ext cx="1524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1600200" y="47244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29713" name="Object 17"/>
          <p:cNvGraphicFramePr>
            <a:graphicFrameLocks noChangeAspect="1"/>
          </p:cNvGraphicFramePr>
          <p:nvPr/>
        </p:nvGraphicFramePr>
        <p:xfrm>
          <a:off x="1295400" y="4648200"/>
          <a:ext cx="152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2" name="Equation" r:id="rId21" imgW="152268" imgH="215713" progId="Equation.DSMT4">
                  <p:embed/>
                </p:oleObj>
              </mc:Choice>
              <mc:Fallback>
                <p:oleObj name="Equation" r:id="rId21" imgW="152268" imgH="2157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648200"/>
                        <a:ext cx="152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4" name="Line 18"/>
          <p:cNvSpPr>
            <a:spLocks noChangeShapeType="1"/>
          </p:cNvSpPr>
          <p:nvPr/>
        </p:nvSpPr>
        <p:spPr bwMode="auto">
          <a:xfrm>
            <a:off x="4572000" y="4724400"/>
            <a:ext cx="12954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29715" name="Object 19"/>
          <p:cNvGraphicFramePr>
            <a:graphicFrameLocks noChangeAspect="1"/>
          </p:cNvGraphicFramePr>
          <p:nvPr/>
        </p:nvGraphicFramePr>
        <p:xfrm>
          <a:off x="5797550" y="5943600"/>
          <a:ext cx="139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3" name="Equation" r:id="rId22" imgW="139700" imgH="228600" progId="Equation.DSMT4">
                  <p:embed/>
                </p:oleObj>
              </mc:Choice>
              <mc:Fallback>
                <p:oleObj name="Equation" r:id="rId22" imgW="139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7550" y="5943600"/>
                        <a:ext cx="1397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6" name="Line 20"/>
          <p:cNvSpPr>
            <a:spLocks noChangeShapeType="1"/>
          </p:cNvSpPr>
          <p:nvPr/>
        </p:nvSpPr>
        <p:spPr bwMode="auto">
          <a:xfrm>
            <a:off x="5867400" y="4724400"/>
            <a:ext cx="0" cy="10668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29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 animBg="1"/>
      <p:bldP spid="29705" grpId="0" animBg="1"/>
      <p:bldP spid="29706" grpId="0" animBg="1"/>
      <p:bldP spid="29708" grpId="0" animBg="1"/>
      <p:bldP spid="29712" grpId="0" animBg="1"/>
      <p:bldP spid="29714" grpId="0" animBg="1"/>
      <p:bldP spid="297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118903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"/>
            <a:ext cx="47148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609600" y="2362200"/>
          <a:ext cx="180975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3" name="Equation" r:id="rId5" imgW="723586" imgH="545863" progId="Equation.DSMT4">
                  <p:embed/>
                </p:oleObj>
              </mc:Choice>
              <mc:Fallback>
                <p:oleObj name="Equation" r:id="rId5" imgW="723586" imgH="54586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362200"/>
                        <a:ext cx="180975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2438400" y="2667000"/>
          <a:ext cx="12700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4" name="Equation" r:id="rId7" imgW="508000" imgH="279400" progId="Equation.DSMT4">
                  <p:embed/>
                </p:oleObj>
              </mc:Choice>
              <mc:Fallback>
                <p:oleObj name="Equation" r:id="rId7" imgW="5080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667000"/>
                        <a:ext cx="1270000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4048125" y="2819400"/>
          <a:ext cx="25717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5" name="Equation" r:id="rId9" imgW="1028254" imgH="203112" progId="Equation.DSMT4">
                  <p:embed/>
                </p:oleObj>
              </mc:Choice>
              <mc:Fallback>
                <p:oleObj name="Equation" r:id="rId9" imgW="1028254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25" y="2819400"/>
                        <a:ext cx="257175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6705600" y="2895600"/>
          <a:ext cx="168275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6" name="Equation" r:id="rId11" imgW="672516" imgH="177646" progId="Equation.DSMT4">
                  <p:embed/>
                </p:oleObj>
              </mc:Choice>
              <mc:Fallback>
                <p:oleObj name="Equation" r:id="rId11" imgW="672516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895600"/>
                        <a:ext cx="168275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1600200" y="4267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1524000" y="5791200"/>
            <a:ext cx="632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 flipV="1">
            <a:off x="3352800" y="4724400"/>
            <a:ext cx="1219200" cy="1066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30731" name="Object 11"/>
          <p:cNvGraphicFramePr>
            <a:graphicFrameLocks noChangeAspect="1"/>
          </p:cNvGraphicFramePr>
          <p:nvPr/>
        </p:nvGraphicFramePr>
        <p:xfrm>
          <a:off x="3276600" y="5943600"/>
          <a:ext cx="152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7" name="Equation" r:id="rId13" imgW="152268" imgH="215713" progId="Equation.DSMT4">
                  <p:embed/>
                </p:oleObj>
              </mc:Choice>
              <mc:Fallback>
                <p:oleObj name="Equation" r:id="rId13" imgW="152268" imgH="2157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943600"/>
                        <a:ext cx="152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2" name="Line 12"/>
          <p:cNvSpPr>
            <a:spLocks noChangeShapeType="1"/>
          </p:cNvSpPr>
          <p:nvPr/>
        </p:nvSpPr>
        <p:spPr bwMode="auto">
          <a:xfrm>
            <a:off x="4572000" y="4724400"/>
            <a:ext cx="0" cy="10668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30733" name="Object 13"/>
          <p:cNvGraphicFramePr>
            <a:graphicFrameLocks noChangeAspect="1"/>
          </p:cNvGraphicFramePr>
          <p:nvPr/>
        </p:nvGraphicFramePr>
        <p:xfrm>
          <a:off x="4495800" y="5867400"/>
          <a:ext cx="152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8" name="Equation" r:id="rId15" imgW="152334" imgH="228501" progId="Equation.DSMT4">
                  <p:embed/>
                </p:oleObj>
              </mc:Choice>
              <mc:Fallback>
                <p:oleObj name="Equation" r:id="rId15" imgW="15233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867400"/>
                        <a:ext cx="1524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4" name="Object 14"/>
          <p:cNvGraphicFramePr>
            <a:graphicFrameLocks noChangeAspect="1"/>
          </p:cNvGraphicFramePr>
          <p:nvPr/>
        </p:nvGraphicFramePr>
        <p:xfrm>
          <a:off x="8001000" y="5715000"/>
          <a:ext cx="1270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9" name="Equation" r:id="rId17" imgW="126835" imgH="202936" progId="Equation.DSMT4">
                  <p:embed/>
                </p:oleObj>
              </mc:Choice>
              <mc:Fallback>
                <p:oleObj name="Equation" r:id="rId17" imgW="126835" imgH="20293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5715000"/>
                        <a:ext cx="1270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5" name="Object 15"/>
          <p:cNvGraphicFramePr>
            <a:graphicFrameLocks noChangeAspect="1"/>
          </p:cNvGraphicFramePr>
          <p:nvPr/>
        </p:nvGraphicFramePr>
        <p:xfrm>
          <a:off x="1524000" y="5861050"/>
          <a:ext cx="152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0" name="Equation" r:id="rId19" imgW="152334" imgH="228501" progId="Equation.DSMT4">
                  <p:embed/>
                </p:oleObj>
              </mc:Choice>
              <mc:Fallback>
                <p:oleObj name="Equation" r:id="rId19" imgW="15233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861050"/>
                        <a:ext cx="1524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1600200" y="47244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30737" name="Object 17"/>
          <p:cNvGraphicFramePr>
            <a:graphicFrameLocks noChangeAspect="1"/>
          </p:cNvGraphicFramePr>
          <p:nvPr/>
        </p:nvGraphicFramePr>
        <p:xfrm>
          <a:off x="1295400" y="4648200"/>
          <a:ext cx="152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1" name="Equation" r:id="rId21" imgW="152268" imgH="215713" progId="Equation.DSMT4">
                  <p:embed/>
                </p:oleObj>
              </mc:Choice>
              <mc:Fallback>
                <p:oleObj name="Equation" r:id="rId21" imgW="152268" imgH="2157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648200"/>
                        <a:ext cx="152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8" name="Line 18"/>
          <p:cNvSpPr>
            <a:spLocks noChangeShapeType="1"/>
          </p:cNvSpPr>
          <p:nvPr/>
        </p:nvSpPr>
        <p:spPr bwMode="auto">
          <a:xfrm>
            <a:off x="4572000" y="4724400"/>
            <a:ext cx="12954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30739" name="Object 19"/>
          <p:cNvGraphicFramePr>
            <a:graphicFrameLocks noChangeAspect="1"/>
          </p:cNvGraphicFramePr>
          <p:nvPr/>
        </p:nvGraphicFramePr>
        <p:xfrm>
          <a:off x="5791200" y="5943600"/>
          <a:ext cx="139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2" name="Equation" r:id="rId22" imgW="139700" imgH="228600" progId="Equation.DSMT4">
                  <p:embed/>
                </p:oleObj>
              </mc:Choice>
              <mc:Fallback>
                <p:oleObj name="Equation" r:id="rId22" imgW="139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943600"/>
                        <a:ext cx="1397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0" name="Line 20"/>
          <p:cNvSpPr>
            <a:spLocks noChangeShapeType="1"/>
          </p:cNvSpPr>
          <p:nvPr/>
        </p:nvSpPr>
        <p:spPr bwMode="auto">
          <a:xfrm>
            <a:off x="5867400" y="4724400"/>
            <a:ext cx="0" cy="10668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30741" name="Object 21"/>
          <p:cNvGraphicFramePr>
            <a:graphicFrameLocks noChangeAspect="1"/>
          </p:cNvGraphicFramePr>
          <p:nvPr/>
        </p:nvGraphicFramePr>
        <p:xfrm>
          <a:off x="6959600" y="5867400"/>
          <a:ext cx="241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3" name="Equation" r:id="rId24" imgW="241300" imgH="228600" progId="Equation.DSMT4">
                  <p:embed/>
                </p:oleObj>
              </mc:Choice>
              <mc:Fallback>
                <p:oleObj name="Equation" r:id="rId24" imgW="241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600" y="5867400"/>
                        <a:ext cx="2413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2" name="Line 22"/>
          <p:cNvSpPr>
            <a:spLocks noChangeShapeType="1"/>
          </p:cNvSpPr>
          <p:nvPr/>
        </p:nvSpPr>
        <p:spPr bwMode="auto">
          <a:xfrm flipH="1" flipV="1">
            <a:off x="5867400" y="4724400"/>
            <a:ext cx="1295400" cy="106680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80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 animBg="1"/>
      <p:bldP spid="30729" grpId="0" animBg="1"/>
      <p:bldP spid="30730" grpId="0" animBg="1"/>
      <p:bldP spid="30732" grpId="0" animBg="1"/>
      <p:bldP spid="30736" grpId="0" animBg="1"/>
      <p:bldP spid="30738" grpId="0" animBg="1"/>
      <p:bldP spid="30740" grpId="0" animBg="1"/>
      <p:bldP spid="3074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143000"/>
            <a:ext cx="48863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4953000" y="1447800"/>
          <a:ext cx="858838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2" name="Equation" r:id="rId4" imgW="342751" imgH="203112" progId="Equation.DSMT4">
                  <p:embed/>
                </p:oleObj>
              </mc:Choice>
              <mc:Fallback>
                <p:oleObj name="Equation" r:id="rId4" imgW="342751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447800"/>
                        <a:ext cx="858838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8534400" y="2438400"/>
          <a:ext cx="350838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3" name="Equation" r:id="rId6" imgW="139579" imgH="177646" progId="Equation.DSMT4">
                  <p:embed/>
                </p:oleObj>
              </mc:Choice>
              <mc:Fallback>
                <p:oleObj name="Equation" r:id="rId6" imgW="139579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2438400"/>
                        <a:ext cx="350838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28600" y="457200"/>
            <a:ext cx="1514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b="1">
                <a:latin typeface="Times New Roman" pitchFamily="18" charset="0"/>
                <a:cs typeface="Times New Roman" pitchFamily="18" charset="0"/>
              </a:rPr>
              <a:t>For 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t  ≥ 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10</a:t>
            </a:r>
            <a:endParaRPr lang="en-US">
              <a:latin typeface="Symbol" pitchFamily="18" charset="2"/>
            </a:endParaRPr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 flipH="1">
            <a:off x="838200" y="25908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371600"/>
            <a:ext cx="13906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762000" y="2590800"/>
            <a:ext cx="3352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20489" name="Object 9"/>
          <p:cNvGraphicFramePr>
            <a:graphicFrameLocks noChangeAspect="1"/>
          </p:cNvGraphicFramePr>
          <p:nvPr/>
        </p:nvGraphicFramePr>
        <p:xfrm>
          <a:off x="6400800" y="3200400"/>
          <a:ext cx="79851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4" name="Equation" r:id="rId9" imgW="317087" imgH="177569" progId="Equation.DSMT4">
                  <p:embed/>
                </p:oleObj>
              </mc:Choice>
              <mc:Fallback>
                <p:oleObj name="Equation" r:id="rId9" imgW="317087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200400"/>
                        <a:ext cx="798513" cy="4460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0" name="Object 10"/>
          <p:cNvGraphicFramePr>
            <a:graphicFrameLocks noChangeAspect="1"/>
          </p:cNvGraphicFramePr>
          <p:nvPr/>
        </p:nvGraphicFramePr>
        <p:xfrm>
          <a:off x="7696200" y="3048000"/>
          <a:ext cx="79851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5" name="Equation" r:id="rId11" imgW="317087" imgH="177569" progId="Equation.DSMT4">
                  <p:embed/>
                </p:oleObj>
              </mc:Choice>
              <mc:Fallback>
                <p:oleObj name="Equation" r:id="rId11" imgW="317087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048000"/>
                        <a:ext cx="798513" cy="4460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1" name="Object 11"/>
          <p:cNvGraphicFramePr>
            <a:graphicFrameLocks noChangeAspect="1"/>
          </p:cNvGraphicFramePr>
          <p:nvPr/>
        </p:nvGraphicFramePr>
        <p:xfrm>
          <a:off x="7010400" y="990600"/>
          <a:ext cx="1077913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6" name="Equation" r:id="rId13" imgW="545626" imgH="203024" progId="Equation.DSMT4">
                  <p:embed/>
                </p:oleObj>
              </mc:Choice>
              <mc:Fallback>
                <p:oleObj name="Equation" r:id="rId13" imgW="545626" imgH="2030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990600"/>
                        <a:ext cx="1077913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6" name="Object 12"/>
          <p:cNvGraphicFramePr>
            <a:graphicFrameLocks noChangeAspect="1"/>
          </p:cNvGraphicFramePr>
          <p:nvPr/>
        </p:nvGraphicFramePr>
        <p:xfrm>
          <a:off x="1543050" y="4267200"/>
          <a:ext cx="3460750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7" name="Equation" r:id="rId15" imgW="1384300" imgH="533400" progId="Equation.DSMT4">
                  <p:embed/>
                </p:oleObj>
              </mc:Choice>
              <mc:Fallback>
                <p:oleObj name="Equation" r:id="rId15" imgW="13843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050" y="4267200"/>
                        <a:ext cx="3460750" cy="133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7" name="AutoShape 13"/>
          <p:cNvSpPr>
            <a:spLocks noChangeArrowheads="1"/>
          </p:cNvSpPr>
          <p:nvPr/>
        </p:nvSpPr>
        <p:spPr bwMode="auto">
          <a:xfrm>
            <a:off x="457200" y="48006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304800" y="3733800"/>
            <a:ext cx="6118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b="1">
                <a:latin typeface="Times New Roman" pitchFamily="18" charset="0"/>
                <a:cs typeface="Times New Roman" pitchFamily="18" charset="0"/>
              </a:rPr>
              <a:t>For 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t  ≥ 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/>
              <a:t> 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there is no overlapping between the functions</a:t>
            </a:r>
            <a:r>
              <a:rPr lang="en-US">
                <a:latin typeface="Symbol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090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7" grpId="0" animBg="1"/>
      <p:bldP spid="3175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"/>
          <p:cNvSpPr>
            <a:spLocks noChangeShapeType="1"/>
          </p:cNvSpPr>
          <p:nvPr/>
        </p:nvSpPr>
        <p:spPr bwMode="auto">
          <a:xfrm>
            <a:off x="1600200" y="4267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1524000" y="5791200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 flipV="1">
            <a:off x="3352800" y="4724400"/>
            <a:ext cx="1219200" cy="1066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3276600" y="5943600"/>
          <a:ext cx="152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6" name="Equation" r:id="rId3" imgW="152268" imgH="215713" progId="Equation.DSMT4">
                  <p:embed/>
                </p:oleObj>
              </mc:Choice>
              <mc:Fallback>
                <p:oleObj name="Equation" r:id="rId3" imgW="152268" imgH="2157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943600"/>
                        <a:ext cx="152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4572000" y="4724400"/>
            <a:ext cx="0" cy="10668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4495800" y="5867400"/>
          <a:ext cx="152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7" name="Equation" r:id="rId5" imgW="152334" imgH="228501" progId="Equation.DSMT4">
                  <p:embed/>
                </p:oleObj>
              </mc:Choice>
              <mc:Fallback>
                <p:oleObj name="Equation" r:id="rId5" imgW="15233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867400"/>
                        <a:ext cx="1524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8458200" y="5715000"/>
          <a:ext cx="1270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8" name="Equation" r:id="rId7" imgW="126835" imgH="202936" progId="Equation.DSMT4">
                  <p:embed/>
                </p:oleObj>
              </mc:Choice>
              <mc:Fallback>
                <p:oleObj name="Equation" r:id="rId7" imgW="126835" imgH="20293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0" y="5715000"/>
                        <a:ext cx="1270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3" name="Object 9"/>
          <p:cNvGraphicFramePr>
            <a:graphicFrameLocks noChangeAspect="1"/>
          </p:cNvGraphicFramePr>
          <p:nvPr/>
        </p:nvGraphicFramePr>
        <p:xfrm>
          <a:off x="1524000" y="5861050"/>
          <a:ext cx="152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9" name="Equation" r:id="rId9" imgW="152334" imgH="228501" progId="Equation.DSMT4">
                  <p:embed/>
                </p:oleObj>
              </mc:Choice>
              <mc:Fallback>
                <p:oleObj name="Equation" r:id="rId9" imgW="15233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861050"/>
                        <a:ext cx="1524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1600200" y="47244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21515" name="Object 11"/>
          <p:cNvGraphicFramePr>
            <a:graphicFrameLocks noChangeAspect="1"/>
          </p:cNvGraphicFramePr>
          <p:nvPr/>
        </p:nvGraphicFramePr>
        <p:xfrm>
          <a:off x="1295400" y="4648200"/>
          <a:ext cx="152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0" name="Equation" r:id="rId11" imgW="152268" imgH="215713" progId="Equation.DSMT4">
                  <p:embed/>
                </p:oleObj>
              </mc:Choice>
              <mc:Fallback>
                <p:oleObj name="Equation" r:id="rId11" imgW="152268" imgH="2157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648200"/>
                        <a:ext cx="152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4572000" y="4724400"/>
            <a:ext cx="12954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21517" name="Object 13"/>
          <p:cNvGraphicFramePr>
            <a:graphicFrameLocks noChangeAspect="1"/>
          </p:cNvGraphicFramePr>
          <p:nvPr/>
        </p:nvGraphicFramePr>
        <p:xfrm>
          <a:off x="5791200" y="5943600"/>
          <a:ext cx="139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1" name="Equation" r:id="rId12" imgW="139700" imgH="228600" progId="Equation.DSMT4">
                  <p:embed/>
                </p:oleObj>
              </mc:Choice>
              <mc:Fallback>
                <p:oleObj name="Equation" r:id="rId12" imgW="139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943600"/>
                        <a:ext cx="1397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5867400" y="4724400"/>
            <a:ext cx="0" cy="10668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21519" name="Object 15"/>
          <p:cNvGraphicFramePr>
            <a:graphicFrameLocks noChangeAspect="1"/>
          </p:cNvGraphicFramePr>
          <p:nvPr/>
        </p:nvGraphicFramePr>
        <p:xfrm>
          <a:off x="6959600" y="5867400"/>
          <a:ext cx="241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2" name="Equation" r:id="rId14" imgW="241300" imgH="228600" progId="Equation.DSMT4">
                  <p:embed/>
                </p:oleObj>
              </mc:Choice>
              <mc:Fallback>
                <p:oleObj name="Equation" r:id="rId14" imgW="241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600" y="5867400"/>
                        <a:ext cx="2413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0" name="Line 16"/>
          <p:cNvSpPr>
            <a:spLocks noChangeShapeType="1"/>
          </p:cNvSpPr>
          <p:nvPr/>
        </p:nvSpPr>
        <p:spPr bwMode="auto">
          <a:xfrm flipH="1" flipV="1">
            <a:off x="5867400" y="4724400"/>
            <a:ext cx="1295400" cy="106680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21521" name="Object 17"/>
          <p:cNvGraphicFramePr>
            <a:graphicFrameLocks noChangeAspect="1"/>
          </p:cNvGraphicFramePr>
          <p:nvPr/>
        </p:nvGraphicFramePr>
        <p:xfrm>
          <a:off x="4135438" y="1371600"/>
          <a:ext cx="5008562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3" name="Bitmap Image" r:id="rId16" imgW="6687483" imgH="2390476" progId="Paint.Picture">
                  <p:embed/>
                </p:oleObj>
              </mc:Choice>
              <mc:Fallback>
                <p:oleObj name="Bitmap Image" r:id="rId16" imgW="6687483" imgH="23904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5438" y="1371600"/>
                        <a:ext cx="5008562" cy="179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2" name="Object 18"/>
          <p:cNvGraphicFramePr>
            <a:graphicFrameLocks noChangeAspect="1"/>
          </p:cNvGraphicFramePr>
          <p:nvPr/>
        </p:nvGraphicFramePr>
        <p:xfrm>
          <a:off x="3886200" y="152400"/>
          <a:ext cx="2889250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4" name="Equation" r:id="rId18" imgW="1155700" imgH="533400" progId="Equation.DSMT4">
                  <p:embed/>
                </p:oleObj>
              </mc:Choice>
              <mc:Fallback>
                <p:oleObj name="Equation" r:id="rId18" imgW="11557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52400"/>
                        <a:ext cx="2889250" cy="133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23" name="Picture 1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3427413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24" name="Object 20"/>
          <p:cNvGraphicFramePr>
            <a:graphicFrameLocks noChangeAspect="1"/>
          </p:cNvGraphicFramePr>
          <p:nvPr/>
        </p:nvGraphicFramePr>
        <p:xfrm>
          <a:off x="3705225" y="2682875"/>
          <a:ext cx="2540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5" name="Equation" r:id="rId21" imgW="101468" imgH="164885" progId="Equation.DSMT4">
                  <p:embed/>
                </p:oleObj>
              </mc:Choice>
              <mc:Fallback>
                <p:oleObj name="Equation" r:id="rId21" imgW="101468" imgH="16488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5225" y="2682875"/>
                        <a:ext cx="25400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5" name="Line 21"/>
          <p:cNvSpPr>
            <a:spLocks noChangeShapeType="1"/>
          </p:cNvSpPr>
          <p:nvPr/>
        </p:nvSpPr>
        <p:spPr bwMode="auto">
          <a:xfrm>
            <a:off x="2590800" y="57912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>
            <a:off x="7162800" y="57912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4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84313"/>
            <a:ext cx="50482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92375"/>
            <a:ext cx="545782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692150"/>
            <a:ext cx="5724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8" y="3860800"/>
            <a:ext cx="5372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87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04800" y="609600"/>
            <a:ext cx="133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Example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57200" y="2533650"/>
            <a:ext cx="69421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imes New Roman" pitchFamily="18" charset="0"/>
                <a:cs typeface="Times New Roman" pitchFamily="18" charset="0"/>
              </a:rPr>
              <a:t>Let the input  </a:t>
            </a:r>
            <a:r>
              <a:rPr lang="en-US" sz="28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x(t) = 2sin(4</a:t>
            </a:r>
            <a:r>
              <a:rPr lang="en-US" sz="280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p</a:t>
            </a:r>
            <a:r>
              <a:rPr lang="en-US" sz="28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 then the output </a:t>
            </a:r>
            <a:r>
              <a:rPr lang="en-US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y(t)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be</a:t>
            </a:r>
            <a:endParaRPr lang="en-US"/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893848"/>
              </p:ext>
            </p:extLst>
          </p:nvPr>
        </p:nvGraphicFramePr>
        <p:xfrm>
          <a:off x="2755900" y="1695450"/>
          <a:ext cx="14224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" name="Equation" r:id="rId3" imgW="1422360" imgH="799920" progId="Equation.DSMT4">
                  <p:embed/>
                </p:oleObj>
              </mc:Choice>
              <mc:Fallback>
                <p:oleObj name="Equation" r:id="rId3" imgW="142236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900" y="1695450"/>
                        <a:ext cx="14224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52400" y="1828800"/>
            <a:ext cx="2127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imes New Roman" pitchFamily="18" charset="0"/>
                <a:cs typeface="Times New Roman" pitchFamily="18" charset="0"/>
              </a:rPr>
              <a:t>Let the operator</a:t>
            </a:r>
            <a:endParaRPr lang="en-US"/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4572000" y="184785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867400" y="1847850"/>
            <a:ext cx="276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imes New Roman" pitchFamily="18" charset="0"/>
                <a:cs typeface="Times New Roman" pitchFamily="18" charset="0"/>
              </a:rPr>
              <a:t>Differential Operator</a:t>
            </a:r>
            <a:endParaRPr lang="en-US"/>
          </a:p>
        </p:txBody>
      </p:sp>
      <p:graphicFrame>
        <p:nvGraphicFramePr>
          <p:cNvPr id="92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955935"/>
              </p:ext>
            </p:extLst>
          </p:nvPr>
        </p:nvGraphicFramePr>
        <p:xfrm>
          <a:off x="1352550" y="3448050"/>
          <a:ext cx="1638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" name="Equation" r:id="rId5" imgW="1638000" imgH="342720" progId="Equation.DSMT4">
                  <p:embed/>
                </p:oleObj>
              </mc:Choice>
              <mc:Fallback>
                <p:oleObj name="Equation" r:id="rId5" imgW="16380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550" y="3448050"/>
                        <a:ext cx="1638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9"/>
          <p:cNvGraphicFramePr>
            <a:graphicFrameLocks noChangeAspect="1"/>
          </p:cNvGraphicFramePr>
          <p:nvPr/>
        </p:nvGraphicFramePr>
        <p:xfrm>
          <a:off x="2971800" y="3219450"/>
          <a:ext cx="21717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name="Equation" r:id="rId7" imgW="2171520" imgH="799920" progId="Equation.DSMT4">
                  <p:embed/>
                </p:oleObj>
              </mc:Choice>
              <mc:Fallback>
                <p:oleObj name="Equation" r:id="rId7" imgW="217152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219450"/>
                        <a:ext cx="21717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10"/>
          <p:cNvGraphicFramePr>
            <a:graphicFrameLocks noChangeAspect="1"/>
          </p:cNvGraphicFramePr>
          <p:nvPr/>
        </p:nvGraphicFramePr>
        <p:xfrm>
          <a:off x="5181600" y="3435350"/>
          <a:ext cx="2044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name="Equation" r:id="rId9" imgW="1612800" imgH="368280" progId="Equation.DSMT4">
                  <p:embed/>
                </p:oleObj>
              </mc:Choice>
              <mc:Fallback>
                <p:oleObj name="Equation" r:id="rId9" imgW="1612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435350"/>
                        <a:ext cx="2044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52400" y="4038600"/>
            <a:ext cx="3028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 b="1">
                <a:latin typeface="Times New Roman" pitchFamily="18" charset="0"/>
                <a:cs typeface="Times New Roman" pitchFamily="18" charset="0"/>
              </a:rPr>
              <a:t>Function</a:t>
            </a:r>
            <a:r>
              <a:rPr lang="en-US" sz="28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2sin(4</a:t>
            </a:r>
            <a:r>
              <a:rPr lang="en-US" sz="280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p</a:t>
            </a:r>
            <a:r>
              <a:rPr lang="en-US" sz="28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lang="en-US"/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auto">
          <a:xfrm>
            <a:off x="3657600" y="41148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657600" y="4191000"/>
            <a:ext cx="884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mapped</a:t>
            </a:r>
            <a:endParaRPr lang="en-US" sz="1600" b="1">
              <a:solidFill>
                <a:srgbClr val="CC3300"/>
              </a:solidFill>
            </a:endParaRP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4800600" y="4038600"/>
            <a:ext cx="30876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 b="1">
                <a:latin typeface="Times New Roman" pitchFamily="18" charset="0"/>
                <a:cs typeface="Times New Roman" pitchFamily="18" charset="0"/>
              </a:rPr>
              <a:t>Function</a:t>
            </a:r>
            <a:r>
              <a:rPr lang="en-US" sz="28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8cos(4</a:t>
            </a:r>
            <a:r>
              <a:rPr lang="en-US" sz="2800">
                <a:solidFill>
                  <a:srgbClr val="0000CC"/>
                </a:solidFill>
                <a:latin typeface="Symbol" pitchFamily="18" charset="2"/>
                <a:cs typeface="Times New Roman" pitchFamily="18" charset="0"/>
              </a:rPr>
              <a:t>p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lang="en-US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73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/>
      <p:bldP spid="9221" grpId="0"/>
      <p:bldP spid="9222" grpId="0" animBg="1"/>
      <p:bldP spid="9223" grpId="0"/>
      <p:bldP spid="9227" grpId="0"/>
      <p:bldP spid="9228" grpId="0" animBg="1"/>
      <p:bldP spid="9229" grpId="0"/>
      <p:bldP spid="9229" grpId="1"/>
      <p:bldP spid="923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19335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435100" y="1125538"/>
            <a:ext cx="4895850" cy="1712912"/>
            <a:chOff x="1434331" y="1124744"/>
            <a:chExt cx="4895850" cy="1712962"/>
          </a:xfrm>
        </p:grpSpPr>
        <p:pic>
          <p:nvPicPr>
            <p:cNvPr id="5427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2132856"/>
              <a:ext cx="3248025" cy="704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27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331" y="1124744"/>
              <a:ext cx="4895850" cy="676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3284538"/>
            <a:ext cx="50196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4652963"/>
            <a:ext cx="54864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00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1"/>
          <p:cNvGrpSpPr>
            <a:grpSpLocks/>
          </p:cNvGrpSpPr>
          <p:nvPr/>
        </p:nvGrpSpPr>
        <p:grpSpPr bwMode="auto">
          <a:xfrm>
            <a:off x="323850" y="476250"/>
            <a:ext cx="6743700" cy="295275"/>
            <a:chOff x="467544" y="1556792"/>
            <a:chExt cx="6743700" cy="295275"/>
          </a:xfrm>
        </p:grpSpPr>
        <p:pic>
          <p:nvPicPr>
            <p:cNvPr id="55302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3894" y="1599654"/>
              <a:ext cx="165735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30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556792"/>
              <a:ext cx="5086350" cy="295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96975"/>
            <a:ext cx="5781675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074988"/>
            <a:ext cx="16859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055938"/>
            <a:ext cx="57150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80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16478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1196975"/>
            <a:ext cx="40100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0" y="2420938"/>
            <a:ext cx="14382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07950" y="3314700"/>
            <a:ext cx="8915400" cy="266700"/>
            <a:chOff x="107504" y="3314700"/>
            <a:chExt cx="8915400" cy="266700"/>
          </a:xfrm>
        </p:grpSpPr>
        <p:pic>
          <p:nvPicPr>
            <p:cNvPr id="563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3314700"/>
              <a:ext cx="5448300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33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5804" y="3333750"/>
              <a:ext cx="34671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33350" y="4283075"/>
            <a:ext cx="3967163" cy="228600"/>
            <a:chOff x="132872" y="4283650"/>
            <a:chExt cx="3968227" cy="228521"/>
          </a:xfrm>
        </p:grpSpPr>
        <p:pic>
          <p:nvPicPr>
            <p:cNvPr id="56327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872" y="4293096"/>
              <a:ext cx="165735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328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049" y="4283650"/>
              <a:ext cx="230505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9133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8477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79388" y="1125538"/>
            <a:ext cx="8964612" cy="247650"/>
            <a:chOff x="179512" y="1124744"/>
            <a:chExt cx="8964488" cy="247650"/>
          </a:xfrm>
        </p:grpSpPr>
        <p:pic>
          <p:nvPicPr>
            <p:cNvPr id="5735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124744"/>
              <a:ext cx="546735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36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7850" y="1153319"/>
              <a:ext cx="348615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88913" y="1844675"/>
            <a:ext cx="8693150" cy="244475"/>
            <a:chOff x="188902" y="1844824"/>
            <a:chExt cx="8692704" cy="244316"/>
          </a:xfrm>
        </p:grpSpPr>
        <p:pic>
          <p:nvPicPr>
            <p:cNvPr id="5735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02" y="1844824"/>
              <a:ext cx="5121593" cy="244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358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3545" y="1849348"/>
              <a:ext cx="3538061" cy="235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68288" y="2636838"/>
            <a:ext cx="7237412" cy="274637"/>
            <a:chOff x="312649" y="3305175"/>
            <a:chExt cx="7237997" cy="274179"/>
          </a:xfrm>
        </p:grpSpPr>
        <p:pic>
          <p:nvPicPr>
            <p:cNvPr id="57355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649" y="3305175"/>
              <a:ext cx="52959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356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3350754"/>
              <a:ext cx="211455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33363" y="3284538"/>
            <a:ext cx="6248400" cy="2794000"/>
            <a:chOff x="233289" y="3284984"/>
            <a:chExt cx="6248400" cy="2794248"/>
          </a:xfrm>
        </p:grpSpPr>
        <p:grpSp>
          <p:nvGrpSpPr>
            <p:cNvPr id="57351" name="Group 5"/>
            <p:cNvGrpSpPr>
              <a:grpSpLocks/>
            </p:cNvGrpSpPr>
            <p:nvPr/>
          </p:nvGrpSpPr>
          <p:grpSpPr bwMode="auto">
            <a:xfrm>
              <a:off x="233289" y="3284984"/>
              <a:ext cx="6248400" cy="247650"/>
              <a:chOff x="312649" y="4077072"/>
              <a:chExt cx="6248400" cy="247650"/>
            </a:xfrm>
          </p:grpSpPr>
          <p:pic>
            <p:nvPicPr>
              <p:cNvPr id="57353" name="Picture 10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649" y="4077072"/>
                <a:ext cx="5019675" cy="2476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7354" name="Picture 11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2324" y="4097854"/>
                <a:ext cx="1228725" cy="219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57352" name="Picture 1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3717032"/>
              <a:ext cx="4391025" cy="2362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349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38957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69875" y="1165225"/>
            <a:ext cx="7696200" cy="542925"/>
            <a:chOff x="270629" y="1164555"/>
            <a:chExt cx="7695297" cy="542925"/>
          </a:xfrm>
        </p:grpSpPr>
        <p:grpSp>
          <p:nvGrpSpPr>
            <p:cNvPr id="58378" name="Group 1"/>
            <p:cNvGrpSpPr>
              <a:grpSpLocks/>
            </p:cNvGrpSpPr>
            <p:nvPr/>
          </p:nvGrpSpPr>
          <p:grpSpPr bwMode="auto">
            <a:xfrm>
              <a:off x="270629" y="1312193"/>
              <a:ext cx="5579284" cy="247650"/>
              <a:chOff x="270629" y="1312193"/>
              <a:chExt cx="5579284" cy="247650"/>
            </a:xfrm>
          </p:grpSpPr>
          <p:pic>
            <p:nvPicPr>
              <p:cNvPr id="58380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629" y="1340768"/>
                <a:ext cx="1457325" cy="190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8381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3688" y="1312193"/>
                <a:ext cx="4086225" cy="2476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5837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1164555"/>
              <a:ext cx="1809750" cy="54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420938"/>
            <a:ext cx="4953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11150" y="4221163"/>
            <a:ext cx="6896100" cy="760412"/>
            <a:chOff x="311442" y="4221088"/>
            <a:chExt cx="6896100" cy="761231"/>
          </a:xfrm>
        </p:grpSpPr>
        <p:grpSp>
          <p:nvGrpSpPr>
            <p:cNvPr id="58374" name="Group 2"/>
            <p:cNvGrpSpPr>
              <a:grpSpLocks/>
            </p:cNvGrpSpPr>
            <p:nvPr/>
          </p:nvGrpSpPr>
          <p:grpSpPr bwMode="auto">
            <a:xfrm>
              <a:off x="311442" y="4221088"/>
              <a:ext cx="6896100" cy="247650"/>
              <a:chOff x="311442" y="4221088"/>
              <a:chExt cx="6896100" cy="247650"/>
            </a:xfrm>
          </p:grpSpPr>
          <p:pic>
            <p:nvPicPr>
              <p:cNvPr id="58376" name="Picture 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442" y="4221088"/>
                <a:ext cx="5334000" cy="2476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8377" name="Picture 9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5442" y="4225850"/>
                <a:ext cx="1562100" cy="238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58375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520" y="4725144"/>
              <a:ext cx="3514725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183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92150"/>
            <a:ext cx="33242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76250"/>
            <a:ext cx="37528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3068638"/>
            <a:ext cx="35814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357563"/>
            <a:ext cx="21431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51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357188"/>
            <a:ext cx="7334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31763" y="908050"/>
            <a:ext cx="5791200" cy="228600"/>
            <a:chOff x="131798" y="908720"/>
            <a:chExt cx="5791200" cy="228600"/>
          </a:xfrm>
        </p:grpSpPr>
        <p:pic>
          <p:nvPicPr>
            <p:cNvPr id="6044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798" y="908720"/>
              <a:ext cx="49911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44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2898" y="927770"/>
              <a:ext cx="80010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1370013"/>
            <a:ext cx="48387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6675" y="1844675"/>
            <a:ext cx="5194300" cy="733425"/>
            <a:chOff x="67415" y="1844824"/>
            <a:chExt cx="5193523" cy="732656"/>
          </a:xfrm>
        </p:grpSpPr>
        <p:grpSp>
          <p:nvGrpSpPr>
            <p:cNvPr id="60439" name="Group 3"/>
            <p:cNvGrpSpPr>
              <a:grpSpLocks/>
            </p:cNvGrpSpPr>
            <p:nvPr/>
          </p:nvGrpSpPr>
          <p:grpSpPr bwMode="auto">
            <a:xfrm>
              <a:off x="67415" y="1844824"/>
              <a:ext cx="3405068" cy="228600"/>
              <a:chOff x="150089" y="2248297"/>
              <a:chExt cx="3405068" cy="228600"/>
            </a:xfrm>
          </p:grpSpPr>
          <p:pic>
            <p:nvPicPr>
              <p:cNvPr id="60443" name="Picture 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089" y="2276872"/>
                <a:ext cx="1066800" cy="1714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0444" name="Picture 10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9632" y="2248297"/>
                <a:ext cx="2295525" cy="228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60440" name="Group 2"/>
            <p:cNvGrpSpPr>
              <a:grpSpLocks/>
            </p:cNvGrpSpPr>
            <p:nvPr/>
          </p:nvGrpSpPr>
          <p:grpSpPr bwMode="auto">
            <a:xfrm>
              <a:off x="86631" y="2348880"/>
              <a:ext cx="5174307" cy="228600"/>
              <a:chOff x="1002085" y="2852936"/>
              <a:chExt cx="5174307" cy="228600"/>
            </a:xfrm>
          </p:grpSpPr>
          <p:pic>
            <p:nvPicPr>
              <p:cNvPr id="60441" name="Picture 11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2085" y="2852936"/>
                <a:ext cx="3467100" cy="228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0442" name="Picture 1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992" y="2852936"/>
                <a:ext cx="1676400" cy="228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2900363"/>
            <a:ext cx="19526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178050" y="2947988"/>
            <a:ext cx="1671638" cy="833437"/>
            <a:chOff x="2177466" y="2948579"/>
            <a:chExt cx="1671540" cy="833254"/>
          </a:xfrm>
        </p:grpSpPr>
        <p:pic>
          <p:nvPicPr>
            <p:cNvPr id="60436" name="Picture 1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9382" y="3096217"/>
              <a:ext cx="1143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437" name="Picture 1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5981" y="2948579"/>
              <a:ext cx="1343025" cy="54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438" name="Picture 1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7466" y="3457983"/>
              <a:ext cx="523875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2924175"/>
            <a:ext cx="162877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8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2924175"/>
            <a:ext cx="10858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9" name="Picture 1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2919413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0427" name="Group 6"/>
          <p:cNvGrpSpPr>
            <a:grpSpLocks/>
          </p:cNvGrpSpPr>
          <p:nvPr/>
        </p:nvGrpSpPr>
        <p:grpSpPr bwMode="auto">
          <a:xfrm>
            <a:off x="209550" y="4286250"/>
            <a:ext cx="3951288" cy="561975"/>
            <a:chOff x="209727" y="4286068"/>
            <a:chExt cx="3951350" cy="561975"/>
          </a:xfrm>
        </p:grpSpPr>
        <p:pic>
          <p:nvPicPr>
            <p:cNvPr id="60433" name="Picture 20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727" y="4419419"/>
              <a:ext cx="800100" cy="295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434" name="Picture 21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7318" y="4286068"/>
              <a:ext cx="1790700" cy="561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435" name="Picture 22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0477" y="4447992"/>
              <a:ext cx="990600" cy="23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63" name="Picture 2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4286250"/>
            <a:ext cx="12477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55575" y="5210175"/>
            <a:ext cx="8667750" cy="600075"/>
            <a:chOff x="155615" y="5209806"/>
            <a:chExt cx="8667750" cy="600075"/>
          </a:xfrm>
        </p:grpSpPr>
        <p:pic>
          <p:nvPicPr>
            <p:cNvPr id="60430" name="Picture 24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615" y="5373216"/>
              <a:ext cx="5362575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431" name="Picture 25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8190" y="5390782"/>
              <a:ext cx="1828800" cy="23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432" name="Picture 26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6990" y="5209806"/>
              <a:ext cx="1476375" cy="600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434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0713"/>
            <a:ext cx="2657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mhtml:file://K:\Winter%202012\Phillips\Interactive%20Lectures\lesson9.mht!http://www.ee.washington.edu/class/235dl/EE235/Project/lesson9/eq/eq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12875"/>
            <a:ext cx="27162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992188" y="2790825"/>
          <a:ext cx="31051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8" name="Equation" r:id="rId5" imgW="2070100" imgH="457200" progId="Equation.DSMT4">
                  <p:embed/>
                </p:oleObj>
              </mc:Choice>
              <mc:Fallback>
                <p:oleObj name="Equation" r:id="rId5" imgW="2070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2790825"/>
                        <a:ext cx="31051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211638" y="2781300"/>
          <a:ext cx="12954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9" name="Equation" r:id="rId7" imgW="863225" imgH="469696" progId="Equation.DSMT4">
                  <p:embed/>
                </p:oleObj>
              </mc:Choice>
              <mc:Fallback>
                <p:oleObj name="Equation" r:id="rId7" imgW="863225" imgH="46969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2781300"/>
                        <a:ext cx="129540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2565400"/>
            <a:ext cx="74295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651500" y="2924175"/>
          <a:ext cx="2514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0" name="Equation" r:id="rId10" imgW="1676400" imgH="203200" progId="Equation.DSMT4">
                  <p:embed/>
                </p:oleObj>
              </mc:Choice>
              <mc:Fallback>
                <p:oleObj name="Equation" r:id="rId10" imgW="1676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2924175"/>
                        <a:ext cx="2514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768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0713"/>
            <a:ext cx="17430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412875"/>
            <a:ext cx="12668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341438"/>
            <a:ext cx="13811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1370013"/>
            <a:ext cx="8096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23850" y="2636838"/>
            <a:ext cx="7324725" cy="295275"/>
            <a:chOff x="323528" y="2636912"/>
            <a:chExt cx="7324725" cy="295275"/>
          </a:xfrm>
        </p:grpSpPr>
        <p:pic>
          <p:nvPicPr>
            <p:cNvPr id="62476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636912"/>
              <a:ext cx="5467350" cy="295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477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0878" y="2694062"/>
              <a:ext cx="1857375" cy="23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36550" y="3552825"/>
            <a:ext cx="7991475" cy="1082675"/>
            <a:chOff x="336912" y="3552825"/>
            <a:chExt cx="7991475" cy="1082030"/>
          </a:xfrm>
        </p:grpSpPr>
        <p:grpSp>
          <p:nvGrpSpPr>
            <p:cNvPr id="62472" name="Group 2"/>
            <p:cNvGrpSpPr>
              <a:grpSpLocks/>
            </p:cNvGrpSpPr>
            <p:nvPr/>
          </p:nvGrpSpPr>
          <p:grpSpPr bwMode="auto">
            <a:xfrm>
              <a:off x="336912" y="3552825"/>
              <a:ext cx="7991475" cy="247650"/>
              <a:chOff x="336912" y="3552825"/>
              <a:chExt cx="7991475" cy="247650"/>
            </a:xfrm>
          </p:grpSpPr>
          <p:pic>
            <p:nvPicPr>
              <p:cNvPr id="62474" name="Picture 8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912" y="3552825"/>
                <a:ext cx="5000625" cy="2476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2475" name="Picture 9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7537" y="3567112"/>
                <a:ext cx="2990850" cy="219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2473" name="Picture 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4149080"/>
              <a:ext cx="1628775" cy="485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838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34194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3491" name="Group 1"/>
          <p:cNvGrpSpPr>
            <a:grpSpLocks/>
          </p:cNvGrpSpPr>
          <p:nvPr/>
        </p:nvGrpSpPr>
        <p:grpSpPr bwMode="auto">
          <a:xfrm>
            <a:off x="611188" y="2133600"/>
            <a:ext cx="5767387" cy="228600"/>
            <a:chOff x="611560" y="2132856"/>
            <a:chExt cx="5766246" cy="228600"/>
          </a:xfrm>
        </p:grpSpPr>
        <p:pic>
          <p:nvPicPr>
            <p:cNvPr id="6350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2132856"/>
              <a:ext cx="5438775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501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006" y="2161431"/>
              <a:ext cx="304800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357563"/>
            <a:ext cx="23336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268538" y="3786188"/>
            <a:ext cx="1257300" cy="714375"/>
            <a:chOff x="2267744" y="3785617"/>
            <a:chExt cx="1257300" cy="714375"/>
          </a:xfrm>
        </p:grpSpPr>
        <p:pic>
          <p:nvPicPr>
            <p:cNvPr id="63498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3785617"/>
              <a:ext cx="180975" cy="485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499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4271392"/>
              <a:ext cx="12573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349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3424238"/>
            <a:ext cx="6667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3" y="3432175"/>
            <a:ext cx="9620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5024438" y="3405188"/>
            <a:ext cx="508000" cy="3317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3497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765175"/>
            <a:ext cx="14859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28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457200" y="4343400"/>
          <a:ext cx="3049588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4" name="Equation" r:id="rId3" imgW="1523880" imgH="330120" progId="Equation.DSMT4">
                  <p:embed/>
                </p:oleObj>
              </mc:Choice>
              <mc:Fallback>
                <p:oleObj name="Equation" r:id="rId3" imgW="15238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343400"/>
                        <a:ext cx="3049588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1905000" y="1066800"/>
          <a:ext cx="5194300" cy="251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" name="Visio" r:id="rId5" imgW="5257800" imgH="2517648" progId="Visio.Drawing.11">
                  <p:embed/>
                </p:oleObj>
              </mc:Choice>
              <mc:Fallback>
                <p:oleObj name="Visio" r:id="rId5" imgW="5257800" imgH="251764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066800"/>
                        <a:ext cx="5194300" cy="251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4876800" y="3962400"/>
          <a:ext cx="2820988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6" name="Equation" r:id="rId7" imgW="1409400" imgH="545760" progId="Equation.DSMT4">
                  <p:embed/>
                </p:oleObj>
              </mc:Choice>
              <mc:Fallback>
                <p:oleObj name="Equation" r:id="rId7" imgW="140940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962400"/>
                        <a:ext cx="2820988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457200" y="5486400"/>
          <a:ext cx="4930775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7" name="Equation" r:id="rId9" imgW="2463480" imgH="545760" progId="Equation.DSMT4">
                  <p:embed/>
                </p:oleObj>
              </mc:Choice>
              <mc:Fallback>
                <p:oleObj name="Equation" r:id="rId9" imgW="246348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486400"/>
                        <a:ext cx="4930775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990600" y="1676400"/>
            <a:ext cx="1219200" cy="5286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Input</a:t>
            </a:r>
            <a:endParaRPr lang="en-US" sz="28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934200" y="1676400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Input</a:t>
            </a:r>
            <a:endParaRPr lang="en-US" sz="28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1447800" y="22860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4267200" y="2819400"/>
            <a:ext cx="1219200" cy="5286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Output</a:t>
            </a:r>
            <a:endParaRPr lang="en-US" sz="28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V="1">
            <a:off x="5181600" y="25908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9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1272" grpId="0" animBg="1"/>
      <p:bldP spid="11273" grpId="0" animBg="1"/>
      <p:bldP spid="1127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107951"/>
              </p:ext>
            </p:extLst>
          </p:nvPr>
        </p:nvGraphicFramePr>
        <p:xfrm>
          <a:off x="883540" y="1022350"/>
          <a:ext cx="44704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2" name="Equation" r:id="rId4" imgW="4470400" imgH="622300" progId="Equation.DSMT4">
                  <p:embed/>
                </p:oleObj>
              </mc:Choice>
              <mc:Fallback>
                <p:oleObj name="Equation" r:id="rId4" imgW="4470400" imgH="622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540" y="1022350"/>
                        <a:ext cx="44704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285222"/>
              </p:ext>
            </p:extLst>
          </p:nvPr>
        </p:nvGraphicFramePr>
        <p:xfrm>
          <a:off x="715265" y="1936750"/>
          <a:ext cx="17145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3" name="Equation" r:id="rId6" imgW="1714500" imgH="850900" progId="Equation.DSMT4">
                  <p:embed/>
                </p:oleObj>
              </mc:Choice>
              <mc:Fallback>
                <p:oleObj name="Equation" r:id="rId6" imgW="1714500" imgH="850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265" y="1936750"/>
                        <a:ext cx="1714500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429000" y="2209800"/>
            <a:ext cx="2601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average of  x(t)</a:t>
            </a:r>
          </a:p>
        </p:txBody>
      </p:sp>
      <p:graphicFrame>
        <p:nvGraphicFramePr>
          <p:cNvPr id="41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185799"/>
              </p:ext>
            </p:extLst>
          </p:nvPr>
        </p:nvGraphicFramePr>
        <p:xfrm>
          <a:off x="533400" y="3095833"/>
          <a:ext cx="37592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4" name="Equation" r:id="rId8" imgW="3759200" imgH="850900" progId="Equation.DSMT4">
                  <p:embed/>
                </p:oleObj>
              </mc:Choice>
              <mc:Fallback>
                <p:oleObj name="Equation" r:id="rId8" imgW="3759200" imgH="850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095833"/>
                        <a:ext cx="3759200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901224"/>
              </p:ext>
            </p:extLst>
          </p:nvPr>
        </p:nvGraphicFramePr>
        <p:xfrm>
          <a:off x="5181600" y="3048000"/>
          <a:ext cx="27051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5" name="Equation" r:id="rId10" imgW="2705100" imgH="850900" progId="Equation.DSMT4">
                  <p:embed/>
                </p:oleObj>
              </mc:Choice>
              <mc:Fallback>
                <p:oleObj name="Equation" r:id="rId10" imgW="2705100" imgH="850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048000"/>
                        <a:ext cx="2705100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Text Box 10"/>
          <p:cNvSpPr txBox="1">
            <a:spLocks noChangeArrowheads="1"/>
          </p:cNvSpPr>
          <p:nvPr/>
        </p:nvSpPr>
        <p:spPr bwMode="auto">
          <a:xfrm>
            <a:off x="5334000" y="3962400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990600" y="152400"/>
            <a:ext cx="64087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Chapter 3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The Fourier Series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340719"/>
              </p:ext>
            </p:extLst>
          </p:nvPr>
        </p:nvGraphicFramePr>
        <p:xfrm>
          <a:off x="5468448" y="990600"/>
          <a:ext cx="1574640" cy="622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6" name="Equation" r:id="rId12" imgW="1574640" imgH="622080" progId="Equation.DSMT4">
                  <p:embed/>
                </p:oleObj>
              </mc:Choice>
              <mc:Fallback>
                <p:oleObj name="Equation" r:id="rId12" imgW="1574640" imgH="6220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448" y="990600"/>
                        <a:ext cx="1574640" cy="622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102442"/>
              </p:ext>
            </p:extLst>
          </p:nvPr>
        </p:nvGraphicFramePr>
        <p:xfrm>
          <a:off x="533400" y="4495800"/>
          <a:ext cx="23114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7" name="Equation" r:id="rId14" imgW="2311200" imgH="850680" progId="Equation.DSMT4">
                  <p:embed/>
                </p:oleObj>
              </mc:Choice>
              <mc:Fallback>
                <p:oleObj name="Equation" r:id="rId14" imgW="2311200" imgH="8506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495800"/>
                        <a:ext cx="231140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367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051" y="304800"/>
            <a:ext cx="39147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778803" y="762000"/>
            <a:ext cx="6554833" cy="333651"/>
            <a:chOff x="1371778" y="4038324"/>
            <a:chExt cx="6554833" cy="333651"/>
          </a:xfrm>
        </p:grpSpPr>
        <p:pic>
          <p:nvPicPr>
            <p:cNvPr id="4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778" y="4038600"/>
              <a:ext cx="3171825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336" y="4038324"/>
              <a:ext cx="3343275" cy="31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803" y="1295400"/>
            <a:ext cx="50387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05000"/>
            <a:ext cx="27527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77978"/>
              </p:ext>
            </p:extLst>
          </p:nvPr>
        </p:nvGraphicFramePr>
        <p:xfrm>
          <a:off x="5760253" y="2133600"/>
          <a:ext cx="21145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92" name="Equation" r:id="rId8" imgW="1409400" imgH="380880" progId="Equation.DSMT4">
                  <p:embed/>
                </p:oleObj>
              </mc:Choice>
              <mc:Fallback>
                <p:oleObj name="Equation" r:id="rId8" imgW="14094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0253" y="2133600"/>
                        <a:ext cx="211455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5749173" y="3109904"/>
            <a:ext cx="2787578" cy="2328793"/>
            <a:chOff x="5013397" y="3902903"/>
            <a:chExt cx="2787578" cy="2328793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123020" y="4424937"/>
              <a:ext cx="0" cy="1524000"/>
            </a:xfrm>
            <a:prstGeom prst="line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056220" y="5948937"/>
              <a:ext cx="25146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9753829"/>
                </p:ext>
              </p:extLst>
            </p:nvPr>
          </p:nvGraphicFramePr>
          <p:xfrm>
            <a:off x="5874524" y="3902903"/>
            <a:ext cx="433545" cy="3315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193" name="Equation" r:id="rId10" imgW="431640" imgH="330120" progId="Equation.DSMT4">
                    <p:embed/>
                  </p:oleObj>
                </mc:Choice>
                <mc:Fallback>
                  <p:oleObj name="Equation" r:id="rId10" imgW="431640" imgH="3301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74524" y="3902903"/>
                          <a:ext cx="433545" cy="3315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7" name="Straight Connector 16"/>
            <p:cNvCxnSpPr/>
            <p:nvPr/>
          </p:nvCxnSpPr>
          <p:spPr>
            <a:xfrm>
              <a:off x="6123020" y="4653537"/>
              <a:ext cx="0" cy="129540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6680598"/>
                </p:ext>
              </p:extLst>
            </p:nvPr>
          </p:nvGraphicFramePr>
          <p:xfrm>
            <a:off x="6180170" y="4520187"/>
            <a:ext cx="2667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194" name="Equation" r:id="rId12" imgW="177480" imgH="177480" progId="Equation.DSMT4">
                    <p:embed/>
                  </p:oleObj>
                </mc:Choice>
                <mc:Fallback>
                  <p:oleObj name="Equation" r:id="rId12" imgW="17748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80170" y="4520187"/>
                          <a:ext cx="266700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6950134"/>
                </p:ext>
              </p:extLst>
            </p:nvPr>
          </p:nvGraphicFramePr>
          <p:xfrm>
            <a:off x="6027770" y="5964996"/>
            <a:ext cx="1905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195" name="Equation" r:id="rId14" imgW="126720" imgH="177480" progId="Equation.DSMT4">
                    <p:embed/>
                  </p:oleObj>
                </mc:Choice>
                <mc:Fallback>
                  <p:oleObj name="Equation" r:id="rId14" imgW="12672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27770" y="5964996"/>
                          <a:ext cx="190500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1" name="Straight Connector 20"/>
            <p:cNvCxnSpPr/>
            <p:nvPr/>
          </p:nvCxnSpPr>
          <p:spPr>
            <a:xfrm>
              <a:off x="6427820" y="5567937"/>
              <a:ext cx="0" cy="38100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818220" y="5644137"/>
              <a:ext cx="0" cy="300549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732620" y="5301237"/>
              <a:ext cx="0" cy="64770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037420" y="5491737"/>
              <a:ext cx="0" cy="473259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208620" y="5485125"/>
              <a:ext cx="0" cy="473259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3828379"/>
                </p:ext>
              </p:extLst>
            </p:nvPr>
          </p:nvGraphicFramePr>
          <p:xfrm>
            <a:off x="6361145" y="5964996"/>
            <a:ext cx="133350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196" name="Equation" r:id="rId16" imgW="88560" imgH="164880" progId="Equation.DSMT4">
                    <p:embed/>
                  </p:oleObj>
                </mc:Choice>
                <mc:Fallback>
                  <p:oleObj name="Equation" r:id="rId16" imgW="8856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61145" y="5964996"/>
                          <a:ext cx="133350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92579986"/>
                </p:ext>
              </p:extLst>
            </p:nvPr>
          </p:nvGraphicFramePr>
          <p:xfrm>
            <a:off x="6637370" y="5968775"/>
            <a:ext cx="190500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197" name="Equation" r:id="rId18" imgW="126720" imgH="164880" progId="Equation.DSMT4">
                    <p:embed/>
                  </p:oleObj>
                </mc:Choice>
                <mc:Fallback>
                  <p:oleObj name="Equation" r:id="rId18" imgW="12672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37370" y="5968775"/>
                          <a:ext cx="190500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54003434"/>
                </p:ext>
              </p:extLst>
            </p:nvPr>
          </p:nvGraphicFramePr>
          <p:xfrm>
            <a:off x="6951695" y="5958384"/>
            <a:ext cx="17145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198" name="Equation" r:id="rId20" imgW="114120" imgH="177480" progId="Equation.DSMT4">
                    <p:embed/>
                  </p:oleObj>
                </mc:Choice>
                <mc:Fallback>
                  <p:oleObj name="Equation" r:id="rId20" imgW="11412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51695" y="5958384"/>
                          <a:ext cx="171450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932345"/>
                </p:ext>
              </p:extLst>
            </p:nvPr>
          </p:nvGraphicFramePr>
          <p:xfrm>
            <a:off x="6291295" y="5218687"/>
            <a:ext cx="32385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199" name="Equation" r:id="rId22" imgW="215640" imgH="177480" progId="Equation.DSMT4">
                    <p:embed/>
                  </p:oleObj>
                </mc:Choice>
                <mc:Fallback>
                  <p:oleObj name="Equation" r:id="rId22" imgW="21564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91295" y="5218687"/>
                          <a:ext cx="323850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9777227"/>
                </p:ext>
              </p:extLst>
            </p:nvPr>
          </p:nvGraphicFramePr>
          <p:xfrm>
            <a:off x="6551645" y="4956750"/>
            <a:ext cx="36195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00" name="Equation" r:id="rId24" imgW="241200" imgH="177480" progId="Equation.DSMT4">
                    <p:embed/>
                  </p:oleObj>
                </mc:Choice>
                <mc:Fallback>
                  <p:oleObj name="Equation" r:id="rId24" imgW="24120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51645" y="4956750"/>
                          <a:ext cx="361950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89906935"/>
                </p:ext>
              </p:extLst>
            </p:nvPr>
          </p:nvGraphicFramePr>
          <p:xfrm>
            <a:off x="6856445" y="5186937"/>
            <a:ext cx="36195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01" name="Equation" r:id="rId26" imgW="241200" imgH="177480" progId="Equation.DSMT4">
                    <p:embed/>
                  </p:oleObj>
                </mc:Choice>
                <mc:Fallback>
                  <p:oleObj name="Equation" r:id="rId26" imgW="24120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6445" y="5186937"/>
                          <a:ext cx="361950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5924335"/>
                </p:ext>
              </p:extLst>
            </p:nvPr>
          </p:nvGraphicFramePr>
          <p:xfrm>
            <a:off x="5656295" y="5225037"/>
            <a:ext cx="32385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02" name="Equation" r:id="rId28" imgW="215619" imgH="177569" progId="Equation.DSMT4">
                    <p:embed/>
                  </p:oleObj>
                </mc:Choice>
                <mc:Fallback>
                  <p:oleObj name="Equation" r:id="rId28" imgW="215619" imgH="17756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6295" y="5225037"/>
                          <a:ext cx="323850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78792344"/>
                </p:ext>
              </p:extLst>
            </p:nvPr>
          </p:nvGraphicFramePr>
          <p:xfrm>
            <a:off x="5332445" y="4945427"/>
            <a:ext cx="36195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03" name="Equation" r:id="rId29" imgW="241091" imgH="177646" progId="Equation.DSMT4">
                    <p:embed/>
                  </p:oleObj>
                </mc:Choice>
                <mc:Fallback>
                  <p:oleObj name="Equation" r:id="rId29" imgW="241091" imgH="1776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2445" y="4945427"/>
                          <a:ext cx="361950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5716861"/>
                </p:ext>
              </p:extLst>
            </p:nvPr>
          </p:nvGraphicFramePr>
          <p:xfrm>
            <a:off x="5013397" y="5156551"/>
            <a:ext cx="36195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04" name="Equation" r:id="rId30" imgW="241091" imgH="177646" progId="Equation.DSMT4">
                    <p:embed/>
                  </p:oleObj>
                </mc:Choice>
                <mc:Fallback>
                  <p:oleObj name="Equation" r:id="rId30" imgW="241091" imgH="1776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13397" y="5156551"/>
                          <a:ext cx="361950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2" name="Straight Connector 31"/>
            <p:cNvCxnSpPr/>
            <p:nvPr/>
          </p:nvCxnSpPr>
          <p:spPr>
            <a:xfrm>
              <a:off x="5513420" y="5289901"/>
              <a:ext cx="0" cy="64770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6795206"/>
                </p:ext>
              </p:extLst>
            </p:nvPr>
          </p:nvGraphicFramePr>
          <p:xfrm>
            <a:off x="5675345" y="5964996"/>
            <a:ext cx="285750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05" name="Equation" r:id="rId31" imgW="190440" imgH="164880" progId="Equation.DSMT4">
                    <p:embed/>
                  </p:oleObj>
                </mc:Choice>
                <mc:Fallback>
                  <p:oleObj name="Equation" r:id="rId31" imgW="19044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75345" y="5964996"/>
                          <a:ext cx="285750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89380545"/>
                </p:ext>
              </p:extLst>
            </p:nvPr>
          </p:nvGraphicFramePr>
          <p:xfrm>
            <a:off x="5361020" y="5964996"/>
            <a:ext cx="304800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06" name="Equation" r:id="rId33" imgW="203040" imgH="164880" progId="Equation.DSMT4">
                    <p:embed/>
                  </p:oleObj>
                </mc:Choice>
                <mc:Fallback>
                  <p:oleObj name="Equation" r:id="rId33" imgW="20304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61020" y="5964996"/>
                          <a:ext cx="304800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0388858"/>
                </p:ext>
              </p:extLst>
            </p:nvPr>
          </p:nvGraphicFramePr>
          <p:xfrm>
            <a:off x="5056220" y="5964996"/>
            <a:ext cx="3048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07" name="Equation" r:id="rId35" imgW="203040" imgH="177480" progId="Equation.DSMT4">
                    <p:embed/>
                  </p:oleObj>
                </mc:Choice>
                <mc:Fallback>
                  <p:oleObj name="Equation" r:id="rId35" imgW="20304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56220" y="5964996"/>
                          <a:ext cx="304800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17185265"/>
                </p:ext>
              </p:extLst>
            </p:nvPr>
          </p:nvGraphicFramePr>
          <p:xfrm>
            <a:off x="7610475" y="5830888"/>
            <a:ext cx="1905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08" name="Equation" r:id="rId37" imgW="126720" imgH="177480" progId="Equation.DSMT4">
                    <p:embed/>
                  </p:oleObj>
                </mc:Choice>
                <mc:Fallback>
                  <p:oleObj name="Equation" r:id="rId37" imgW="12672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10475" y="5830888"/>
                          <a:ext cx="190500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0" name="Group 59"/>
          <p:cNvGrpSpPr/>
          <p:nvPr/>
        </p:nvGrpSpPr>
        <p:grpSpPr>
          <a:xfrm>
            <a:off x="685800" y="2992897"/>
            <a:ext cx="2766569" cy="3731753"/>
            <a:chOff x="685800" y="2992897"/>
            <a:chExt cx="2766569" cy="3731753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1778803" y="3581400"/>
              <a:ext cx="0" cy="1524000"/>
            </a:xfrm>
            <a:prstGeom prst="line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12003" y="5105400"/>
              <a:ext cx="25146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6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0673709"/>
                </p:ext>
              </p:extLst>
            </p:nvPr>
          </p:nvGraphicFramePr>
          <p:xfrm>
            <a:off x="1835953" y="3676650"/>
            <a:ext cx="2667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09" name="Equation" r:id="rId39" imgW="177480" imgH="177480" progId="Equation.DSMT4">
                    <p:embed/>
                  </p:oleObj>
                </mc:Choice>
                <mc:Fallback>
                  <p:oleObj name="Equation" r:id="rId39" imgW="17748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5953" y="3676650"/>
                          <a:ext cx="266700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65004681"/>
                </p:ext>
              </p:extLst>
            </p:nvPr>
          </p:nvGraphicFramePr>
          <p:xfrm>
            <a:off x="1683553" y="5121459"/>
            <a:ext cx="1905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10" name="Equation" r:id="rId40" imgW="126720" imgH="177480" progId="Equation.DSMT4">
                    <p:embed/>
                  </p:oleObj>
                </mc:Choice>
                <mc:Fallback>
                  <p:oleObj name="Equation" r:id="rId40" imgW="12672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3553" y="5121459"/>
                          <a:ext cx="190500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0" name="Straight Connector 49"/>
            <p:cNvCxnSpPr/>
            <p:nvPr/>
          </p:nvCxnSpPr>
          <p:spPr>
            <a:xfrm>
              <a:off x="2388403" y="4457700"/>
              <a:ext cx="0" cy="647700"/>
            </a:xfrm>
            <a:prstGeom prst="line">
              <a:avLst/>
            </a:prstGeom>
            <a:ln w="38100">
              <a:solidFill>
                <a:srgbClr val="00009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3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48336013"/>
                </p:ext>
              </p:extLst>
            </p:nvPr>
          </p:nvGraphicFramePr>
          <p:xfrm>
            <a:off x="2016928" y="5121459"/>
            <a:ext cx="133350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11" name="Equation" r:id="rId42" imgW="88560" imgH="164880" progId="Equation.DSMT4">
                    <p:embed/>
                  </p:oleObj>
                </mc:Choice>
                <mc:Fallback>
                  <p:oleObj name="Equation" r:id="rId42" imgW="8856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6928" y="5121459"/>
                          <a:ext cx="133350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01935955"/>
                </p:ext>
              </p:extLst>
            </p:nvPr>
          </p:nvGraphicFramePr>
          <p:xfrm>
            <a:off x="2293153" y="5125238"/>
            <a:ext cx="190500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12" name="Equation" r:id="rId43" imgW="126720" imgH="164880" progId="Equation.DSMT4">
                    <p:embed/>
                  </p:oleObj>
                </mc:Choice>
                <mc:Fallback>
                  <p:oleObj name="Equation" r:id="rId43" imgW="12672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3153" y="5125238"/>
                          <a:ext cx="190500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6371450"/>
                </p:ext>
              </p:extLst>
            </p:nvPr>
          </p:nvGraphicFramePr>
          <p:xfrm>
            <a:off x="2667000" y="4800600"/>
            <a:ext cx="17145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13" name="Equation" r:id="rId44" imgW="114120" imgH="177480" progId="Equation.DSMT4">
                    <p:embed/>
                  </p:oleObj>
                </mc:Choice>
                <mc:Fallback>
                  <p:oleObj name="Equation" r:id="rId44" imgW="11412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7000" y="4800600"/>
                          <a:ext cx="171450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Object 6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3178552"/>
                </p:ext>
              </p:extLst>
            </p:nvPr>
          </p:nvGraphicFramePr>
          <p:xfrm>
            <a:off x="1331128" y="5121459"/>
            <a:ext cx="285750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14" name="Equation" r:id="rId45" imgW="190440" imgH="164880" progId="Equation.DSMT4">
                    <p:embed/>
                  </p:oleObj>
                </mc:Choice>
                <mc:Fallback>
                  <p:oleObj name="Equation" r:id="rId45" imgW="19044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1128" y="5121459"/>
                          <a:ext cx="285750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Object 6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9193955"/>
                </p:ext>
              </p:extLst>
            </p:nvPr>
          </p:nvGraphicFramePr>
          <p:xfrm>
            <a:off x="1016803" y="4831237"/>
            <a:ext cx="304800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15" name="Equation" r:id="rId47" imgW="203040" imgH="164880" progId="Equation.DSMT4">
                    <p:embed/>
                  </p:oleObj>
                </mc:Choice>
                <mc:Fallback>
                  <p:oleObj name="Equation" r:id="rId47" imgW="20304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6803" y="4831237"/>
                          <a:ext cx="304800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" name="Object 6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18073965"/>
                </p:ext>
              </p:extLst>
            </p:nvPr>
          </p:nvGraphicFramePr>
          <p:xfrm>
            <a:off x="762000" y="5105400"/>
            <a:ext cx="3048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16" name="Equation" r:id="rId49" imgW="203040" imgH="177480" progId="Equation.DSMT4">
                    <p:embed/>
                  </p:oleObj>
                </mc:Choice>
                <mc:Fallback>
                  <p:oleObj name="Equation" r:id="rId49" imgW="20304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000" y="5105400"/>
                          <a:ext cx="304800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" name="Object 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0394767"/>
                </p:ext>
              </p:extLst>
            </p:nvPr>
          </p:nvGraphicFramePr>
          <p:xfrm>
            <a:off x="3261869" y="4981512"/>
            <a:ext cx="1905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17" name="Equation" r:id="rId51" imgW="126720" imgH="177480" progId="Equation.DSMT4">
                    <p:embed/>
                  </p:oleObj>
                </mc:Choice>
                <mc:Fallback>
                  <p:oleObj name="Equation" r:id="rId51" imgW="12672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1869" y="4981512"/>
                          <a:ext cx="190500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Object 6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63831058"/>
                </p:ext>
              </p:extLst>
            </p:nvPr>
          </p:nvGraphicFramePr>
          <p:xfrm>
            <a:off x="1674028" y="4974427"/>
            <a:ext cx="209550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18" name="Equation" r:id="rId53" imgW="139680" imgH="164880" progId="Equation.DSMT4">
                    <p:embed/>
                  </p:oleObj>
                </mc:Choice>
                <mc:Fallback>
                  <p:oleObj name="Equation" r:id="rId53" imgW="1396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4028" y="4974427"/>
                          <a:ext cx="209550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" name="Object 6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00887517"/>
                </p:ext>
              </p:extLst>
            </p:nvPr>
          </p:nvGraphicFramePr>
          <p:xfrm>
            <a:off x="1978828" y="4974427"/>
            <a:ext cx="209550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19" name="Equation" r:id="rId55" imgW="139579" imgH="164957" progId="Equation.DSMT4">
                    <p:embed/>
                  </p:oleObj>
                </mc:Choice>
                <mc:Fallback>
                  <p:oleObj name="Equation" r:id="rId55" imgW="139579" imgH="16495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8828" y="4974427"/>
                          <a:ext cx="209550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" name="Object 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936713"/>
                </p:ext>
              </p:extLst>
            </p:nvPr>
          </p:nvGraphicFramePr>
          <p:xfrm>
            <a:off x="1369228" y="4981575"/>
            <a:ext cx="209550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20" name="Equation" r:id="rId57" imgW="139579" imgH="164957" progId="Equation.DSMT4">
                    <p:embed/>
                  </p:oleObj>
                </mc:Choice>
                <mc:Fallback>
                  <p:oleObj name="Equation" r:id="rId57" imgW="139579" imgH="16495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9228" y="4981575"/>
                          <a:ext cx="209550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" name="Object 6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0915027"/>
                </p:ext>
              </p:extLst>
            </p:nvPr>
          </p:nvGraphicFramePr>
          <p:xfrm>
            <a:off x="2207428" y="4061838"/>
            <a:ext cx="361950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21" name="Equation" r:id="rId58" imgW="241200" imgH="215640" progId="Equation.DSMT4">
                    <p:embed/>
                  </p:oleObj>
                </mc:Choice>
                <mc:Fallback>
                  <p:oleObj name="Equation" r:id="rId58" imgW="24120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7428" y="4061838"/>
                          <a:ext cx="361950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1" name="Straight Connector 70"/>
            <p:cNvCxnSpPr/>
            <p:nvPr/>
          </p:nvCxnSpPr>
          <p:spPr>
            <a:xfrm>
              <a:off x="1169203" y="5114847"/>
              <a:ext cx="0" cy="647700"/>
            </a:xfrm>
            <a:prstGeom prst="line">
              <a:avLst/>
            </a:prstGeom>
            <a:ln w="38100">
              <a:solidFill>
                <a:srgbClr val="00009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3" name="Object 7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732800"/>
                </p:ext>
              </p:extLst>
            </p:nvPr>
          </p:nvGraphicFramePr>
          <p:xfrm>
            <a:off x="921553" y="5802679"/>
            <a:ext cx="495300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22" name="Equation" r:id="rId60" imgW="330120" imgH="215640" progId="Equation.DSMT4">
                    <p:embed/>
                  </p:oleObj>
                </mc:Choice>
                <mc:Fallback>
                  <p:oleObj name="Equation" r:id="rId60" imgW="33012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1553" y="5802679"/>
                          <a:ext cx="495300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5" name="Straight Connector 74"/>
            <p:cNvCxnSpPr/>
            <p:nvPr/>
          </p:nvCxnSpPr>
          <p:spPr>
            <a:xfrm>
              <a:off x="2743200" y="5105400"/>
              <a:ext cx="0" cy="1270351"/>
            </a:xfrm>
            <a:prstGeom prst="line">
              <a:avLst/>
            </a:prstGeom>
            <a:ln w="38100">
              <a:solidFill>
                <a:srgbClr val="00009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6" name="Object 7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4744317"/>
                </p:ext>
              </p:extLst>
            </p:nvPr>
          </p:nvGraphicFramePr>
          <p:xfrm>
            <a:off x="685800" y="3352800"/>
            <a:ext cx="361950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23" name="Equation" r:id="rId62" imgW="241200" imgH="215640" progId="Equation.DSMT4">
                    <p:embed/>
                  </p:oleObj>
                </mc:Choice>
                <mc:Fallback>
                  <p:oleObj name="Equation" r:id="rId62" imgW="24120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00" y="3352800"/>
                          <a:ext cx="361950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8" name="Straight Connector 77"/>
            <p:cNvCxnSpPr/>
            <p:nvPr/>
          </p:nvCxnSpPr>
          <p:spPr>
            <a:xfrm>
              <a:off x="914400" y="3810000"/>
              <a:ext cx="0" cy="1295400"/>
            </a:xfrm>
            <a:prstGeom prst="line">
              <a:avLst/>
            </a:prstGeom>
            <a:ln w="38100">
              <a:solidFill>
                <a:srgbClr val="00009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9" name="Object 7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95393752"/>
                </p:ext>
              </p:extLst>
            </p:nvPr>
          </p:nvGraphicFramePr>
          <p:xfrm>
            <a:off x="2514600" y="6400800"/>
            <a:ext cx="495300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24" name="Equation" r:id="rId64" imgW="330120" imgH="215640" progId="Equation.DSMT4">
                    <p:embed/>
                  </p:oleObj>
                </mc:Choice>
                <mc:Fallback>
                  <p:oleObj name="Equation" r:id="rId64" imgW="33012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4600" y="6400800"/>
                          <a:ext cx="495300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" name="Object 7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9004578"/>
                </p:ext>
              </p:extLst>
            </p:nvPr>
          </p:nvGraphicFramePr>
          <p:xfrm>
            <a:off x="1512103" y="2992897"/>
            <a:ext cx="53340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25" name="Equation" r:id="rId66" imgW="355320" imgH="380880" progId="Equation.DSMT4">
                    <p:embed/>
                  </p:oleObj>
                </mc:Choice>
                <mc:Fallback>
                  <p:oleObj name="Equation" r:id="rId66" imgW="355320" imgH="380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12103" y="2992897"/>
                          <a:ext cx="533400" cy="571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82213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46577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1304846"/>
            <a:ext cx="2503170" cy="61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2" y="3459259"/>
            <a:ext cx="200596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298" y="3370521"/>
            <a:ext cx="3240405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306767"/>
            <a:ext cx="3351848" cy="61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87" y="4700784"/>
            <a:ext cx="37052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43" y="5190668"/>
            <a:ext cx="2014538" cy="61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647473" y="5137658"/>
            <a:ext cx="2038350" cy="651510"/>
            <a:chOff x="3352800" y="5295900"/>
            <a:chExt cx="2038350" cy="723900"/>
          </a:xfrm>
        </p:grpSpPr>
        <p:pic>
          <p:nvPicPr>
            <p:cNvPr id="47112" name="Picture 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5295900"/>
              <a:ext cx="742950" cy="723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113" name="Picture 9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0" y="5562600"/>
              <a:ext cx="180975" cy="190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114" name="Picture 1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0" y="5505450"/>
              <a:ext cx="10096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7115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55669"/>
            <a:ext cx="10191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6" name="Picture 1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2" y="5979456"/>
            <a:ext cx="3437573" cy="574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7" name="Picture 1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7" y="1133396"/>
            <a:ext cx="3205163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8" name="Picture 1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679895"/>
            <a:ext cx="2940368" cy="951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21425"/>
              </p:ext>
            </p:extLst>
          </p:nvPr>
        </p:nvGraphicFramePr>
        <p:xfrm>
          <a:off x="348881" y="2819400"/>
          <a:ext cx="3581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3" name="Equation" r:id="rId17" imgW="3581280" imgH="317160" progId="Equation.DSMT4">
                  <p:embed/>
                </p:oleObj>
              </mc:Choice>
              <mc:Fallback>
                <p:oleObj name="Equation" r:id="rId17" imgW="358128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881" y="2819400"/>
                        <a:ext cx="35814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664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040" y="2468061"/>
            <a:ext cx="5820728" cy="1773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040" y="4648200"/>
            <a:ext cx="5827395" cy="196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638800" y="558912"/>
            <a:ext cx="3168968" cy="951548"/>
            <a:chOff x="4953000" y="534352"/>
            <a:chExt cx="3168968" cy="951548"/>
          </a:xfrm>
        </p:grpSpPr>
        <p:pic>
          <p:nvPicPr>
            <p:cNvPr id="4" name="Picture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534352"/>
              <a:ext cx="2940368" cy="951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816630"/>
                </p:ext>
              </p:extLst>
            </p:nvPr>
          </p:nvGraphicFramePr>
          <p:xfrm>
            <a:off x="4953000" y="914400"/>
            <a:ext cx="2667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10" name="Equation" r:id="rId6" imgW="266400" imgH="317160" progId="Equation.DSMT4">
                    <p:embed/>
                  </p:oleObj>
                </mc:Choice>
                <mc:Fallback>
                  <p:oleObj name="Equation" r:id="rId6" imgW="266400" imgH="3171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3000" y="914400"/>
                          <a:ext cx="266700" cy="317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4" y="1828800"/>
            <a:ext cx="2503170" cy="61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205163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eft-Right Arrow 2"/>
          <p:cNvSpPr/>
          <p:nvPr/>
        </p:nvSpPr>
        <p:spPr>
          <a:xfrm>
            <a:off x="4038600" y="792370"/>
            <a:ext cx="1216152" cy="484632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792192"/>
              </p:ext>
            </p:extLst>
          </p:nvPr>
        </p:nvGraphicFramePr>
        <p:xfrm>
          <a:off x="1066800" y="152400"/>
          <a:ext cx="1333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1" name="Equation" r:id="rId10" imgW="1333440" imgH="228600" progId="Equation.DSMT4">
                  <p:embed/>
                </p:oleObj>
              </mc:Choice>
              <mc:Fallback>
                <p:oleObj name="Equation" r:id="rId10" imgW="1333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52400"/>
                        <a:ext cx="1333500" cy="2286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737814"/>
              </p:ext>
            </p:extLst>
          </p:nvPr>
        </p:nvGraphicFramePr>
        <p:xfrm>
          <a:off x="5114925" y="133350"/>
          <a:ext cx="37211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2" name="Equation" r:id="rId12" imgW="3720960" imgH="266400" progId="Equation.DSMT4">
                  <p:embed/>
                </p:oleObj>
              </mc:Choice>
              <mc:Fallback>
                <p:oleObj name="Equation" r:id="rId12" imgW="37209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4925" y="133350"/>
                        <a:ext cx="3721100" cy="2667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621511"/>
              </p:ext>
            </p:extLst>
          </p:nvPr>
        </p:nvGraphicFramePr>
        <p:xfrm>
          <a:off x="4151376" y="1402510"/>
          <a:ext cx="9906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3" name="Equation" r:id="rId14" imgW="990360" imgH="215640" progId="Equation.DSMT4">
                  <p:embed/>
                </p:oleObj>
              </mc:Choice>
              <mc:Fallback>
                <p:oleObj name="Equation" r:id="rId14" imgW="9903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1376" y="1402510"/>
                        <a:ext cx="990600" cy="215900"/>
                      </a:xfrm>
                      <a:prstGeom prst="rect">
                        <a:avLst/>
                      </a:prstGeom>
                      <a:solidFill>
                        <a:srgbClr val="66FF33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760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72" y="162138"/>
            <a:ext cx="50482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572" y="924138"/>
            <a:ext cx="204787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72" y="1838538"/>
            <a:ext cx="26860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955367"/>
              </p:ext>
            </p:extLst>
          </p:nvPr>
        </p:nvGraphicFramePr>
        <p:xfrm>
          <a:off x="1652233" y="2524338"/>
          <a:ext cx="18796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0" name="Equation" r:id="rId6" imgW="1879560" imgH="266400" progId="Equation.DSMT4">
                  <p:embed/>
                </p:oleObj>
              </mc:Choice>
              <mc:Fallback>
                <p:oleObj name="Equation" r:id="rId6" imgW="18795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233" y="2524338"/>
                        <a:ext cx="18796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4389372" y="1381338"/>
            <a:ext cx="962025" cy="419100"/>
            <a:chOff x="4389372" y="1381338"/>
            <a:chExt cx="962025" cy="419100"/>
          </a:xfrm>
        </p:grpSpPr>
        <p:grpSp>
          <p:nvGrpSpPr>
            <p:cNvPr id="6" name="Group 5"/>
            <p:cNvGrpSpPr/>
            <p:nvPr/>
          </p:nvGrpSpPr>
          <p:grpSpPr>
            <a:xfrm>
              <a:off x="4389372" y="1381338"/>
              <a:ext cx="228600" cy="328297"/>
              <a:chOff x="4419600" y="1752600"/>
              <a:chExt cx="228600" cy="328297"/>
            </a:xfrm>
          </p:grpSpPr>
          <p:cxnSp>
            <p:nvCxnSpPr>
              <p:cNvPr id="4" name="Straight Connector 3"/>
              <p:cNvCxnSpPr/>
              <p:nvPr/>
            </p:nvCxnSpPr>
            <p:spPr>
              <a:xfrm>
                <a:off x="4419600" y="1752600"/>
                <a:ext cx="0" cy="3048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4419600" y="2080897"/>
                <a:ext cx="2286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72049310"/>
                </p:ext>
              </p:extLst>
            </p:nvPr>
          </p:nvGraphicFramePr>
          <p:xfrm>
            <a:off x="4627497" y="1571838"/>
            <a:ext cx="7239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91" name="Equation" r:id="rId8" imgW="723600" imgH="228600" progId="Equation.DSMT4">
                    <p:embed/>
                  </p:oleObj>
                </mc:Choice>
                <mc:Fallback>
                  <p:oleObj name="Equation" r:id="rId8" imgW="7236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7497" y="1571838"/>
                          <a:ext cx="723900" cy="228600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996574"/>
              </p:ext>
            </p:extLst>
          </p:nvPr>
        </p:nvGraphicFramePr>
        <p:xfrm>
          <a:off x="3676585" y="2365588"/>
          <a:ext cx="1425575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2" name="Equation" r:id="rId10" imgW="1422360" imgH="634680" progId="Equation.DSMT4">
                  <p:embed/>
                </p:oleObj>
              </mc:Choice>
              <mc:Fallback>
                <p:oleObj name="Equation" r:id="rId10" imgW="142236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6585" y="2365588"/>
                        <a:ext cx="1425575" cy="633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4417947" y="2791038"/>
            <a:ext cx="1130300" cy="419100"/>
            <a:chOff x="4417947" y="2791038"/>
            <a:chExt cx="1130300" cy="419100"/>
          </a:xfrm>
        </p:grpSpPr>
        <p:grpSp>
          <p:nvGrpSpPr>
            <p:cNvPr id="14" name="Group 13"/>
            <p:cNvGrpSpPr/>
            <p:nvPr/>
          </p:nvGrpSpPr>
          <p:grpSpPr>
            <a:xfrm>
              <a:off x="4417947" y="2791038"/>
              <a:ext cx="228600" cy="328297"/>
              <a:chOff x="4419600" y="1752600"/>
              <a:chExt cx="228600" cy="328297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4419600" y="1752600"/>
                <a:ext cx="0" cy="3048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419600" y="2080897"/>
                <a:ext cx="2286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0087566"/>
                </p:ext>
              </p:extLst>
            </p:nvPr>
          </p:nvGraphicFramePr>
          <p:xfrm>
            <a:off x="4646547" y="2981538"/>
            <a:ext cx="9017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93" name="Equation" r:id="rId12" imgW="901440" imgH="228600" progId="Equation.DSMT4">
                    <p:embed/>
                  </p:oleObj>
                </mc:Choice>
                <mc:Fallback>
                  <p:oleObj name="Equation" r:id="rId12" imgW="9014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6547" y="2981538"/>
                          <a:ext cx="901700" cy="228600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210385"/>
              </p:ext>
            </p:extLst>
          </p:nvPr>
        </p:nvGraphicFramePr>
        <p:xfrm>
          <a:off x="122172" y="3591138"/>
          <a:ext cx="8131175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4" name="Equation" r:id="rId14" imgW="8115120" imgH="279360" progId="Equation.DSMT4">
                  <p:embed/>
                </p:oleObj>
              </mc:Choice>
              <mc:Fallback>
                <p:oleObj name="Equation" r:id="rId14" imgW="81151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172" y="3591138"/>
                        <a:ext cx="8131175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174" name="Picture 2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23" y="4224949"/>
            <a:ext cx="26098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810793"/>
              </p:ext>
            </p:extLst>
          </p:nvPr>
        </p:nvGraphicFramePr>
        <p:xfrm>
          <a:off x="247678" y="4315437"/>
          <a:ext cx="156527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5" name="Equation" r:id="rId17" imgW="1562040" imgH="266400" progId="Equation.DSMT4">
                  <p:embed/>
                </p:oleObj>
              </mc:Choice>
              <mc:Fallback>
                <p:oleObj name="Equation" r:id="rId17" imgW="15620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78" y="4315437"/>
                        <a:ext cx="1565275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183" name="Picture 31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372" y="5061350"/>
            <a:ext cx="32385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90" name="Picture 38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758" y="5128025"/>
            <a:ext cx="3133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473069"/>
              </p:ext>
            </p:extLst>
          </p:nvPr>
        </p:nvGraphicFramePr>
        <p:xfrm>
          <a:off x="5867400" y="5257800"/>
          <a:ext cx="1331912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6" name="Equation" r:id="rId21" imgW="888840" imgH="672840" progId="Equation.DSMT4">
                  <p:embed/>
                </p:oleObj>
              </mc:Choice>
              <mc:Fallback>
                <p:oleObj name="Equation" r:id="rId21" imgW="888840" imgH="672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257800"/>
                        <a:ext cx="1331912" cy="100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420946"/>
              </p:ext>
            </p:extLst>
          </p:nvPr>
        </p:nvGraphicFramePr>
        <p:xfrm>
          <a:off x="7894572" y="5191338"/>
          <a:ext cx="608013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7" name="Equation" r:id="rId23" imgW="406080" imgH="647640" progId="Equation.DSMT4">
                  <p:embed/>
                </p:oleObj>
              </mc:Choice>
              <mc:Fallback>
                <p:oleObj name="Equation" r:id="rId23" imgW="406080" imgH="64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4572" y="5191338"/>
                        <a:ext cx="608013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232498"/>
              </p:ext>
            </p:extLst>
          </p:nvPr>
        </p:nvGraphicFramePr>
        <p:xfrm>
          <a:off x="392060" y="6324600"/>
          <a:ext cx="15795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8" name="Equation" r:id="rId25" imgW="1054080" imgH="304560" progId="Equation.DSMT4">
                  <p:embed/>
                </p:oleObj>
              </mc:Choice>
              <mc:Fallback>
                <p:oleObj name="Equation" r:id="rId25" imgW="10540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060" y="6324600"/>
                        <a:ext cx="1579563" cy="4572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255469"/>
              </p:ext>
            </p:extLst>
          </p:nvPr>
        </p:nvGraphicFramePr>
        <p:xfrm>
          <a:off x="2279113" y="6324600"/>
          <a:ext cx="18049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9" name="Equation" r:id="rId27" imgW="1206360" imgH="304560" progId="Equation.DSMT4">
                  <p:embed/>
                </p:oleObj>
              </mc:Choice>
              <mc:Fallback>
                <p:oleObj name="Equation" r:id="rId27" imgW="12063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113" y="6324600"/>
                        <a:ext cx="1804987" cy="4572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305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93050"/>
            <a:ext cx="3153728" cy="1260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3173730" cy="1206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953000" y="906056"/>
            <a:ext cx="2876550" cy="1301959"/>
            <a:chOff x="4270900" y="816291"/>
            <a:chExt cx="2876550" cy="1301959"/>
          </a:xfrm>
        </p:grpSpPr>
        <p:pic>
          <p:nvPicPr>
            <p:cNvPr id="51211" name="Picture 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0900" y="1461025"/>
              <a:ext cx="2876550" cy="657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12" name="Picture 1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384" y="816291"/>
              <a:ext cx="1381125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31563"/>
              </p:ext>
            </p:extLst>
          </p:nvPr>
        </p:nvGraphicFramePr>
        <p:xfrm>
          <a:off x="242554" y="342900"/>
          <a:ext cx="19558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4" name="Equation" r:id="rId7" imgW="1955520" imgH="266400" progId="Equation.DSMT4">
                  <p:embed/>
                </p:oleObj>
              </mc:Choice>
              <mc:Fallback>
                <p:oleObj name="Equation" r:id="rId7" imgW="195552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54" y="342900"/>
                        <a:ext cx="1955800" cy="2667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200679"/>
              </p:ext>
            </p:extLst>
          </p:nvPr>
        </p:nvGraphicFramePr>
        <p:xfrm>
          <a:off x="381000" y="4343400"/>
          <a:ext cx="18796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5" name="Equation" r:id="rId9" imgW="1879600" imgH="266700" progId="Equation.DSMT4">
                  <p:embed/>
                </p:oleObj>
              </mc:Choice>
              <mc:Fallback>
                <p:oleObj name="Equation" r:id="rId9" imgW="1879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343400"/>
                        <a:ext cx="18796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540523"/>
              </p:ext>
            </p:extLst>
          </p:nvPr>
        </p:nvGraphicFramePr>
        <p:xfrm>
          <a:off x="212221" y="2438400"/>
          <a:ext cx="1968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6" name="Equation" r:id="rId11" imgW="1968480" imgH="266400" progId="Equation.DSMT4">
                  <p:embed/>
                </p:oleObj>
              </mc:Choice>
              <mc:Fallback>
                <p:oleObj name="Equation" r:id="rId11" imgW="19684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21" y="2438400"/>
                        <a:ext cx="1968500" cy="2667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3581400" y="1125131"/>
            <a:ext cx="1216152" cy="767088"/>
            <a:chOff x="3581400" y="1125131"/>
            <a:chExt cx="1216152" cy="767088"/>
          </a:xfrm>
        </p:grpSpPr>
        <p:sp>
          <p:nvSpPr>
            <p:cNvPr id="17" name="Left-Right Arrow 16"/>
            <p:cNvSpPr/>
            <p:nvPr/>
          </p:nvSpPr>
          <p:spPr>
            <a:xfrm>
              <a:off x="3581400" y="1125131"/>
              <a:ext cx="1216152" cy="484632"/>
            </a:xfrm>
            <a:prstGeom prst="left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98063719"/>
                </p:ext>
              </p:extLst>
            </p:nvPr>
          </p:nvGraphicFramePr>
          <p:xfrm>
            <a:off x="3665787" y="1676319"/>
            <a:ext cx="9906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037" name="Equation" r:id="rId13" imgW="990360" imgH="215640" progId="Equation.DSMT4">
                    <p:embed/>
                  </p:oleObj>
                </mc:Choice>
                <mc:Fallback>
                  <p:oleObj name="Equation" r:id="rId13" imgW="99036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5787" y="1676319"/>
                          <a:ext cx="990600" cy="215900"/>
                        </a:xfrm>
                        <a:prstGeom prst="rect">
                          <a:avLst/>
                        </a:prstGeom>
                        <a:solidFill>
                          <a:srgbClr val="66FF33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12"/>
          <p:cNvGrpSpPr/>
          <p:nvPr/>
        </p:nvGrpSpPr>
        <p:grpSpPr>
          <a:xfrm>
            <a:off x="3581400" y="2754478"/>
            <a:ext cx="1236934" cy="843820"/>
            <a:chOff x="3581400" y="2754478"/>
            <a:chExt cx="1236934" cy="843820"/>
          </a:xfrm>
        </p:grpSpPr>
        <p:sp>
          <p:nvSpPr>
            <p:cNvPr id="19" name="Left-Right Arrow 18"/>
            <p:cNvSpPr/>
            <p:nvPr/>
          </p:nvSpPr>
          <p:spPr>
            <a:xfrm>
              <a:off x="3581400" y="2754478"/>
              <a:ext cx="1216152" cy="484632"/>
            </a:xfrm>
            <a:prstGeom prst="left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3051558"/>
                </p:ext>
              </p:extLst>
            </p:nvPr>
          </p:nvGraphicFramePr>
          <p:xfrm>
            <a:off x="3827734" y="3382398"/>
            <a:ext cx="9906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038" name="Equation" r:id="rId15" imgW="990360" imgH="215640" progId="Equation.DSMT4">
                    <p:embed/>
                  </p:oleObj>
                </mc:Choice>
                <mc:Fallback>
                  <p:oleObj name="Equation" r:id="rId15" imgW="99036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7734" y="3382398"/>
                          <a:ext cx="990600" cy="215900"/>
                        </a:xfrm>
                        <a:prstGeom prst="rect">
                          <a:avLst/>
                        </a:prstGeom>
                        <a:solidFill>
                          <a:srgbClr val="66FF33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390488"/>
              </p:ext>
            </p:extLst>
          </p:nvPr>
        </p:nvGraphicFramePr>
        <p:xfrm>
          <a:off x="5698522" y="3544981"/>
          <a:ext cx="22796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9" name="Equation" r:id="rId16" imgW="1523880" imgH="304560" progId="Equation.DSMT4">
                  <p:embed/>
                </p:oleObj>
              </mc:Choice>
              <mc:Fallback>
                <p:oleObj name="Equation" r:id="rId16" imgW="15238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8522" y="3544981"/>
                        <a:ext cx="2279650" cy="4572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188863"/>
              </p:ext>
            </p:extLst>
          </p:nvPr>
        </p:nvGraphicFramePr>
        <p:xfrm>
          <a:off x="5139787" y="2605698"/>
          <a:ext cx="1897063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0" name="Equation" r:id="rId18" imgW="1892160" imgH="634680" progId="Equation.DSMT4">
                  <p:embed/>
                </p:oleObj>
              </mc:Choice>
              <mc:Fallback>
                <p:oleObj name="Equation" r:id="rId18" imgW="189216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9787" y="2605698"/>
                        <a:ext cx="1897063" cy="633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6391275" y="3058726"/>
            <a:ext cx="1216025" cy="442597"/>
            <a:chOff x="6391275" y="3058726"/>
            <a:chExt cx="1216025" cy="442597"/>
          </a:xfrm>
        </p:grpSpPr>
        <p:grpSp>
          <p:nvGrpSpPr>
            <p:cNvPr id="23" name="Group 22"/>
            <p:cNvGrpSpPr/>
            <p:nvPr/>
          </p:nvGrpSpPr>
          <p:grpSpPr>
            <a:xfrm>
              <a:off x="6391275" y="3058726"/>
              <a:ext cx="228600" cy="328297"/>
              <a:chOff x="4419600" y="1752600"/>
              <a:chExt cx="228600" cy="328297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4419600" y="1752600"/>
                <a:ext cx="0" cy="3048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4419600" y="2080897"/>
                <a:ext cx="2286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0660917"/>
                </p:ext>
              </p:extLst>
            </p:nvPr>
          </p:nvGraphicFramePr>
          <p:xfrm>
            <a:off x="6705600" y="3272723"/>
            <a:ext cx="9017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041" name="Equation" r:id="rId20" imgW="901440" imgH="228600" progId="Equation.DSMT4">
                    <p:embed/>
                  </p:oleObj>
                </mc:Choice>
                <mc:Fallback>
                  <p:oleObj name="Equation" r:id="rId20" imgW="9014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05600" y="3272723"/>
                          <a:ext cx="901700" cy="228600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801328"/>
              </p:ext>
            </p:extLst>
          </p:nvPr>
        </p:nvGraphicFramePr>
        <p:xfrm>
          <a:off x="152400" y="4876800"/>
          <a:ext cx="57404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2" name="Equation" r:id="rId22" imgW="5740400" imgH="266700" progId="Equation.DSMT4">
                  <p:embed/>
                </p:oleObj>
              </mc:Choice>
              <mc:Fallback>
                <p:oleObj name="Equation" r:id="rId22" imgW="57404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876800"/>
                        <a:ext cx="57404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147025"/>
              </p:ext>
            </p:extLst>
          </p:nvPr>
        </p:nvGraphicFramePr>
        <p:xfrm>
          <a:off x="152400" y="5257800"/>
          <a:ext cx="8534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3" name="Equation" r:id="rId24" imgW="8534160" imgH="304560" progId="Equation.DSMT4">
                  <p:embed/>
                </p:oleObj>
              </mc:Choice>
              <mc:Fallback>
                <p:oleObj name="Equation" r:id="rId24" imgW="85341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257800"/>
                        <a:ext cx="85344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967598"/>
              </p:ext>
            </p:extLst>
          </p:nvPr>
        </p:nvGraphicFramePr>
        <p:xfrm>
          <a:off x="152400" y="5638800"/>
          <a:ext cx="5245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4" name="Equation" r:id="rId26" imgW="5245100" imgH="457200" progId="Equation.DSMT4">
                  <p:embed/>
                </p:oleObj>
              </mc:Choice>
              <mc:Fallback>
                <p:oleObj name="Equation" r:id="rId26" imgW="5245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638800"/>
                        <a:ext cx="52451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048390"/>
              </p:ext>
            </p:extLst>
          </p:nvPr>
        </p:nvGraphicFramePr>
        <p:xfrm>
          <a:off x="1549400" y="6096000"/>
          <a:ext cx="3098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5" name="Equation" r:id="rId28" imgW="3098520" imgH="533160" progId="Equation.DSMT4">
                  <p:embed/>
                </p:oleObj>
              </mc:Choice>
              <mc:Fallback>
                <p:oleObj name="Equation" r:id="rId28" imgW="309852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6096000"/>
                        <a:ext cx="3098800" cy="533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263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5514"/>
            <a:ext cx="3153728" cy="1260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32292"/>
            <a:ext cx="3173730" cy="1206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953000" y="542610"/>
            <a:ext cx="2876550" cy="1301959"/>
            <a:chOff x="4270900" y="816291"/>
            <a:chExt cx="2876550" cy="1301959"/>
          </a:xfrm>
        </p:grpSpPr>
        <p:pic>
          <p:nvPicPr>
            <p:cNvPr id="51211" name="Picture 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0900" y="1461025"/>
              <a:ext cx="2876550" cy="657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12" name="Picture 1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384" y="816291"/>
              <a:ext cx="1381125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Left-Right Arrow 16"/>
          <p:cNvSpPr/>
          <p:nvPr/>
        </p:nvSpPr>
        <p:spPr>
          <a:xfrm>
            <a:off x="3581400" y="745542"/>
            <a:ext cx="1216152" cy="484632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063586"/>
              </p:ext>
            </p:extLst>
          </p:nvPr>
        </p:nvGraphicFramePr>
        <p:xfrm>
          <a:off x="3665787" y="1296730"/>
          <a:ext cx="9906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8" name="Equation" r:id="rId7" imgW="990360" imgH="215640" progId="Equation.DSMT4">
                  <p:embed/>
                </p:oleObj>
              </mc:Choice>
              <mc:Fallback>
                <p:oleObj name="Equation" r:id="rId7" imgW="9903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787" y="1296730"/>
                        <a:ext cx="990600" cy="215900"/>
                      </a:xfrm>
                      <a:prstGeom prst="rect">
                        <a:avLst/>
                      </a:prstGeom>
                      <a:solidFill>
                        <a:srgbClr val="66FF33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Left-Right Arrow 18"/>
          <p:cNvSpPr/>
          <p:nvPr/>
        </p:nvSpPr>
        <p:spPr>
          <a:xfrm>
            <a:off x="3581400" y="2393385"/>
            <a:ext cx="1216152" cy="484632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35110"/>
              </p:ext>
            </p:extLst>
          </p:nvPr>
        </p:nvGraphicFramePr>
        <p:xfrm>
          <a:off x="3694176" y="3001524"/>
          <a:ext cx="9906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9" name="Equation" r:id="rId9" imgW="990360" imgH="215640" progId="Equation.DSMT4">
                  <p:embed/>
                </p:oleObj>
              </mc:Choice>
              <mc:Fallback>
                <p:oleObj name="Equation" r:id="rId9" imgW="9903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4176" y="3001524"/>
                        <a:ext cx="990600" cy="215900"/>
                      </a:xfrm>
                      <a:prstGeom prst="rect">
                        <a:avLst/>
                      </a:prstGeom>
                      <a:solidFill>
                        <a:srgbClr val="66FF33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728011"/>
              </p:ext>
            </p:extLst>
          </p:nvPr>
        </p:nvGraphicFramePr>
        <p:xfrm>
          <a:off x="5740335" y="3183888"/>
          <a:ext cx="22796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0" name="Equation" r:id="rId10" imgW="1523880" imgH="304560" progId="Equation.DSMT4">
                  <p:embed/>
                </p:oleObj>
              </mc:Choice>
              <mc:Fallback>
                <p:oleObj name="Equation" r:id="rId10" imgW="15238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0335" y="3183888"/>
                        <a:ext cx="2279650" cy="4572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259305"/>
              </p:ext>
            </p:extLst>
          </p:nvPr>
        </p:nvGraphicFramePr>
        <p:xfrm>
          <a:off x="5181600" y="2244605"/>
          <a:ext cx="1897063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1" name="Equation" r:id="rId12" imgW="1892160" imgH="634680" progId="Equation.DSMT4">
                  <p:embed/>
                </p:oleObj>
              </mc:Choice>
              <mc:Fallback>
                <p:oleObj name="Equation" r:id="rId12" imgW="189216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244605"/>
                        <a:ext cx="1897063" cy="633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6433088" y="2697633"/>
            <a:ext cx="228600" cy="328297"/>
            <a:chOff x="4419600" y="1752600"/>
            <a:chExt cx="228600" cy="32829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4419600" y="1752600"/>
              <a:ext cx="0" cy="3048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419600" y="2080897"/>
              <a:ext cx="228600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731637"/>
              </p:ext>
            </p:extLst>
          </p:nvPr>
        </p:nvGraphicFramePr>
        <p:xfrm>
          <a:off x="6747413" y="2911630"/>
          <a:ext cx="901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2" name="Equation" r:id="rId14" imgW="901440" imgH="228600" progId="Equation.DSMT4">
                  <p:embed/>
                </p:oleObj>
              </mc:Choice>
              <mc:Fallback>
                <p:oleObj name="Equation" r:id="rId14" imgW="901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7413" y="2911630"/>
                        <a:ext cx="901700" cy="2286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960555"/>
              </p:ext>
            </p:extLst>
          </p:nvPr>
        </p:nvGraphicFramePr>
        <p:xfrm>
          <a:off x="418465" y="3581400"/>
          <a:ext cx="2794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3" name="Equation" r:id="rId16" imgW="2793960" imgH="533160" progId="Equation.DSMT4">
                  <p:embed/>
                </p:oleObj>
              </mc:Choice>
              <mc:Fallback>
                <p:oleObj name="Equation" r:id="rId16" imgW="279396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465" y="3581400"/>
                        <a:ext cx="2794000" cy="533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19" y="4717591"/>
            <a:ext cx="14859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68" y="4593765"/>
            <a:ext cx="21050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98" y="5578856"/>
            <a:ext cx="11144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97880"/>
            <a:ext cx="16573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559" y="5474079"/>
            <a:ext cx="16859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38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011122"/>
              </p:ext>
            </p:extLst>
          </p:nvPr>
        </p:nvGraphicFramePr>
        <p:xfrm>
          <a:off x="557960" y="533400"/>
          <a:ext cx="2881313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8" name="Equation" r:id="rId3" imgW="2311400" imgH="876300" progId="Equation.DSMT4">
                  <p:embed/>
                </p:oleObj>
              </mc:Choice>
              <mc:Fallback>
                <p:oleObj name="Equation" r:id="rId3" imgW="2311400" imgH="876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960" y="533400"/>
                        <a:ext cx="2881313" cy="1093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511691"/>
              </p:ext>
            </p:extLst>
          </p:nvPr>
        </p:nvGraphicFramePr>
        <p:xfrm>
          <a:off x="3733800" y="533400"/>
          <a:ext cx="3287713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9" name="Equation" r:id="rId5" imgW="2641600" imgH="876300" progId="Equation.DSMT4">
                  <p:embed/>
                </p:oleObj>
              </mc:Choice>
              <mc:Fallback>
                <p:oleObj name="Equation" r:id="rId5" imgW="2641600" imgH="876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33400"/>
                        <a:ext cx="3287713" cy="1090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533400" y="76200"/>
            <a:ext cx="2622550" cy="3667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Fourier Transform Pairs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4244"/>
              </p:ext>
            </p:extLst>
          </p:nvPr>
        </p:nvGraphicFramePr>
        <p:xfrm>
          <a:off x="228600" y="1752600"/>
          <a:ext cx="8083550" cy="423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0" name="Equation" r:id="rId7" imgW="6489700" imgH="3403600" progId="Equation.DSMT4">
                  <p:embed/>
                </p:oleObj>
              </mc:Choice>
              <mc:Fallback>
                <p:oleObj name="Equation" r:id="rId7" imgW="6489700" imgH="340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752600"/>
                        <a:ext cx="8083550" cy="423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62121"/>
              </p:ext>
            </p:extLst>
          </p:nvPr>
        </p:nvGraphicFramePr>
        <p:xfrm>
          <a:off x="152400" y="6096000"/>
          <a:ext cx="81470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1" name="Equation" r:id="rId9" imgW="6540500" imgH="558800" progId="Equation.DSMT4">
                  <p:embed/>
                </p:oleObj>
              </mc:Choice>
              <mc:Fallback>
                <p:oleObj name="Equation" r:id="rId9" imgW="65405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096000"/>
                        <a:ext cx="8147050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032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939926"/>
              </p:ext>
            </p:extLst>
          </p:nvPr>
        </p:nvGraphicFramePr>
        <p:xfrm>
          <a:off x="2819400" y="1009649"/>
          <a:ext cx="26035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9" name="Equation" r:id="rId3" imgW="1485900" imgH="228600" progId="Equation.3">
                  <p:embed/>
                </p:oleObj>
              </mc:Choice>
              <mc:Fallback>
                <p:oleObj name="Equation" r:id="rId3" imgW="1485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009649"/>
                        <a:ext cx="26035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471242"/>
              </p:ext>
            </p:extLst>
          </p:nvPr>
        </p:nvGraphicFramePr>
        <p:xfrm>
          <a:off x="419032" y="2057400"/>
          <a:ext cx="407035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0" name="Equation" r:id="rId5" imgW="2540000" imgH="330200" progId="Equation.DSMT4">
                  <p:embed/>
                </p:oleObj>
              </mc:Choice>
              <mc:Fallback>
                <p:oleObj name="Equation" r:id="rId5" imgW="25400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032" y="2057400"/>
                        <a:ext cx="4070350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28600" y="228600"/>
            <a:ext cx="4260782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Finding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the Fourier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Transform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5169" y="3429000"/>
            <a:ext cx="8078788" cy="2057400"/>
            <a:chOff x="105169" y="3429000"/>
            <a:chExt cx="8078788" cy="2057400"/>
          </a:xfrm>
        </p:grpSpPr>
        <p:pic>
          <p:nvPicPr>
            <p:cNvPr id="204806" name="Picture 6" descr="C:\Documents and Settings\mchssmb4\My Documents\Teaching\UG\SignalsSystems\MatlabSimulink\FourierExp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69" y="3429000"/>
              <a:ext cx="7789863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6588571"/>
                </p:ext>
              </p:extLst>
            </p:nvPr>
          </p:nvGraphicFramePr>
          <p:xfrm>
            <a:off x="7606107" y="3657600"/>
            <a:ext cx="577850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51" name="Equation" r:id="rId8" imgW="329914" imgH="177646" progId="Equation.DSMT4">
                    <p:embed/>
                  </p:oleObj>
                </mc:Choice>
                <mc:Fallback>
                  <p:oleObj name="Equation" r:id="rId8" imgW="329914" imgH="1776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06107" y="3657600"/>
                          <a:ext cx="577850" cy="311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179887"/>
              </p:ext>
            </p:extLst>
          </p:nvPr>
        </p:nvGraphicFramePr>
        <p:xfrm>
          <a:off x="4648200" y="1828800"/>
          <a:ext cx="2176463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2" name="Equation" r:id="rId10" imgW="1358900" imgH="520700" progId="Equation.DSMT4">
                  <p:embed/>
                </p:oleObj>
              </mc:Choice>
              <mc:Fallback>
                <p:oleObj name="Equation" r:id="rId10" imgW="13589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828800"/>
                        <a:ext cx="2176463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219778"/>
              </p:ext>
            </p:extLst>
          </p:nvPr>
        </p:nvGraphicFramePr>
        <p:xfrm>
          <a:off x="6934200" y="1828800"/>
          <a:ext cx="1117600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3" name="Equation" r:id="rId12" imgW="698197" imgH="431613" progId="Equation.DSMT4">
                  <p:embed/>
                </p:oleObj>
              </mc:Choice>
              <mc:Fallback>
                <p:oleObj name="Equation" r:id="rId12" imgW="698197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828800"/>
                        <a:ext cx="1117600" cy="690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990600" y="5993034"/>
            <a:ext cx="6096000" cy="712566"/>
            <a:chOff x="990600" y="5993034"/>
            <a:chExt cx="6096000" cy="712566"/>
          </a:xfrm>
        </p:grpSpPr>
        <p:grpSp>
          <p:nvGrpSpPr>
            <p:cNvPr id="10" name="Group 9"/>
            <p:cNvGrpSpPr/>
            <p:nvPr/>
          </p:nvGrpSpPr>
          <p:grpSpPr>
            <a:xfrm>
              <a:off x="1057241" y="5993034"/>
              <a:ext cx="5953159" cy="690563"/>
              <a:chOff x="1057241" y="5993034"/>
              <a:chExt cx="5953159" cy="690563"/>
            </a:xfrm>
          </p:grpSpPr>
          <p:graphicFrame>
            <p:nvGraphicFramePr>
              <p:cNvPr id="6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24910602"/>
                  </p:ext>
                </p:extLst>
              </p:nvPr>
            </p:nvGraphicFramePr>
            <p:xfrm>
              <a:off x="1057241" y="6096000"/>
              <a:ext cx="2603500" cy="4000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054" name="Equation" r:id="rId14" imgW="1485900" imgH="228600" progId="Equation.3">
                      <p:embed/>
                    </p:oleObj>
                  </mc:Choice>
                  <mc:Fallback>
                    <p:oleObj name="Equation" r:id="rId14" imgW="14859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7241" y="6096000"/>
                            <a:ext cx="2603500" cy="4000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5264077"/>
                  </p:ext>
                </p:extLst>
              </p:nvPr>
            </p:nvGraphicFramePr>
            <p:xfrm>
              <a:off x="5181600" y="5993034"/>
              <a:ext cx="1828800" cy="6905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055" name="Equation" r:id="rId15" imgW="1143000" imgH="431800" progId="Equation.DSMT4">
                      <p:embed/>
                    </p:oleObj>
                  </mc:Choice>
                  <mc:Fallback>
                    <p:oleObj name="Equation" r:id="rId15" imgW="1143000" imgH="4318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81600" y="5993034"/>
                            <a:ext cx="1828800" cy="6905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" name="Left-Right Arrow 16"/>
              <p:cNvSpPr/>
              <p:nvPr/>
            </p:nvSpPr>
            <p:spPr>
              <a:xfrm>
                <a:off x="3881306" y="6096000"/>
                <a:ext cx="1216152" cy="484632"/>
              </a:xfrm>
              <a:prstGeom prst="leftRightArrow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990600" y="6019800"/>
              <a:ext cx="6096000" cy="685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63" y="1062037"/>
            <a:ext cx="24003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64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tab05_02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5928360" cy="525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143000" y="152400"/>
            <a:ext cx="6096000" cy="712566"/>
            <a:chOff x="990600" y="5993034"/>
            <a:chExt cx="6096000" cy="712566"/>
          </a:xfrm>
        </p:grpSpPr>
        <p:grpSp>
          <p:nvGrpSpPr>
            <p:cNvPr id="8" name="Group 7"/>
            <p:cNvGrpSpPr/>
            <p:nvPr/>
          </p:nvGrpSpPr>
          <p:grpSpPr>
            <a:xfrm>
              <a:off x="1057241" y="5993034"/>
              <a:ext cx="5953159" cy="690563"/>
              <a:chOff x="1057241" y="5993034"/>
              <a:chExt cx="5953159" cy="690563"/>
            </a:xfrm>
          </p:grpSpPr>
          <p:graphicFrame>
            <p:nvGraphicFramePr>
              <p:cNvPr id="10" name="Objec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93308115"/>
                  </p:ext>
                </p:extLst>
              </p:nvPr>
            </p:nvGraphicFramePr>
            <p:xfrm>
              <a:off x="1057241" y="6096000"/>
              <a:ext cx="2603500" cy="4000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028" name="Equation" r:id="rId4" imgW="1485900" imgH="228600" progId="Equation.3">
                      <p:embed/>
                    </p:oleObj>
                  </mc:Choice>
                  <mc:Fallback>
                    <p:oleObj name="Equation" r:id="rId4" imgW="14859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7241" y="6096000"/>
                            <a:ext cx="2603500" cy="4000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" name="Object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27292378"/>
                  </p:ext>
                </p:extLst>
              </p:nvPr>
            </p:nvGraphicFramePr>
            <p:xfrm>
              <a:off x="5181600" y="5993034"/>
              <a:ext cx="1828800" cy="6905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029" name="Equation" r:id="rId6" imgW="1143000" imgH="431800" progId="Equation.DSMT4">
                      <p:embed/>
                    </p:oleObj>
                  </mc:Choice>
                  <mc:Fallback>
                    <p:oleObj name="Equation" r:id="rId6" imgW="1143000" imgH="4318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81600" y="5993034"/>
                            <a:ext cx="1828800" cy="6905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" name="Left-Right Arrow 11"/>
              <p:cNvSpPr/>
              <p:nvPr/>
            </p:nvSpPr>
            <p:spPr>
              <a:xfrm>
                <a:off x="3881306" y="6096000"/>
                <a:ext cx="1216152" cy="484632"/>
              </a:xfrm>
              <a:prstGeom prst="leftRightArrow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990600" y="6019800"/>
              <a:ext cx="6096000" cy="685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447800" y="3581400"/>
            <a:ext cx="35052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7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762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operator or relation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can be defined as </a:t>
            </a:r>
            <a:endParaRPr lang="en-US" sz="28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04800" y="1447800"/>
            <a:ext cx="320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- Linear / Non linear </a:t>
            </a:r>
            <a:endParaRPr lang="en-US" sz="28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04800" y="2133600"/>
            <a:ext cx="480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- Time Invariant  / Time Variant </a:t>
            </a:r>
            <a:endParaRPr lang="en-US" sz="28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81000" y="289560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- Continuous-Time / Discrete-Time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457200" y="3657600"/>
            <a:ext cx="335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- Causal / Non Causal</a:t>
            </a:r>
          </a:p>
        </p:txBody>
      </p:sp>
    </p:spTree>
    <p:extLst>
      <p:ext uri="{BB962C8B-B14F-4D97-AF65-F5344CB8AC3E}">
        <p14:creationId xmlns:p14="http://schemas.microsoft.com/office/powerpoint/2010/main" val="314704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4" grpId="0"/>
      <p:bldP spid="12295" grpId="0"/>
      <p:bldP spid="12296" grpId="0"/>
      <p:bldP spid="1229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310832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228600" y="228600"/>
            <a:ext cx="80438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Find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the Fourier Transform for the following function</a:t>
            </a:r>
          </a:p>
        </p:txBody>
      </p:sp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412750" y="3124200"/>
          <a:ext cx="3017838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15" name="Equation" r:id="rId4" imgW="2425700" imgH="876300" progId="Equation.DSMT4">
                  <p:embed/>
                </p:oleObj>
              </mc:Choice>
              <mc:Fallback>
                <p:oleObj name="Equation" r:id="rId4" imgW="2425700" imgH="876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" y="3124200"/>
                        <a:ext cx="3017838" cy="1090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3581400" y="3124200"/>
          <a:ext cx="1392238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16" name="Equation" r:id="rId6" imgW="1117600" imgH="876300" progId="Equation.DSMT4">
                  <p:embed/>
                </p:oleObj>
              </mc:Choice>
              <mc:Fallback>
                <p:oleObj name="Equation" r:id="rId6" imgW="1117600" imgH="876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124200"/>
                        <a:ext cx="1392238" cy="1090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8"/>
          <p:cNvGraphicFramePr>
            <a:graphicFrameLocks noChangeAspect="1"/>
          </p:cNvGraphicFramePr>
          <p:nvPr/>
        </p:nvGraphicFramePr>
        <p:xfrm>
          <a:off x="5181600" y="3048000"/>
          <a:ext cx="1249363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17" name="Equation" r:id="rId8" imgW="1002865" imgH="1002865" progId="Equation.DSMT4">
                  <p:embed/>
                </p:oleObj>
              </mc:Choice>
              <mc:Fallback>
                <p:oleObj name="Equation" r:id="rId8" imgW="1002865" imgH="100286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048000"/>
                        <a:ext cx="1249363" cy="1247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1717675" y="6096000"/>
          <a:ext cx="15668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18" name="Equation" r:id="rId10" imgW="1256755" imgH="342751" progId="Equation.DSMT4">
                  <p:embed/>
                </p:oleObj>
              </mc:Choice>
              <mc:Fallback>
                <p:oleObj name="Equation" r:id="rId10" imgW="1256755" imgH="34275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7675" y="6096000"/>
                        <a:ext cx="1566863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600200" y="4495800"/>
          <a:ext cx="1549400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19" name="Equation" r:id="rId12" imgW="1244600" imgH="812800" progId="Equation.DSMT4">
                  <p:embed/>
                </p:oleObj>
              </mc:Choice>
              <mc:Fallback>
                <p:oleObj name="Equation" r:id="rId12" imgW="1244600" imgH="812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495800"/>
                        <a:ext cx="1549400" cy="1011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124200" y="4495800"/>
          <a:ext cx="2262188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20" name="Equation" r:id="rId14" imgW="1816100" imgH="787400" progId="Equation.DSMT4">
                  <p:embed/>
                </p:oleObj>
              </mc:Choice>
              <mc:Fallback>
                <p:oleObj name="Equation" r:id="rId14" imgW="1816100" imgH="787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495800"/>
                        <a:ext cx="2262188" cy="979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643354"/>
              </p:ext>
            </p:extLst>
          </p:nvPr>
        </p:nvGraphicFramePr>
        <p:xfrm>
          <a:off x="5410200" y="4495800"/>
          <a:ext cx="1928813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21" name="Equation" r:id="rId16" imgW="1549400" imgH="787400" progId="Equation.DSMT4">
                  <p:embed/>
                </p:oleObj>
              </mc:Choice>
              <mc:Fallback>
                <p:oleObj name="Equation" r:id="rId16" imgW="1549400" imgH="787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495800"/>
                        <a:ext cx="1928813" cy="979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304773"/>
              </p:ext>
            </p:extLst>
          </p:nvPr>
        </p:nvGraphicFramePr>
        <p:xfrm>
          <a:off x="7391400" y="4572000"/>
          <a:ext cx="145415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22" name="Equation" r:id="rId18" imgW="1168400" imgH="647700" progId="Equation.DSMT4">
                  <p:embed/>
                </p:oleObj>
              </mc:Choice>
              <mc:Fallback>
                <p:oleObj name="Equation" r:id="rId18" imgW="1168400" imgH="647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572000"/>
                        <a:ext cx="1454150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680798"/>
              </p:ext>
            </p:extLst>
          </p:nvPr>
        </p:nvGraphicFramePr>
        <p:xfrm>
          <a:off x="6553200" y="3124200"/>
          <a:ext cx="2166938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23" name="Equation" r:id="rId20" imgW="1739900" imgH="812800" progId="Equation.DSMT4">
                  <p:embed/>
                </p:oleObj>
              </mc:Choice>
              <mc:Fallback>
                <p:oleObj name="Equation" r:id="rId20" imgW="1739900" imgH="812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124200"/>
                        <a:ext cx="2166938" cy="1011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724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310832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19" name="Object 8"/>
          <p:cNvGraphicFramePr>
            <a:graphicFrameLocks noChangeAspect="1"/>
          </p:cNvGraphicFramePr>
          <p:nvPr/>
        </p:nvGraphicFramePr>
        <p:xfrm>
          <a:off x="4408488" y="1219200"/>
          <a:ext cx="346392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30" name="Equation" r:id="rId4" imgW="2781300" imgH="393700" progId="Equation.DSMT4">
                  <p:embed/>
                </p:oleObj>
              </mc:Choice>
              <mc:Fallback>
                <p:oleObj name="Equation" r:id="rId4" imgW="2781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8488" y="1219200"/>
                        <a:ext cx="3463925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1143000" y="2743200"/>
            <a:ext cx="6788150" cy="3336925"/>
            <a:chOff x="1143000" y="2743200"/>
            <a:chExt cx="6788150" cy="3336925"/>
          </a:xfrm>
        </p:grpSpPr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2113" y="3514725"/>
              <a:ext cx="5211762" cy="2420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2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971800"/>
              <a:ext cx="6691313" cy="3108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9223" name="Object 10"/>
            <p:cNvGraphicFramePr>
              <a:graphicFrameLocks noChangeAspect="1"/>
            </p:cNvGraphicFramePr>
            <p:nvPr/>
          </p:nvGraphicFramePr>
          <p:xfrm>
            <a:off x="5191125" y="5808663"/>
            <a:ext cx="209550" cy="209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31" name="Equation" r:id="rId8" imgW="139700" imgH="139700" progId="Equation.DSMT4">
                    <p:embed/>
                  </p:oleObj>
                </mc:Choice>
                <mc:Fallback>
                  <p:oleObj name="Equation" r:id="rId8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91125" y="5808663"/>
                          <a:ext cx="209550" cy="209550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24" name="Oval 14"/>
            <p:cNvSpPr>
              <a:spLocks noChangeArrowheads="1"/>
            </p:cNvSpPr>
            <p:nvPr/>
          </p:nvSpPr>
          <p:spPr bwMode="auto">
            <a:xfrm>
              <a:off x="5257800" y="54102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25" name="Oval 15"/>
            <p:cNvSpPr>
              <a:spLocks noChangeArrowheads="1"/>
            </p:cNvSpPr>
            <p:nvPr/>
          </p:nvSpPr>
          <p:spPr bwMode="auto">
            <a:xfrm>
              <a:off x="3352800" y="54102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26" name="Oval 16"/>
            <p:cNvSpPr>
              <a:spLocks noChangeArrowheads="1"/>
            </p:cNvSpPr>
            <p:nvPr/>
          </p:nvSpPr>
          <p:spPr bwMode="auto">
            <a:xfrm>
              <a:off x="2362200" y="54102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27" name="Oval 17"/>
            <p:cNvSpPr>
              <a:spLocks noChangeArrowheads="1"/>
            </p:cNvSpPr>
            <p:nvPr/>
          </p:nvSpPr>
          <p:spPr bwMode="auto">
            <a:xfrm>
              <a:off x="6248400" y="54102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9228" name="Object 18"/>
            <p:cNvGraphicFramePr>
              <a:graphicFrameLocks noChangeAspect="1"/>
            </p:cNvGraphicFramePr>
            <p:nvPr/>
          </p:nvGraphicFramePr>
          <p:xfrm>
            <a:off x="4488656" y="3259137"/>
            <a:ext cx="195263" cy="255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32" name="Equation" r:id="rId10" imgW="126780" imgH="164814" progId="Equation.DSMT4">
                    <p:embed/>
                  </p:oleObj>
                </mc:Choice>
                <mc:Fallback>
                  <p:oleObj name="Equation" r:id="rId10" imgW="126780" imgH="16481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8656" y="3259137"/>
                          <a:ext cx="195263" cy="255588"/>
                        </a:xfrm>
                        <a:prstGeom prst="rect">
                          <a:avLst/>
                        </a:prstGeom>
                        <a:solidFill>
                          <a:srgbClr val="66FF33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9" name="Object 19"/>
            <p:cNvGraphicFramePr>
              <a:graphicFrameLocks noChangeAspect="1"/>
            </p:cNvGraphicFramePr>
            <p:nvPr/>
          </p:nvGraphicFramePr>
          <p:xfrm>
            <a:off x="7620000" y="5349875"/>
            <a:ext cx="311150" cy="273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33" name="Equation" r:id="rId12" imgW="202936" imgH="177569" progId="Equation.DSMT4">
                    <p:embed/>
                  </p:oleObj>
                </mc:Choice>
                <mc:Fallback>
                  <p:oleObj name="Equation" r:id="rId12" imgW="202936" imgH="17756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0000" y="5349875"/>
                          <a:ext cx="311150" cy="273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0" name="Object 21"/>
            <p:cNvGraphicFramePr>
              <a:graphicFrameLocks noChangeAspect="1"/>
            </p:cNvGraphicFramePr>
            <p:nvPr/>
          </p:nvGraphicFramePr>
          <p:xfrm>
            <a:off x="4051300" y="2743200"/>
            <a:ext cx="7493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34" name="Equation" r:id="rId14" imgW="748975" imgH="342751" progId="Equation.DSMT4">
                    <p:embed/>
                  </p:oleObj>
                </mc:Choice>
                <mc:Fallback>
                  <p:oleObj name="Equation" r:id="rId14" imgW="748975" imgH="34275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1300" y="2743200"/>
                          <a:ext cx="749300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1" name="Object 1"/>
            <p:cNvGraphicFramePr>
              <a:graphicFrameLocks noChangeAspect="1"/>
            </p:cNvGraphicFramePr>
            <p:nvPr/>
          </p:nvGraphicFramePr>
          <p:xfrm>
            <a:off x="6229350" y="5802313"/>
            <a:ext cx="3429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35" name="Equation" r:id="rId16" imgW="228402" imgH="177646" progId="Equation.DSMT4">
                    <p:embed/>
                  </p:oleObj>
                </mc:Choice>
                <mc:Fallback>
                  <p:oleObj name="Equation" r:id="rId16" imgW="228402" imgH="1776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29350" y="5802313"/>
                          <a:ext cx="342900" cy="266700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2" name="Object 2"/>
            <p:cNvGraphicFramePr>
              <a:graphicFrameLocks noChangeAspect="1"/>
            </p:cNvGraphicFramePr>
            <p:nvPr/>
          </p:nvGraphicFramePr>
          <p:xfrm>
            <a:off x="3352800" y="5726113"/>
            <a:ext cx="342900" cy="209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36" name="Equation" r:id="rId18" imgW="228600" imgH="139700" progId="Equation.DSMT4">
                    <p:embed/>
                  </p:oleObj>
                </mc:Choice>
                <mc:Fallback>
                  <p:oleObj name="Equation" r:id="rId18" imgW="2286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2800" y="5726113"/>
                          <a:ext cx="342900" cy="209550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3" name="Object 3"/>
            <p:cNvGraphicFramePr>
              <a:graphicFrameLocks noChangeAspect="1"/>
            </p:cNvGraphicFramePr>
            <p:nvPr/>
          </p:nvGraphicFramePr>
          <p:xfrm>
            <a:off x="2163762" y="5668963"/>
            <a:ext cx="4572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37" name="Equation" r:id="rId20" imgW="304404" imgH="177569" progId="Equation.DSMT4">
                    <p:embed/>
                  </p:oleObj>
                </mc:Choice>
                <mc:Fallback>
                  <p:oleObj name="Equation" r:id="rId20" imgW="304404" imgH="17756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3762" y="5668963"/>
                          <a:ext cx="457200" cy="266700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04544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310832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3" name="Object 8"/>
          <p:cNvGraphicFramePr>
            <a:graphicFrameLocks noChangeAspect="1"/>
          </p:cNvGraphicFramePr>
          <p:nvPr/>
        </p:nvGraphicFramePr>
        <p:xfrm>
          <a:off x="3025775" y="228600"/>
          <a:ext cx="27701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90" name="Equation" r:id="rId4" imgW="2755900" imgH="393700" progId="Equation.DSMT4">
                  <p:embed/>
                </p:oleObj>
              </mc:Choice>
              <mc:Fallback>
                <p:oleObj name="Equation" r:id="rId4" imgW="2755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5775" y="228600"/>
                        <a:ext cx="2770188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8"/>
          <p:cNvGraphicFramePr>
            <a:graphicFrameLocks noChangeAspect="1"/>
          </p:cNvGraphicFramePr>
          <p:nvPr/>
        </p:nvGraphicFramePr>
        <p:xfrm>
          <a:off x="3549650" y="2362200"/>
          <a:ext cx="2547938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91" name="Equation" r:id="rId6" imgW="2540000" imgH="419100" progId="Equation.DSMT4">
                  <p:embed/>
                </p:oleObj>
              </mc:Choice>
              <mc:Fallback>
                <p:oleObj name="Equation" r:id="rId6" imgW="2540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50" y="2362200"/>
                        <a:ext cx="2547938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45" name="Group 56"/>
          <p:cNvGrpSpPr>
            <a:grpSpLocks/>
          </p:cNvGrpSpPr>
          <p:nvPr/>
        </p:nvGrpSpPr>
        <p:grpSpPr bwMode="auto">
          <a:xfrm>
            <a:off x="0" y="3030538"/>
            <a:ext cx="4408488" cy="2600325"/>
            <a:chOff x="0" y="1909"/>
            <a:chExt cx="2777" cy="1638"/>
          </a:xfrm>
        </p:grpSpPr>
        <p:pic>
          <p:nvPicPr>
            <p:cNvPr id="10285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" y="2341"/>
              <a:ext cx="2196" cy="1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86" name="Line 6"/>
            <p:cNvSpPr>
              <a:spLocks noChangeShapeType="1"/>
            </p:cNvSpPr>
            <p:nvPr/>
          </p:nvSpPr>
          <p:spPr bwMode="auto">
            <a:xfrm>
              <a:off x="1223" y="2125"/>
              <a:ext cx="0" cy="1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287" name="Object 7"/>
            <p:cNvGraphicFramePr>
              <a:graphicFrameLocks noChangeAspect="1"/>
            </p:cNvGraphicFramePr>
            <p:nvPr/>
          </p:nvGraphicFramePr>
          <p:xfrm>
            <a:off x="2630" y="3331"/>
            <a:ext cx="147" cy="1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292" name="Equation" r:id="rId9" imgW="202936" imgH="177569" progId="Equation.DSMT4">
                    <p:embed/>
                  </p:oleObj>
                </mc:Choice>
                <mc:Fallback>
                  <p:oleObj name="Equation" r:id="rId9" imgW="202936" imgH="17756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0" y="3331"/>
                          <a:ext cx="147" cy="1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88" name="Oval 12"/>
            <p:cNvSpPr>
              <a:spLocks noChangeArrowheads="1"/>
            </p:cNvSpPr>
            <p:nvPr/>
          </p:nvSpPr>
          <p:spPr bwMode="auto">
            <a:xfrm>
              <a:off x="1906" y="3349"/>
              <a:ext cx="72" cy="7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89" name="Oval 13"/>
            <p:cNvSpPr>
              <a:spLocks noChangeArrowheads="1"/>
            </p:cNvSpPr>
            <p:nvPr/>
          </p:nvSpPr>
          <p:spPr bwMode="auto">
            <a:xfrm>
              <a:off x="827" y="3349"/>
              <a:ext cx="72" cy="7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90" name="Oval 14"/>
            <p:cNvSpPr>
              <a:spLocks noChangeArrowheads="1"/>
            </p:cNvSpPr>
            <p:nvPr/>
          </p:nvSpPr>
          <p:spPr bwMode="auto">
            <a:xfrm>
              <a:off x="468" y="3349"/>
              <a:ext cx="72" cy="7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91" name="Oval 15"/>
            <p:cNvSpPr>
              <a:spLocks noChangeArrowheads="1"/>
            </p:cNvSpPr>
            <p:nvPr/>
          </p:nvSpPr>
          <p:spPr bwMode="auto">
            <a:xfrm>
              <a:off x="1547" y="3349"/>
              <a:ext cx="72" cy="7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10292" name="Object 16"/>
            <p:cNvGraphicFramePr>
              <a:graphicFrameLocks noChangeAspect="1"/>
            </p:cNvGraphicFramePr>
            <p:nvPr/>
          </p:nvGraphicFramePr>
          <p:xfrm>
            <a:off x="1331" y="2269"/>
            <a:ext cx="92" cy="1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293" name="Equation" r:id="rId11" imgW="126780" imgH="164814" progId="Equation.DSMT4">
                    <p:embed/>
                  </p:oleObj>
                </mc:Choice>
                <mc:Fallback>
                  <p:oleObj name="Equation" r:id="rId11" imgW="126780" imgH="16481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1" y="2269"/>
                          <a:ext cx="92" cy="1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93" name="Object 17"/>
            <p:cNvGraphicFramePr>
              <a:graphicFrameLocks noChangeAspect="1"/>
            </p:cNvGraphicFramePr>
            <p:nvPr/>
          </p:nvGraphicFramePr>
          <p:xfrm>
            <a:off x="1174" y="3416"/>
            <a:ext cx="92" cy="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294" name="Equation" r:id="rId13" imgW="126725" imgH="177415" progId="Equation.DSMT4">
                    <p:embed/>
                  </p:oleObj>
                </mc:Choice>
                <mc:Fallback>
                  <p:oleObj name="Equation" r:id="rId13" imgW="126725" imgH="17741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4" y="3416"/>
                          <a:ext cx="92" cy="1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94" name="Object 18"/>
            <p:cNvGraphicFramePr>
              <a:graphicFrameLocks noChangeAspect="1"/>
            </p:cNvGraphicFramePr>
            <p:nvPr/>
          </p:nvGraphicFramePr>
          <p:xfrm>
            <a:off x="1049" y="1909"/>
            <a:ext cx="408" cy="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295" name="Equation" r:id="rId15" imgW="863225" imgH="342751" progId="Equation.DSMT4">
                    <p:embed/>
                  </p:oleObj>
                </mc:Choice>
                <mc:Fallback>
                  <p:oleObj name="Equation" r:id="rId15" imgW="863225" imgH="34275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9" y="1909"/>
                          <a:ext cx="408" cy="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95" name="Oval 26"/>
            <p:cNvSpPr>
              <a:spLocks noChangeArrowheads="1"/>
            </p:cNvSpPr>
            <p:nvPr/>
          </p:nvSpPr>
          <p:spPr bwMode="auto">
            <a:xfrm>
              <a:off x="1187" y="3357"/>
              <a:ext cx="72" cy="7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96" name="Line 5"/>
            <p:cNvSpPr>
              <a:spLocks noChangeShapeType="1"/>
            </p:cNvSpPr>
            <p:nvPr/>
          </p:nvSpPr>
          <p:spPr bwMode="auto">
            <a:xfrm>
              <a:off x="0" y="3385"/>
              <a:ext cx="25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0246" name="Object 10"/>
          <p:cNvGraphicFramePr>
            <a:graphicFrameLocks noChangeAspect="1"/>
          </p:cNvGraphicFramePr>
          <p:nvPr/>
        </p:nvGraphicFramePr>
        <p:xfrm>
          <a:off x="2408238" y="5510213"/>
          <a:ext cx="20955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96" name="Equation" r:id="rId17" imgW="139700" imgH="139700" progId="Equation.DSMT4">
                  <p:embed/>
                </p:oleObj>
              </mc:Choice>
              <mc:Fallback>
                <p:oleObj name="Equation" r:id="rId1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8238" y="5510213"/>
                        <a:ext cx="209550" cy="2095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45"/>
          <p:cNvGraphicFramePr>
            <a:graphicFrameLocks noChangeAspect="1"/>
          </p:cNvGraphicFramePr>
          <p:nvPr/>
        </p:nvGraphicFramePr>
        <p:xfrm>
          <a:off x="2911475" y="5491163"/>
          <a:ext cx="342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97" name="Equation" r:id="rId19" imgW="228402" imgH="177646" progId="Equation.DSMT4">
                  <p:embed/>
                </p:oleObj>
              </mc:Choice>
              <mc:Fallback>
                <p:oleObj name="Equation" r:id="rId19" imgW="228402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1475" y="5491163"/>
                        <a:ext cx="342900" cy="2667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46"/>
          <p:cNvGraphicFramePr>
            <a:graphicFrameLocks noChangeAspect="1"/>
          </p:cNvGraphicFramePr>
          <p:nvPr/>
        </p:nvGraphicFramePr>
        <p:xfrm>
          <a:off x="1198563" y="5510213"/>
          <a:ext cx="34290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98" name="Equation" r:id="rId21" imgW="228600" imgH="139700" progId="Equation.DSMT4">
                  <p:embed/>
                </p:oleObj>
              </mc:Choice>
              <mc:Fallback>
                <p:oleObj name="Equation" r:id="rId21" imgW="2286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8563" y="5510213"/>
                        <a:ext cx="342900" cy="2095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47"/>
          <p:cNvGraphicFramePr>
            <a:graphicFrameLocks noChangeAspect="1"/>
          </p:cNvGraphicFramePr>
          <p:nvPr/>
        </p:nvGraphicFramePr>
        <p:xfrm>
          <a:off x="514350" y="5502275"/>
          <a:ext cx="4572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99" name="Equation" r:id="rId23" imgW="304404" imgH="177569" progId="Equation.DSMT4">
                  <p:embed/>
                </p:oleObj>
              </mc:Choice>
              <mc:Fallback>
                <p:oleObj name="Equation" r:id="rId23" imgW="304404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5502275"/>
                        <a:ext cx="457200" cy="2667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50" name="Group 6"/>
          <p:cNvGrpSpPr>
            <a:grpSpLocks/>
          </p:cNvGrpSpPr>
          <p:nvPr/>
        </p:nvGrpSpPr>
        <p:grpSpPr bwMode="auto">
          <a:xfrm>
            <a:off x="5489575" y="3581400"/>
            <a:ext cx="3440113" cy="2111375"/>
            <a:chOff x="5105400" y="3675614"/>
            <a:chExt cx="3440113" cy="2111375"/>
          </a:xfrm>
        </p:grpSpPr>
        <p:grpSp>
          <p:nvGrpSpPr>
            <p:cNvPr id="10265" name="Group 54"/>
            <p:cNvGrpSpPr>
              <a:grpSpLocks/>
            </p:cNvGrpSpPr>
            <p:nvPr/>
          </p:nvGrpSpPr>
          <p:grpSpPr bwMode="auto">
            <a:xfrm>
              <a:off x="5105400" y="3675614"/>
              <a:ext cx="3440113" cy="2111375"/>
              <a:chOff x="3216" y="2304"/>
              <a:chExt cx="2167" cy="1330"/>
            </a:xfrm>
          </p:grpSpPr>
          <p:sp>
            <p:nvSpPr>
              <p:cNvPr id="10270" name="Line 23"/>
              <p:cNvSpPr>
                <a:spLocks noChangeShapeType="1"/>
              </p:cNvSpPr>
              <p:nvPr/>
            </p:nvSpPr>
            <p:spPr bwMode="auto">
              <a:xfrm>
                <a:off x="3216" y="3203"/>
                <a:ext cx="19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1" name="Line 24"/>
              <p:cNvSpPr>
                <a:spLocks noChangeShapeType="1"/>
              </p:cNvSpPr>
              <p:nvPr/>
            </p:nvSpPr>
            <p:spPr bwMode="auto">
              <a:xfrm>
                <a:off x="4188" y="2556"/>
                <a:ext cx="0" cy="10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10272" name="Object 25"/>
              <p:cNvGraphicFramePr>
                <a:graphicFrameLocks noChangeAspect="1"/>
              </p:cNvGraphicFramePr>
              <p:nvPr/>
            </p:nvGraphicFramePr>
            <p:xfrm>
              <a:off x="5236" y="3150"/>
              <a:ext cx="147" cy="1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300" name="Equation" r:id="rId25" imgW="202936" imgH="177569" progId="Equation.DSMT4">
                      <p:embed/>
                    </p:oleObj>
                  </mc:Choice>
                  <mc:Fallback>
                    <p:oleObj name="Equation" r:id="rId25" imgW="202936" imgH="177569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36" y="3150"/>
                            <a:ext cx="147" cy="12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273" name="Line 32"/>
              <p:cNvSpPr>
                <a:spLocks noChangeShapeType="1"/>
              </p:cNvSpPr>
              <p:nvPr/>
            </p:nvSpPr>
            <p:spPr bwMode="auto">
              <a:xfrm>
                <a:off x="4548" y="3203"/>
                <a:ext cx="0" cy="2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4" name="Line 33"/>
              <p:cNvSpPr>
                <a:spLocks noChangeShapeType="1"/>
              </p:cNvSpPr>
              <p:nvPr/>
            </p:nvSpPr>
            <p:spPr bwMode="auto">
              <a:xfrm>
                <a:off x="4908" y="3203"/>
                <a:ext cx="0" cy="2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5" name="Line 34"/>
              <p:cNvSpPr>
                <a:spLocks noChangeShapeType="1"/>
              </p:cNvSpPr>
              <p:nvPr/>
            </p:nvSpPr>
            <p:spPr bwMode="auto">
              <a:xfrm>
                <a:off x="4548" y="3454"/>
                <a:ext cx="36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6" name="Line 35"/>
              <p:cNvSpPr>
                <a:spLocks noChangeShapeType="1"/>
              </p:cNvSpPr>
              <p:nvPr/>
            </p:nvSpPr>
            <p:spPr bwMode="auto">
              <a:xfrm>
                <a:off x="3468" y="2951"/>
                <a:ext cx="0" cy="2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7" name="Line 36"/>
              <p:cNvSpPr>
                <a:spLocks noChangeShapeType="1"/>
              </p:cNvSpPr>
              <p:nvPr/>
            </p:nvSpPr>
            <p:spPr bwMode="auto">
              <a:xfrm>
                <a:off x="3828" y="2951"/>
                <a:ext cx="0" cy="2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8" name="Line 37"/>
              <p:cNvSpPr>
                <a:spLocks noChangeShapeType="1"/>
              </p:cNvSpPr>
              <p:nvPr/>
            </p:nvSpPr>
            <p:spPr bwMode="auto">
              <a:xfrm>
                <a:off x="3468" y="2951"/>
                <a:ext cx="36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10279" name="Object 42"/>
              <p:cNvGraphicFramePr>
                <a:graphicFrameLocks noChangeAspect="1"/>
              </p:cNvGraphicFramePr>
              <p:nvPr/>
            </p:nvGraphicFramePr>
            <p:xfrm>
              <a:off x="4044" y="3239"/>
              <a:ext cx="92" cy="1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301" name="Equation" r:id="rId27" imgW="126725" imgH="177415" progId="Equation.DSMT4">
                      <p:embed/>
                    </p:oleObj>
                  </mc:Choice>
                  <mc:Fallback>
                    <p:oleObj name="Equation" r:id="rId27" imgW="126725" imgH="177415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44" y="3239"/>
                            <a:ext cx="92" cy="13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280" name="Object 44"/>
              <p:cNvGraphicFramePr>
                <a:graphicFrameLocks noChangeAspect="1"/>
              </p:cNvGraphicFramePr>
              <p:nvPr/>
            </p:nvGraphicFramePr>
            <p:xfrm>
              <a:off x="4080" y="2304"/>
              <a:ext cx="280" cy="1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302" name="Equation" r:id="rId28" imgW="596900" imgH="342900" progId="Equation.DSMT4">
                      <p:embed/>
                    </p:oleObj>
                  </mc:Choice>
                  <mc:Fallback>
                    <p:oleObj name="Equation" r:id="rId28" imgW="596900" imgH="3429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80" y="2304"/>
                            <a:ext cx="280" cy="16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281" name="Line 46"/>
              <p:cNvSpPr>
                <a:spLocks noChangeShapeType="1"/>
              </p:cNvSpPr>
              <p:nvPr/>
            </p:nvSpPr>
            <p:spPr bwMode="auto">
              <a:xfrm>
                <a:off x="4152" y="2951"/>
                <a:ext cx="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10282" name="Object 47"/>
              <p:cNvGraphicFramePr>
                <a:graphicFrameLocks noChangeAspect="1"/>
              </p:cNvGraphicFramePr>
              <p:nvPr/>
            </p:nvGraphicFramePr>
            <p:xfrm>
              <a:off x="4260" y="2915"/>
              <a:ext cx="108" cy="9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303" name="Equation" r:id="rId30" imgW="228501" imgH="203112" progId="Equation.DSMT4">
                      <p:embed/>
                    </p:oleObj>
                  </mc:Choice>
                  <mc:Fallback>
                    <p:oleObj name="Equation" r:id="rId30" imgW="228501" imgH="20311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60" y="2915"/>
                            <a:ext cx="108" cy="9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283" name="Line 49"/>
              <p:cNvSpPr>
                <a:spLocks noChangeShapeType="1"/>
              </p:cNvSpPr>
              <p:nvPr/>
            </p:nvSpPr>
            <p:spPr bwMode="auto">
              <a:xfrm>
                <a:off x="4152" y="3454"/>
                <a:ext cx="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10284" name="Object 50"/>
              <p:cNvGraphicFramePr>
                <a:graphicFrameLocks noChangeAspect="1"/>
              </p:cNvGraphicFramePr>
              <p:nvPr/>
            </p:nvGraphicFramePr>
            <p:xfrm>
              <a:off x="4260" y="3418"/>
              <a:ext cx="186" cy="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304" name="Equation" r:id="rId32" imgW="393529" imgH="203112" progId="Equation.DSMT4">
                      <p:embed/>
                    </p:oleObj>
                  </mc:Choice>
                  <mc:Fallback>
                    <p:oleObj name="Equation" r:id="rId32" imgW="393529" imgH="20311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60" y="3418"/>
                            <a:ext cx="186" cy="9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0266" name="Object 2"/>
            <p:cNvGraphicFramePr>
              <a:graphicFrameLocks noChangeAspect="1"/>
            </p:cNvGraphicFramePr>
            <p:nvPr/>
          </p:nvGraphicFramePr>
          <p:xfrm>
            <a:off x="7115175" y="4779963"/>
            <a:ext cx="209550" cy="209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305" name="Equation" r:id="rId34" imgW="139700" imgH="139700" progId="Equation.DSMT4">
                    <p:embed/>
                  </p:oleObj>
                </mc:Choice>
                <mc:Fallback>
                  <p:oleObj name="Equation" r:id="rId34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15175" y="4779963"/>
                          <a:ext cx="209550" cy="209550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67" name="Object 3"/>
            <p:cNvGraphicFramePr>
              <a:graphicFrameLocks noChangeAspect="1"/>
            </p:cNvGraphicFramePr>
            <p:nvPr/>
          </p:nvGraphicFramePr>
          <p:xfrm>
            <a:off x="5276850" y="5164138"/>
            <a:ext cx="4572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306" name="Equation" r:id="rId35" imgW="304404" imgH="177569" progId="Equation.DSMT4">
                    <p:embed/>
                  </p:oleObj>
                </mc:Choice>
                <mc:Fallback>
                  <p:oleObj name="Equation" r:id="rId35" imgW="304404" imgH="17756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76850" y="5164138"/>
                          <a:ext cx="457200" cy="266700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68" name="Object 4"/>
            <p:cNvGraphicFramePr>
              <a:graphicFrameLocks noChangeAspect="1"/>
            </p:cNvGraphicFramePr>
            <p:nvPr/>
          </p:nvGraphicFramePr>
          <p:xfrm>
            <a:off x="5905500" y="5181141"/>
            <a:ext cx="342900" cy="209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307" name="Equation" r:id="rId36" imgW="228600" imgH="139700" progId="Equation.DSMT4">
                    <p:embed/>
                  </p:oleObj>
                </mc:Choice>
                <mc:Fallback>
                  <p:oleObj name="Equation" r:id="rId36" imgW="2286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05500" y="5181141"/>
                          <a:ext cx="342900" cy="209550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69" name="Object 5"/>
            <p:cNvGraphicFramePr>
              <a:graphicFrameLocks noChangeAspect="1"/>
            </p:cNvGraphicFramePr>
            <p:nvPr/>
          </p:nvGraphicFramePr>
          <p:xfrm>
            <a:off x="7620000" y="4769402"/>
            <a:ext cx="3429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308" name="Equation" r:id="rId37" imgW="228402" imgH="177646" progId="Equation.DSMT4">
                    <p:embed/>
                  </p:oleObj>
                </mc:Choice>
                <mc:Fallback>
                  <p:oleObj name="Equation" r:id="rId37" imgW="228402" imgH="1776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0000" y="4769402"/>
                          <a:ext cx="342900" cy="266700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251" name="Group 52"/>
          <p:cNvGrpSpPr>
            <a:grpSpLocks/>
          </p:cNvGrpSpPr>
          <p:nvPr/>
        </p:nvGrpSpPr>
        <p:grpSpPr bwMode="auto">
          <a:xfrm>
            <a:off x="5537200" y="577850"/>
            <a:ext cx="3394075" cy="1668463"/>
            <a:chOff x="1143000" y="2743200"/>
            <a:chExt cx="6788150" cy="3336925"/>
          </a:xfrm>
        </p:grpSpPr>
        <p:pic>
          <p:nvPicPr>
            <p:cNvPr id="10252" name="Picture 5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2113" y="3514725"/>
              <a:ext cx="5211762" cy="2420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3" name="Picture 8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971800"/>
              <a:ext cx="6691313" cy="3108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0254" name="Object 10"/>
            <p:cNvGraphicFramePr>
              <a:graphicFrameLocks noChangeAspect="1"/>
            </p:cNvGraphicFramePr>
            <p:nvPr/>
          </p:nvGraphicFramePr>
          <p:xfrm>
            <a:off x="5191125" y="5808663"/>
            <a:ext cx="209550" cy="209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309" name="Equation" r:id="rId40" imgW="139700" imgH="139700" progId="Equation.DSMT4">
                    <p:embed/>
                  </p:oleObj>
                </mc:Choice>
                <mc:Fallback>
                  <p:oleObj name="Equation" r:id="rId40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91125" y="5808663"/>
                          <a:ext cx="209550" cy="209550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55" name="Oval 14"/>
            <p:cNvSpPr>
              <a:spLocks noChangeArrowheads="1"/>
            </p:cNvSpPr>
            <p:nvPr/>
          </p:nvSpPr>
          <p:spPr bwMode="auto">
            <a:xfrm>
              <a:off x="5257800" y="54102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56" name="Oval 15"/>
            <p:cNvSpPr>
              <a:spLocks noChangeArrowheads="1"/>
            </p:cNvSpPr>
            <p:nvPr/>
          </p:nvSpPr>
          <p:spPr bwMode="auto">
            <a:xfrm>
              <a:off x="3352800" y="54102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57" name="Oval 16"/>
            <p:cNvSpPr>
              <a:spLocks noChangeArrowheads="1"/>
            </p:cNvSpPr>
            <p:nvPr/>
          </p:nvSpPr>
          <p:spPr bwMode="auto">
            <a:xfrm>
              <a:off x="2362200" y="54102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58" name="Oval 17"/>
            <p:cNvSpPr>
              <a:spLocks noChangeArrowheads="1"/>
            </p:cNvSpPr>
            <p:nvPr/>
          </p:nvSpPr>
          <p:spPr bwMode="auto">
            <a:xfrm>
              <a:off x="6248400" y="54102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10259" name="Object 18"/>
            <p:cNvGraphicFramePr>
              <a:graphicFrameLocks noChangeAspect="1"/>
            </p:cNvGraphicFramePr>
            <p:nvPr/>
          </p:nvGraphicFramePr>
          <p:xfrm>
            <a:off x="4488656" y="3259137"/>
            <a:ext cx="195263" cy="255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310" name="Equation" r:id="rId41" imgW="126780" imgH="164814" progId="Equation.DSMT4">
                    <p:embed/>
                  </p:oleObj>
                </mc:Choice>
                <mc:Fallback>
                  <p:oleObj name="Equation" r:id="rId41" imgW="126780" imgH="16481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8656" y="3259137"/>
                          <a:ext cx="195263" cy="255588"/>
                        </a:xfrm>
                        <a:prstGeom prst="rect">
                          <a:avLst/>
                        </a:prstGeom>
                        <a:solidFill>
                          <a:srgbClr val="66FF33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60" name="Object 19"/>
            <p:cNvGraphicFramePr>
              <a:graphicFrameLocks noChangeAspect="1"/>
            </p:cNvGraphicFramePr>
            <p:nvPr/>
          </p:nvGraphicFramePr>
          <p:xfrm>
            <a:off x="7620000" y="5349875"/>
            <a:ext cx="311150" cy="273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311" name="Equation" r:id="rId42" imgW="202936" imgH="177569" progId="Equation.DSMT4">
                    <p:embed/>
                  </p:oleObj>
                </mc:Choice>
                <mc:Fallback>
                  <p:oleObj name="Equation" r:id="rId42" imgW="202936" imgH="17756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0000" y="5349875"/>
                          <a:ext cx="311150" cy="273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61" name="Object 21"/>
            <p:cNvGraphicFramePr>
              <a:graphicFrameLocks noChangeAspect="1"/>
            </p:cNvGraphicFramePr>
            <p:nvPr/>
          </p:nvGraphicFramePr>
          <p:xfrm>
            <a:off x="4051300" y="2743200"/>
            <a:ext cx="7493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312" name="Equation" r:id="rId44" imgW="748975" imgH="342751" progId="Equation.DSMT4">
                    <p:embed/>
                  </p:oleObj>
                </mc:Choice>
                <mc:Fallback>
                  <p:oleObj name="Equation" r:id="rId44" imgW="748975" imgH="34275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1300" y="2743200"/>
                          <a:ext cx="749300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62" name="Object 63"/>
            <p:cNvGraphicFramePr>
              <a:graphicFrameLocks noChangeAspect="1"/>
            </p:cNvGraphicFramePr>
            <p:nvPr/>
          </p:nvGraphicFramePr>
          <p:xfrm>
            <a:off x="6229350" y="5802313"/>
            <a:ext cx="3429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313" name="Equation" r:id="rId46" imgW="228402" imgH="177646" progId="Equation.DSMT4">
                    <p:embed/>
                  </p:oleObj>
                </mc:Choice>
                <mc:Fallback>
                  <p:oleObj name="Equation" r:id="rId46" imgW="228402" imgH="1776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29350" y="5802313"/>
                          <a:ext cx="342900" cy="266700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63" name="Object 64"/>
            <p:cNvGraphicFramePr>
              <a:graphicFrameLocks noChangeAspect="1"/>
            </p:cNvGraphicFramePr>
            <p:nvPr/>
          </p:nvGraphicFramePr>
          <p:xfrm>
            <a:off x="3352800" y="5726113"/>
            <a:ext cx="342900" cy="209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314" name="Equation" r:id="rId47" imgW="228600" imgH="139700" progId="Equation.DSMT4">
                    <p:embed/>
                  </p:oleObj>
                </mc:Choice>
                <mc:Fallback>
                  <p:oleObj name="Equation" r:id="rId47" imgW="2286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2800" y="5726113"/>
                          <a:ext cx="342900" cy="209550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64" name="Object 65"/>
            <p:cNvGraphicFramePr>
              <a:graphicFrameLocks noChangeAspect="1"/>
            </p:cNvGraphicFramePr>
            <p:nvPr/>
          </p:nvGraphicFramePr>
          <p:xfrm>
            <a:off x="2163762" y="5668963"/>
            <a:ext cx="4572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315" name="Equation" r:id="rId48" imgW="304404" imgH="177569" progId="Equation.DSMT4">
                    <p:embed/>
                  </p:oleObj>
                </mc:Choice>
                <mc:Fallback>
                  <p:oleObj name="Equation" r:id="rId48" imgW="304404" imgH="17756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3762" y="5668963"/>
                          <a:ext cx="457200" cy="266700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8200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685800" y="314325"/>
            <a:ext cx="1346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Example</a:t>
            </a:r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267" name="Group 18"/>
          <p:cNvGrpSpPr>
            <a:grpSpLocks/>
          </p:cNvGrpSpPr>
          <p:nvPr/>
        </p:nvGrpSpPr>
        <p:grpSpPr bwMode="auto">
          <a:xfrm>
            <a:off x="4038600" y="228600"/>
            <a:ext cx="3581400" cy="3124200"/>
            <a:chOff x="672" y="768"/>
            <a:chExt cx="2256" cy="1968"/>
          </a:xfrm>
        </p:grpSpPr>
        <p:sp>
          <p:nvSpPr>
            <p:cNvPr id="11273" name="Line 5"/>
            <p:cNvSpPr>
              <a:spLocks noChangeShapeType="1"/>
            </p:cNvSpPr>
            <p:nvPr/>
          </p:nvSpPr>
          <p:spPr bwMode="auto">
            <a:xfrm>
              <a:off x="672" y="1968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4" name="Line 6"/>
            <p:cNvSpPr>
              <a:spLocks noChangeShapeType="1"/>
            </p:cNvSpPr>
            <p:nvPr/>
          </p:nvSpPr>
          <p:spPr bwMode="auto">
            <a:xfrm>
              <a:off x="1008" y="1392"/>
              <a:ext cx="5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Line 7"/>
            <p:cNvSpPr>
              <a:spLocks noChangeShapeType="1"/>
            </p:cNvSpPr>
            <p:nvPr/>
          </p:nvSpPr>
          <p:spPr bwMode="auto">
            <a:xfrm>
              <a:off x="1008" y="1392"/>
              <a:ext cx="0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1276" name="Object 10"/>
            <p:cNvGraphicFramePr>
              <a:graphicFrameLocks noChangeAspect="1"/>
            </p:cNvGraphicFramePr>
            <p:nvPr/>
          </p:nvGraphicFramePr>
          <p:xfrm>
            <a:off x="1440" y="2016"/>
            <a:ext cx="118" cy="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02" name="Equation" r:id="rId3" imgW="190500" imgH="279400" progId="Equation.DSMT4">
                    <p:embed/>
                  </p:oleObj>
                </mc:Choice>
                <mc:Fallback>
                  <p:oleObj name="Equation" r:id="rId3" imgW="190500" imgH="279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2016"/>
                          <a:ext cx="118" cy="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77" name="Line 9"/>
            <p:cNvSpPr>
              <a:spLocks noChangeShapeType="1"/>
            </p:cNvSpPr>
            <p:nvPr/>
          </p:nvSpPr>
          <p:spPr bwMode="auto">
            <a:xfrm>
              <a:off x="2160" y="1968"/>
              <a:ext cx="0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1278" name="Object 10"/>
            <p:cNvGraphicFramePr>
              <a:graphicFrameLocks noChangeAspect="1"/>
            </p:cNvGraphicFramePr>
            <p:nvPr/>
          </p:nvGraphicFramePr>
          <p:xfrm>
            <a:off x="1512" y="768"/>
            <a:ext cx="384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03" name="Equation" r:id="rId5" imgW="609336" imgH="342751" progId="Equation.DSMT4">
                    <p:embed/>
                  </p:oleObj>
                </mc:Choice>
                <mc:Fallback>
                  <p:oleObj name="Equation" r:id="rId5" imgW="609336" imgH="34275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12" y="768"/>
                          <a:ext cx="384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9" name="Object 11"/>
            <p:cNvGraphicFramePr>
              <a:graphicFrameLocks noChangeAspect="1"/>
            </p:cNvGraphicFramePr>
            <p:nvPr/>
          </p:nvGraphicFramePr>
          <p:xfrm>
            <a:off x="2832" y="1920"/>
            <a:ext cx="96" cy="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04" name="Equation" r:id="rId7" imgW="152268" imgH="253780" progId="Equation.DSMT4">
                    <p:embed/>
                  </p:oleObj>
                </mc:Choice>
                <mc:Fallback>
                  <p:oleObj name="Equation" r:id="rId7" imgW="152268" imgH="2537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2" y="1920"/>
                          <a:ext cx="96" cy="1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80" name="Object 10"/>
            <p:cNvGraphicFramePr>
              <a:graphicFrameLocks noChangeAspect="1"/>
            </p:cNvGraphicFramePr>
            <p:nvPr/>
          </p:nvGraphicFramePr>
          <p:xfrm>
            <a:off x="921" y="2044"/>
            <a:ext cx="206" cy="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05" name="Equation" r:id="rId9" imgW="330057" imgH="266584" progId="Equation.DSMT4">
                    <p:embed/>
                  </p:oleObj>
                </mc:Choice>
                <mc:Fallback>
                  <p:oleObj name="Equation" r:id="rId9" imgW="330057" imgH="26658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1" y="2044"/>
                          <a:ext cx="206" cy="1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81" name="Line 13"/>
            <p:cNvSpPr>
              <a:spLocks noChangeShapeType="1"/>
            </p:cNvSpPr>
            <p:nvPr/>
          </p:nvSpPr>
          <p:spPr bwMode="auto">
            <a:xfrm flipV="1">
              <a:off x="1584" y="1008"/>
              <a:ext cx="0" cy="1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1282" name="Object 10"/>
            <p:cNvGraphicFramePr>
              <a:graphicFrameLocks noChangeAspect="1"/>
            </p:cNvGraphicFramePr>
            <p:nvPr/>
          </p:nvGraphicFramePr>
          <p:xfrm>
            <a:off x="2256" y="2016"/>
            <a:ext cx="79" cy="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06" name="Equation" r:id="rId11" imgW="126835" imgH="266353" progId="Equation.DSMT4">
                    <p:embed/>
                  </p:oleObj>
                </mc:Choice>
                <mc:Fallback>
                  <p:oleObj name="Equation" r:id="rId11" imgW="126835" imgH="26635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2016"/>
                          <a:ext cx="79" cy="1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83" name="Object 10"/>
            <p:cNvGraphicFramePr>
              <a:graphicFrameLocks noChangeAspect="1"/>
            </p:cNvGraphicFramePr>
            <p:nvPr/>
          </p:nvGraphicFramePr>
          <p:xfrm>
            <a:off x="1632" y="1200"/>
            <a:ext cx="79" cy="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07" name="Equation" r:id="rId13" imgW="126835" imgH="266353" progId="Equation.DSMT4">
                    <p:embed/>
                  </p:oleObj>
                </mc:Choice>
                <mc:Fallback>
                  <p:oleObj name="Equation" r:id="rId13" imgW="126835" imgH="26635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2" y="1200"/>
                          <a:ext cx="79" cy="1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84" name="Line 16"/>
            <p:cNvSpPr>
              <a:spLocks noChangeShapeType="1"/>
            </p:cNvSpPr>
            <p:nvPr/>
          </p:nvSpPr>
          <p:spPr bwMode="auto">
            <a:xfrm>
              <a:off x="1584" y="2544"/>
              <a:ext cx="5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1285" name="Object 10"/>
            <p:cNvGraphicFramePr>
              <a:graphicFrameLocks noChangeAspect="1"/>
            </p:cNvGraphicFramePr>
            <p:nvPr/>
          </p:nvGraphicFramePr>
          <p:xfrm>
            <a:off x="1344" y="2448"/>
            <a:ext cx="206" cy="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08" name="Equation" r:id="rId14" imgW="330057" imgH="266584" progId="Equation.DSMT4">
                    <p:embed/>
                  </p:oleObj>
                </mc:Choice>
                <mc:Fallback>
                  <p:oleObj name="Equation" r:id="rId14" imgW="330057" imgH="26658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2448"/>
                          <a:ext cx="206" cy="1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414338" y="2819400"/>
          <a:ext cx="3144837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9" name="Equation" r:id="rId15" imgW="2527300" imgH="876300" progId="Equation.DSMT4">
                  <p:embed/>
                </p:oleObj>
              </mc:Choice>
              <mc:Fallback>
                <p:oleObj name="Equation" r:id="rId15" imgW="2527300" imgH="876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8" y="2819400"/>
                        <a:ext cx="3144837" cy="1090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468435"/>
              </p:ext>
            </p:extLst>
          </p:nvPr>
        </p:nvGraphicFramePr>
        <p:xfrm>
          <a:off x="1374775" y="3810000"/>
          <a:ext cx="4141788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0" name="Equation" r:id="rId17" imgW="3327400" imgH="889000" progId="Equation.DSMT4">
                  <p:embed/>
                </p:oleObj>
              </mc:Choice>
              <mc:Fallback>
                <p:oleObj name="Equation" r:id="rId17" imgW="3327400" imgH="889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3810000"/>
                        <a:ext cx="4141788" cy="1106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5630863" y="3810000"/>
          <a:ext cx="2198687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1" name="Equation" r:id="rId19" imgW="1765300" imgH="787400" progId="Equation.DSMT4">
                  <p:embed/>
                </p:oleObj>
              </mc:Choice>
              <mc:Fallback>
                <p:oleObj name="Equation" r:id="rId19" imgW="1765300" imgH="787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0863" y="3810000"/>
                        <a:ext cx="2198687" cy="9779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533400" y="5029200"/>
          <a:ext cx="2560638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2" name="Equation" r:id="rId21" imgW="2552700" imgH="419100" progId="Equation.DSMT4">
                  <p:embed/>
                </p:oleObj>
              </mc:Choice>
              <mc:Fallback>
                <p:oleObj name="Equation" r:id="rId21" imgW="2552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029200"/>
                        <a:ext cx="2560638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838200" y="5638800"/>
          <a:ext cx="30353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3" name="Equation" r:id="rId23" imgW="2438400" imgH="863600" progId="Equation.DSMT4">
                  <p:embed/>
                </p:oleObj>
              </mc:Choice>
              <mc:Fallback>
                <p:oleObj name="Equation" r:id="rId23" imgW="2438400" imgH="86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638800"/>
                        <a:ext cx="3035300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362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0"/>
          <p:cNvGrpSpPr>
            <a:grpSpLocks/>
          </p:cNvGrpSpPr>
          <p:nvPr/>
        </p:nvGrpSpPr>
        <p:grpSpPr bwMode="auto">
          <a:xfrm>
            <a:off x="609600" y="228600"/>
            <a:ext cx="2687638" cy="2339975"/>
            <a:chOff x="672" y="768"/>
            <a:chExt cx="2256" cy="1968"/>
          </a:xfrm>
        </p:grpSpPr>
        <p:sp>
          <p:nvSpPr>
            <p:cNvPr id="13332" name="Line 21"/>
            <p:cNvSpPr>
              <a:spLocks noChangeShapeType="1"/>
            </p:cNvSpPr>
            <p:nvPr/>
          </p:nvSpPr>
          <p:spPr bwMode="auto">
            <a:xfrm>
              <a:off x="672" y="1968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Line 22"/>
            <p:cNvSpPr>
              <a:spLocks noChangeShapeType="1"/>
            </p:cNvSpPr>
            <p:nvPr/>
          </p:nvSpPr>
          <p:spPr bwMode="auto">
            <a:xfrm>
              <a:off x="1008" y="1392"/>
              <a:ext cx="5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Line 23"/>
            <p:cNvSpPr>
              <a:spLocks noChangeShapeType="1"/>
            </p:cNvSpPr>
            <p:nvPr/>
          </p:nvSpPr>
          <p:spPr bwMode="auto">
            <a:xfrm>
              <a:off x="1008" y="1392"/>
              <a:ext cx="0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3335" name="Object 10"/>
            <p:cNvGraphicFramePr>
              <a:graphicFrameLocks noChangeAspect="1"/>
            </p:cNvGraphicFramePr>
            <p:nvPr/>
          </p:nvGraphicFramePr>
          <p:xfrm>
            <a:off x="1440" y="2016"/>
            <a:ext cx="118" cy="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66" name="Equation" r:id="rId3" imgW="190500" imgH="279400" progId="Equation.DSMT4">
                    <p:embed/>
                  </p:oleObj>
                </mc:Choice>
                <mc:Fallback>
                  <p:oleObj name="Equation" r:id="rId3" imgW="190500" imgH="279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2016"/>
                          <a:ext cx="118" cy="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36" name="Line 25"/>
            <p:cNvSpPr>
              <a:spLocks noChangeShapeType="1"/>
            </p:cNvSpPr>
            <p:nvPr/>
          </p:nvSpPr>
          <p:spPr bwMode="auto">
            <a:xfrm>
              <a:off x="2160" y="1968"/>
              <a:ext cx="0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3337" name="Object 26"/>
            <p:cNvGraphicFramePr>
              <a:graphicFrameLocks noChangeAspect="1"/>
            </p:cNvGraphicFramePr>
            <p:nvPr/>
          </p:nvGraphicFramePr>
          <p:xfrm>
            <a:off x="1512" y="768"/>
            <a:ext cx="384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67" name="Equation" r:id="rId5" imgW="609336" imgH="342751" progId="Equation.DSMT4">
                    <p:embed/>
                  </p:oleObj>
                </mc:Choice>
                <mc:Fallback>
                  <p:oleObj name="Equation" r:id="rId5" imgW="609336" imgH="34275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12" y="768"/>
                          <a:ext cx="384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38" name="Object 27"/>
            <p:cNvGraphicFramePr>
              <a:graphicFrameLocks noChangeAspect="1"/>
            </p:cNvGraphicFramePr>
            <p:nvPr/>
          </p:nvGraphicFramePr>
          <p:xfrm>
            <a:off x="2832" y="1920"/>
            <a:ext cx="96" cy="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68" name="Equation" r:id="rId7" imgW="152268" imgH="253780" progId="Equation.DSMT4">
                    <p:embed/>
                  </p:oleObj>
                </mc:Choice>
                <mc:Fallback>
                  <p:oleObj name="Equation" r:id="rId7" imgW="152268" imgH="2537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2" y="1920"/>
                          <a:ext cx="96" cy="1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39" name="Object 10"/>
            <p:cNvGraphicFramePr>
              <a:graphicFrameLocks noChangeAspect="1"/>
            </p:cNvGraphicFramePr>
            <p:nvPr/>
          </p:nvGraphicFramePr>
          <p:xfrm>
            <a:off x="921" y="2044"/>
            <a:ext cx="206" cy="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69" name="Equation" r:id="rId9" imgW="330057" imgH="266584" progId="Equation.DSMT4">
                    <p:embed/>
                  </p:oleObj>
                </mc:Choice>
                <mc:Fallback>
                  <p:oleObj name="Equation" r:id="rId9" imgW="330057" imgH="26658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1" y="2044"/>
                          <a:ext cx="206" cy="1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40" name="Line 29"/>
            <p:cNvSpPr>
              <a:spLocks noChangeShapeType="1"/>
            </p:cNvSpPr>
            <p:nvPr/>
          </p:nvSpPr>
          <p:spPr bwMode="auto">
            <a:xfrm flipV="1">
              <a:off x="1584" y="1008"/>
              <a:ext cx="0" cy="1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3341" name="Object 10"/>
            <p:cNvGraphicFramePr>
              <a:graphicFrameLocks noChangeAspect="1"/>
            </p:cNvGraphicFramePr>
            <p:nvPr/>
          </p:nvGraphicFramePr>
          <p:xfrm>
            <a:off x="2256" y="2016"/>
            <a:ext cx="79" cy="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70" name="Equation" r:id="rId11" imgW="126835" imgH="266353" progId="Equation.DSMT4">
                    <p:embed/>
                  </p:oleObj>
                </mc:Choice>
                <mc:Fallback>
                  <p:oleObj name="Equation" r:id="rId11" imgW="126835" imgH="26635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2016"/>
                          <a:ext cx="79" cy="1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42" name="Object 10"/>
            <p:cNvGraphicFramePr>
              <a:graphicFrameLocks noChangeAspect="1"/>
            </p:cNvGraphicFramePr>
            <p:nvPr/>
          </p:nvGraphicFramePr>
          <p:xfrm>
            <a:off x="1632" y="1200"/>
            <a:ext cx="79" cy="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71" name="Equation" r:id="rId13" imgW="126835" imgH="266353" progId="Equation.DSMT4">
                    <p:embed/>
                  </p:oleObj>
                </mc:Choice>
                <mc:Fallback>
                  <p:oleObj name="Equation" r:id="rId13" imgW="126835" imgH="26635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2" y="1200"/>
                          <a:ext cx="79" cy="1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43" name="Line 32"/>
            <p:cNvSpPr>
              <a:spLocks noChangeShapeType="1"/>
            </p:cNvSpPr>
            <p:nvPr/>
          </p:nvSpPr>
          <p:spPr bwMode="auto">
            <a:xfrm>
              <a:off x="1584" y="2544"/>
              <a:ext cx="5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3344" name="Object 10"/>
            <p:cNvGraphicFramePr>
              <a:graphicFrameLocks noChangeAspect="1"/>
            </p:cNvGraphicFramePr>
            <p:nvPr/>
          </p:nvGraphicFramePr>
          <p:xfrm>
            <a:off x="1344" y="2448"/>
            <a:ext cx="206" cy="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72" name="Equation" r:id="rId14" imgW="330057" imgH="266584" progId="Equation.DSMT4">
                    <p:embed/>
                  </p:oleObj>
                </mc:Choice>
                <mc:Fallback>
                  <p:oleObj name="Equation" r:id="rId14" imgW="330057" imgH="26658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2448"/>
                          <a:ext cx="206" cy="1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2371725" y="3297238"/>
          <a:ext cx="354012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73" name="Equation" r:id="rId15" imgW="2844800" imgH="863600" progId="Equation.DSMT4">
                  <p:embed/>
                </p:oleObj>
              </mc:Choice>
              <mc:Fallback>
                <p:oleObj name="Equation" r:id="rId15" imgW="2844800" imgH="86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1725" y="3297238"/>
                        <a:ext cx="3540125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93" name="Line 37"/>
          <p:cNvSpPr>
            <a:spLocks noChangeShapeType="1"/>
          </p:cNvSpPr>
          <p:nvPr/>
        </p:nvSpPr>
        <p:spPr bwMode="auto">
          <a:xfrm>
            <a:off x="3733800" y="3124200"/>
            <a:ext cx="228600" cy="533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3495675" y="2308225"/>
          <a:ext cx="31750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74" name="Equation" r:id="rId17" imgW="253890" imgH="660113" progId="Equation.DSMT4">
                  <p:embed/>
                </p:oleObj>
              </mc:Choice>
              <mc:Fallback>
                <p:oleObj name="Equation" r:id="rId17" imgW="253890" imgH="6601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5675" y="2308225"/>
                        <a:ext cx="317500" cy="8207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00" name="Line 44"/>
          <p:cNvSpPr>
            <a:spLocks noChangeShapeType="1"/>
          </p:cNvSpPr>
          <p:nvPr/>
        </p:nvSpPr>
        <p:spPr bwMode="auto">
          <a:xfrm flipH="1">
            <a:off x="6019800" y="3200400"/>
            <a:ext cx="533400" cy="53340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527" name="Group 71"/>
          <p:cNvGrpSpPr>
            <a:grpSpLocks/>
          </p:cNvGrpSpPr>
          <p:nvPr/>
        </p:nvGrpSpPr>
        <p:grpSpPr bwMode="auto">
          <a:xfrm>
            <a:off x="2895600" y="4673600"/>
            <a:ext cx="3446463" cy="1787525"/>
            <a:chOff x="2628" y="3072"/>
            <a:chExt cx="2171" cy="1126"/>
          </a:xfrm>
        </p:grpSpPr>
        <p:sp>
          <p:nvSpPr>
            <p:cNvPr id="13323" name="Line 49"/>
            <p:cNvSpPr>
              <a:spLocks noChangeShapeType="1"/>
            </p:cNvSpPr>
            <p:nvPr/>
          </p:nvSpPr>
          <p:spPr bwMode="auto">
            <a:xfrm>
              <a:off x="2628" y="3767"/>
              <a:ext cx="19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Line 50"/>
            <p:cNvSpPr>
              <a:spLocks noChangeShapeType="1"/>
            </p:cNvSpPr>
            <p:nvPr/>
          </p:nvSpPr>
          <p:spPr bwMode="auto">
            <a:xfrm>
              <a:off x="3600" y="3120"/>
              <a:ext cx="0" cy="10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3325" name="Object 51"/>
            <p:cNvGraphicFramePr>
              <a:graphicFrameLocks noChangeAspect="1"/>
            </p:cNvGraphicFramePr>
            <p:nvPr/>
          </p:nvGraphicFramePr>
          <p:xfrm>
            <a:off x="4644" y="3695"/>
            <a:ext cx="155" cy="1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75" name="Equation" r:id="rId19" imgW="203040" imgH="215640" progId="Equation.DSMT4">
                    <p:embed/>
                  </p:oleObj>
                </mc:Choice>
                <mc:Fallback>
                  <p:oleObj name="Equation" r:id="rId19" imgW="20304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4" y="3695"/>
                          <a:ext cx="155" cy="1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26" name="Object 62"/>
            <p:cNvGraphicFramePr>
              <a:graphicFrameLocks noChangeAspect="1"/>
            </p:cNvGraphicFramePr>
            <p:nvPr/>
          </p:nvGraphicFramePr>
          <p:xfrm>
            <a:off x="3456" y="3803"/>
            <a:ext cx="92" cy="1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76" name="Equation" r:id="rId21" imgW="126725" imgH="177415" progId="Equation.DSMT4">
                    <p:embed/>
                  </p:oleObj>
                </mc:Choice>
                <mc:Fallback>
                  <p:oleObj name="Equation" r:id="rId21" imgW="126725" imgH="17741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6" y="3803"/>
                          <a:ext cx="92" cy="1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27" name="Object 63"/>
            <p:cNvGraphicFramePr>
              <a:graphicFrameLocks noChangeAspect="1"/>
            </p:cNvGraphicFramePr>
            <p:nvPr/>
          </p:nvGraphicFramePr>
          <p:xfrm>
            <a:off x="3648" y="3072"/>
            <a:ext cx="280" cy="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77" name="Equation" r:id="rId23" imgW="596900" imgH="342900" progId="Equation.DSMT4">
                    <p:embed/>
                  </p:oleObj>
                </mc:Choice>
                <mc:Fallback>
                  <p:oleObj name="Equation" r:id="rId23" imgW="596900" imgH="3429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" y="3072"/>
                          <a:ext cx="280" cy="1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28" name="Object 65"/>
            <p:cNvGraphicFramePr>
              <a:graphicFrameLocks noChangeAspect="1"/>
            </p:cNvGraphicFramePr>
            <p:nvPr/>
          </p:nvGraphicFramePr>
          <p:xfrm>
            <a:off x="3402" y="3205"/>
            <a:ext cx="120" cy="3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78" name="Equation" r:id="rId25" imgW="253890" imgH="660113" progId="Equation.DSMT4">
                    <p:embed/>
                  </p:oleObj>
                </mc:Choice>
                <mc:Fallback>
                  <p:oleObj name="Equation" r:id="rId25" imgW="253890" imgH="66011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2" y="3205"/>
                          <a:ext cx="120" cy="3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29" name="Line 68"/>
            <p:cNvSpPr>
              <a:spLocks noChangeShapeType="1"/>
            </p:cNvSpPr>
            <p:nvPr/>
          </p:nvSpPr>
          <p:spPr bwMode="auto">
            <a:xfrm>
              <a:off x="3600" y="3360"/>
              <a:ext cx="81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Line 69"/>
            <p:cNvSpPr>
              <a:spLocks noChangeShapeType="1"/>
            </p:cNvSpPr>
            <p:nvPr/>
          </p:nvSpPr>
          <p:spPr bwMode="auto">
            <a:xfrm>
              <a:off x="2784" y="4080"/>
              <a:ext cx="81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3331" name="Object 70"/>
            <p:cNvGraphicFramePr>
              <a:graphicFrameLocks noChangeAspect="1"/>
            </p:cNvGraphicFramePr>
            <p:nvPr/>
          </p:nvGraphicFramePr>
          <p:xfrm>
            <a:off x="3651" y="3888"/>
            <a:ext cx="210" cy="3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79" name="Equation" r:id="rId27" imgW="444307" imgH="660113" progId="Equation.DSMT4">
                    <p:embed/>
                  </p:oleObj>
                </mc:Choice>
                <mc:Fallback>
                  <p:oleObj name="Equation" r:id="rId27" imgW="444307" imgH="66011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1" y="3888"/>
                          <a:ext cx="210" cy="3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894138" y="706438"/>
          <a:ext cx="407987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80" name="Equation" r:id="rId29" imgW="3276600" imgH="863600" progId="Equation.DSMT4">
                  <p:embed/>
                </p:oleObj>
              </mc:Choice>
              <mc:Fallback>
                <p:oleObj name="Equation" r:id="rId29" imgW="3276600" imgH="86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4138" y="706438"/>
                        <a:ext cx="4079875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572000" y="1997075"/>
          <a:ext cx="2560638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81" name="Equation" r:id="rId31" imgW="2552700" imgH="419100" progId="Equation.DSMT4">
                  <p:embed/>
                </p:oleObj>
              </mc:Choice>
              <mc:Fallback>
                <p:oleObj name="Equation" r:id="rId31" imgW="2552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97075"/>
                        <a:ext cx="2560638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711700" y="2730500"/>
          <a:ext cx="387191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82" name="Equation" r:id="rId33" imgW="3073400" imgH="317500" progId="Equation.DSMT4">
                  <p:embed/>
                </p:oleObj>
              </mc:Choice>
              <mc:Fallback>
                <p:oleObj name="Equation" r:id="rId33" imgW="30734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700" y="2730500"/>
                        <a:ext cx="3871913" cy="4000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882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3" grpId="0" animBg="1"/>
      <p:bldP spid="1950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6165056" cy="167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003424" y="3397451"/>
            <a:ext cx="2568575" cy="484632"/>
            <a:chOff x="2667000" y="3643884"/>
            <a:chExt cx="2568575" cy="48463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67000" y="3681531"/>
              <a:ext cx="617538" cy="42545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</p:pic>
        <p:sp>
          <p:nvSpPr>
            <p:cNvPr id="5" name="Left-Right Arrow 4"/>
            <p:cNvSpPr/>
            <p:nvPr/>
          </p:nvSpPr>
          <p:spPr>
            <a:xfrm>
              <a:off x="3505200" y="3643884"/>
              <a:ext cx="1216152" cy="484632"/>
            </a:xfrm>
            <a:prstGeom prst="leftRightArrow">
              <a:avLst/>
            </a:prstGeom>
            <a:solidFill>
              <a:srgbClr val="00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78413" y="3705225"/>
              <a:ext cx="157162" cy="331788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638225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18155" y="1278871"/>
            <a:ext cx="7583488" cy="461665"/>
            <a:chOff x="418155" y="1278871"/>
            <a:chExt cx="7583488" cy="461665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35958352"/>
                </p:ext>
              </p:extLst>
            </p:nvPr>
          </p:nvGraphicFramePr>
          <p:xfrm>
            <a:off x="2170755" y="1304995"/>
            <a:ext cx="5830888" cy="427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62" name="Equation" r:id="rId3" imgW="4686300" imgH="342900" progId="Equation.DSMT4">
                    <p:embed/>
                  </p:oleObj>
                </mc:Choice>
                <mc:Fallback>
                  <p:oleObj name="Equation" r:id="rId3" imgW="4686300" imgH="3429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70755" y="1304995"/>
                          <a:ext cx="5830888" cy="4270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418155" y="1278871"/>
              <a:ext cx="1670650" cy="461665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altLang="en-US" sz="2400" b="1" dirty="0" smtClean="0">
                  <a:latin typeface="Times New Roman" pitchFamily="18" charset="0"/>
                  <a:cs typeface="Times New Roman" pitchFamily="18" charset="0"/>
                </a:rPr>
                <a:t>-Linearity</a:t>
              </a:r>
              <a:endParaRPr lang="en-US" alt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600200" y="228600"/>
            <a:ext cx="4928465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Properties of the Fourier Transform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12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2" y="1997839"/>
            <a:ext cx="2697480" cy="1329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318" y="2112139"/>
            <a:ext cx="1691640" cy="1215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520" y="2150884"/>
            <a:ext cx="2697480" cy="1139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441940"/>
              </p:ext>
            </p:extLst>
          </p:nvPr>
        </p:nvGraphicFramePr>
        <p:xfrm>
          <a:off x="3196330" y="2474409"/>
          <a:ext cx="333375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6" name="Equation" r:id="rId6" imgW="266353" imgH="215619" progId="Equation.DSMT4">
                  <p:embed/>
                </p:oleObj>
              </mc:Choice>
              <mc:Fallback>
                <p:oleObj name="Equation" r:id="rId6" imgW="266353" imgH="21561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6330" y="2474409"/>
                        <a:ext cx="333375" cy="2682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248666"/>
              </p:ext>
            </p:extLst>
          </p:nvPr>
        </p:nvGraphicFramePr>
        <p:xfrm>
          <a:off x="6487655" y="2547441"/>
          <a:ext cx="3492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7" name="Equation" r:id="rId8" imgW="279400" imgH="279400" progId="Equation.DSMT4">
                  <p:embed/>
                </p:oleObj>
              </mc:Choice>
              <mc:Fallback>
                <p:oleObj name="Equation" r:id="rId8" imgW="279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7655" y="2547441"/>
                        <a:ext cx="349250" cy="3460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855690"/>
              </p:ext>
            </p:extLst>
          </p:nvPr>
        </p:nvGraphicFramePr>
        <p:xfrm>
          <a:off x="990720" y="4896934"/>
          <a:ext cx="85407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8" name="Equation" r:id="rId10" imgW="685800" imgH="342900" progId="Equation.DSMT4">
                  <p:embed/>
                </p:oleObj>
              </mc:Choice>
              <mc:Fallback>
                <p:oleObj name="Equation" r:id="rId10" imgW="6858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720" y="4896934"/>
                        <a:ext cx="854075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Up-Down Arrow 7"/>
          <p:cNvSpPr/>
          <p:nvPr/>
        </p:nvSpPr>
        <p:spPr>
          <a:xfrm>
            <a:off x="1175442" y="3525334"/>
            <a:ext cx="484632" cy="1216152"/>
          </a:xfrm>
          <a:prstGeom prst="upDownArrow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696635"/>
              </p:ext>
            </p:extLst>
          </p:nvPr>
        </p:nvGraphicFramePr>
        <p:xfrm>
          <a:off x="3156642" y="4973134"/>
          <a:ext cx="333375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9" name="Equation" r:id="rId12" imgW="266353" imgH="215619" progId="Equation.DSMT4">
                  <p:embed/>
                </p:oleObj>
              </mc:Choice>
              <mc:Fallback>
                <p:oleObj name="Equation" r:id="rId12" imgW="266353" imgH="21561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6642" y="4973134"/>
                        <a:ext cx="333375" cy="2682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350633"/>
              </p:ext>
            </p:extLst>
          </p:nvPr>
        </p:nvGraphicFramePr>
        <p:xfrm>
          <a:off x="4641240" y="4777382"/>
          <a:ext cx="900113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70" name="Equation" r:id="rId13" imgW="723586" imgH="342751" progId="Equation.DSMT4">
                  <p:embed/>
                </p:oleObj>
              </mc:Choice>
              <mc:Fallback>
                <p:oleObj name="Equation" r:id="rId13" imgW="723586" imgH="34275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1240" y="4777382"/>
                        <a:ext cx="900113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Up-Down Arrow 12"/>
          <p:cNvSpPr/>
          <p:nvPr/>
        </p:nvSpPr>
        <p:spPr>
          <a:xfrm>
            <a:off x="4761112" y="3346422"/>
            <a:ext cx="484632" cy="1216152"/>
          </a:xfrm>
          <a:prstGeom prst="upDownArrow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352387"/>
              </p:ext>
            </p:extLst>
          </p:nvPr>
        </p:nvGraphicFramePr>
        <p:xfrm>
          <a:off x="6487655" y="4741486"/>
          <a:ext cx="3492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71" name="Equation" r:id="rId15" imgW="279400" imgH="279400" progId="Equation.DSMT4">
                  <p:embed/>
                </p:oleObj>
              </mc:Choice>
              <mc:Fallback>
                <p:oleObj name="Equation" r:id="rId15" imgW="279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7655" y="4741486"/>
                        <a:ext cx="349250" cy="3460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422101"/>
              </p:ext>
            </p:extLst>
          </p:nvPr>
        </p:nvGraphicFramePr>
        <p:xfrm>
          <a:off x="7346207" y="4741486"/>
          <a:ext cx="931862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72" name="Equation" r:id="rId16" imgW="748975" imgH="342751" progId="Equation.DSMT4">
                  <p:embed/>
                </p:oleObj>
              </mc:Choice>
              <mc:Fallback>
                <p:oleObj name="Equation" r:id="rId16" imgW="748975" imgH="34275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6207" y="4741486"/>
                        <a:ext cx="931862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Up-Down Arrow 15"/>
          <p:cNvSpPr/>
          <p:nvPr/>
        </p:nvSpPr>
        <p:spPr>
          <a:xfrm>
            <a:off x="7500042" y="3372934"/>
            <a:ext cx="484632" cy="1216152"/>
          </a:xfrm>
          <a:prstGeom prst="upDownArrow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38866"/>
              </p:ext>
            </p:extLst>
          </p:nvPr>
        </p:nvGraphicFramePr>
        <p:xfrm>
          <a:off x="3156642" y="5506534"/>
          <a:ext cx="58991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73" name="Equation" r:id="rId18" imgW="4737100" imgH="393700" progId="Equation.DSMT4">
                  <p:embed/>
                </p:oleObj>
              </mc:Choice>
              <mc:Fallback>
                <p:oleObj name="Equation" r:id="rId18" imgW="4737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6642" y="5506534"/>
                        <a:ext cx="589915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4846758" y="890519"/>
            <a:ext cx="3200400" cy="1014413"/>
            <a:chOff x="1828800" y="-304800"/>
            <a:chExt cx="6400800" cy="2028825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-304800"/>
              <a:ext cx="26289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2468979"/>
                </p:ext>
              </p:extLst>
            </p:nvPr>
          </p:nvGraphicFramePr>
          <p:xfrm>
            <a:off x="6172200" y="675605"/>
            <a:ext cx="2057400" cy="42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74" name="Equation" r:id="rId21" imgW="1651000" imgH="342900" progId="Equation.DSMT4">
                    <p:embed/>
                  </p:oleObj>
                </mc:Choice>
                <mc:Fallback>
                  <p:oleObj name="Equation" r:id="rId21" imgW="1651000" imgH="3429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72200" y="675605"/>
                          <a:ext cx="2057400" cy="4254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Left-Right Arrow 19"/>
            <p:cNvSpPr/>
            <p:nvPr/>
          </p:nvSpPr>
          <p:spPr>
            <a:xfrm>
              <a:off x="4851767" y="697647"/>
              <a:ext cx="1216152" cy="484632"/>
            </a:xfrm>
            <a:prstGeom prst="leftRightArrow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4756842" y="890519"/>
            <a:ext cx="3290316" cy="101441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185953"/>
              </p:ext>
            </p:extLst>
          </p:nvPr>
        </p:nvGraphicFramePr>
        <p:xfrm>
          <a:off x="3107105" y="6192334"/>
          <a:ext cx="38592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75" name="Equation" r:id="rId23" imgW="3098800" imgH="393700" progId="Equation.DSMT4">
                  <p:embed/>
                </p:oleObj>
              </mc:Choice>
              <mc:Fallback>
                <p:oleObj name="Equation" r:id="rId23" imgW="3098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7105" y="6192334"/>
                        <a:ext cx="3859213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49370"/>
              </p:ext>
            </p:extLst>
          </p:nvPr>
        </p:nvGraphicFramePr>
        <p:xfrm>
          <a:off x="108642" y="1160461"/>
          <a:ext cx="4540251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76" name="Equation" r:id="rId25" imgW="3644900" imgH="266700" progId="Equation.DSMT4">
                  <p:embed/>
                </p:oleObj>
              </mc:Choice>
              <mc:Fallback>
                <p:oleObj name="Equation" r:id="rId25" imgW="3644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642" y="1160461"/>
                        <a:ext cx="4540251" cy="33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209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609600"/>
            <a:ext cx="7624763" cy="1689100"/>
            <a:chOff x="442368" y="2298700"/>
            <a:chExt cx="7624763" cy="1689100"/>
          </a:xfrm>
        </p:grpSpPr>
        <p:grpSp>
          <p:nvGrpSpPr>
            <p:cNvPr id="3" name="Group 2"/>
            <p:cNvGrpSpPr/>
            <p:nvPr/>
          </p:nvGrpSpPr>
          <p:grpSpPr>
            <a:xfrm>
              <a:off x="670968" y="2908300"/>
              <a:ext cx="7396163" cy="1079500"/>
              <a:chOff x="685800" y="1828800"/>
              <a:chExt cx="7396163" cy="1079500"/>
            </a:xfrm>
          </p:grpSpPr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685800" y="2057400"/>
                <a:ext cx="588963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Let</a:t>
                </a:r>
              </a:p>
            </p:txBody>
          </p:sp>
          <p:pic>
            <p:nvPicPr>
              <p:cNvPr id="6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9238" y="2057400"/>
                <a:ext cx="2120900" cy="444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3886200" y="2057400"/>
                <a:ext cx="809625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Then</a:t>
                </a:r>
              </a:p>
            </p:txBody>
          </p:sp>
          <p:pic>
            <p:nvPicPr>
              <p:cNvPr id="8" name="Picture 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91113" y="1828800"/>
                <a:ext cx="2990850" cy="1079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442368" y="2298700"/>
              <a:ext cx="5712126" cy="461665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alt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en-US" sz="2400" b="1" dirty="0" smtClean="0">
                  <a:latin typeface="Times New Roman" pitchFamily="18" charset="0"/>
                  <a:cs typeface="Times New Roman" pitchFamily="18" charset="0"/>
                </a:rPr>
                <a:t>-Time-Scaling 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(compressing or expanding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060546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52889" y="291083"/>
            <a:ext cx="6903636" cy="1965325"/>
            <a:chOff x="1057642" y="457200"/>
            <a:chExt cx="6903636" cy="1965325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642" y="457200"/>
              <a:ext cx="3108325" cy="196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4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2256957"/>
                </p:ext>
              </p:extLst>
            </p:nvPr>
          </p:nvGraphicFramePr>
          <p:xfrm>
            <a:off x="5462553" y="1219199"/>
            <a:ext cx="2498725" cy="441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66" name="Equation" r:id="rId4" imgW="2005729" imgH="355446" progId="Equation.DSMT4">
                    <p:embed/>
                  </p:oleObj>
                </mc:Choice>
                <mc:Fallback>
                  <p:oleObj name="Equation" r:id="rId4" imgW="2005729" imgH="3554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62553" y="1219199"/>
                          <a:ext cx="2498725" cy="441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Left-Right Arrow 4"/>
            <p:cNvSpPr/>
            <p:nvPr/>
          </p:nvSpPr>
          <p:spPr>
            <a:xfrm>
              <a:off x="4038600" y="1197546"/>
              <a:ext cx="1216152" cy="484632"/>
            </a:xfrm>
            <a:prstGeom prst="leftRightArrow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8900517"/>
              </p:ext>
            </p:extLst>
          </p:nvPr>
        </p:nvGraphicFramePr>
        <p:xfrm>
          <a:off x="5181600" y="5715000"/>
          <a:ext cx="21685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7" name="Equation" r:id="rId6" imgW="1739900" imgH="342900" progId="Equation.DSMT4">
                  <p:embed/>
                </p:oleObj>
              </mc:Choice>
              <mc:Fallback>
                <p:oleObj name="Equation" r:id="rId6" imgW="17399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715000"/>
                        <a:ext cx="2168525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261057" y="1981200"/>
            <a:ext cx="7395152" cy="1900238"/>
            <a:chOff x="261057" y="1981200"/>
            <a:chExt cx="7395152" cy="1900238"/>
          </a:xfrm>
        </p:grpSpPr>
        <p:pic>
          <p:nvPicPr>
            <p:cNvPr id="7" name="Picture 1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234" y="1981200"/>
              <a:ext cx="3228975" cy="1900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68136649"/>
                </p:ext>
              </p:extLst>
            </p:nvPr>
          </p:nvGraphicFramePr>
          <p:xfrm>
            <a:off x="261057" y="2971800"/>
            <a:ext cx="3656013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68" name="Equation" r:id="rId9" imgW="2933700" imgH="228600" progId="Equation.DSMT4">
                    <p:embed/>
                  </p:oleObj>
                </mc:Choice>
                <mc:Fallback>
                  <p:oleObj name="Equation" r:id="rId9" imgW="29337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1057" y="2971800"/>
                          <a:ext cx="3656013" cy="282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646892"/>
              </p:ext>
            </p:extLst>
          </p:nvPr>
        </p:nvGraphicFramePr>
        <p:xfrm>
          <a:off x="395288" y="609600"/>
          <a:ext cx="442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9" name="Equation" r:id="rId11" imgW="355446" imgH="228501" progId="Equation.DSMT4">
                  <p:embed/>
                </p:oleObj>
              </mc:Choice>
              <mc:Fallback>
                <p:oleObj name="Equation" r:id="rId11" imgW="355446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609600"/>
                        <a:ext cx="442912" cy="2825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381000" y="4267200"/>
            <a:ext cx="6929438" cy="1079500"/>
            <a:chOff x="381000" y="4267200"/>
            <a:chExt cx="6929438" cy="1079500"/>
          </a:xfrm>
        </p:grpSpPr>
        <p:sp>
          <p:nvSpPr>
            <p:cNvPr id="9" name="Left-Right Arrow 8"/>
            <p:cNvSpPr/>
            <p:nvPr/>
          </p:nvSpPr>
          <p:spPr>
            <a:xfrm>
              <a:off x="2895600" y="4661916"/>
              <a:ext cx="1216152" cy="484632"/>
            </a:xfrm>
            <a:prstGeom prst="leftRightArrow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95299447"/>
                </p:ext>
              </p:extLst>
            </p:nvPr>
          </p:nvGraphicFramePr>
          <p:xfrm>
            <a:off x="4191000" y="4267200"/>
            <a:ext cx="3119438" cy="1079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70" name="Equation" r:id="rId13" imgW="2501900" imgH="863600" progId="Equation.DSMT4">
                    <p:embed/>
                  </p:oleObj>
                </mc:Choice>
                <mc:Fallback>
                  <p:oleObj name="Equation" r:id="rId13" imgW="2501900" imgH="863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1000" y="4267200"/>
                          <a:ext cx="3119438" cy="1079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49000669"/>
                </p:ext>
              </p:extLst>
            </p:nvPr>
          </p:nvGraphicFramePr>
          <p:xfrm>
            <a:off x="381000" y="4419600"/>
            <a:ext cx="2387520" cy="863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71" name="Equation" r:id="rId15" imgW="2387600" imgH="863600" progId="Equation.DSMT4">
                    <p:embed/>
                  </p:oleObj>
                </mc:Choice>
                <mc:Fallback>
                  <p:oleObj name="Equation" r:id="rId15" imgW="2387600" imgH="863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4419600"/>
                          <a:ext cx="2387520" cy="8632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120016"/>
              </p:ext>
            </p:extLst>
          </p:nvPr>
        </p:nvGraphicFramePr>
        <p:xfrm>
          <a:off x="7391400" y="4572000"/>
          <a:ext cx="16605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2" name="Equation" r:id="rId17" imgW="1333500" imgH="355600" progId="Equation.DSMT4">
                  <p:embed/>
                </p:oleObj>
              </mc:Choice>
              <mc:Fallback>
                <p:oleObj name="Equation" r:id="rId17" imgW="13335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572000"/>
                        <a:ext cx="1660525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152615"/>
              </p:ext>
            </p:extLst>
          </p:nvPr>
        </p:nvGraphicFramePr>
        <p:xfrm>
          <a:off x="7315200" y="5715000"/>
          <a:ext cx="17399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3" name="Equation" r:id="rId19" imgW="1396394" imgH="342751" progId="Equation.DSMT4">
                  <p:embed/>
                </p:oleObj>
              </mc:Choice>
              <mc:Fallback>
                <p:oleObj name="Equation" r:id="rId19" imgW="1396394" imgH="34275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5715000"/>
                        <a:ext cx="1739900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950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1219200" y="381000"/>
            <a:ext cx="444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Representation of a general system</a:t>
            </a: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484505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6135688" y="1681163"/>
            <a:ext cx="177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y(t) =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T[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x(t)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304800" y="2895600"/>
            <a:ext cx="8118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where the notation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T[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x(t)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indicates a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transformation or mapping</a:t>
            </a: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381000" y="373380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400">
                <a:latin typeface="Times New Roman" pitchFamily="18" charset="0"/>
                <a:cs typeface="Times New Roman" pitchFamily="18" charset="0"/>
              </a:rPr>
              <a:t>This notation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T[.]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does not indicate a function</a:t>
            </a: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304800" y="4343400"/>
            <a:ext cx="8839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400">
                <a:latin typeface="Times New Roman" pitchFamily="18" charset="0"/>
                <a:cs typeface="Times New Roman" pitchFamily="18" charset="0"/>
              </a:rPr>
              <a:t>that is,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T[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is not a mathematical function into which we substitute</a:t>
            </a:r>
          </a:p>
          <a:p>
            <a:pPr algn="l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 and directly calculate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304800" y="5334000"/>
            <a:ext cx="8534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400">
                <a:latin typeface="Times New Roman" pitchFamily="18" charset="0"/>
                <a:cs typeface="Times New Roman" pitchFamily="18" charset="0"/>
              </a:rPr>
              <a:t>The explicit set of equations relating the input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 and the output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 is called the </a:t>
            </a:r>
            <a:r>
              <a:rPr 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mathematical model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or simply, the model, of the system</a:t>
            </a:r>
          </a:p>
        </p:txBody>
      </p:sp>
    </p:spTree>
    <p:extLst>
      <p:ext uri="{BB962C8B-B14F-4D97-AF65-F5344CB8AC3E}">
        <p14:creationId xmlns:p14="http://schemas.microsoft.com/office/powerpoint/2010/main" val="66121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  <p:bldP spid="32775" grpId="0"/>
      <p:bldP spid="32776" grpId="0"/>
      <p:bldP spid="32777" grpId="0"/>
      <p:bldP spid="32778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826455"/>
              </p:ext>
            </p:extLst>
          </p:nvPr>
        </p:nvGraphicFramePr>
        <p:xfrm>
          <a:off x="457200" y="1066800"/>
          <a:ext cx="78041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3" name="Equation" r:id="rId3" imgW="6261100" imgH="355600" progId="Equation.DSMT4">
                  <p:embed/>
                </p:oleObj>
              </mc:Choice>
              <mc:Fallback>
                <p:oleObj name="Equation" r:id="rId3" imgW="62611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066800"/>
                        <a:ext cx="780415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57200" y="304800"/>
            <a:ext cx="2298627" cy="461665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-Time-Shifting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01508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3" name="Rectangle 17"/>
          <p:cNvSpPr>
            <a:spLocks noChangeArrowheads="1"/>
          </p:cNvSpPr>
          <p:nvPr/>
        </p:nvSpPr>
        <p:spPr bwMode="auto">
          <a:xfrm>
            <a:off x="304800" y="304800"/>
            <a:ext cx="63153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Find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Fourier Transform of the pulse function</a:t>
            </a:r>
          </a:p>
        </p:txBody>
      </p:sp>
      <p:sp>
        <p:nvSpPr>
          <p:cNvPr id="50195" name="Line 19"/>
          <p:cNvSpPr>
            <a:spLocks noChangeShapeType="1"/>
          </p:cNvSpPr>
          <p:nvPr/>
        </p:nvSpPr>
        <p:spPr bwMode="auto">
          <a:xfrm>
            <a:off x="3200400" y="26670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6" name="Line 20"/>
          <p:cNvSpPr>
            <a:spLocks noChangeShapeType="1"/>
          </p:cNvSpPr>
          <p:nvPr/>
        </p:nvSpPr>
        <p:spPr bwMode="auto">
          <a:xfrm>
            <a:off x="4267200" y="1752600"/>
            <a:ext cx="1447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7" name="Line 21"/>
          <p:cNvSpPr>
            <a:spLocks noChangeShapeType="1"/>
          </p:cNvSpPr>
          <p:nvPr/>
        </p:nvSpPr>
        <p:spPr bwMode="auto">
          <a:xfrm>
            <a:off x="4267200" y="1752600"/>
            <a:ext cx="0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4191000" y="2819400"/>
          <a:ext cx="187325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0" name="Equation" r:id="rId3" imgW="190500" imgH="279400" progId="Equation.DSMT4">
                  <p:embed/>
                </p:oleObj>
              </mc:Choice>
              <mc:Fallback>
                <p:oleObj name="Equation" r:id="rId3" imgW="190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819400"/>
                        <a:ext cx="187325" cy="27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9" name="Line 23"/>
          <p:cNvSpPr>
            <a:spLocks noChangeShapeType="1"/>
          </p:cNvSpPr>
          <p:nvPr/>
        </p:nvSpPr>
        <p:spPr bwMode="auto">
          <a:xfrm>
            <a:off x="5715000" y="1752600"/>
            <a:ext cx="0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0200" name="Object 24"/>
          <p:cNvGraphicFramePr>
            <a:graphicFrameLocks noChangeAspect="1"/>
          </p:cNvGraphicFramePr>
          <p:nvPr/>
        </p:nvGraphicFramePr>
        <p:xfrm>
          <a:off x="4191000" y="762000"/>
          <a:ext cx="533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1" name="Equation" r:id="rId5" imgW="533169" imgH="342751" progId="Equation.DSMT4">
                  <p:embed/>
                </p:oleObj>
              </mc:Choice>
              <mc:Fallback>
                <p:oleObj name="Equation" r:id="rId5" imgW="533169" imgH="34275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762000"/>
                        <a:ext cx="5334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01" name="Object 25"/>
          <p:cNvGraphicFramePr>
            <a:graphicFrameLocks noChangeAspect="1"/>
          </p:cNvGraphicFramePr>
          <p:nvPr/>
        </p:nvGraphicFramePr>
        <p:xfrm>
          <a:off x="7010400" y="2514600"/>
          <a:ext cx="1524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2" name="Equation" r:id="rId7" imgW="152268" imgH="253780" progId="Equation.DSMT4">
                  <p:embed/>
                </p:oleObj>
              </mc:Choice>
              <mc:Fallback>
                <p:oleObj name="Equation" r:id="rId7" imgW="152268" imgH="2537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2514600"/>
                        <a:ext cx="1524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02" name="Line 26"/>
          <p:cNvSpPr>
            <a:spLocks noChangeShapeType="1"/>
          </p:cNvSpPr>
          <p:nvPr/>
        </p:nvSpPr>
        <p:spPr bwMode="auto">
          <a:xfrm flipV="1">
            <a:off x="4267200" y="11430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" name="Object 10"/>
          <p:cNvGraphicFramePr>
            <a:graphicFrameLocks noChangeAspect="1"/>
          </p:cNvGraphicFramePr>
          <p:nvPr/>
        </p:nvGraphicFramePr>
        <p:xfrm>
          <a:off x="5607050" y="2743200"/>
          <a:ext cx="188913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3" name="Equation" r:id="rId9" imgW="190335" imgH="266469" progId="Equation.DSMT4">
                  <p:embed/>
                </p:oleObj>
              </mc:Choice>
              <mc:Fallback>
                <p:oleObj name="Equation" r:id="rId9" imgW="190335" imgH="2664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7050" y="2743200"/>
                        <a:ext cx="188913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0"/>
          <p:cNvGraphicFramePr>
            <a:graphicFrameLocks noChangeAspect="1"/>
          </p:cNvGraphicFramePr>
          <p:nvPr/>
        </p:nvGraphicFramePr>
        <p:xfrm>
          <a:off x="3962400" y="1676400"/>
          <a:ext cx="125413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4" name="Equation" r:id="rId11" imgW="126835" imgH="266353" progId="Equation.DSMT4">
                  <p:embed/>
                </p:oleObj>
              </mc:Choice>
              <mc:Fallback>
                <p:oleObj name="Equation" r:id="rId11" imgW="126835" imgH="26635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676400"/>
                        <a:ext cx="125413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05" name="Line 29"/>
          <p:cNvSpPr>
            <a:spLocks noChangeShapeType="1"/>
          </p:cNvSpPr>
          <p:nvPr/>
        </p:nvSpPr>
        <p:spPr bwMode="auto">
          <a:xfrm>
            <a:off x="3581400" y="2667000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6" name="Line 30"/>
          <p:cNvSpPr>
            <a:spLocks noChangeShapeType="1"/>
          </p:cNvSpPr>
          <p:nvPr/>
        </p:nvSpPr>
        <p:spPr bwMode="auto">
          <a:xfrm>
            <a:off x="5715000" y="2667000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7" name="Rectangle 31"/>
          <p:cNvSpPr>
            <a:spLocks noChangeArrowheads="1"/>
          </p:cNvSpPr>
          <p:nvPr/>
        </p:nvSpPr>
        <p:spPr bwMode="auto">
          <a:xfrm>
            <a:off x="457200" y="2895600"/>
            <a:ext cx="1085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Solution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53920" y="3276600"/>
            <a:ext cx="8431305" cy="1965325"/>
            <a:chOff x="353920" y="3276600"/>
            <a:chExt cx="8431305" cy="1965325"/>
          </a:xfrm>
        </p:grpSpPr>
        <p:pic>
          <p:nvPicPr>
            <p:cNvPr id="50178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3276600"/>
              <a:ext cx="3108325" cy="1965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209" name="Rectangle 33"/>
            <p:cNvSpPr>
              <a:spLocks noChangeArrowheads="1"/>
            </p:cNvSpPr>
            <p:nvPr/>
          </p:nvSpPr>
          <p:spPr bwMode="auto">
            <a:xfrm>
              <a:off x="353920" y="3418250"/>
              <a:ext cx="2846480" cy="4001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From 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previous Example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104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1174702"/>
                </p:ext>
              </p:extLst>
            </p:nvPr>
          </p:nvGraphicFramePr>
          <p:xfrm>
            <a:off x="5822950" y="4038600"/>
            <a:ext cx="2962275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25" name="Equation" r:id="rId14" imgW="2946400" imgH="393700" progId="Equation.DSMT4">
                    <p:embed/>
                  </p:oleObj>
                </mc:Choice>
                <mc:Fallback>
                  <p:oleObj name="Equation" r:id="rId14" imgW="2946400" imgH="393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22950" y="4038600"/>
                          <a:ext cx="2962275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02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170968"/>
              </p:ext>
            </p:extLst>
          </p:nvPr>
        </p:nvGraphicFramePr>
        <p:xfrm>
          <a:off x="228600" y="5027612"/>
          <a:ext cx="29114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6" name="Equation" r:id="rId16" imgW="2336800" imgH="342900" progId="Equation.DSMT4">
                  <p:embed/>
                </p:oleObj>
              </mc:Choice>
              <mc:Fallback>
                <p:oleObj name="Equation" r:id="rId16" imgW="23368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027612"/>
                        <a:ext cx="291147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194394"/>
              </p:ext>
            </p:extLst>
          </p:nvPr>
        </p:nvGraphicFramePr>
        <p:xfrm>
          <a:off x="4250197" y="5599556"/>
          <a:ext cx="27051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7" name="Equation" r:id="rId18" imgW="2171700" imgH="431800" progId="Equation.DSMT4">
                  <p:embed/>
                </p:oleObj>
              </mc:Choice>
              <mc:Fallback>
                <p:oleObj name="Equation" r:id="rId18" imgW="2171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0197" y="5599556"/>
                        <a:ext cx="2705100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14" name="AutoShape 38"/>
          <p:cNvSpPr>
            <a:spLocks noChangeArrowheads="1"/>
          </p:cNvSpPr>
          <p:nvPr/>
        </p:nvSpPr>
        <p:spPr bwMode="auto">
          <a:xfrm>
            <a:off x="228600" y="5682790"/>
            <a:ext cx="685800" cy="485775"/>
          </a:xfrm>
          <a:prstGeom prst="rightArrow">
            <a:avLst>
              <a:gd name="adj1" fmla="val 50000"/>
              <a:gd name="adj2" fmla="val 35294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02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200147"/>
              </p:ext>
            </p:extLst>
          </p:nvPr>
        </p:nvGraphicFramePr>
        <p:xfrm>
          <a:off x="4191000" y="6191866"/>
          <a:ext cx="25939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8" name="Equation" r:id="rId20" imgW="2082800" imgH="419100" progId="Equation.DSMT4">
                  <p:embed/>
                </p:oleObj>
              </mc:Choice>
              <mc:Fallback>
                <p:oleObj name="Equation" r:id="rId20" imgW="2082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6191866"/>
                        <a:ext cx="2593975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635988"/>
              </p:ext>
            </p:extLst>
          </p:nvPr>
        </p:nvGraphicFramePr>
        <p:xfrm>
          <a:off x="1000125" y="5663739"/>
          <a:ext cx="303688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9" name="Equation" r:id="rId22" imgW="2438400" imgH="419100" progId="Equation.DSMT4">
                  <p:embed/>
                </p:oleObj>
              </mc:Choice>
              <mc:Fallback>
                <p:oleObj name="Equation" r:id="rId22" imgW="2438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5663739"/>
                        <a:ext cx="3036887" cy="5238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908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07" grpId="0"/>
      <p:bldP spid="5021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78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308139"/>
              </p:ext>
            </p:extLst>
          </p:nvPr>
        </p:nvGraphicFramePr>
        <p:xfrm>
          <a:off x="457200" y="1295400"/>
          <a:ext cx="699611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6" name="Equation" r:id="rId3" imgW="5613400" imgH="355600" progId="Equation.DSMT4">
                  <p:embed/>
                </p:oleObj>
              </mc:Choice>
              <mc:Fallback>
                <p:oleObj name="Equation" r:id="rId3" imgW="56134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95400"/>
                        <a:ext cx="6996112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8395" name="Group 27"/>
          <p:cNvGrpSpPr>
            <a:grpSpLocks/>
          </p:cNvGrpSpPr>
          <p:nvPr/>
        </p:nvGrpSpPr>
        <p:grpSpPr bwMode="auto">
          <a:xfrm>
            <a:off x="914400" y="2998788"/>
            <a:ext cx="6815138" cy="3571875"/>
            <a:chOff x="576" y="1889"/>
            <a:chExt cx="4293" cy="2250"/>
          </a:xfrm>
        </p:grpSpPr>
        <p:pic>
          <p:nvPicPr>
            <p:cNvPr id="58378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" y="2454"/>
              <a:ext cx="3283" cy="1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379" name="Picture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112"/>
              <a:ext cx="4215" cy="1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58380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06266420"/>
                </p:ext>
              </p:extLst>
            </p:nvPr>
          </p:nvGraphicFramePr>
          <p:xfrm>
            <a:off x="3054" y="3792"/>
            <a:ext cx="276" cy="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17" name="Equation" r:id="rId7" imgW="291973" imgH="368140" progId="Equation.DSMT4">
                    <p:embed/>
                  </p:oleObj>
                </mc:Choice>
                <mc:Fallback>
                  <p:oleObj name="Equation" r:id="rId7" imgW="291973" imgH="3681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4" y="3792"/>
                          <a:ext cx="276" cy="3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381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0413384"/>
                </p:ext>
              </p:extLst>
            </p:nvPr>
          </p:nvGraphicFramePr>
          <p:xfrm>
            <a:off x="1855" y="3744"/>
            <a:ext cx="366" cy="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18" name="Equation" r:id="rId9" imgW="393529" imgH="368140" progId="Equation.DSMT4">
                    <p:embed/>
                  </p:oleObj>
                </mc:Choice>
                <mc:Fallback>
                  <p:oleObj name="Equation" r:id="rId9" imgW="393529" imgH="3681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5" y="3744"/>
                          <a:ext cx="366" cy="3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8384" name="Oval 16"/>
            <p:cNvSpPr>
              <a:spLocks noChangeArrowheads="1"/>
            </p:cNvSpPr>
            <p:nvPr/>
          </p:nvSpPr>
          <p:spPr bwMode="auto">
            <a:xfrm>
              <a:off x="3168" y="36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5" name="Oval 17"/>
            <p:cNvSpPr>
              <a:spLocks noChangeArrowheads="1"/>
            </p:cNvSpPr>
            <p:nvPr/>
          </p:nvSpPr>
          <p:spPr bwMode="auto">
            <a:xfrm>
              <a:off x="1968" y="36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6" name="Oval 18"/>
            <p:cNvSpPr>
              <a:spLocks noChangeArrowheads="1"/>
            </p:cNvSpPr>
            <p:nvPr/>
          </p:nvSpPr>
          <p:spPr bwMode="auto">
            <a:xfrm>
              <a:off x="1344" y="36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7" name="Oval 19"/>
            <p:cNvSpPr>
              <a:spLocks noChangeArrowheads="1"/>
            </p:cNvSpPr>
            <p:nvPr/>
          </p:nvSpPr>
          <p:spPr bwMode="auto">
            <a:xfrm>
              <a:off x="3792" y="36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8388" name="Object 20"/>
            <p:cNvGraphicFramePr>
              <a:graphicFrameLocks noChangeAspect="1"/>
            </p:cNvGraphicFramePr>
            <p:nvPr/>
          </p:nvGraphicFramePr>
          <p:xfrm>
            <a:off x="2640" y="2304"/>
            <a:ext cx="27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19" name="Equation" r:id="rId11" imgW="279158" imgH="177646" progId="Equation.DSMT4">
                    <p:embed/>
                  </p:oleObj>
                </mc:Choice>
                <mc:Fallback>
                  <p:oleObj name="Equation" r:id="rId11" imgW="279158" imgH="1776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0" y="2304"/>
                          <a:ext cx="27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389" name="Object 21"/>
            <p:cNvGraphicFramePr>
              <a:graphicFrameLocks noChangeAspect="1"/>
            </p:cNvGraphicFramePr>
            <p:nvPr/>
          </p:nvGraphicFramePr>
          <p:xfrm>
            <a:off x="4746" y="3612"/>
            <a:ext cx="123" cy="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20" name="Equation" r:id="rId13" imgW="126835" imgH="202936" progId="Equation.DSMT4">
                    <p:embed/>
                  </p:oleObj>
                </mc:Choice>
                <mc:Fallback>
                  <p:oleObj name="Equation" r:id="rId13" imgW="126835" imgH="20293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46" y="3612"/>
                          <a:ext cx="123" cy="1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392" name="Object 4"/>
            <p:cNvGraphicFramePr>
              <a:graphicFrameLocks noChangeAspect="1"/>
            </p:cNvGraphicFramePr>
            <p:nvPr/>
          </p:nvGraphicFramePr>
          <p:xfrm>
            <a:off x="1969" y="1889"/>
            <a:ext cx="1305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21" name="Equation" r:id="rId15" imgW="1663700" imgH="342900" progId="Equation.DSMT4">
                    <p:embed/>
                  </p:oleObj>
                </mc:Choice>
                <mc:Fallback>
                  <p:oleObj name="Equation" r:id="rId15" imgW="1663700" imgH="3429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9" y="1889"/>
                          <a:ext cx="1305" cy="27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839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167710"/>
              </p:ext>
            </p:extLst>
          </p:nvPr>
        </p:nvGraphicFramePr>
        <p:xfrm>
          <a:off x="762000" y="2209800"/>
          <a:ext cx="553878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2" name="Equation" r:id="rId17" imgW="4445000" imgH="508000" progId="Equation.DSMT4">
                  <p:embed/>
                </p:oleObj>
              </mc:Choice>
              <mc:Fallback>
                <p:oleObj name="Equation" r:id="rId17" imgW="44450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209800"/>
                        <a:ext cx="5538787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81000" y="381000"/>
            <a:ext cx="2668476" cy="461665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Duality </a:t>
            </a:r>
            <a:r>
              <a:rPr lang="ar-SA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ازدواجية</a:t>
            </a:r>
            <a:r>
              <a:rPr lang="ar-SA" sz="2400" b="1" dirty="0"/>
              <a:t>  </a:t>
            </a:r>
            <a:r>
              <a:rPr lang="ar-SA" sz="2400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26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24" name="Group 8"/>
          <p:cNvGrpSpPr>
            <a:grpSpLocks/>
          </p:cNvGrpSpPr>
          <p:nvPr/>
        </p:nvGrpSpPr>
        <p:grpSpPr bwMode="auto">
          <a:xfrm>
            <a:off x="0" y="3795448"/>
            <a:ext cx="3830638" cy="2254514"/>
            <a:chOff x="576" y="1617"/>
            <a:chExt cx="4293" cy="2522"/>
          </a:xfrm>
        </p:grpSpPr>
        <p:pic>
          <p:nvPicPr>
            <p:cNvPr id="60425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" y="2454"/>
              <a:ext cx="3283" cy="1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426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112"/>
              <a:ext cx="4215" cy="1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60427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927235"/>
                </p:ext>
              </p:extLst>
            </p:nvPr>
          </p:nvGraphicFramePr>
          <p:xfrm>
            <a:off x="3053" y="3793"/>
            <a:ext cx="276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60" name="Equation" r:id="rId5" imgW="291973" imgH="368140" progId="Equation.DSMT4">
                    <p:embed/>
                  </p:oleObj>
                </mc:Choice>
                <mc:Fallback>
                  <p:oleObj name="Equation" r:id="rId5" imgW="291973" imgH="3681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3" y="3793"/>
                          <a:ext cx="276" cy="3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428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71507675"/>
                </p:ext>
              </p:extLst>
            </p:nvPr>
          </p:nvGraphicFramePr>
          <p:xfrm>
            <a:off x="1855" y="3745"/>
            <a:ext cx="365" cy="3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61" name="Equation" r:id="rId7" imgW="393529" imgH="368140" progId="Equation.DSMT4">
                    <p:embed/>
                  </p:oleObj>
                </mc:Choice>
                <mc:Fallback>
                  <p:oleObj name="Equation" r:id="rId7" imgW="393529" imgH="3681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5" y="3745"/>
                          <a:ext cx="365" cy="3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429" name="Oval 13"/>
            <p:cNvSpPr>
              <a:spLocks noChangeArrowheads="1"/>
            </p:cNvSpPr>
            <p:nvPr/>
          </p:nvSpPr>
          <p:spPr bwMode="auto">
            <a:xfrm>
              <a:off x="3168" y="36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0" name="Oval 14"/>
            <p:cNvSpPr>
              <a:spLocks noChangeArrowheads="1"/>
            </p:cNvSpPr>
            <p:nvPr/>
          </p:nvSpPr>
          <p:spPr bwMode="auto">
            <a:xfrm>
              <a:off x="1968" y="36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1" name="Oval 15"/>
            <p:cNvSpPr>
              <a:spLocks noChangeArrowheads="1"/>
            </p:cNvSpPr>
            <p:nvPr/>
          </p:nvSpPr>
          <p:spPr bwMode="auto">
            <a:xfrm>
              <a:off x="1344" y="36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2" name="Oval 16"/>
            <p:cNvSpPr>
              <a:spLocks noChangeArrowheads="1"/>
            </p:cNvSpPr>
            <p:nvPr/>
          </p:nvSpPr>
          <p:spPr bwMode="auto">
            <a:xfrm>
              <a:off x="3792" y="36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0433" name="Object 17"/>
            <p:cNvGraphicFramePr>
              <a:graphicFrameLocks noChangeAspect="1"/>
            </p:cNvGraphicFramePr>
            <p:nvPr/>
          </p:nvGraphicFramePr>
          <p:xfrm>
            <a:off x="2640" y="2304"/>
            <a:ext cx="27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62" name="Equation" r:id="rId9" imgW="279158" imgH="177646" progId="Equation.DSMT4">
                    <p:embed/>
                  </p:oleObj>
                </mc:Choice>
                <mc:Fallback>
                  <p:oleObj name="Equation" r:id="rId9" imgW="279158" imgH="1776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0" y="2304"/>
                          <a:ext cx="27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434" name="Object 18"/>
            <p:cNvGraphicFramePr>
              <a:graphicFrameLocks noChangeAspect="1"/>
            </p:cNvGraphicFramePr>
            <p:nvPr/>
          </p:nvGraphicFramePr>
          <p:xfrm>
            <a:off x="4746" y="3612"/>
            <a:ext cx="123" cy="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63" name="Equation" r:id="rId11" imgW="126835" imgH="202936" progId="Equation.DSMT4">
                    <p:embed/>
                  </p:oleObj>
                </mc:Choice>
                <mc:Fallback>
                  <p:oleObj name="Equation" r:id="rId11" imgW="126835" imgH="20293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46" y="3612"/>
                          <a:ext cx="123" cy="1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43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52486535"/>
                </p:ext>
              </p:extLst>
            </p:nvPr>
          </p:nvGraphicFramePr>
          <p:xfrm>
            <a:off x="1211" y="1617"/>
            <a:ext cx="3316" cy="5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64" name="Equation" r:id="rId13" imgW="4229100" imgH="711200" progId="Equation.DSMT4">
                    <p:embed/>
                  </p:oleObj>
                </mc:Choice>
                <mc:Fallback>
                  <p:oleObj name="Equation" r:id="rId13" imgW="4229100" imgH="71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1" y="1617"/>
                          <a:ext cx="3316" cy="5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0467" name="Group 51"/>
          <p:cNvGrpSpPr>
            <a:grpSpLocks/>
          </p:cNvGrpSpPr>
          <p:nvPr/>
        </p:nvGrpSpPr>
        <p:grpSpPr bwMode="auto">
          <a:xfrm>
            <a:off x="4408495" y="930685"/>
            <a:ext cx="3863958" cy="2041115"/>
            <a:chOff x="2304" y="683"/>
            <a:chExt cx="3247" cy="1714"/>
          </a:xfrm>
        </p:grpSpPr>
        <p:pic>
          <p:nvPicPr>
            <p:cNvPr id="60451" name="Picture 3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9" y="1048"/>
              <a:ext cx="2462" cy="1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452" name="Picture 3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791"/>
              <a:ext cx="3161" cy="1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60453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12376597"/>
                </p:ext>
              </p:extLst>
            </p:nvPr>
          </p:nvGraphicFramePr>
          <p:xfrm>
            <a:off x="4164" y="2050"/>
            <a:ext cx="240" cy="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65" name="Equation" r:id="rId15" imgW="253890" imgH="368140" progId="Equation.DSMT4">
                    <p:embed/>
                  </p:oleObj>
                </mc:Choice>
                <mc:Fallback>
                  <p:oleObj name="Equation" r:id="rId15" imgW="253890" imgH="3681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4" y="2050"/>
                          <a:ext cx="240" cy="3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455" name="Oval 39"/>
            <p:cNvSpPr>
              <a:spLocks noChangeArrowheads="1"/>
            </p:cNvSpPr>
            <p:nvPr/>
          </p:nvSpPr>
          <p:spPr bwMode="auto">
            <a:xfrm>
              <a:off x="4248" y="1943"/>
              <a:ext cx="72" cy="7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6" name="Oval 40"/>
            <p:cNvSpPr>
              <a:spLocks noChangeArrowheads="1"/>
            </p:cNvSpPr>
            <p:nvPr/>
          </p:nvSpPr>
          <p:spPr bwMode="auto">
            <a:xfrm>
              <a:off x="3348" y="1943"/>
              <a:ext cx="72" cy="7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7" name="Oval 41"/>
            <p:cNvSpPr>
              <a:spLocks noChangeArrowheads="1"/>
            </p:cNvSpPr>
            <p:nvPr/>
          </p:nvSpPr>
          <p:spPr bwMode="auto">
            <a:xfrm>
              <a:off x="2880" y="1943"/>
              <a:ext cx="72" cy="7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8" name="Oval 42"/>
            <p:cNvSpPr>
              <a:spLocks noChangeArrowheads="1"/>
            </p:cNvSpPr>
            <p:nvPr/>
          </p:nvSpPr>
          <p:spPr bwMode="auto">
            <a:xfrm>
              <a:off x="4715" y="1943"/>
              <a:ext cx="72" cy="7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0459" name="Object 43"/>
            <p:cNvGraphicFramePr>
              <a:graphicFrameLocks noChangeAspect="1"/>
            </p:cNvGraphicFramePr>
            <p:nvPr/>
          </p:nvGraphicFramePr>
          <p:xfrm>
            <a:off x="3907" y="949"/>
            <a:ext cx="121" cy="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66" name="Equation" r:id="rId17" imgW="126835" imgH="139518" progId="Equation.DSMT4">
                    <p:embed/>
                  </p:oleObj>
                </mc:Choice>
                <mc:Fallback>
                  <p:oleObj name="Equation" r:id="rId17" imgW="126835" imgH="13951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7" y="949"/>
                          <a:ext cx="121" cy="1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460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4364811"/>
                </p:ext>
              </p:extLst>
            </p:nvPr>
          </p:nvGraphicFramePr>
          <p:xfrm>
            <a:off x="5404" y="1925"/>
            <a:ext cx="147" cy="1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67" name="Equation" r:id="rId19" imgW="202936" imgH="177569" progId="Equation.DSMT4">
                    <p:embed/>
                  </p:oleObj>
                </mc:Choice>
                <mc:Fallback>
                  <p:oleObj name="Equation" r:id="rId19" imgW="202936" imgH="17756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4" y="1925"/>
                          <a:ext cx="147" cy="1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461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744989"/>
                </p:ext>
              </p:extLst>
            </p:nvPr>
          </p:nvGraphicFramePr>
          <p:xfrm>
            <a:off x="4081" y="683"/>
            <a:ext cx="1443" cy="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68" name="Equation" r:id="rId21" imgW="2451100" imgH="863600" progId="Equation.DSMT4">
                    <p:embed/>
                  </p:oleObj>
                </mc:Choice>
                <mc:Fallback>
                  <p:oleObj name="Equation" r:id="rId21" imgW="2451100" imgH="863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1" y="683"/>
                          <a:ext cx="1443" cy="512"/>
                        </a:xfrm>
                        <a:prstGeom prst="rect">
                          <a:avLst/>
                        </a:prstGeom>
                        <a:solidFill>
                          <a:srgbClr val="00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462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39533017"/>
                </p:ext>
              </p:extLst>
            </p:nvPr>
          </p:nvGraphicFramePr>
          <p:xfrm>
            <a:off x="3264" y="2016"/>
            <a:ext cx="336" cy="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69" name="Equation" r:id="rId23" imgW="355446" imgH="368140" progId="Equation.DSMT4">
                    <p:embed/>
                  </p:oleObj>
                </mc:Choice>
                <mc:Fallback>
                  <p:oleObj name="Equation" r:id="rId23" imgW="355446" imgH="3681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4" y="2016"/>
                          <a:ext cx="336" cy="3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464" name="Rectangle 48"/>
          <p:cNvSpPr>
            <a:spLocks noChangeArrowheads="1"/>
          </p:cNvSpPr>
          <p:nvPr/>
        </p:nvSpPr>
        <p:spPr bwMode="auto">
          <a:xfrm>
            <a:off x="152400" y="533400"/>
            <a:ext cx="5327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Step 1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from Known transform from the F.T Table</a:t>
            </a:r>
          </a:p>
        </p:txBody>
      </p:sp>
      <p:sp>
        <p:nvSpPr>
          <p:cNvPr id="60468" name="Line 52"/>
          <p:cNvSpPr>
            <a:spLocks noChangeShapeType="1"/>
          </p:cNvSpPr>
          <p:nvPr/>
        </p:nvSpPr>
        <p:spPr bwMode="auto">
          <a:xfrm>
            <a:off x="3048000" y="1981200"/>
            <a:ext cx="1600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69" name="Rectangle 53"/>
          <p:cNvSpPr>
            <a:spLocks noChangeArrowheads="1"/>
          </p:cNvSpPr>
          <p:nvPr/>
        </p:nvSpPr>
        <p:spPr bwMode="auto">
          <a:xfrm>
            <a:off x="152400" y="3429000"/>
            <a:ext cx="78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Step 2</a:t>
            </a:r>
          </a:p>
        </p:txBody>
      </p:sp>
      <p:sp>
        <p:nvSpPr>
          <p:cNvPr id="60472" name="Line 56"/>
          <p:cNvSpPr>
            <a:spLocks noChangeShapeType="1"/>
          </p:cNvSpPr>
          <p:nvPr/>
        </p:nvSpPr>
        <p:spPr bwMode="auto">
          <a:xfrm flipH="1">
            <a:off x="2414229" y="2672694"/>
            <a:ext cx="3853768" cy="24728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73" name="Line 57"/>
          <p:cNvSpPr>
            <a:spLocks noChangeShapeType="1"/>
          </p:cNvSpPr>
          <p:nvPr/>
        </p:nvSpPr>
        <p:spPr bwMode="auto">
          <a:xfrm>
            <a:off x="3962400" y="5181600"/>
            <a:ext cx="19812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047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603065"/>
              </p:ext>
            </p:extLst>
          </p:nvPr>
        </p:nvGraphicFramePr>
        <p:xfrm>
          <a:off x="4398963" y="5357813"/>
          <a:ext cx="117475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70" name="Equation" r:id="rId25" imgW="939392" imgH="241195" progId="Equation.DSMT4">
                  <p:embed/>
                </p:oleObj>
              </mc:Choice>
              <mc:Fallback>
                <p:oleObj name="Equation" r:id="rId25" imgW="939392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8963" y="5357813"/>
                        <a:ext cx="1174750" cy="301625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76" name="Rectangle 60"/>
          <p:cNvSpPr>
            <a:spLocks noChangeArrowheads="1"/>
          </p:cNvSpPr>
          <p:nvPr/>
        </p:nvSpPr>
        <p:spPr bwMode="auto">
          <a:xfrm>
            <a:off x="6612312" y="2517218"/>
            <a:ext cx="304800" cy="5334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77" name="Rectangle 61"/>
          <p:cNvSpPr>
            <a:spLocks noChangeArrowheads="1"/>
          </p:cNvSpPr>
          <p:nvPr/>
        </p:nvSpPr>
        <p:spPr bwMode="auto">
          <a:xfrm>
            <a:off x="2209800" y="5715000"/>
            <a:ext cx="228600" cy="3810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513" name="Group 97"/>
          <p:cNvGrpSpPr>
            <a:grpSpLocks/>
          </p:cNvGrpSpPr>
          <p:nvPr/>
        </p:nvGrpSpPr>
        <p:grpSpPr bwMode="auto">
          <a:xfrm>
            <a:off x="109538" y="989013"/>
            <a:ext cx="2505075" cy="2438400"/>
            <a:chOff x="69" y="623"/>
            <a:chExt cx="1578" cy="1536"/>
          </a:xfrm>
        </p:grpSpPr>
        <p:graphicFrame>
          <p:nvGraphicFramePr>
            <p:cNvPr id="60479" name="Object 63"/>
            <p:cNvGraphicFramePr>
              <a:graphicFrameLocks noChangeAspect="1"/>
            </p:cNvGraphicFramePr>
            <p:nvPr/>
          </p:nvGraphicFramePr>
          <p:xfrm>
            <a:off x="990" y="1820"/>
            <a:ext cx="112" cy="3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71" name="Equation" r:id="rId27" imgW="190417" imgH="571252" progId="Equation.DSMT4">
                    <p:embed/>
                  </p:oleObj>
                </mc:Choice>
                <mc:Fallback>
                  <p:oleObj name="Equation" r:id="rId27" imgW="190417" imgH="57125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0" y="1820"/>
                          <a:ext cx="112" cy="3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480" name="Line 64"/>
            <p:cNvSpPr>
              <a:spLocks noChangeShapeType="1"/>
            </p:cNvSpPr>
            <p:nvPr/>
          </p:nvSpPr>
          <p:spPr bwMode="auto">
            <a:xfrm>
              <a:off x="648" y="970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1" name="Line 65"/>
            <p:cNvSpPr>
              <a:spLocks noChangeShapeType="1"/>
            </p:cNvSpPr>
            <p:nvPr/>
          </p:nvSpPr>
          <p:spPr bwMode="auto">
            <a:xfrm>
              <a:off x="104" y="1786"/>
              <a:ext cx="13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2" name="Line 66"/>
            <p:cNvSpPr>
              <a:spLocks noChangeShapeType="1"/>
            </p:cNvSpPr>
            <p:nvPr/>
          </p:nvSpPr>
          <p:spPr bwMode="auto">
            <a:xfrm>
              <a:off x="69" y="1786"/>
              <a:ext cx="17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3" name="Line 67"/>
            <p:cNvSpPr>
              <a:spLocks noChangeShapeType="1"/>
            </p:cNvSpPr>
            <p:nvPr/>
          </p:nvSpPr>
          <p:spPr bwMode="auto">
            <a:xfrm flipV="1">
              <a:off x="240" y="1344"/>
              <a:ext cx="0" cy="44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4" name="Line 68"/>
            <p:cNvSpPr>
              <a:spLocks noChangeShapeType="1"/>
            </p:cNvSpPr>
            <p:nvPr/>
          </p:nvSpPr>
          <p:spPr bwMode="auto">
            <a:xfrm>
              <a:off x="240" y="1344"/>
              <a:ext cx="78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5" name="Line 69"/>
            <p:cNvSpPr>
              <a:spLocks noChangeShapeType="1"/>
            </p:cNvSpPr>
            <p:nvPr/>
          </p:nvSpPr>
          <p:spPr bwMode="auto">
            <a:xfrm flipV="1">
              <a:off x="1023" y="1344"/>
              <a:ext cx="0" cy="44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6" name="Line 70"/>
            <p:cNvSpPr>
              <a:spLocks noChangeShapeType="1"/>
            </p:cNvSpPr>
            <p:nvPr/>
          </p:nvSpPr>
          <p:spPr bwMode="auto">
            <a:xfrm>
              <a:off x="1023" y="1786"/>
              <a:ext cx="17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0487" name="Object 71"/>
            <p:cNvGraphicFramePr>
              <a:graphicFrameLocks noChangeAspect="1"/>
            </p:cNvGraphicFramePr>
            <p:nvPr/>
          </p:nvGraphicFramePr>
          <p:xfrm>
            <a:off x="615" y="1820"/>
            <a:ext cx="90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72" name="Equation" r:id="rId29" imgW="152334" imgH="228501" progId="Equation.DSMT4">
                    <p:embed/>
                  </p:oleObj>
                </mc:Choice>
                <mc:Fallback>
                  <p:oleObj name="Equation" r:id="rId29" imgW="152334" imgH="22850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5" y="1820"/>
                          <a:ext cx="90" cy="1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488" name="Object 72"/>
            <p:cNvGraphicFramePr>
              <a:graphicFrameLocks noChangeAspect="1"/>
            </p:cNvGraphicFramePr>
            <p:nvPr/>
          </p:nvGraphicFramePr>
          <p:xfrm>
            <a:off x="683" y="1106"/>
            <a:ext cx="68" cy="1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73" name="Equation" r:id="rId31" imgW="114151" imgH="215619" progId="Equation.DSMT4">
                    <p:embed/>
                  </p:oleObj>
                </mc:Choice>
                <mc:Fallback>
                  <p:oleObj name="Equation" r:id="rId31" imgW="114151" imgH="21561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" y="1106"/>
                          <a:ext cx="68" cy="1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489" name="Object 73"/>
            <p:cNvGraphicFramePr>
              <a:graphicFrameLocks noChangeAspect="1"/>
            </p:cNvGraphicFramePr>
            <p:nvPr/>
          </p:nvGraphicFramePr>
          <p:xfrm>
            <a:off x="1569" y="1718"/>
            <a:ext cx="78" cy="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74" name="Equation" r:id="rId33" imgW="126835" imgH="202936" progId="Equation.DSMT4">
                    <p:embed/>
                  </p:oleObj>
                </mc:Choice>
                <mc:Fallback>
                  <p:oleObj name="Equation" r:id="rId33" imgW="126835" imgH="20293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9" y="1718"/>
                          <a:ext cx="78" cy="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490" name="Object 7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767567"/>
                </p:ext>
              </p:extLst>
            </p:nvPr>
          </p:nvGraphicFramePr>
          <p:xfrm>
            <a:off x="266" y="623"/>
            <a:ext cx="855" cy="3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75" name="Equation" r:id="rId35" imgW="1384300" imgH="622300" progId="Equation.DSMT4">
                    <p:embed/>
                  </p:oleObj>
                </mc:Choice>
                <mc:Fallback>
                  <p:oleObj name="Equation" r:id="rId35" imgW="1384300" imgH="6223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" y="623"/>
                          <a:ext cx="855" cy="383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491" name="Object 75"/>
            <p:cNvGraphicFramePr>
              <a:graphicFrameLocks noChangeAspect="1"/>
            </p:cNvGraphicFramePr>
            <p:nvPr/>
          </p:nvGraphicFramePr>
          <p:xfrm>
            <a:off x="103" y="1820"/>
            <a:ext cx="203" cy="3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76" name="Equation" r:id="rId37" imgW="342751" imgH="571252" progId="Equation.DSMT4">
                    <p:embed/>
                  </p:oleObj>
                </mc:Choice>
                <mc:Fallback>
                  <p:oleObj name="Equation" r:id="rId37" imgW="342751" imgH="57125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" y="1820"/>
                          <a:ext cx="203" cy="3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506" name="Line 90"/>
          <p:cNvSpPr>
            <a:spLocks noChangeShapeType="1"/>
          </p:cNvSpPr>
          <p:nvPr/>
        </p:nvSpPr>
        <p:spPr bwMode="auto">
          <a:xfrm>
            <a:off x="1524000" y="1676400"/>
            <a:ext cx="4653366" cy="2215036"/>
          </a:xfrm>
          <a:prstGeom prst="line">
            <a:avLst/>
          </a:prstGeom>
          <a:noFill/>
          <a:ln w="38100">
            <a:solidFill>
              <a:srgbClr val="FF66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0514" name="Group 98"/>
          <p:cNvGrpSpPr>
            <a:grpSpLocks/>
          </p:cNvGrpSpPr>
          <p:nvPr/>
        </p:nvGrpSpPr>
        <p:grpSpPr bwMode="auto">
          <a:xfrm>
            <a:off x="6048373" y="3645694"/>
            <a:ext cx="2562225" cy="2119313"/>
            <a:chOff x="4088" y="2269"/>
            <a:chExt cx="1614" cy="1335"/>
          </a:xfrm>
        </p:grpSpPr>
        <p:graphicFrame>
          <p:nvGraphicFramePr>
            <p:cNvPr id="60493" name="Object 7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9342308"/>
                </p:ext>
              </p:extLst>
            </p:nvPr>
          </p:nvGraphicFramePr>
          <p:xfrm>
            <a:off x="5025" y="3468"/>
            <a:ext cx="217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77" name="Equation" r:id="rId39" imgW="368300" imgH="228600" progId="Equation.DSMT4">
                    <p:embed/>
                  </p:oleObj>
                </mc:Choice>
                <mc:Fallback>
                  <p:oleObj name="Equation" r:id="rId39" imgW="3683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5" y="3468"/>
                          <a:ext cx="217" cy="1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494" name="Line 78"/>
            <p:cNvSpPr>
              <a:spLocks noChangeShapeType="1"/>
            </p:cNvSpPr>
            <p:nvPr/>
          </p:nvSpPr>
          <p:spPr bwMode="auto">
            <a:xfrm>
              <a:off x="4680" y="2554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5" name="Line 79"/>
            <p:cNvSpPr>
              <a:spLocks noChangeShapeType="1"/>
            </p:cNvSpPr>
            <p:nvPr/>
          </p:nvSpPr>
          <p:spPr bwMode="auto">
            <a:xfrm>
              <a:off x="4136" y="3370"/>
              <a:ext cx="13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6" name="Line 80"/>
            <p:cNvSpPr>
              <a:spLocks noChangeShapeType="1"/>
            </p:cNvSpPr>
            <p:nvPr/>
          </p:nvSpPr>
          <p:spPr bwMode="auto">
            <a:xfrm>
              <a:off x="4101" y="3370"/>
              <a:ext cx="17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7" name="Line 81"/>
            <p:cNvSpPr>
              <a:spLocks noChangeShapeType="1"/>
            </p:cNvSpPr>
            <p:nvPr/>
          </p:nvSpPr>
          <p:spPr bwMode="auto">
            <a:xfrm flipV="1">
              <a:off x="4272" y="2928"/>
              <a:ext cx="0" cy="44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8" name="Line 82"/>
            <p:cNvSpPr>
              <a:spLocks noChangeShapeType="1"/>
            </p:cNvSpPr>
            <p:nvPr/>
          </p:nvSpPr>
          <p:spPr bwMode="auto">
            <a:xfrm>
              <a:off x="4272" y="2928"/>
              <a:ext cx="78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9" name="Line 83"/>
            <p:cNvSpPr>
              <a:spLocks noChangeShapeType="1"/>
            </p:cNvSpPr>
            <p:nvPr/>
          </p:nvSpPr>
          <p:spPr bwMode="auto">
            <a:xfrm flipV="1">
              <a:off x="5055" y="2928"/>
              <a:ext cx="0" cy="44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00" name="Line 84"/>
            <p:cNvSpPr>
              <a:spLocks noChangeShapeType="1"/>
            </p:cNvSpPr>
            <p:nvPr/>
          </p:nvSpPr>
          <p:spPr bwMode="auto">
            <a:xfrm>
              <a:off x="5055" y="3370"/>
              <a:ext cx="17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0501" name="Object 85"/>
            <p:cNvGraphicFramePr>
              <a:graphicFrameLocks noChangeAspect="1"/>
            </p:cNvGraphicFramePr>
            <p:nvPr/>
          </p:nvGraphicFramePr>
          <p:xfrm>
            <a:off x="4647" y="3404"/>
            <a:ext cx="90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78" name="Equation" r:id="rId41" imgW="152334" imgH="228501" progId="Equation.DSMT4">
                    <p:embed/>
                  </p:oleObj>
                </mc:Choice>
                <mc:Fallback>
                  <p:oleObj name="Equation" r:id="rId41" imgW="152334" imgH="22850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7" y="3404"/>
                          <a:ext cx="90" cy="1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502" name="Object 86"/>
            <p:cNvGraphicFramePr>
              <a:graphicFrameLocks noChangeAspect="1"/>
            </p:cNvGraphicFramePr>
            <p:nvPr/>
          </p:nvGraphicFramePr>
          <p:xfrm>
            <a:off x="4715" y="2690"/>
            <a:ext cx="68" cy="1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79" name="Equation" r:id="rId42" imgW="114151" imgH="215619" progId="Equation.DSMT4">
                    <p:embed/>
                  </p:oleObj>
                </mc:Choice>
                <mc:Fallback>
                  <p:oleObj name="Equation" r:id="rId42" imgW="114151" imgH="21561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5" y="2690"/>
                          <a:ext cx="68" cy="1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503" name="Object 8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9896298"/>
                </p:ext>
              </p:extLst>
            </p:nvPr>
          </p:nvGraphicFramePr>
          <p:xfrm>
            <a:off x="5578" y="3309"/>
            <a:ext cx="124" cy="1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80" name="Equation" r:id="rId43" imgW="202936" imgH="177569" progId="Equation.DSMT4">
                    <p:embed/>
                  </p:oleObj>
                </mc:Choice>
                <mc:Fallback>
                  <p:oleObj name="Equation" r:id="rId43" imgW="202936" imgH="17756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78" y="3309"/>
                          <a:ext cx="124" cy="1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504" name="Object 8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4703638"/>
                </p:ext>
              </p:extLst>
            </p:nvPr>
          </p:nvGraphicFramePr>
          <p:xfrm>
            <a:off x="4242" y="2272"/>
            <a:ext cx="520" cy="2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81" name="Equation" r:id="rId45" imgW="1180588" imgH="622030" progId="Equation.DSMT4">
                    <p:embed/>
                  </p:oleObj>
                </mc:Choice>
                <mc:Fallback>
                  <p:oleObj name="Equation" r:id="rId45" imgW="1180588" imgH="62203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2" y="2272"/>
                          <a:ext cx="520" cy="2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505" name="Object 8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6271170"/>
                </p:ext>
              </p:extLst>
            </p:nvPr>
          </p:nvGraphicFramePr>
          <p:xfrm>
            <a:off x="4088" y="3438"/>
            <a:ext cx="292" cy="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82" name="Equation" r:id="rId47" imgW="495085" imgH="228501" progId="Equation.DSMT4">
                    <p:embed/>
                  </p:oleObj>
                </mc:Choice>
                <mc:Fallback>
                  <p:oleObj name="Equation" r:id="rId47" imgW="495085" imgH="22850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8" y="3438"/>
                          <a:ext cx="292" cy="1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507" name="Object 9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3614906"/>
                </p:ext>
              </p:extLst>
            </p:nvPr>
          </p:nvGraphicFramePr>
          <p:xfrm>
            <a:off x="4755" y="2269"/>
            <a:ext cx="600" cy="2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83" name="Equation" r:id="rId49" imgW="1358310" imgH="622030" progId="Equation.DSMT4">
                    <p:embed/>
                  </p:oleObj>
                </mc:Choice>
                <mc:Fallback>
                  <p:oleObj name="Equation" r:id="rId49" imgW="1358310" imgH="62203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5" y="2269"/>
                          <a:ext cx="600" cy="274"/>
                        </a:xfrm>
                        <a:prstGeom prst="rect">
                          <a:avLst/>
                        </a:prstGeom>
                        <a:solidFill>
                          <a:srgbClr val="00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"/>
          <p:cNvGrpSpPr/>
          <p:nvPr/>
        </p:nvGrpSpPr>
        <p:grpSpPr>
          <a:xfrm>
            <a:off x="6961981" y="3050618"/>
            <a:ext cx="1007022" cy="649009"/>
            <a:chOff x="6961981" y="3050618"/>
            <a:chExt cx="1007022" cy="649009"/>
          </a:xfrm>
        </p:grpSpPr>
        <p:sp>
          <p:nvSpPr>
            <p:cNvPr id="60508" name="Line 92"/>
            <p:cNvSpPr>
              <a:spLocks noChangeShapeType="1"/>
            </p:cNvSpPr>
            <p:nvPr/>
          </p:nvSpPr>
          <p:spPr bwMode="auto">
            <a:xfrm flipV="1">
              <a:off x="6961981" y="3307556"/>
              <a:ext cx="0" cy="381000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09" name="Line 93"/>
            <p:cNvSpPr>
              <a:spLocks noChangeShapeType="1"/>
            </p:cNvSpPr>
            <p:nvPr/>
          </p:nvSpPr>
          <p:spPr bwMode="auto">
            <a:xfrm flipV="1">
              <a:off x="6961981" y="3318627"/>
              <a:ext cx="962820" cy="0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10" name="Line 94"/>
            <p:cNvSpPr>
              <a:spLocks noChangeShapeType="1"/>
            </p:cNvSpPr>
            <p:nvPr/>
          </p:nvSpPr>
          <p:spPr bwMode="auto">
            <a:xfrm flipV="1">
              <a:off x="7934985" y="3318627"/>
              <a:ext cx="0" cy="381000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104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2936889"/>
                </p:ext>
              </p:extLst>
            </p:nvPr>
          </p:nvGraphicFramePr>
          <p:xfrm>
            <a:off x="7029403" y="3050618"/>
            <a:ext cx="939600" cy="177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84" name="Equation" r:id="rId51" imgW="939392" imgH="177723" progId="Equation.DSMT4">
                    <p:embed/>
                  </p:oleObj>
                </mc:Choice>
                <mc:Fallback>
                  <p:oleObj name="Equation" r:id="rId51" imgW="939392" imgH="17772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29403" y="3050618"/>
                          <a:ext cx="939600" cy="177480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700201"/>
              </p:ext>
            </p:extLst>
          </p:nvPr>
        </p:nvGraphicFramePr>
        <p:xfrm>
          <a:off x="5733131" y="88900"/>
          <a:ext cx="284956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85" name="Equation" r:id="rId53" imgW="2286000" imgH="355600" progId="Equation.DSMT4">
                  <p:embed/>
                </p:oleObj>
              </mc:Choice>
              <mc:Fallback>
                <p:oleObj name="Equation" r:id="rId53" imgW="22860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3131" y="88900"/>
                        <a:ext cx="2849563" cy="4445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8575">
                        <a:solidFill>
                          <a:srgbClr val="00B05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734933"/>
              </p:ext>
            </p:extLst>
          </p:nvPr>
        </p:nvGraphicFramePr>
        <p:xfrm>
          <a:off x="3680159" y="4425882"/>
          <a:ext cx="2388852" cy="63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86" name="Equation" r:id="rId55" imgW="2654300" imgH="711200" progId="Equation.DSMT4">
                  <p:embed/>
                </p:oleObj>
              </mc:Choice>
              <mc:Fallback>
                <p:oleObj name="Equation" r:id="rId55" imgW="2654300" imgH="71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0159" y="4425882"/>
                        <a:ext cx="2388852" cy="6399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651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64" grpId="0"/>
      <p:bldP spid="60468" grpId="0" animBg="1"/>
      <p:bldP spid="60469" grpId="0"/>
      <p:bldP spid="60472" grpId="0" animBg="1"/>
      <p:bldP spid="60473" grpId="0" animBg="1"/>
      <p:bldP spid="60506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049066"/>
              </p:ext>
            </p:extLst>
          </p:nvPr>
        </p:nvGraphicFramePr>
        <p:xfrm>
          <a:off x="1136650" y="1066800"/>
          <a:ext cx="4411663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1" name="Equation" r:id="rId3" imgW="3251200" imgH="342900" progId="Equation.DSMT4">
                  <p:embed/>
                </p:oleObj>
              </mc:Choice>
              <mc:Fallback>
                <p:oleObj name="Equation" r:id="rId3" imgW="32512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0" y="1066800"/>
                        <a:ext cx="4411663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55807" y="380998"/>
            <a:ext cx="4146800" cy="461665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convolution Theorem</a:t>
            </a:r>
            <a:r>
              <a:rPr lang="ar-SA" sz="2400" b="1" dirty="0" smtClean="0"/>
              <a:t> </a:t>
            </a:r>
            <a:endParaRPr lang="en-US" sz="2400" dirty="0"/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561324"/>
              </p:ext>
            </p:extLst>
          </p:nvPr>
        </p:nvGraphicFramePr>
        <p:xfrm>
          <a:off x="762000" y="3352800"/>
          <a:ext cx="49784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2" name="Equation" r:id="rId5" imgW="3670200" imgH="660240" progId="Equation.DSMT4">
                  <p:embed/>
                </p:oleObj>
              </mc:Choice>
              <mc:Fallback>
                <p:oleObj name="Equation" r:id="rId5" imgW="367020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352800"/>
                        <a:ext cx="4978400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46821" y="2576512"/>
            <a:ext cx="4468859" cy="461665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multiplication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Theorem</a:t>
            </a:r>
            <a:r>
              <a:rPr lang="ar-SA" sz="2400" b="1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525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6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180141"/>
              </p:ext>
            </p:extLst>
          </p:nvPr>
        </p:nvGraphicFramePr>
        <p:xfrm>
          <a:off x="2438400" y="914400"/>
          <a:ext cx="2154238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8" name="Equation" r:id="rId3" imgW="2145369" imgH="863225" progId="Equation.DSMT4">
                  <p:embed/>
                </p:oleObj>
              </mc:Choice>
              <mc:Fallback>
                <p:oleObj name="Equation" r:id="rId3" imgW="2145369" imgH="86322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914400"/>
                        <a:ext cx="2154238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533400" y="304800"/>
            <a:ext cx="43163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Find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Fourier Transform of following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381000" y="17526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Solution</a:t>
            </a:r>
            <a:r>
              <a:rPr lang="ar-SA" dirty="0"/>
              <a:t> 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457200" y="2438400"/>
            <a:ext cx="8458200" cy="1960563"/>
            <a:chOff x="457200" y="2438400"/>
            <a:chExt cx="8458200" cy="1960563"/>
          </a:xfrm>
        </p:grpSpPr>
        <p:sp>
          <p:nvSpPr>
            <p:cNvPr id="70666" name="Rectangle 10"/>
            <p:cNvSpPr>
              <a:spLocks noChangeArrowheads="1"/>
            </p:cNvSpPr>
            <p:nvPr/>
          </p:nvSpPr>
          <p:spPr bwMode="auto">
            <a:xfrm>
              <a:off x="457200" y="2438400"/>
              <a:ext cx="914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rtl="0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Since</a:t>
              </a:r>
              <a:r>
                <a:rPr lang="ar-SA" dirty="0"/>
                <a:t> </a:t>
              </a:r>
              <a:endParaRPr lang="en-US" dirty="0"/>
            </a:p>
          </p:txBody>
        </p:sp>
        <p:grpSp>
          <p:nvGrpSpPr>
            <p:cNvPr id="70708" name="Group 52"/>
            <p:cNvGrpSpPr>
              <a:grpSpLocks/>
            </p:cNvGrpSpPr>
            <p:nvPr/>
          </p:nvGrpSpPr>
          <p:grpSpPr bwMode="auto">
            <a:xfrm>
              <a:off x="1524000" y="2667000"/>
              <a:ext cx="1905000" cy="1655763"/>
              <a:chOff x="768" y="1680"/>
              <a:chExt cx="1200" cy="1043"/>
            </a:xfrm>
          </p:grpSpPr>
          <p:sp>
            <p:nvSpPr>
              <p:cNvPr id="70667" name="Line 11"/>
              <p:cNvSpPr>
                <a:spLocks noChangeShapeType="1"/>
              </p:cNvSpPr>
              <p:nvPr/>
            </p:nvSpPr>
            <p:spPr bwMode="auto">
              <a:xfrm>
                <a:off x="768" y="2448"/>
                <a:ext cx="11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68" name="Line 12"/>
              <p:cNvSpPr>
                <a:spLocks noChangeShapeType="1"/>
              </p:cNvSpPr>
              <p:nvPr/>
            </p:nvSpPr>
            <p:spPr bwMode="auto">
              <a:xfrm flipV="1">
                <a:off x="1296" y="1968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69" name="Line 13"/>
              <p:cNvSpPr>
                <a:spLocks noChangeShapeType="1"/>
              </p:cNvSpPr>
              <p:nvPr/>
            </p:nvSpPr>
            <p:spPr bwMode="auto">
              <a:xfrm flipV="1">
                <a:off x="960" y="2160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70" name="Line 14"/>
              <p:cNvSpPr>
                <a:spLocks noChangeShapeType="1"/>
              </p:cNvSpPr>
              <p:nvPr/>
            </p:nvSpPr>
            <p:spPr bwMode="auto">
              <a:xfrm>
                <a:off x="960" y="2160"/>
                <a:ext cx="672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71" name="Line 15"/>
              <p:cNvSpPr>
                <a:spLocks noChangeShapeType="1"/>
              </p:cNvSpPr>
              <p:nvPr/>
            </p:nvSpPr>
            <p:spPr bwMode="auto">
              <a:xfrm flipV="1">
                <a:off x="1632" y="2160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70672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50533611"/>
                  </p:ext>
                </p:extLst>
              </p:nvPr>
            </p:nvGraphicFramePr>
            <p:xfrm>
              <a:off x="1164" y="1680"/>
              <a:ext cx="320" cy="2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459" name="Equation" r:id="rId5" imgW="1016000" imgH="863600" progId="Equation.DSMT4">
                      <p:embed/>
                    </p:oleObj>
                  </mc:Choice>
                  <mc:Fallback>
                    <p:oleObj name="Equation" r:id="rId5" imgW="1016000" imgH="863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64" y="1680"/>
                            <a:ext cx="320" cy="27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0673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72279905"/>
                  </p:ext>
                </p:extLst>
              </p:nvPr>
            </p:nvGraphicFramePr>
            <p:xfrm>
              <a:off x="1920" y="2408"/>
              <a:ext cx="48" cy="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460" name="Equation" r:id="rId7" imgW="152268" imgH="253780" progId="Equation.DSMT4">
                      <p:embed/>
                    </p:oleObj>
                  </mc:Choice>
                  <mc:Fallback>
                    <p:oleObj name="Equation" r:id="rId7" imgW="152268" imgH="2537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20" y="2408"/>
                            <a:ext cx="48" cy="8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0681" name="Object 4"/>
              <p:cNvGraphicFramePr>
                <a:graphicFrameLocks noChangeAspect="1"/>
              </p:cNvGraphicFramePr>
              <p:nvPr/>
            </p:nvGraphicFramePr>
            <p:xfrm>
              <a:off x="1584" y="2496"/>
              <a:ext cx="68" cy="2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461" name="Equation" r:id="rId9" imgW="215806" imgH="710891" progId="Equation.DSMT4">
                      <p:embed/>
                    </p:oleObj>
                  </mc:Choice>
                  <mc:Fallback>
                    <p:oleObj name="Equation" r:id="rId9" imgW="215806" imgH="710891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84" y="2496"/>
                            <a:ext cx="68" cy="22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0682" name="Object 4"/>
              <p:cNvGraphicFramePr>
                <a:graphicFrameLocks noChangeAspect="1"/>
              </p:cNvGraphicFramePr>
              <p:nvPr/>
            </p:nvGraphicFramePr>
            <p:xfrm>
              <a:off x="864" y="2448"/>
              <a:ext cx="148" cy="2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462" name="Equation" r:id="rId11" imgW="469696" imgH="710891" progId="Equation.DSMT4">
                      <p:embed/>
                    </p:oleObj>
                  </mc:Choice>
                  <mc:Fallback>
                    <p:oleObj name="Equation" r:id="rId11" imgW="469696" imgH="710891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64" y="2448"/>
                            <a:ext cx="148" cy="22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0683" name="Object 4"/>
              <p:cNvGraphicFramePr>
                <a:graphicFrameLocks noChangeAspect="1"/>
              </p:cNvGraphicFramePr>
              <p:nvPr/>
            </p:nvGraphicFramePr>
            <p:xfrm>
              <a:off x="1248" y="2496"/>
              <a:ext cx="76" cy="1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463" name="Equation" r:id="rId13" imgW="241195" imgH="380835" progId="Equation.DSMT4">
                      <p:embed/>
                    </p:oleObj>
                  </mc:Choice>
                  <mc:Fallback>
                    <p:oleObj name="Equation" r:id="rId13" imgW="241195" imgH="380835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48" y="2496"/>
                            <a:ext cx="76" cy="12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70696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6755447"/>
                </p:ext>
              </p:extLst>
            </p:nvPr>
          </p:nvGraphicFramePr>
          <p:xfrm>
            <a:off x="3581400" y="3393708"/>
            <a:ext cx="331788" cy="460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64" name="Equation" r:id="rId15" imgW="330200" imgH="457200" progId="Equation.DSMT4">
                    <p:embed/>
                  </p:oleObj>
                </mc:Choice>
                <mc:Fallback>
                  <p:oleObj name="Equation" r:id="rId15" imgW="33020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1400" y="3393708"/>
                          <a:ext cx="331788" cy="460375"/>
                        </a:xfrm>
                        <a:prstGeom prst="rect">
                          <a:avLst/>
                        </a:prstGeom>
                        <a:solidFill>
                          <a:srgbClr val="FF00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0709" name="Group 53"/>
            <p:cNvGrpSpPr>
              <a:grpSpLocks/>
            </p:cNvGrpSpPr>
            <p:nvPr/>
          </p:nvGrpSpPr>
          <p:grpSpPr bwMode="auto">
            <a:xfrm>
              <a:off x="4114800" y="2743200"/>
              <a:ext cx="1905000" cy="1655763"/>
              <a:chOff x="768" y="1680"/>
              <a:chExt cx="1200" cy="1043"/>
            </a:xfrm>
          </p:grpSpPr>
          <p:sp>
            <p:nvSpPr>
              <p:cNvPr id="70710" name="Line 54"/>
              <p:cNvSpPr>
                <a:spLocks noChangeShapeType="1"/>
              </p:cNvSpPr>
              <p:nvPr/>
            </p:nvSpPr>
            <p:spPr bwMode="auto">
              <a:xfrm>
                <a:off x="768" y="2448"/>
                <a:ext cx="11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11" name="Line 55"/>
              <p:cNvSpPr>
                <a:spLocks noChangeShapeType="1"/>
              </p:cNvSpPr>
              <p:nvPr/>
            </p:nvSpPr>
            <p:spPr bwMode="auto">
              <a:xfrm flipV="1">
                <a:off x="1296" y="1968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12" name="Line 56"/>
              <p:cNvSpPr>
                <a:spLocks noChangeShapeType="1"/>
              </p:cNvSpPr>
              <p:nvPr/>
            </p:nvSpPr>
            <p:spPr bwMode="auto">
              <a:xfrm flipV="1">
                <a:off x="960" y="2160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13" name="Line 57"/>
              <p:cNvSpPr>
                <a:spLocks noChangeShapeType="1"/>
              </p:cNvSpPr>
              <p:nvPr/>
            </p:nvSpPr>
            <p:spPr bwMode="auto">
              <a:xfrm>
                <a:off x="960" y="2160"/>
                <a:ext cx="672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14" name="Line 58"/>
              <p:cNvSpPr>
                <a:spLocks noChangeShapeType="1"/>
              </p:cNvSpPr>
              <p:nvPr/>
            </p:nvSpPr>
            <p:spPr bwMode="auto">
              <a:xfrm flipV="1">
                <a:off x="1632" y="2160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70715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83647271"/>
                  </p:ext>
                </p:extLst>
              </p:nvPr>
            </p:nvGraphicFramePr>
            <p:xfrm>
              <a:off x="1164" y="1680"/>
              <a:ext cx="320" cy="2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465" name="Equation" r:id="rId17" imgW="1016000" imgH="863600" progId="Equation.DSMT4">
                      <p:embed/>
                    </p:oleObj>
                  </mc:Choice>
                  <mc:Fallback>
                    <p:oleObj name="Equation" r:id="rId17" imgW="1016000" imgH="863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64" y="1680"/>
                            <a:ext cx="320" cy="27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0716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60311057"/>
                  </p:ext>
                </p:extLst>
              </p:nvPr>
            </p:nvGraphicFramePr>
            <p:xfrm>
              <a:off x="1920" y="2400"/>
              <a:ext cx="48" cy="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466" name="Equation" r:id="rId19" imgW="152268" imgH="253780" progId="Equation.DSMT4">
                      <p:embed/>
                    </p:oleObj>
                  </mc:Choice>
                  <mc:Fallback>
                    <p:oleObj name="Equation" r:id="rId19" imgW="152268" imgH="2537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20" y="2400"/>
                            <a:ext cx="48" cy="8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0717" name="Object 4"/>
              <p:cNvGraphicFramePr>
                <a:graphicFrameLocks noChangeAspect="1"/>
              </p:cNvGraphicFramePr>
              <p:nvPr/>
            </p:nvGraphicFramePr>
            <p:xfrm>
              <a:off x="1584" y="2496"/>
              <a:ext cx="68" cy="2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467" name="Equation" r:id="rId21" imgW="215806" imgH="710891" progId="Equation.DSMT4">
                      <p:embed/>
                    </p:oleObj>
                  </mc:Choice>
                  <mc:Fallback>
                    <p:oleObj name="Equation" r:id="rId21" imgW="215806" imgH="710891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84" y="2496"/>
                            <a:ext cx="68" cy="22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0718" name="Object 4"/>
              <p:cNvGraphicFramePr>
                <a:graphicFrameLocks noChangeAspect="1"/>
              </p:cNvGraphicFramePr>
              <p:nvPr/>
            </p:nvGraphicFramePr>
            <p:xfrm>
              <a:off x="864" y="2448"/>
              <a:ext cx="148" cy="2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468" name="Equation" r:id="rId22" imgW="469696" imgH="710891" progId="Equation.DSMT4">
                      <p:embed/>
                    </p:oleObj>
                  </mc:Choice>
                  <mc:Fallback>
                    <p:oleObj name="Equation" r:id="rId22" imgW="469696" imgH="710891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64" y="2448"/>
                            <a:ext cx="148" cy="22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0719" name="Object 4"/>
              <p:cNvGraphicFramePr>
                <a:graphicFrameLocks noChangeAspect="1"/>
              </p:cNvGraphicFramePr>
              <p:nvPr/>
            </p:nvGraphicFramePr>
            <p:xfrm>
              <a:off x="1248" y="2496"/>
              <a:ext cx="76" cy="1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469" name="Equation" r:id="rId23" imgW="241195" imgH="380835" progId="Equation.DSMT4">
                      <p:embed/>
                    </p:oleObj>
                  </mc:Choice>
                  <mc:Fallback>
                    <p:oleObj name="Equation" r:id="rId23" imgW="241195" imgH="380835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48" y="2496"/>
                            <a:ext cx="76" cy="12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0723" name="Group 67"/>
            <p:cNvGrpSpPr>
              <a:grpSpLocks/>
            </p:cNvGrpSpPr>
            <p:nvPr/>
          </p:nvGrpSpPr>
          <p:grpSpPr bwMode="auto">
            <a:xfrm>
              <a:off x="6858000" y="2743200"/>
              <a:ext cx="2057400" cy="1487488"/>
              <a:chOff x="3936" y="1728"/>
              <a:chExt cx="1296" cy="937"/>
            </a:xfrm>
          </p:grpSpPr>
          <p:sp>
            <p:nvSpPr>
              <p:cNvPr id="70698" name="Line 42"/>
              <p:cNvSpPr>
                <a:spLocks noChangeShapeType="1"/>
              </p:cNvSpPr>
              <p:nvPr/>
            </p:nvSpPr>
            <p:spPr bwMode="auto">
              <a:xfrm>
                <a:off x="3936" y="2496"/>
                <a:ext cx="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99" name="Line 43"/>
              <p:cNvSpPr>
                <a:spLocks noChangeShapeType="1"/>
              </p:cNvSpPr>
              <p:nvPr/>
            </p:nvSpPr>
            <p:spPr bwMode="auto">
              <a:xfrm flipV="1">
                <a:off x="4512" y="2016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70703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55929023"/>
                  </p:ext>
                </p:extLst>
              </p:nvPr>
            </p:nvGraphicFramePr>
            <p:xfrm>
              <a:off x="4376" y="1728"/>
              <a:ext cx="328" cy="2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470" name="Equation" r:id="rId25" imgW="1040948" imgH="863225" progId="Equation.DSMT4">
                      <p:embed/>
                    </p:oleObj>
                  </mc:Choice>
                  <mc:Fallback>
                    <p:oleObj name="Equation" r:id="rId25" imgW="1040948" imgH="863225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76" y="1728"/>
                            <a:ext cx="328" cy="27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0704" name="Object 4"/>
              <p:cNvGraphicFramePr>
                <a:graphicFrameLocks noChangeAspect="1"/>
              </p:cNvGraphicFramePr>
              <p:nvPr/>
            </p:nvGraphicFramePr>
            <p:xfrm>
              <a:off x="5184" y="2448"/>
              <a:ext cx="48" cy="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471" name="Equation" r:id="rId27" imgW="152268" imgH="253780" progId="Equation.DSMT4">
                      <p:embed/>
                    </p:oleObj>
                  </mc:Choice>
                  <mc:Fallback>
                    <p:oleObj name="Equation" r:id="rId27" imgW="152268" imgH="2537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84" y="2448"/>
                            <a:ext cx="48" cy="8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0705" name="Object 4"/>
              <p:cNvGraphicFramePr>
                <a:graphicFrameLocks noChangeAspect="1"/>
              </p:cNvGraphicFramePr>
              <p:nvPr/>
            </p:nvGraphicFramePr>
            <p:xfrm>
              <a:off x="4992" y="2544"/>
              <a:ext cx="76" cy="8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472" name="Equation" r:id="rId29" imgW="241091" imgH="266469" progId="Equation.DSMT4">
                      <p:embed/>
                    </p:oleObj>
                  </mc:Choice>
                  <mc:Fallback>
                    <p:oleObj name="Equation" r:id="rId29" imgW="241091" imgH="266469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92" y="2544"/>
                            <a:ext cx="76" cy="8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0706" name="Object 4"/>
              <p:cNvGraphicFramePr>
                <a:graphicFrameLocks noChangeAspect="1"/>
              </p:cNvGraphicFramePr>
              <p:nvPr/>
            </p:nvGraphicFramePr>
            <p:xfrm>
              <a:off x="3936" y="2544"/>
              <a:ext cx="152" cy="8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473" name="Equation" r:id="rId31" imgW="482181" imgH="266469" progId="Equation.DSMT4">
                      <p:embed/>
                    </p:oleObj>
                  </mc:Choice>
                  <mc:Fallback>
                    <p:oleObj name="Equation" r:id="rId31" imgW="482181" imgH="266469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36" y="2544"/>
                            <a:ext cx="152" cy="8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0707" name="Object 4"/>
              <p:cNvGraphicFramePr>
                <a:graphicFrameLocks noChangeAspect="1"/>
              </p:cNvGraphicFramePr>
              <p:nvPr/>
            </p:nvGraphicFramePr>
            <p:xfrm>
              <a:off x="4464" y="2544"/>
              <a:ext cx="76" cy="1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474" name="Equation" r:id="rId33" imgW="241195" imgH="380835" progId="Equation.DSMT4">
                      <p:embed/>
                    </p:oleObj>
                  </mc:Choice>
                  <mc:Fallback>
                    <p:oleObj name="Equation" r:id="rId33" imgW="241195" imgH="380835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64" y="2544"/>
                            <a:ext cx="76" cy="12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0720" name="Line 64"/>
              <p:cNvSpPr>
                <a:spLocks noChangeShapeType="1"/>
              </p:cNvSpPr>
              <p:nvPr/>
            </p:nvSpPr>
            <p:spPr bwMode="auto">
              <a:xfrm flipH="1">
                <a:off x="4032" y="2160"/>
                <a:ext cx="480" cy="33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21" name="Line 65"/>
              <p:cNvSpPr>
                <a:spLocks noChangeShapeType="1"/>
              </p:cNvSpPr>
              <p:nvPr/>
            </p:nvSpPr>
            <p:spPr bwMode="auto">
              <a:xfrm>
                <a:off x="4512" y="2160"/>
                <a:ext cx="480" cy="33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70722" name="Object 4"/>
              <p:cNvGraphicFramePr>
                <a:graphicFrameLocks noChangeAspect="1"/>
              </p:cNvGraphicFramePr>
              <p:nvPr/>
            </p:nvGraphicFramePr>
            <p:xfrm>
              <a:off x="4608" y="2112"/>
              <a:ext cx="76" cy="8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475" name="Equation" r:id="rId35" imgW="241091" imgH="266469" progId="Equation.DSMT4">
                      <p:embed/>
                    </p:oleObj>
                  </mc:Choice>
                  <mc:Fallback>
                    <p:oleObj name="Equation" r:id="rId35" imgW="241091" imgH="266469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08" y="2112"/>
                            <a:ext cx="76" cy="8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70724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2250138"/>
                </p:ext>
              </p:extLst>
            </p:nvPr>
          </p:nvGraphicFramePr>
          <p:xfrm>
            <a:off x="6248400" y="3719316"/>
            <a:ext cx="433388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76" name="Equation" r:id="rId36" imgW="431613" imgH="342751" progId="Equation.DSMT4">
                    <p:embed/>
                  </p:oleObj>
                </mc:Choice>
                <mc:Fallback>
                  <p:oleObj name="Equation" r:id="rId36" imgW="431613" imgH="34275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8400" y="3719316"/>
                          <a:ext cx="433388" cy="346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1595357"/>
                </p:ext>
              </p:extLst>
            </p:nvPr>
          </p:nvGraphicFramePr>
          <p:xfrm>
            <a:off x="3324225" y="2978150"/>
            <a:ext cx="81915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77" name="Equation" r:id="rId38" imgW="812447" imgH="177723" progId="Equation.DSMT4">
                    <p:embed/>
                  </p:oleObj>
                </mc:Choice>
                <mc:Fallback>
                  <p:oleObj name="Equation" r:id="rId38" imgW="812447" imgH="17772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4225" y="2978150"/>
                          <a:ext cx="819150" cy="177800"/>
                        </a:xfrm>
                        <a:prstGeom prst="rect">
                          <a:avLst/>
                        </a:prstGeom>
                        <a:solidFill>
                          <a:srgbClr val="00FF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848998"/>
              </p:ext>
            </p:extLst>
          </p:nvPr>
        </p:nvGraphicFramePr>
        <p:xfrm>
          <a:off x="312738" y="3536950"/>
          <a:ext cx="73025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78" name="Equation" r:id="rId40" imgW="723586" imgH="279279" progId="Equation.DSMT4">
                  <p:embed/>
                </p:oleObj>
              </mc:Choice>
              <mc:Fallback>
                <p:oleObj name="Equation" r:id="rId40" imgW="723586" imgH="27927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8" y="3536950"/>
                        <a:ext cx="730250" cy="279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0" name="Group 59"/>
          <p:cNvGrpSpPr/>
          <p:nvPr/>
        </p:nvGrpSpPr>
        <p:grpSpPr>
          <a:xfrm>
            <a:off x="76200" y="3906982"/>
            <a:ext cx="8486775" cy="2455718"/>
            <a:chOff x="76200" y="3906982"/>
            <a:chExt cx="8486775" cy="2455718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3380864"/>
                </p:ext>
              </p:extLst>
            </p:nvPr>
          </p:nvGraphicFramePr>
          <p:xfrm>
            <a:off x="3669506" y="5937250"/>
            <a:ext cx="128588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79" name="Equation" r:id="rId42" imgW="126780" imgH="164814" progId="Equation.DSMT4">
                    <p:embed/>
                  </p:oleObj>
                </mc:Choice>
                <mc:Fallback>
                  <p:oleObj name="Equation" r:id="rId42" imgW="126780" imgH="16481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9506" y="5937250"/>
                          <a:ext cx="128588" cy="165100"/>
                        </a:xfrm>
                        <a:prstGeom prst="rect">
                          <a:avLst/>
                        </a:prstGeom>
                        <a:solidFill>
                          <a:srgbClr val="FF00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" name="Group 8"/>
            <p:cNvGrpSpPr/>
            <p:nvPr/>
          </p:nvGrpSpPr>
          <p:grpSpPr>
            <a:xfrm>
              <a:off x="1793062" y="4343400"/>
              <a:ext cx="1203325" cy="1847850"/>
              <a:chOff x="1488262" y="4343400"/>
              <a:chExt cx="1203325" cy="1847850"/>
            </a:xfrm>
          </p:grpSpPr>
          <p:graphicFrame>
            <p:nvGraphicFramePr>
              <p:cNvPr id="4104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81111869"/>
                  </p:ext>
                </p:extLst>
              </p:nvPr>
            </p:nvGraphicFramePr>
            <p:xfrm>
              <a:off x="1488262" y="5848350"/>
              <a:ext cx="1203325" cy="342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480" name="Equation" r:id="rId44" imgW="1193800" imgH="342900" progId="Equation.DSMT4">
                      <p:embed/>
                    </p:oleObj>
                  </mc:Choice>
                  <mc:Fallback>
                    <p:oleObj name="Equation" r:id="rId44" imgW="1193800" imgH="3429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88262" y="5848350"/>
                            <a:ext cx="1203325" cy="3429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00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33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7" name="Up-Down Arrow 46"/>
              <p:cNvSpPr/>
              <p:nvPr/>
            </p:nvSpPr>
            <p:spPr>
              <a:xfrm>
                <a:off x="1815084" y="4343400"/>
                <a:ext cx="484632" cy="1216152"/>
              </a:xfrm>
              <a:prstGeom prst="upDownArrow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593653" y="4343400"/>
              <a:ext cx="1203325" cy="1847850"/>
              <a:chOff x="4288853" y="4343400"/>
              <a:chExt cx="1203325" cy="1847850"/>
            </a:xfrm>
          </p:grpSpPr>
          <p:graphicFrame>
            <p:nvGraphicFramePr>
              <p:cNvPr id="3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09557938"/>
                  </p:ext>
                </p:extLst>
              </p:nvPr>
            </p:nvGraphicFramePr>
            <p:xfrm>
              <a:off x="4288853" y="5848350"/>
              <a:ext cx="1203325" cy="342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481" name="Equation" r:id="rId46" imgW="1193800" imgH="342900" progId="Equation.DSMT4">
                      <p:embed/>
                    </p:oleObj>
                  </mc:Choice>
                  <mc:Fallback>
                    <p:oleObj name="Equation" r:id="rId46" imgW="1193800" imgH="3429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88853" y="5848350"/>
                            <a:ext cx="1203325" cy="3429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00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33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8" name="Up-Down Arrow 47"/>
              <p:cNvSpPr/>
              <p:nvPr/>
            </p:nvSpPr>
            <p:spPr>
              <a:xfrm>
                <a:off x="4405884" y="4343400"/>
                <a:ext cx="484632" cy="1216152"/>
              </a:xfrm>
              <a:prstGeom prst="upDownArrow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181850" y="4413303"/>
              <a:ext cx="1381125" cy="1752547"/>
              <a:chOff x="6877050" y="4413303"/>
              <a:chExt cx="1381125" cy="1752547"/>
            </a:xfrm>
          </p:grpSpPr>
          <p:graphicFrame>
            <p:nvGraphicFramePr>
              <p:cNvPr id="2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31396436"/>
                  </p:ext>
                </p:extLst>
              </p:nvPr>
            </p:nvGraphicFramePr>
            <p:xfrm>
              <a:off x="6877050" y="5759450"/>
              <a:ext cx="1381125" cy="406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482" name="Equation" r:id="rId48" imgW="1371600" imgH="406400" progId="Equation.DSMT4">
                      <p:embed/>
                    </p:oleObj>
                  </mc:Choice>
                  <mc:Fallback>
                    <p:oleObj name="Equation" r:id="rId48" imgW="1371600" imgH="4064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877050" y="5759450"/>
                            <a:ext cx="1381125" cy="406400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33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9" name="Up-Down Arrow 48"/>
              <p:cNvSpPr/>
              <p:nvPr/>
            </p:nvSpPr>
            <p:spPr>
              <a:xfrm>
                <a:off x="7291387" y="4413303"/>
                <a:ext cx="484632" cy="1216152"/>
              </a:xfrm>
              <a:prstGeom prst="upDownArrow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3733800" y="3906982"/>
              <a:ext cx="0" cy="1981200"/>
            </a:xfrm>
            <a:prstGeom prst="line">
              <a:avLst/>
            </a:prstGeom>
            <a:ln w="57150">
              <a:solidFill>
                <a:srgbClr val="00B05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67790066"/>
                </p:ext>
              </p:extLst>
            </p:nvPr>
          </p:nvGraphicFramePr>
          <p:xfrm>
            <a:off x="6324600" y="5791200"/>
            <a:ext cx="433388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83" name="Equation" r:id="rId50" imgW="431613" imgH="342751" progId="Equation.DSMT4">
                    <p:embed/>
                  </p:oleObj>
                </mc:Choice>
                <mc:Fallback>
                  <p:oleObj name="Equation" r:id="rId50" imgW="431613" imgH="34275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24600" y="5791200"/>
                          <a:ext cx="433388" cy="346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1765518"/>
                </p:ext>
              </p:extLst>
            </p:nvPr>
          </p:nvGraphicFramePr>
          <p:xfrm>
            <a:off x="76200" y="5848350"/>
            <a:ext cx="14478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84" name="Equation" r:id="rId51" imgW="1435100" imgH="342900" progId="Equation.DSMT4">
                    <p:embed/>
                  </p:oleObj>
                </mc:Choice>
                <mc:Fallback>
                  <p:oleObj name="Equation" r:id="rId51" imgW="1435100" imgH="3429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00" y="5848350"/>
                          <a:ext cx="1447800" cy="342900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4298490"/>
                </p:ext>
              </p:extLst>
            </p:nvPr>
          </p:nvGraphicFramePr>
          <p:xfrm>
            <a:off x="3248025" y="6159500"/>
            <a:ext cx="971550" cy="203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85" name="Equation" r:id="rId53" imgW="965200" imgH="203200" progId="Equation.DSMT4">
                    <p:embed/>
                  </p:oleObj>
                </mc:Choice>
                <mc:Fallback>
                  <p:oleObj name="Equation" r:id="rId53" imgW="9652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8025" y="6159500"/>
                          <a:ext cx="971550" cy="203200"/>
                        </a:xfrm>
                        <a:prstGeom prst="rect">
                          <a:avLst/>
                        </a:prstGeom>
                        <a:solidFill>
                          <a:srgbClr val="00FF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26495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5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533400" y="304800"/>
            <a:ext cx="57121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System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Analysis with Fourier Transform</a:t>
            </a:r>
            <a:r>
              <a:rPr lang="ar-SA" b="1" dirty="0"/>
              <a:t>  </a:t>
            </a:r>
            <a:r>
              <a:rPr lang="ar-SA" dirty="0"/>
              <a:t> 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295400" y="1447800"/>
            <a:ext cx="3581400" cy="1295400"/>
            <a:chOff x="1295400" y="1447800"/>
            <a:chExt cx="3581400" cy="1295400"/>
          </a:xfrm>
        </p:grpSpPr>
        <p:sp>
          <p:nvSpPr>
            <p:cNvPr id="73733" name="Rectangle 5"/>
            <p:cNvSpPr>
              <a:spLocks noChangeArrowheads="1"/>
            </p:cNvSpPr>
            <p:nvPr/>
          </p:nvSpPr>
          <p:spPr bwMode="auto">
            <a:xfrm>
              <a:off x="2057400" y="1447800"/>
              <a:ext cx="2057400" cy="1295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5" name="Line 7"/>
            <p:cNvSpPr>
              <a:spLocks noChangeShapeType="1"/>
            </p:cNvSpPr>
            <p:nvPr/>
          </p:nvSpPr>
          <p:spPr bwMode="auto">
            <a:xfrm>
              <a:off x="1295400" y="2133600"/>
              <a:ext cx="7620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6" name="Line 8"/>
            <p:cNvSpPr>
              <a:spLocks noChangeShapeType="1"/>
            </p:cNvSpPr>
            <p:nvPr/>
          </p:nvSpPr>
          <p:spPr bwMode="auto">
            <a:xfrm>
              <a:off x="4114800" y="2133600"/>
              <a:ext cx="7620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41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378691"/>
              </p:ext>
            </p:extLst>
          </p:nvPr>
        </p:nvGraphicFramePr>
        <p:xfrm>
          <a:off x="5530372" y="1981200"/>
          <a:ext cx="3240087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9" name="Equation" r:id="rId3" imgW="2387600" imgH="876300" progId="Equation.DSMT4">
                  <p:embed/>
                </p:oleObj>
              </mc:Choice>
              <mc:Fallback>
                <p:oleObj name="Equation" r:id="rId3" imgW="2387600" imgH="876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0372" y="1981200"/>
                        <a:ext cx="3240087" cy="1187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304800" y="1524000"/>
          <a:ext cx="84455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0" name="Equation" r:id="rId5" imgW="622030" imgH="342751" progId="Equation.DSMT4">
                  <p:embed/>
                </p:oleObj>
              </mc:Choice>
              <mc:Fallback>
                <p:oleObj name="Equation" r:id="rId5" imgW="622030" imgH="34275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24000"/>
                        <a:ext cx="84455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8"/>
          <p:cNvGraphicFramePr>
            <a:graphicFrameLocks noChangeAspect="1"/>
          </p:cNvGraphicFramePr>
          <p:nvPr/>
        </p:nvGraphicFramePr>
        <p:xfrm>
          <a:off x="2608263" y="1905000"/>
          <a:ext cx="8096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1" name="Equation" r:id="rId7" imgW="596900" imgH="342900" progId="Equation.DSMT4">
                  <p:embed/>
                </p:oleObj>
              </mc:Choice>
              <mc:Fallback>
                <p:oleObj name="Equation" r:id="rId7" imgW="5969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8263" y="1905000"/>
                        <a:ext cx="809625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773630"/>
              </p:ext>
            </p:extLst>
          </p:nvPr>
        </p:nvGraphicFramePr>
        <p:xfrm>
          <a:off x="4884259" y="1447800"/>
          <a:ext cx="272256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2" name="Equation" r:id="rId9" imgW="2006600" imgH="342900" progId="Equation.DSMT4">
                  <p:embed/>
                </p:oleObj>
              </mc:Choice>
              <mc:Fallback>
                <p:oleObj name="Equation" r:id="rId9" imgW="20066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4259" y="1447800"/>
                        <a:ext cx="2722563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263525" y="2133600"/>
            <a:ext cx="1016000" cy="2370138"/>
            <a:chOff x="263525" y="2133600"/>
            <a:chExt cx="1016000" cy="2370138"/>
          </a:xfrm>
        </p:grpSpPr>
        <p:graphicFrame>
          <p:nvGraphicFramePr>
            <p:cNvPr id="5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9113182"/>
                </p:ext>
              </p:extLst>
            </p:nvPr>
          </p:nvGraphicFramePr>
          <p:xfrm>
            <a:off x="263525" y="4038600"/>
            <a:ext cx="1016000" cy="465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43" name="Equation" r:id="rId11" imgW="748975" imgH="342751" progId="Equation.DSMT4">
                    <p:embed/>
                  </p:oleObj>
                </mc:Choice>
                <mc:Fallback>
                  <p:oleObj name="Equation" r:id="rId11" imgW="748975" imgH="34275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525" y="4038600"/>
                          <a:ext cx="1016000" cy="4651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745" name="Line 17"/>
            <p:cNvSpPr>
              <a:spLocks noChangeShapeType="1"/>
            </p:cNvSpPr>
            <p:nvPr/>
          </p:nvSpPr>
          <p:spPr bwMode="auto">
            <a:xfrm>
              <a:off x="762000" y="2133600"/>
              <a:ext cx="0" cy="17526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454275" y="2362200"/>
            <a:ext cx="1052513" cy="2217738"/>
            <a:chOff x="2454275" y="2362200"/>
            <a:chExt cx="1052513" cy="2217738"/>
          </a:xfrm>
        </p:grpSpPr>
        <p:graphicFrame>
          <p:nvGraphicFramePr>
            <p:cNvPr id="6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7157572"/>
                </p:ext>
              </p:extLst>
            </p:nvPr>
          </p:nvGraphicFramePr>
          <p:xfrm>
            <a:off x="2454275" y="4114800"/>
            <a:ext cx="1052513" cy="465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44" name="Equation" r:id="rId13" imgW="774364" imgH="342751" progId="Equation.DSMT4">
                    <p:embed/>
                  </p:oleObj>
                </mc:Choice>
                <mc:Fallback>
                  <p:oleObj name="Equation" r:id="rId13" imgW="774364" imgH="34275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4275" y="4114800"/>
                          <a:ext cx="1052513" cy="4651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746" name="Line 18"/>
            <p:cNvSpPr>
              <a:spLocks noChangeShapeType="1"/>
            </p:cNvSpPr>
            <p:nvPr/>
          </p:nvSpPr>
          <p:spPr bwMode="auto">
            <a:xfrm>
              <a:off x="3048000" y="2362200"/>
              <a:ext cx="0" cy="17526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76800" y="2057400"/>
            <a:ext cx="965200" cy="2528836"/>
            <a:chOff x="4876800" y="2057400"/>
            <a:chExt cx="965200" cy="2528836"/>
          </a:xfrm>
        </p:grpSpPr>
        <p:graphicFrame>
          <p:nvGraphicFramePr>
            <p:cNvPr id="7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5062385"/>
                </p:ext>
              </p:extLst>
            </p:nvPr>
          </p:nvGraphicFramePr>
          <p:xfrm>
            <a:off x="4876800" y="4121098"/>
            <a:ext cx="965200" cy="465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45" name="Equation" r:id="rId15" imgW="710891" imgH="342751" progId="Equation.DSMT4">
                    <p:embed/>
                  </p:oleObj>
                </mc:Choice>
                <mc:Fallback>
                  <p:oleObj name="Equation" r:id="rId15" imgW="710891" imgH="34275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6800" y="4121098"/>
                          <a:ext cx="965200" cy="4651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747" name="Line 19"/>
            <p:cNvSpPr>
              <a:spLocks noChangeShapeType="1"/>
            </p:cNvSpPr>
            <p:nvPr/>
          </p:nvSpPr>
          <p:spPr bwMode="auto">
            <a:xfrm>
              <a:off x="5341459" y="2057400"/>
              <a:ext cx="0" cy="17526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751562"/>
              </p:ext>
            </p:extLst>
          </p:nvPr>
        </p:nvGraphicFramePr>
        <p:xfrm>
          <a:off x="5883275" y="4114800"/>
          <a:ext cx="2325688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6" name="Equation" r:id="rId17" imgW="1714500" imgH="342900" progId="Equation.DSMT4">
                  <p:embed/>
                </p:oleObj>
              </mc:Choice>
              <mc:Fallback>
                <p:oleObj name="Equation" r:id="rId17" imgW="17145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275" y="4114800"/>
                        <a:ext cx="2325688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222336"/>
              </p:ext>
            </p:extLst>
          </p:nvPr>
        </p:nvGraphicFramePr>
        <p:xfrm>
          <a:off x="5122863" y="5562600"/>
          <a:ext cx="3132137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7" name="Equation" r:id="rId19" imgW="2311400" imgH="342900" progId="Equation.DSMT4">
                  <p:embed/>
                </p:oleObj>
              </mc:Choice>
              <mc:Fallback>
                <p:oleObj name="Equation" r:id="rId19" imgW="23114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2863" y="5562600"/>
                        <a:ext cx="3132137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609600" y="5638800"/>
          <a:ext cx="272256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8" name="Equation" r:id="rId21" imgW="2006600" imgH="342900" progId="Equation.DSMT4">
                  <p:embed/>
                </p:oleObj>
              </mc:Choice>
              <mc:Fallback>
                <p:oleObj name="Equation" r:id="rId21" imgW="20066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638800"/>
                        <a:ext cx="2722563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51" name="AutoShape 23"/>
          <p:cNvSpPr>
            <a:spLocks noChangeArrowheads="1"/>
          </p:cNvSpPr>
          <p:nvPr/>
        </p:nvSpPr>
        <p:spPr bwMode="auto">
          <a:xfrm>
            <a:off x="3657600" y="5562600"/>
            <a:ext cx="1214438" cy="485775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7086600" y="2933700"/>
            <a:ext cx="2019300" cy="1181100"/>
            <a:chOff x="7086600" y="2933700"/>
            <a:chExt cx="2019300" cy="11811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7086600" y="2933700"/>
              <a:ext cx="0" cy="1181100"/>
            </a:xfrm>
            <a:prstGeom prst="line">
              <a:avLst/>
            </a:prstGeom>
            <a:ln w="57150">
              <a:solidFill>
                <a:srgbClr val="000099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17693707"/>
                </p:ext>
              </p:extLst>
            </p:nvPr>
          </p:nvGraphicFramePr>
          <p:xfrm>
            <a:off x="7315200" y="3009900"/>
            <a:ext cx="1304925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49" name="Equation" r:id="rId22" imgW="1294838" imgH="177723" progId="Equation.DSMT4">
                    <p:embed/>
                  </p:oleObj>
                </mc:Choice>
                <mc:Fallback>
                  <p:oleObj name="Equation" r:id="rId22" imgW="1294838" imgH="17772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15200" y="3009900"/>
                          <a:ext cx="1304925" cy="177800"/>
                        </a:xfrm>
                        <a:prstGeom prst="rect">
                          <a:avLst/>
                        </a:prstGeom>
                        <a:solidFill>
                          <a:srgbClr val="00FF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44945617"/>
                </p:ext>
              </p:extLst>
            </p:nvPr>
          </p:nvGraphicFramePr>
          <p:xfrm>
            <a:off x="7239000" y="3886200"/>
            <a:ext cx="1866900" cy="203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50" name="Equation" r:id="rId24" imgW="1854200" imgH="203200" progId="Equation.DSMT4">
                    <p:embed/>
                  </p:oleObj>
                </mc:Choice>
                <mc:Fallback>
                  <p:oleObj name="Equation" r:id="rId24" imgW="18542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9000" y="3886200"/>
                          <a:ext cx="1866900" cy="203200"/>
                        </a:xfrm>
                        <a:prstGeom prst="rect">
                          <a:avLst/>
                        </a:prstGeom>
                        <a:solidFill>
                          <a:srgbClr val="00FF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2714584"/>
              </p:ext>
            </p:extLst>
          </p:nvPr>
        </p:nvGraphicFramePr>
        <p:xfrm>
          <a:off x="2465388" y="1587500"/>
          <a:ext cx="1165225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1" name="Equation" r:id="rId26" imgW="1155700" imgH="203200" progId="Equation.DSMT4">
                  <p:embed/>
                </p:oleObj>
              </mc:Choice>
              <mc:Fallback>
                <p:oleObj name="Equation" r:id="rId26" imgW="1155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5388" y="1587500"/>
                        <a:ext cx="1165225" cy="203200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596974"/>
              </p:ext>
            </p:extLst>
          </p:nvPr>
        </p:nvGraphicFramePr>
        <p:xfrm>
          <a:off x="1981200" y="6248400"/>
          <a:ext cx="1304925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2" name="Equation" r:id="rId28" imgW="1294838" imgH="177723" progId="Equation.DSMT4">
                  <p:embed/>
                </p:oleObj>
              </mc:Choice>
              <mc:Fallback>
                <p:oleObj name="Equation" r:id="rId28" imgW="1294838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6248400"/>
                        <a:ext cx="1304925" cy="177800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783980"/>
              </p:ext>
            </p:extLst>
          </p:nvPr>
        </p:nvGraphicFramePr>
        <p:xfrm>
          <a:off x="6324600" y="6045226"/>
          <a:ext cx="18669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3" name="Equation" r:id="rId29" imgW="1854200" imgH="203200" progId="Equation.DSMT4">
                  <p:embed/>
                </p:oleObj>
              </mc:Choice>
              <mc:Fallback>
                <p:oleObj name="Equation" r:id="rId29" imgW="1854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6045226"/>
                        <a:ext cx="1866900" cy="203200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623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33400" y="224135"/>
            <a:ext cx="2468394" cy="461665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Differentiation</a:t>
            </a:r>
            <a:endParaRPr lang="en-US" sz="2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0004456"/>
              </p:ext>
            </p:extLst>
          </p:nvPr>
        </p:nvGraphicFramePr>
        <p:xfrm>
          <a:off x="457200" y="1066800"/>
          <a:ext cx="6842126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4" name="Equation" r:id="rId3" imgW="5486400" imgH="711200" progId="Equation.DSMT4">
                  <p:embed/>
                </p:oleObj>
              </mc:Choice>
              <mc:Fallback>
                <p:oleObj name="Equation" r:id="rId3" imgW="5486400" imgH="71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066800"/>
                        <a:ext cx="6842126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000865"/>
              </p:ext>
            </p:extLst>
          </p:nvPr>
        </p:nvGraphicFramePr>
        <p:xfrm>
          <a:off x="1767597" y="3124200"/>
          <a:ext cx="5940425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5" name="Equation" r:id="rId5" imgW="4381200" imgH="1002960" progId="Equation.DSMT4">
                  <p:embed/>
                </p:oleObj>
              </mc:Choice>
              <mc:Fallback>
                <p:oleObj name="Equation" r:id="rId5" imgW="4381200" imgH="1002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7597" y="3124200"/>
                        <a:ext cx="5940425" cy="1362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07316" y="2362200"/>
            <a:ext cx="2011193" cy="461665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Integration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847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731" y="577049"/>
            <a:ext cx="2606993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43720" y="342158"/>
            <a:ext cx="1546860" cy="1620203"/>
            <a:chOff x="838200" y="2438400"/>
            <a:chExt cx="2209800" cy="2314575"/>
          </a:xfrm>
        </p:grpSpPr>
        <p:pic>
          <p:nvPicPr>
            <p:cNvPr id="6144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2438400"/>
              <a:ext cx="1838325" cy="2314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2676525" y="3733800"/>
              <a:ext cx="219075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445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3629025"/>
              <a:ext cx="15240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6145255" y="400360"/>
            <a:ext cx="1499939" cy="1153478"/>
            <a:chOff x="5791200" y="2057400"/>
            <a:chExt cx="2142770" cy="1647825"/>
          </a:xfrm>
        </p:grpSpPr>
        <p:pic>
          <p:nvPicPr>
            <p:cNvPr id="61446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2057400"/>
              <a:ext cx="1809750" cy="164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7562495" y="3274789"/>
              <a:ext cx="371475" cy="209550"/>
              <a:chOff x="3124200" y="3484339"/>
              <a:chExt cx="371475" cy="20955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3124200" y="3589114"/>
                <a:ext cx="219075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" name="Picture 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3275" y="3484339"/>
                <a:ext cx="15240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8" name="Group 7"/>
          <p:cNvGrpSpPr/>
          <p:nvPr/>
        </p:nvGrpSpPr>
        <p:grpSpPr>
          <a:xfrm>
            <a:off x="76200" y="3079895"/>
            <a:ext cx="2926694" cy="381000"/>
            <a:chOff x="914400" y="4544842"/>
            <a:chExt cx="2926694" cy="381000"/>
          </a:xfrm>
        </p:grpSpPr>
        <p:pic>
          <p:nvPicPr>
            <p:cNvPr id="61447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4572000"/>
              <a:ext cx="647700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48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619" y="4544842"/>
              <a:ext cx="2276475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Up-Down Arrow 17"/>
          <p:cNvSpPr/>
          <p:nvPr/>
        </p:nvSpPr>
        <p:spPr>
          <a:xfrm>
            <a:off x="1017513" y="2057400"/>
            <a:ext cx="339242" cy="851306"/>
          </a:xfrm>
          <a:prstGeom prst="upDownArrow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329404" y="2639840"/>
            <a:ext cx="898525" cy="410863"/>
            <a:chOff x="4557712" y="4674070"/>
            <a:chExt cx="898525" cy="410863"/>
          </a:xfrm>
        </p:grpSpPr>
        <p:pic>
          <p:nvPicPr>
            <p:cNvPr id="61449" name="Picture 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7712" y="4722983"/>
              <a:ext cx="657225" cy="361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77606301"/>
                </p:ext>
              </p:extLst>
            </p:nvPr>
          </p:nvGraphicFramePr>
          <p:xfrm>
            <a:off x="5214937" y="4674070"/>
            <a:ext cx="2413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48" name="Equation" r:id="rId10" imgW="241200" imgH="380880" progId="Equation.DSMT4">
                    <p:embed/>
                  </p:oleObj>
                </mc:Choice>
                <mc:Fallback>
                  <p:oleObj name="Equation" r:id="rId10" imgW="241200" imgH="380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4937" y="4674070"/>
                          <a:ext cx="241300" cy="381000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1450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15777"/>
            <a:ext cx="35623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Up-Down Arrow 23"/>
          <p:cNvSpPr/>
          <p:nvPr/>
        </p:nvSpPr>
        <p:spPr>
          <a:xfrm>
            <a:off x="6609046" y="1632277"/>
            <a:ext cx="339242" cy="851306"/>
          </a:xfrm>
          <a:prstGeom prst="upDownArrow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7736361" y="2852882"/>
            <a:ext cx="328993" cy="965200"/>
            <a:chOff x="8084757" y="3606800"/>
            <a:chExt cx="328993" cy="965200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8084757" y="3937707"/>
              <a:ext cx="152400" cy="634293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94933739"/>
                </p:ext>
              </p:extLst>
            </p:nvPr>
          </p:nvGraphicFramePr>
          <p:xfrm>
            <a:off x="8223250" y="3606800"/>
            <a:ext cx="1905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49" name="Equation" r:id="rId13" imgW="190440" imgH="279360" progId="Equation.DSMT4">
                    <p:embed/>
                  </p:oleObj>
                </mc:Choice>
                <mc:Fallback>
                  <p:oleObj name="Equation" r:id="rId13" imgW="19044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23250" y="3606800"/>
                          <a:ext cx="190500" cy="279400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Group 18"/>
          <p:cNvGrpSpPr/>
          <p:nvPr/>
        </p:nvGrpSpPr>
        <p:grpSpPr>
          <a:xfrm>
            <a:off x="5014954" y="4191000"/>
            <a:ext cx="3943350" cy="666750"/>
            <a:chOff x="5470445" y="4953000"/>
            <a:chExt cx="3943350" cy="666750"/>
          </a:xfrm>
        </p:grpSpPr>
        <p:pic>
          <p:nvPicPr>
            <p:cNvPr id="61451" name="Picture 11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0445" y="4953000"/>
              <a:ext cx="19240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52" name="Picture 12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4495" y="5081587"/>
              <a:ext cx="2019300" cy="40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746" y="5029200"/>
            <a:ext cx="4120515" cy="161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86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409432"/>
              </p:ext>
            </p:extLst>
          </p:nvPr>
        </p:nvGraphicFramePr>
        <p:xfrm>
          <a:off x="381000" y="228600"/>
          <a:ext cx="5105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tion" r:id="rId3" imgW="5105160" imgH="342720" progId="Equation.DSMT4">
                  <p:embed/>
                </p:oleObj>
              </mc:Choice>
              <mc:Fallback>
                <p:oleObj name="Equation" r:id="rId3" imgW="510516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228600"/>
                        <a:ext cx="51054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91141"/>
            <a:ext cx="24479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96674" y="1371600"/>
            <a:ext cx="8953500" cy="1371600"/>
            <a:chOff x="191924" y="2209800"/>
            <a:chExt cx="8953500" cy="1371600"/>
          </a:xfrm>
        </p:grpSpPr>
        <p:pic>
          <p:nvPicPr>
            <p:cNvPr id="17413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924" y="2209800"/>
              <a:ext cx="89535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14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363" y="2667000"/>
              <a:ext cx="8677275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15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363" y="3276600"/>
              <a:ext cx="5410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3048000"/>
            <a:ext cx="37242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810000"/>
            <a:ext cx="29337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3857625"/>
            <a:ext cx="20193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419600"/>
            <a:ext cx="51435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953000"/>
            <a:ext cx="29432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744607"/>
            <a:ext cx="2514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3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62600"/>
            <a:ext cx="67437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28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04800" y="396586"/>
            <a:ext cx="7455360" cy="1360776"/>
            <a:chOff x="304800" y="396586"/>
            <a:chExt cx="7455360" cy="1360776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396586"/>
              <a:ext cx="33909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681037" y="1143000"/>
              <a:ext cx="2638425" cy="476250"/>
              <a:chOff x="1295400" y="2713208"/>
              <a:chExt cx="2638425" cy="476250"/>
            </a:xfrm>
          </p:grpSpPr>
          <p:pic>
            <p:nvPicPr>
              <p:cNvPr id="4" name="Picture 6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2819400"/>
                <a:ext cx="238125" cy="342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0250" y="2713208"/>
                <a:ext cx="1933575" cy="476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3695700" y="1004887"/>
              <a:ext cx="4064460" cy="752475"/>
              <a:chOff x="2000250" y="3276600"/>
              <a:chExt cx="4064460" cy="752475"/>
            </a:xfrm>
          </p:grpSpPr>
          <p:pic>
            <p:nvPicPr>
              <p:cNvPr id="7" name="Picture 8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0250" y="3490912"/>
                <a:ext cx="571500" cy="3238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9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5285" y="3276600"/>
                <a:ext cx="3019425" cy="752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9972"/>
            <a:ext cx="53435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495425" y="3200400"/>
            <a:ext cx="6276975" cy="866775"/>
            <a:chOff x="1495425" y="909637"/>
            <a:chExt cx="6276975" cy="866775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5425" y="1014412"/>
              <a:ext cx="257175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909637"/>
              <a:ext cx="3048000" cy="866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230" y="4209017"/>
            <a:ext cx="2948940" cy="74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6545741"/>
              </p:ext>
            </p:extLst>
          </p:nvPr>
        </p:nvGraphicFramePr>
        <p:xfrm>
          <a:off x="255667" y="4191000"/>
          <a:ext cx="1808352" cy="80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3" name="Equation" r:id="rId12" imgW="2260440" imgH="1002960" progId="Equation.DSMT4">
                  <p:embed/>
                </p:oleObj>
              </mc:Choice>
              <mc:Fallback>
                <p:oleObj name="Equation" r:id="rId12" imgW="2260440" imgH="1002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667" y="4191000"/>
                        <a:ext cx="1808352" cy="802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229099"/>
            <a:ext cx="279654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017477"/>
              </p:ext>
            </p:extLst>
          </p:nvPr>
        </p:nvGraphicFramePr>
        <p:xfrm>
          <a:off x="4955242" y="7435790"/>
          <a:ext cx="23447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4" name="Equation" r:id="rId15" imgW="1726920" imgH="507960" progId="Equation.DSMT4">
                  <p:embed/>
                </p:oleObj>
              </mc:Choice>
              <mc:Fallback>
                <p:oleObj name="Equation" r:id="rId15" imgW="17269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5242" y="7435790"/>
                        <a:ext cx="2344738" cy="6889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722348"/>
              </p:ext>
            </p:extLst>
          </p:nvPr>
        </p:nvGraphicFramePr>
        <p:xfrm>
          <a:off x="6287479" y="4914899"/>
          <a:ext cx="1727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5" name="Equation" r:id="rId17" imgW="1727200" imgH="508000" progId="Equation.DSMT4">
                  <p:embed/>
                </p:oleObj>
              </mc:Choice>
              <mc:Fallback>
                <p:oleObj name="Equation" r:id="rId17" imgW="1727200" imgH="508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7479" y="4914899"/>
                        <a:ext cx="1727200" cy="508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2078185" y="5253989"/>
            <a:ext cx="2482554" cy="586740"/>
            <a:chOff x="1955064" y="5181600"/>
            <a:chExt cx="3103192" cy="733425"/>
          </a:xfrm>
        </p:grpSpPr>
        <p:pic>
          <p:nvPicPr>
            <p:cNvPr id="58372" name="Picture 4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9806" y="5181600"/>
              <a:ext cx="2838450" cy="733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373" name="Picture 5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5064" y="5457824"/>
              <a:ext cx="247650" cy="180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5910129"/>
            <a:ext cx="5210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9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1894"/>
            <a:ext cx="566166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14400"/>
            <a:ext cx="4183380" cy="5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22120"/>
            <a:ext cx="343852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038600" y="1724603"/>
            <a:ext cx="4895536" cy="771525"/>
            <a:chOff x="3629339" y="452477"/>
            <a:chExt cx="4895536" cy="771525"/>
          </a:xfrm>
        </p:grpSpPr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685839"/>
              <a:ext cx="17430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9339" y="685839"/>
              <a:ext cx="504825" cy="295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0491" y="452477"/>
              <a:ext cx="2466975" cy="771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411480" y="2964558"/>
            <a:ext cx="8115300" cy="864492"/>
            <a:chOff x="411480" y="2964558"/>
            <a:chExt cx="8115300" cy="86449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" y="2964558"/>
              <a:ext cx="8115300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3429000"/>
              <a:ext cx="6124575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4267200"/>
            <a:ext cx="280987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5356703"/>
            <a:ext cx="172212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964534" y="4384357"/>
            <a:ext cx="3116580" cy="632460"/>
            <a:chOff x="3124200" y="4114800"/>
            <a:chExt cx="3895725" cy="790575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4114800"/>
              <a:ext cx="1733550" cy="790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4381499"/>
              <a:ext cx="1914525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" y="6207743"/>
            <a:ext cx="2095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610" y="6096000"/>
            <a:ext cx="1363980" cy="61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534" y="6122050"/>
            <a:ext cx="1889760" cy="59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35592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82550" y="228600"/>
            <a:ext cx="71564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Transfer Function for the following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RC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circuit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b="1" dirty="0"/>
              <a:t>  </a:t>
            </a:r>
            <a:endParaRPr lang="en-US" dirty="0"/>
          </a:p>
        </p:txBody>
      </p:sp>
      <p:graphicFrame>
        <p:nvGraphicFramePr>
          <p:cNvPr id="76805" name="Object 5"/>
          <p:cNvGraphicFramePr>
            <a:graphicFrameLocks noChangeAspect="1"/>
          </p:cNvGraphicFramePr>
          <p:nvPr/>
        </p:nvGraphicFramePr>
        <p:xfrm>
          <a:off x="0" y="838200"/>
          <a:ext cx="3894138" cy="188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1" name="Visio" r:id="rId3" imgW="5257800" imgH="2517648" progId="">
                  <p:embed/>
                </p:oleObj>
              </mc:Choice>
              <mc:Fallback>
                <p:oleObj name="Visio" r:id="rId3" imgW="5257800" imgH="25176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38200"/>
                        <a:ext cx="3894138" cy="188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6" name="Object 6"/>
          <p:cNvGraphicFramePr>
            <a:graphicFrameLocks noChangeAspect="1"/>
          </p:cNvGraphicFramePr>
          <p:nvPr/>
        </p:nvGraphicFramePr>
        <p:xfrm>
          <a:off x="4121150" y="1447800"/>
          <a:ext cx="502285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2" name="Equation" r:id="rId5" imgW="3352800" imgH="482600" progId="Equation.DSMT4">
                  <p:embed/>
                </p:oleObj>
              </mc:Choice>
              <mc:Fallback>
                <p:oleObj name="Equation" r:id="rId5" imgW="33528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1150" y="1447800"/>
                        <a:ext cx="5022850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7" name="Object 7"/>
          <p:cNvGraphicFramePr>
            <a:graphicFrameLocks noChangeAspect="1"/>
          </p:cNvGraphicFramePr>
          <p:nvPr/>
        </p:nvGraphicFramePr>
        <p:xfrm>
          <a:off x="304800" y="4648200"/>
          <a:ext cx="3894138" cy="188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3" name="Visio" r:id="rId7" imgW="5257800" imgH="2517648" progId="">
                  <p:embed/>
                </p:oleObj>
              </mc:Choice>
              <mc:Fallback>
                <p:oleObj name="Visio" r:id="rId7" imgW="5257800" imgH="25176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648200"/>
                        <a:ext cx="3894138" cy="188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871132"/>
              </p:ext>
            </p:extLst>
          </p:nvPr>
        </p:nvGraphicFramePr>
        <p:xfrm>
          <a:off x="4724400" y="4648200"/>
          <a:ext cx="338772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4" name="Equation" r:id="rId9" imgW="2260600" imgH="482600" progId="Equation.DSMT4">
                  <p:embed/>
                </p:oleObj>
              </mc:Choice>
              <mc:Fallback>
                <p:oleObj name="Equation" r:id="rId9" imgW="22606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648200"/>
                        <a:ext cx="3387725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619317"/>
              </p:ext>
            </p:extLst>
          </p:nvPr>
        </p:nvGraphicFramePr>
        <p:xfrm>
          <a:off x="4800600" y="5410200"/>
          <a:ext cx="2687638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5" name="Equation" r:id="rId11" imgW="1790700" imgH="596900" progId="Equation.DSMT4">
                  <p:embed/>
                </p:oleObj>
              </mc:Choice>
              <mc:Fallback>
                <p:oleObj name="Equation" r:id="rId11" imgW="1790700" imgH="596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410200"/>
                        <a:ext cx="2687638" cy="896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152400" y="3810000"/>
            <a:ext cx="899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can find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(t) by solving differential equation as follows</a:t>
            </a:r>
            <a:endParaRPr lang="en-US" dirty="0"/>
          </a:p>
        </p:txBody>
      </p:sp>
      <p:sp>
        <p:nvSpPr>
          <p:cNvPr id="76813" name="Rectangle 13"/>
          <p:cNvSpPr>
            <a:spLocks noChangeArrowheads="1"/>
          </p:cNvSpPr>
          <p:nvPr/>
        </p:nvSpPr>
        <p:spPr bwMode="auto">
          <a:xfrm>
            <a:off x="228600" y="3200400"/>
            <a:ext cx="142875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Method 1</a:t>
            </a:r>
          </a:p>
        </p:txBody>
      </p:sp>
    </p:spTree>
    <p:extLst>
      <p:ext uri="{BB962C8B-B14F-4D97-AF65-F5344CB8AC3E}">
        <p14:creationId xmlns:p14="http://schemas.microsoft.com/office/powerpoint/2010/main" val="247845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2" grpId="0"/>
      <p:bldP spid="76813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8" name="Object 4"/>
          <p:cNvGraphicFramePr>
            <a:graphicFrameLocks noChangeAspect="1"/>
          </p:cNvGraphicFramePr>
          <p:nvPr/>
        </p:nvGraphicFramePr>
        <p:xfrm>
          <a:off x="152400" y="381000"/>
          <a:ext cx="3894138" cy="188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7" name="Visio" r:id="rId3" imgW="5257800" imgH="2517648" progId="">
                  <p:embed/>
                </p:oleObj>
              </mc:Choice>
              <mc:Fallback>
                <p:oleObj name="Visio" r:id="rId3" imgW="5257800" imgH="25176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81000"/>
                        <a:ext cx="3894138" cy="188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9" name="Object 5"/>
          <p:cNvGraphicFramePr>
            <a:graphicFrameLocks noChangeAspect="1"/>
          </p:cNvGraphicFramePr>
          <p:nvPr/>
        </p:nvGraphicFramePr>
        <p:xfrm>
          <a:off x="4343400" y="914400"/>
          <a:ext cx="3446463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8" name="Equation" r:id="rId5" imgW="2298700" imgH="482600" progId="Equation.DSMT4">
                  <p:embed/>
                </p:oleObj>
              </mc:Choice>
              <mc:Fallback>
                <p:oleObj name="Equation" r:id="rId5" imgW="22987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914400"/>
                        <a:ext cx="3446463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0" name="Object 6"/>
          <p:cNvGraphicFramePr>
            <a:graphicFrameLocks noChangeAspect="1"/>
          </p:cNvGraphicFramePr>
          <p:nvPr/>
        </p:nvGraphicFramePr>
        <p:xfrm>
          <a:off x="304800" y="3429000"/>
          <a:ext cx="5046663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9" name="Equation" r:id="rId7" imgW="3352800" imgH="558800" progId="Equation.DSMT4">
                  <p:embed/>
                </p:oleObj>
              </mc:Choice>
              <mc:Fallback>
                <p:oleObj name="Equation" r:id="rId7" imgW="33528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429000"/>
                        <a:ext cx="5046663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895727"/>
              </p:ext>
            </p:extLst>
          </p:nvPr>
        </p:nvGraphicFramePr>
        <p:xfrm>
          <a:off x="639763" y="4343400"/>
          <a:ext cx="4427537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0" name="Equation" r:id="rId9" imgW="2933640" imgH="266400" progId="Equation.DSMT4">
                  <p:embed/>
                </p:oleObj>
              </mc:Choice>
              <mc:Fallback>
                <p:oleObj name="Equation" r:id="rId9" imgW="29336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4343400"/>
                        <a:ext cx="4427537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502148"/>
              </p:ext>
            </p:extLst>
          </p:nvPr>
        </p:nvGraphicFramePr>
        <p:xfrm>
          <a:off x="563563" y="4953000"/>
          <a:ext cx="4268787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1" name="Equation" r:id="rId11" imgW="2819160" imgH="380880" progId="Equation.DSMT4">
                  <p:embed/>
                </p:oleObj>
              </mc:Choice>
              <mc:Fallback>
                <p:oleObj name="Equation" r:id="rId11" imgW="28191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4953000"/>
                        <a:ext cx="4268787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243150"/>
              </p:ext>
            </p:extLst>
          </p:nvPr>
        </p:nvGraphicFramePr>
        <p:xfrm>
          <a:off x="342900" y="5716588"/>
          <a:ext cx="2263775" cy="114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2" name="Equation" r:id="rId13" imgW="1511280" imgH="761760" progId="Equation.DSMT4">
                  <p:embed/>
                </p:oleObj>
              </mc:Choice>
              <mc:Fallback>
                <p:oleObj name="Equation" r:id="rId13" imgW="151128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5716588"/>
                        <a:ext cx="2263775" cy="1141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323207"/>
              </p:ext>
            </p:extLst>
          </p:nvPr>
        </p:nvGraphicFramePr>
        <p:xfrm>
          <a:off x="2924175" y="5943600"/>
          <a:ext cx="1978025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3" name="Equation" r:id="rId15" imgW="1320480" imgH="495000" progId="Equation.DSMT4">
                  <p:embed/>
                </p:oleObj>
              </mc:Choice>
              <mc:Fallback>
                <p:oleObj name="Equation" r:id="rId15" imgW="132048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4175" y="5943600"/>
                        <a:ext cx="1978025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152400" y="2438400"/>
            <a:ext cx="8991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/>
            <a:r>
              <a:rPr lang="en-US" sz="2400">
                <a:latin typeface="Times New Roman" pitchFamily="18" charset="0"/>
                <a:cs typeface="Times New Roman" pitchFamily="18" charset="0"/>
              </a:rPr>
              <a:t>We will find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(t) using Fourier Transform Method rather than solving differential equation as follows</a:t>
            </a:r>
            <a:endParaRPr lang="en-US"/>
          </a:p>
        </p:txBody>
      </p:sp>
      <p:sp>
        <p:nvSpPr>
          <p:cNvPr id="77836" name="Rectangle 12"/>
          <p:cNvSpPr>
            <a:spLocks noChangeArrowheads="1"/>
          </p:cNvSpPr>
          <p:nvPr/>
        </p:nvSpPr>
        <p:spPr bwMode="auto">
          <a:xfrm>
            <a:off x="304800" y="152400"/>
            <a:ext cx="142875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Method 2</a:t>
            </a:r>
          </a:p>
        </p:txBody>
      </p:sp>
    </p:spTree>
    <p:extLst>
      <p:ext uri="{BB962C8B-B14F-4D97-AF65-F5344CB8AC3E}">
        <p14:creationId xmlns:p14="http://schemas.microsoft.com/office/powerpoint/2010/main" val="301684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5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0" name="Object 2"/>
          <p:cNvGraphicFramePr>
            <a:graphicFrameLocks noChangeAspect="1"/>
          </p:cNvGraphicFramePr>
          <p:nvPr/>
        </p:nvGraphicFramePr>
        <p:xfrm>
          <a:off x="304800" y="152400"/>
          <a:ext cx="3894138" cy="188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1" name="Visio" r:id="rId3" imgW="5257800" imgH="2517648" progId="">
                  <p:embed/>
                </p:oleObj>
              </mc:Choice>
              <mc:Fallback>
                <p:oleObj name="Visio" r:id="rId3" imgW="5257800" imgH="25176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2400"/>
                        <a:ext cx="3894138" cy="188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1" name="Object 3"/>
          <p:cNvGraphicFramePr>
            <a:graphicFrameLocks noChangeAspect="1"/>
          </p:cNvGraphicFramePr>
          <p:nvPr/>
        </p:nvGraphicFramePr>
        <p:xfrm>
          <a:off x="4495800" y="685800"/>
          <a:ext cx="3446463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2" name="Equation" r:id="rId5" imgW="2298700" imgH="482600" progId="Equation.DSMT4">
                  <p:embed/>
                </p:oleObj>
              </mc:Choice>
              <mc:Fallback>
                <p:oleObj name="Equation" r:id="rId5" imgW="22987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685800"/>
                        <a:ext cx="3446463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122206"/>
              </p:ext>
            </p:extLst>
          </p:nvPr>
        </p:nvGraphicFramePr>
        <p:xfrm>
          <a:off x="719138" y="2438400"/>
          <a:ext cx="2051050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3" name="Equation" r:id="rId7" imgW="1511280" imgH="761760" progId="Equation.DSMT4">
                  <p:embed/>
                </p:oleObj>
              </mc:Choice>
              <mc:Fallback>
                <p:oleObj name="Equation" r:id="rId7" imgW="151128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2438400"/>
                        <a:ext cx="2051050" cy="1033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131803"/>
              </p:ext>
            </p:extLst>
          </p:nvPr>
        </p:nvGraphicFramePr>
        <p:xfrm>
          <a:off x="3074988" y="2590800"/>
          <a:ext cx="1979612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4" name="Equation" r:id="rId9" imgW="1320480" imgH="495000" progId="Equation.DSMT4">
                  <p:embed/>
                </p:oleObj>
              </mc:Choice>
              <mc:Fallback>
                <p:oleObj name="Equation" r:id="rId9" imgW="132048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4988" y="2590800"/>
                        <a:ext cx="1979612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191167"/>
              </p:ext>
            </p:extLst>
          </p:nvPr>
        </p:nvGraphicFramePr>
        <p:xfrm>
          <a:off x="5722938" y="2590800"/>
          <a:ext cx="2370137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5" name="Equation" r:id="rId11" imgW="1587240" imgH="507960" progId="Equation.DSMT4">
                  <p:embed/>
                </p:oleObj>
              </mc:Choice>
              <mc:Fallback>
                <p:oleObj name="Equation" r:id="rId11" imgW="15872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2938" y="2590800"/>
                        <a:ext cx="2370137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601834"/>
              </p:ext>
            </p:extLst>
          </p:nvPr>
        </p:nvGraphicFramePr>
        <p:xfrm>
          <a:off x="493096" y="4267200"/>
          <a:ext cx="53705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6" name="Equation" r:id="rId13" imgW="3581280" imgH="609480" progId="Equation.DSMT4">
                  <p:embed/>
                </p:oleObj>
              </mc:Choice>
              <mc:Fallback>
                <p:oleObj name="Equation" r:id="rId13" imgW="358128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096" y="4267200"/>
                        <a:ext cx="537051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79085"/>
              </p:ext>
            </p:extLst>
          </p:nvPr>
        </p:nvGraphicFramePr>
        <p:xfrm>
          <a:off x="1676400" y="5433218"/>
          <a:ext cx="2687638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7" name="Equation" r:id="rId15" imgW="1790700" imgH="596900" progId="Equation.DSMT4">
                  <p:embed/>
                </p:oleObj>
              </mc:Choice>
              <mc:Fallback>
                <p:oleObj name="Equation" r:id="rId15" imgW="1790700" imgH="596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433218"/>
                        <a:ext cx="2687638" cy="896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60" name="Rectangle 12"/>
          <p:cNvSpPr>
            <a:spLocks noChangeArrowheads="1"/>
          </p:cNvSpPr>
          <p:nvPr/>
        </p:nvSpPr>
        <p:spPr bwMode="auto">
          <a:xfrm>
            <a:off x="457200" y="37338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/>
            <a:r>
              <a:rPr lang="en-US" sz="2400">
                <a:latin typeface="Times New Roman" pitchFamily="18" charset="0"/>
                <a:cs typeface="Times New Roman" pitchFamily="18" charset="0"/>
              </a:rPr>
              <a:t>From Table 4-2</a:t>
            </a:r>
            <a:endParaRPr lang="en-US"/>
          </a:p>
        </p:txBody>
      </p:sp>
      <p:sp>
        <p:nvSpPr>
          <p:cNvPr id="78861" name="AutoShape 13"/>
          <p:cNvSpPr>
            <a:spLocks noChangeArrowheads="1"/>
          </p:cNvSpPr>
          <p:nvPr/>
        </p:nvSpPr>
        <p:spPr bwMode="auto">
          <a:xfrm>
            <a:off x="457200" y="56388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9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0" grpId="0"/>
      <p:bldP spid="78861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4" name="Object 2"/>
          <p:cNvGraphicFramePr>
            <a:graphicFrameLocks noChangeAspect="1"/>
          </p:cNvGraphicFramePr>
          <p:nvPr/>
        </p:nvGraphicFramePr>
        <p:xfrm>
          <a:off x="0" y="1524000"/>
          <a:ext cx="3629025" cy="175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4" name="Visio" r:id="rId3" imgW="5257800" imgH="2517648" progId="">
                  <p:embed/>
                </p:oleObj>
              </mc:Choice>
              <mc:Fallback>
                <p:oleObj name="Visio" r:id="rId3" imgW="5257800" imgH="25176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24000"/>
                        <a:ext cx="3629025" cy="175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304800" y="152400"/>
            <a:ext cx="142875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Method 3</a:t>
            </a:r>
          </a:p>
        </p:txBody>
      </p:sp>
      <p:graphicFrame>
        <p:nvGraphicFramePr>
          <p:cNvPr id="7989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034710"/>
              </p:ext>
            </p:extLst>
          </p:nvPr>
        </p:nvGraphicFramePr>
        <p:xfrm>
          <a:off x="5334000" y="1524000"/>
          <a:ext cx="3629025" cy="175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5" name="Visio" r:id="rId5" imgW="5257800" imgH="2517843" progId="">
                  <p:embed/>
                </p:oleObj>
              </mc:Choice>
              <mc:Fallback>
                <p:oleObj name="Visio" r:id="rId5" imgW="5257800" imgH="251784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524000"/>
                        <a:ext cx="3629025" cy="175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94" name="AutoShape 22"/>
          <p:cNvSpPr>
            <a:spLocks noChangeArrowheads="1"/>
          </p:cNvSpPr>
          <p:nvPr/>
        </p:nvSpPr>
        <p:spPr bwMode="auto">
          <a:xfrm>
            <a:off x="3886200" y="2362200"/>
            <a:ext cx="1214438" cy="485775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5" name="Rectangle 23"/>
          <p:cNvSpPr>
            <a:spLocks noChangeArrowheads="1"/>
          </p:cNvSpPr>
          <p:nvPr/>
        </p:nvSpPr>
        <p:spPr bwMode="auto">
          <a:xfrm>
            <a:off x="3733800" y="1905000"/>
            <a:ext cx="1435100" cy="2746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latin typeface="Times New Roman" pitchFamily="18" charset="0"/>
                <a:cs typeface="Times New Roman" pitchFamily="18" charset="0"/>
              </a:rPr>
              <a:t>Fourier Transform</a:t>
            </a:r>
          </a:p>
        </p:txBody>
      </p:sp>
      <p:graphicFrame>
        <p:nvGraphicFramePr>
          <p:cNvPr id="7989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52082"/>
              </p:ext>
            </p:extLst>
          </p:nvPr>
        </p:nvGraphicFramePr>
        <p:xfrm>
          <a:off x="857250" y="3886200"/>
          <a:ext cx="3200400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6" name="Equation" r:id="rId7" imgW="2133360" imgH="1206360" progId="Equation.DSMT4">
                  <p:embed/>
                </p:oleObj>
              </mc:Choice>
              <mc:Fallback>
                <p:oleObj name="Equation" r:id="rId7" imgW="2133360" imgH="1206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3886200"/>
                        <a:ext cx="3200400" cy="180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97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069761"/>
              </p:ext>
            </p:extLst>
          </p:nvPr>
        </p:nvGraphicFramePr>
        <p:xfrm>
          <a:off x="4705350" y="4267200"/>
          <a:ext cx="24765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7" name="Equation" r:id="rId9" imgW="1650960" imgH="609480" progId="Equation.DSMT4">
                  <p:embed/>
                </p:oleObj>
              </mc:Choice>
              <mc:Fallback>
                <p:oleObj name="Equation" r:id="rId9" imgW="165096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350" y="4267200"/>
                        <a:ext cx="24765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9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733095"/>
              </p:ext>
            </p:extLst>
          </p:nvPr>
        </p:nvGraphicFramePr>
        <p:xfrm>
          <a:off x="361950" y="5715000"/>
          <a:ext cx="36957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8" name="Equation" r:id="rId11" imgW="2463480" imgH="609480" progId="Equation.DSMT4">
                  <p:embed/>
                </p:oleObj>
              </mc:Choice>
              <mc:Fallback>
                <p:oleObj name="Equation" r:id="rId11" imgW="246348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5715000"/>
                        <a:ext cx="36957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901" name="Object 29"/>
          <p:cNvGraphicFramePr>
            <a:graphicFrameLocks noChangeAspect="1"/>
          </p:cNvGraphicFramePr>
          <p:nvPr/>
        </p:nvGraphicFramePr>
        <p:xfrm>
          <a:off x="5791200" y="5638800"/>
          <a:ext cx="2687638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9" name="Equation" r:id="rId13" imgW="1790700" imgH="596900" progId="Equation.DSMT4">
                  <p:embed/>
                </p:oleObj>
              </mc:Choice>
              <mc:Fallback>
                <p:oleObj name="Equation" r:id="rId13" imgW="1790700" imgH="596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638800"/>
                        <a:ext cx="2687638" cy="896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902" name="AutoShape 30"/>
          <p:cNvSpPr>
            <a:spLocks noChangeArrowheads="1"/>
          </p:cNvSpPr>
          <p:nvPr/>
        </p:nvSpPr>
        <p:spPr bwMode="auto">
          <a:xfrm>
            <a:off x="4572000" y="59436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3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94" grpId="0" animBg="1"/>
      <p:bldP spid="79895" grpId="0" animBg="1"/>
      <p:bldP spid="79902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0163" y="425450"/>
            <a:ext cx="8963025" cy="1754188"/>
            <a:chOff x="0" y="1524000"/>
            <a:chExt cx="8963025" cy="1754188"/>
          </a:xfrm>
        </p:grpSpPr>
        <p:graphicFrame>
          <p:nvGraphicFramePr>
            <p:cNvPr id="79874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33382342"/>
                </p:ext>
              </p:extLst>
            </p:nvPr>
          </p:nvGraphicFramePr>
          <p:xfrm>
            <a:off x="0" y="1524000"/>
            <a:ext cx="3629025" cy="1754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570" name="Visio" r:id="rId3" imgW="5257800" imgH="2517648" progId="">
                    <p:embed/>
                  </p:oleObj>
                </mc:Choice>
                <mc:Fallback>
                  <p:oleObj name="Visio" r:id="rId3" imgW="5257800" imgH="251764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524000"/>
                          <a:ext cx="3629025" cy="1754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892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9953018"/>
                </p:ext>
              </p:extLst>
            </p:nvPr>
          </p:nvGraphicFramePr>
          <p:xfrm>
            <a:off x="5334000" y="1524000"/>
            <a:ext cx="3629025" cy="1754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571" name="Visio" r:id="rId5" imgW="5257800" imgH="2517843" progId="">
                    <p:embed/>
                  </p:oleObj>
                </mc:Choice>
                <mc:Fallback>
                  <p:oleObj name="Visio" r:id="rId5" imgW="5257800" imgH="251784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4000" y="1524000"/>
                          <a:ext cx="3629025" cy="1754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9894" name="AutoShape 22"/>
            <p:cNvSpPr>
              <a:spLocks noChangeArrowheads="1"/>
            </p:cNvSpPr>
            <p:nvPr/>
          </p:nvSpPr>
          <p:spPr bwMode="auto">
            <a:xfrm>
              <a:off x="3886200" y="2362200"/>
              <a:ext cx="1214438" cy="485775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5" name="Rectangle 23"/>
            <p:cNvSpPr>
              <a:spLocks noChangeArrowheads="1"/>
            </p:cNvSpPr>
            <p:nvPr/>
          </p:nvSpPr>
          <p:spPr bwMode="auto">
            <a:xfrm>
              <a:off x="3733800" y="1905000"/>
              <a:ext cx="1435100" cy="27463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Times New Roman" pitchFamily="18" charset="0"/>
                  <a:cs typeface="Times New Roman" pitchFamily="18" charset="0"/>
                </a:rPr>
                <a:t>Fourier Transform</a:t>
              </a:r>
            </a:p>
          </p:txBody>
        </p:sp>
      </p:grpSp>
      <p:graphicFrame>
        <p:nvGraphicFramePr>
          <p:cNvPr id="7989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934074"/>
              </p:ext>
            </p:extLst>
          </p:nvPr>
        </p:nvGraphicFramePr>
        <p:xfrm>
          <a:off x="304800" y="2743200"/>
          <a:ext cx="36957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2" name="Equation" r:id="rId7" imgW="2463480" imgH="609480" progId="Equation.DSMT4">
                  <p:embed/>
                </p:oleObj>
              </mc:Choice>
              <mc:Fallback>
                <p:oleObj name="Equation" r:id="rId7" imgW="246348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743200"/>
                        <a:ext cx="36957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970459"/>
              </p:ext>
            </p:extLst>
          </p:nvPr>
        </p:nvGraphicFramePr>
        <p:xfrm>
          <a:off x="228600" y="3943350"/>
          <a:ext cx="33909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3" name="Equation" r:id="rId9" imgW="2260440" imgH="634680" progId="Equation.DSMT4">
                  <p:embed/>
                </p:oleObj>
              </mc:Choice>
              <mc:Fallback>
                <p:oleObj name="Equation" r:id="rId9" imgW="226044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943350"/>
                        <a:ext cx="33909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4114800" y="3038475"/>
            <a:ext cx="2286000" cy="409575"/>
            <a:chOff x="485775" y="5715000"/>
            <a:chExt cx="2286000" cy="409575"/>
          </a:xfrm>
        </p:grpSpPr>
        <p:grpSp>
          <p:nvGrpSpPr>
            <p:cNvPr id="12" name="Group 11"/>
            <p:cNvGrpSpPr/>
            <p:nvPr/>
          </p:nvGrpSpPr>
          <p:grpSpPr>
            <a:xfrm>
              <a:off x="1752600" y="5715000"/>
              <a:ext cx="1019175" cy="381000"/>
              <a:chOff x="1752600" y="5715000"/>
              <a:chExt cx="1019175" cy="381000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>
                <a:off x="1752600" y="5715000"/>
                <a:ext cx="304800" cy="381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1752600" y="6096000"/>
                <a:ext cx="5334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9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95419325"/>
                  </p:ext>
                </p:extLst>
              </p:nvPr>
            </p:nvGraphicFramePr>
            <p:xfrm>
              <a:off x="2085975" y="5747385"/>
              <a:ext cx="685800" cy="3200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6574" name="Equation" r:id="rId11" imgW="571320" imgH="266400" progId="Equation.DSMT4">
                      <p:embed/>
                    </p:oleObj>
                  </mc:Choice>
                  <mc:Fallback>
                    <p:oleObj name="Equation" r:id="rId11" imgW="571320" imgH="2664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85975" y="5747385"/>
                            <a:ext cx="685800" cy="32004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45725480"/>
                </p:ext>
              </p:extLst>
            </p:nvPr>
          </p:nvGraphicFramePr>
          <p:xfrm>
            <a:off x="485775" y="5724525"/>
            <a:ext cx="1257300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575" name="Equation" r:id="rId13" imgW="838080" imgH="266400" progId="Equation.DSMT4">
                    <p:embed/>
                  </p:oleObj>
                </mc:Choice>
                <mc:Fallback>
                  <p:oleObj name="Equation" r:id="rId13" imgW="838080" imgH="266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775" y="5724525"/>
                          <a:ext cx="1257300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14"/>
          <p:cNvGrpSpPr/>
          <p:nvPr/>
        </p:nvGrpSpPr>
        <p:grpSpPr>
          <a:xfrm>
            <a:off x="4378325" y="4114800"/>
            <a:ext cx="3225800" cy="438150"/>
            <a:chOff x="5194300" y="5962650"/>
            <a:chExt cx="3225800" cy="438150"/>
          </a:xfrm>
        </p:grpSpPr>
        <p:grpSp>
          <p:nvGrpSpPr>
            <p:cNvPr id="27" name="Group 26"/>
            <p:cNvGrpSpPr/>
            <p:nvPr/>
          </p:nvGrpSpPr>
          <p:grpSpPr>
            <a:xfrm>
              <a:off x="5194300" y="6019800"/>
              <a:ext cx="1019175" cy="381000"/>
              <a:chOff x="1752600" y="5715000"/>
              <a:chExt cx="1019175" cy="38100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 flipH="1">
                <a:off x="1752600" y="5715000"/>
                <a:ext cx="304800" cy="381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1752600" y="6096000"/>
                <a:ext cx="5334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31" name="Object 3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63770968"/>
                  </p:ext>
                </p:extLst>
              </p:nvPr>
            </p:nvGraphicFramePr>
            <p:xfrm>
              <a:off x="2085975" y="5747385"/>
              <a:ext cx="685800" cy="3200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6576" name="Equation" r:id="rId15" imgW="571320" imgH="266400" progId="Equation.DSMT4">
                      <p:embed/>
                    </p:oleObj>
                  </mc:Choice>
                  <mc:Fallback>
                    <p:oleObj name="Equation" r:id="rId15" imgW="571320" imgH="2664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85975" y="5747385"/>
                            <a:ext cx="685800" cy="32004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6431342"/>
                </p:ext>
              </p:extLst>
            </p:nvPr>
          </p:nvGraphicFramePr>
          <p:xfrm>
            <a:off x="6248400" y="5962650"/>
            <a:ext cx="2171700" cy="438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577" name="Equation" r:id="rId17" imgW="1447560" imgH="291960" progId="Equation.DSMT4">
                    <p:embed/>
                  </p:oleObj>
                </mc:Choice>
                <mc:Fallback>
                  <p:oleObj name="Equation" r:id="rId17" imgW="1447560" imgH="291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8400" y="5962650"/>
                          <a:ext cx="2171700" cy="438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75300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7" y="2895600"/>
            <a:ext cx="5935980" cy="160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" y="4876800"/>
            <a:ext cx="5974080" cy="169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184260"/>
              </p:ext>
            </p:extLst>
          </p:nvPr>
        </p:nvGraphicFramePr>
        <p:xfrm>
          <a:off x="505777" y="1676400"/>
          <a:ext cx="33909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0" name="Equation" r:id="rId5" imgW="2260440" imgH="634680" progId="Equation.DSMT4">
                  <p:embed/>
                </p:oleObj>
              </mc:Choice>
              <mc:Fallback>
                <p:oleObj name="Equation" r:id="rId5" imgW="226044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777" y="1676400"/>
                        <a:ext cx="33909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4648200" y="1905000"/>
            <a:ext cx="3225800" cy="438150"/>
            <a:chOff x="5194300" y="5962650"/>
            <a:chExt cx="3225800" cy="438150"/>
          </a:xfrm>
        </p:grpSpPr>
        <p:grpSp>
          <p:nvGrpSpPr>
            <p:cNvPr id="6" name="Group 5"/>
            <p:cNvGrpSpPr/>
            <p:nvPr/>
          </p:nvGrpSpPr>
          <p:grpSpPr>
            <a:xfrm>
              <a:off x="5194300" y="6019800"/>
              <a:ext cx="1019175" cy="381000"/>
              <a:chOff x="1752600" y="5715000"/>
              <a:chExt cx="1019175" cy="381000"/>
            </a:xfrm>
          </p:grpSpPr>
          <p:cxnSp>
            <p:nvCxnSpPr>
              <p:cNvPr id="8" name="Straight Connector 7"/>
              <p:cNvCxnSpPr/>
              <p:nvPr/>
            </p:nvCxnSpPr>
            <p:spPr>
              <a:xfrm flipH="1">
                <a:off x="1752600" y="5715000"/>
                <a:ext cx="304800" cy="381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1752600" y="6096000"/>
                <a:ext cx="5334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0" name="Objec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23309355"/>
                  </p:ext>
                </p:extLst>
              </p:nvPr>
            </p:nvGraphicFramePr>
            <p:xfrm>
              <a:off x="2085975" y="5747385"/>
              <a:ext cx="685800" cy="3200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7591" name="Equation" r:id="rId7" imgW="571320" imgH="266400" progId="Equation.DSMT4">
                      <p:embed/>
                    </p:oleObj>
                  </mc:Choice>
                  <mc:Fallback>
                    <p:oleObj name="Equation" r:id="rId7" imgW="571320" imgH="2664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85975" y="5747385"/>
                            <a:ext cx="685800" cy="32004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0854701"/>
                </p:ext>
              </p:extLst>
            </p:nvPr>
          </p:nvGraphicFramePr>
          <p:xfrm>
            <a:off x="6248400" y="5962650"/>
            <a:ext cx="2171700" cy="438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592" name="Equation" r:id="rId9" imgW="1447560" imgH="291960" progId="Equation.DSMT4">
                    <p:embed/>
                  </p:oleObj>
                </mc:Choice>
                <mc:Fallback>
                  <p:oleObj name="Equation" r:id="rId9" imgW="1447560" imgH="291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8400" y="5962650"/>
                          <a:ext cx="2171700" cy="438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978548"/>
              </p:ext>
            </p:extLst>
          </p:nvPr>
        </p:nvGraphicFramePr>
        <p:xfrm>
          <a:off x="3019425" y="457200"/>
          <a:ext cx="25336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3" name="Equation" r:id="rId11" imgW="1688760" imgH="609480" progId="Equation.DSMT4">
                  <p:embed/>
                </p:oleObj>
              </mc:Choice>
              <mc:Fallback>
                <p:oleObj name="Equation" r:id="rId11" imgW="168876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9425" y="457200"/>
                        <a:ext cx="253365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971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6" name="Object 4"/>
          <p:cNvGraphicFramePr>
            <a:graphicFrameLocks noChangeAspect="1"/>
          </p:cNvGraphicFramePr>
          <p:nvPr/>
        </p:nvGraphicFramePr>
        <p:xfrm>
          <a:off x="457200" y="914400"/>
          <a:ext cx="3629025" cy="175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4" name="Visio" r:id="rId3" imgW="5257800" imgH="2517648" progId="">
                  <p:embed/>
                </p:oleObj>
              </mc:Choice>
              <mc:Fallback>
                <p:oleObj name="Visio" r:id="rId3" imgW="5257800" imgH="25176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14400"/>
                        <a:ext cx="3629025" cy="175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4495800" y="1114425"/>
            <a:ext cx="3541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Find y(t) if the input x(t) is </a:t>
            </a:r>
          </a:p>
        </p:txBody>
      </p:sp>
      <p:graphicFrame>
        <p:nvGraphicFramePr>
          <p:cNvPr id="849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177288"/>
              </p:ext>
            </p:extLst>
          </p:nvPr>
        </p:nvGraphicFramePr>
        <p:xfrm>
          <a:off x="4800600" y="1828800"/>
          <a:ext cx="2249488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5" name="Equation" r:id="rId5" imgW="1497950" imgH="304668" progId="Equation.DSMT4">
                  <p:embed/>
                </p:oleObj>
              </mc:Choice>
              <mc:Fallback>
                <p:oleObj name="Equation" r:id="rId5" imgW="1497950" imgH="30466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828800"/>
                        <a:ext cx="2249488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285750" y="3886200"/>
            <a:ext cx="4339650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Method 1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convolution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method)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1657350" y="4572000"/>
            <a:ext cx="7261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Using the time domain ( convolution method , Chapter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3)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553865"/>
              </p:ext>
            </p:extLst>
          </p:nvPr>
        </p:nvGraphicFramePr>
        <p:xfrm>
          <a:off x="1962150" y="5715000"/>
          <a:ext cx="289560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6" name="Equation" r:id="rId7" imgW="2133600" imgH="342900" progId="Equation.DSMT4">
                  <p:embed/>
                </p:oleObj>
              </mc:Choice>
              <mc:Fallback>
                <p:oleObj name="Equation" r:id="rId7" imgW="21336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150" y="5715000"/>
                        <a:ext cx="2895600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656265"/>
              </p:ext>
            </p:extLst>
          </p:nvPr>
        </p:nvGraphicFramePr>
        <p:xfrm>
          <a:off x="4800600" y="2429519"/>
          <a:ext cx="2687638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7" name="Equation" r:id="rId9" imgW="1790700" imgH="596900" progId="Equation.DSMT4">
                  <p:embed/>
                </p:oleObj>
              </mc:Choice>
              <mc:Fallback>
                <p:oleObj name="Equation" r:id="rId9" imgW="1790700" imgH="596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429519"/>
                        <a:ext cx="2687638" cy="896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04800" y="381000"/>
            <a:ext cx="1276311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Example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17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9" grpId="0" animBg="1"/>
      <p:bldP spid="85000" grpId="0"/>
      <p:bldP spid="10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458494"/>
              </p:ext>
            </p:extLst>
          </p:nvPr>
        </p:nvGraphicFramePr>
        <p:xfrm>
          <a:off x="192087" y="609600"/>
          <a:ext cx="2587625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3" name="Visio" r:id="rId3" imgW="5257800" imgH="2517648" progId="">
                  <p:embed/>
                </p:oleObj>
              </mc:Choice>
              <mc:Fallback>
                <p:oleObj name="Visio" r:id="rId3" imgW="5257800" imgH="25176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7" y="609600"/>
                        <a:ext cx="2587625" cy="125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8" name="Object 4"/>
          <p:cNvGraphicFramePr>
            <a:graphicFrameLocks noChangeAspect="1"/>
          </p:cNvGraphicFramePr>
          <p:nvPr/>
        </p:nvGraphicFramePr>
        <p:xfrm>
          <a:off x="3429000" y="838200"/>
          <a:ext cx="18827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4" name="Equation" r:id="rId5" imgW="1497950" imgH="304668" progId="Equation.DSMT4">
                  <p:embed/>
                </p:oleObj>
              </mc:Choice>
              <mc:Fallback>
                <p:oleObj name="Equation" r:id="rId5" imgW="1497950" imgH="30466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838200"/>
                        <a:ext cx="1882775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009898"/>
              </p:ext>
            </p:extLst>
          </p:nvPr>
        </p:nvGraphicFramePr>
        <p:xfrm>
          <a:off x="3200400" y="2362200"/>
          <a:ext cx="3182938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5" name="Equation" r:id="rId7" imgW="2133360" imgH="507960" progId="Equation.DSMT4">
                  <p:embed/>
                </p:oleObj>
              </mc:Choice>
              <mc:Fallback>
                <p:oleObj name="Equation" r:id="rId7" imgW="21333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362200"/>
                        <a:ext cx="3182938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531669"/>
              </p:ext>
            </p:extLst>
          </p:nvPr>
        </p:nvGraphicFramePr>
        <p:xfrm>
          <a:off x="914400" y="4724400"/>
          <a:ext cx="5097463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6" name="Equation" r:id="rId9" imgW="3416040" imgH="558720" progId="Equation.DSMT4">
                  <p:embed/>
                </p:oleObj>
              </mc:Choice>
              <mc:Fallback>
                <p:oleObj name="Equation" r:id="rId9" imgW="341604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724400"/>
                        <a:ext cx="5097463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80" name="Text Box 16"/>
          <p:cNvSpPr txBox="1">
            <a:spLocks noChangeArrowheads="1"/>
          </p:cNvSpPr>
          <p:nvPr/>
        </p:nvSpPr>
        <p:spPr bwMode="auto">
          <a:xfrm>
            <a:off x="380999" y="4038600"/>
            <a:ext cx="67681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Using partial fraction expansion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(will be shown later)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081" name="Rectangle 17"/>
          <p:cNvSpPr>
            <a:spLocks noChangeArrowheads="1"/>
          </p:cNvSpPr>
          <p:nvPr/>
        </p:nvSpPr>
        <p:spPr bwMode="auto">
          <a:xfrm>
            <a:off x="228600" y="60960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From Table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5-2</a:t>
            </a:r>
            <a:endParaRPr lang="en-US" dirty="0"/>
          </a:p>
        </p:txBody>
      </p:sp>
      <p:graphicFrame>
        <p:nvGraphicFramePr>
          <p:cNvPr id="8808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563974"/>
              </p:ext>
            </p:extLst>
          </p:nvPr>
        </p:nvGraphicFramePr>
        <p:xfrm>
          <a:off x="2895600" y="5810250"/>
          <a:ext cx="4622800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7" name="Equation" r:id="rId11" imgW="3098800" imgH="546100" progId="Equation.DSMT4">
                  <p:embed/>
                </p:oleObj>
              </mc:Choice>
              <mc:Fallback>
                <p:oleObj name="Equation" r:id="rId11" imgW="3098800" imgH="54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810250"/>
                        <a:ext cx="4622800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8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694226"/>
              </p:ext>
            </p:extLst>
          </p:nvPr>
        </p:nvGraphicFramePr>
        <p:xfrm>
          <a:off x="6057900" y="614363"/>
          <a:ext cx="1739900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8" name="Equation" r:id="rId13" imgW="1396800" imgH="609480" progId="Equation.DSMT4">
                  <p:embed/>
                </p:oleObj>
              </mc:Choice>
              <mc:Fallback>
                <p:oleObj name="Equation" r:id="rId13" imgW="139680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900" y="614363"/>
                        <a:ext cx="1739900" cy="760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84" name="Object 20"/>
          <p:cNvGraphicFramePr>
            <a:graphicFrameLocks noChangeAspect="1"/>
          </p:cNvGraphicFramePr>
          <p:nvPr/>
        </p:nvGraphicFramePr>
        <p:xfrm>
          <a:off x="3505200" y="1371600"/>
          <a:ext cx="2249488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9" name="Equation" r:id="rId15" imgW="1790700" imgH="596900" progId="Equation.DSMT4">
                  <p:embed/>
                </p:oleObj>
              </mc:Choice>
              <mc:Fallback>
                <p:oleObj name="Equation" r:id="rId15" imgW="1790700" imgH="596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371600"/>
                        <a:ext cx="2249488" cy="750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8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75018"/>
              </p:ext>
            </p:extLst>
          </p:nvPr>
        </p:nvGraphicFramePr>
        <p:xfrm>
          <a:off x="6302375" y="1524000"/>
          <a:ext cx="259397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0" name="Equation" r:id="rId17" imgW="2057400" imgH="507960" progId="Equation.DSMT4">
                  <p:embed/>
                </p:oleObj>
              </mc:Choice>
              <mc:Fallback>
                <p:oleObj name="Equation" r:id="rId17" imgW="20574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375" y="1524000"/>
                        <a:ext cx="2593975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787166"/>
              </p:ext>
            </p:extLst>
          </p:nvPr>
        </p:nvGraphicFramePr>
        <p:xfrm>
          <a:off x="300038" y="2514600"/>
          <a:ext cx="278288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1" name="Equation" r:id="rId19" imgW="2222280" imgH="342720" progId="Equation.DSMT4">
                  <p:embed/>
                </p:oleObj>
              </mc:Choice>
              <mc:Fallback>
                <p:oleObj name="Equation" r:id="rId19" imgW="222228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8" y="2514600"/>
                        <a:ext cx="2782887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51508" y="152400"/>
            <a:ext cx="3935373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Method 2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Fourier Transform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419099" y="3429000"/>
            <a:ext cx="66027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Sine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is not on the Fourier Transform Table 5-2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74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0" grpId="0"/>
      <p:bldP spid="88081" grpId="0"/>
      <p:bldP spid="15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33337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938" y="533400"/>
            <a:ext cx="36957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32004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938" y="1576387"/>
            <a:ext cx="35242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3476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938" y="2795899"/>
            <a:ext cx="40290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3733800"/>
            <a:ext cx="34194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938" y="3676116"/>
            <a:ext cx="35909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4724400"/>
            <a:ext cx="29813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136" y="4717991"/>
            <a:ext cx="30480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5638800"/>
            <a:ext cx="30575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545" y="5472112"/>
            <a:ext cx="31718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81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28600"/>
            <a:ext cx="54006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3000"/>
            <a:ext cx="38290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47787"/>
            <a:ext cx="17907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64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493</Words>
  <Application>Microsoft Office PowerPoint</Application>
  <PresentationFormat>On-screen Show (4:3)</PresentationFormat>
  <Paragraphs>90</Paragraphs>
  <Slides>90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90</vt:i4>
      </vt:variant>
    </vt:vector>
  </HeadingPairs>
  <TitlesOfParts>
    <vt:vector size="94" baseType="lpstr">
      <vt:lpstr>Office Theme</vt:lpstr>
      <vt:lpstr>Equation</vt:lpstr>
      <vt:lpstr>Visio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Adil_Pavillion</dc:creator>
  <cp:lastModifiedBy>Adil_Pavillion</cp:lastModifiedBy>
  <cp:revision>20</cp:revision>
  <dcterms:created xsi:type="dcterms:W3CDTF">2006-08-16T00:00:00Z</dcterms:created>
  <dcterms:modified xsi:type="dcterms:W3CDTF">2014-12-25T04:47:58Z</dcterms:modified>
</cp:coreProperties>
</file>