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92" r:id="rId28"/>
    <p:sldId id="284" r:id="rId29"/>
    <p:sldId id="293" r:id="rId30"/>
    <p:sldId id="285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286" r:id="rId49"/>
    <p:sldId id="287" r:id="rId50"/>
    <p:sldId id="288" r:id="rId51"/>
    <p:sldId id="289" r:id="rId52"/>
    <p:sldId id="290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9" r:id="rId68"/>
    <p:sldId id="308" r:id="rId69"/>
    <p:sldId id="310" r:id="rId70"/>
    <p:sldId id="311" r:id="rId71"/>
    <p:sldId id="312" r:id="rId72"/>
    <p:sldId id="313" r:id="rId73"/>
    <p:sldId id="31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5050"/>
    <a:srgbClr val="FF00FF"/>
    <a:srgbClr val="00FF00"/>
    <a:srgbClr val="000099"/>
    <a:srgbClr val="66FF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wmf"/><Relationship Id="rId13" Type="http://schemas.openxmlformats.org/officeDocument/2006/relationships/image" Target="../media/image217.wmf"/><Relationship Id="rId3" Type="http://schemas.openxmlformats.org/officeDocument/2006/relationships/image" Target="../media/image197.wmf"/><Relationship Id="rId7" Type="http://schemas.openxmlformats.org/officeDocument/2006/relationships/image" Target="../media/image211.wmf"/><Relationship Id="rId12" Type="http://schemas.openxmlformats.org/officeDocument/2006/relationships/image" Target="../media/image216.wmf"/><Relationship Id="rId2" Type="http://schemas.openxmlformats.org/officeDocument/2006/relationships/image" Target="../media/image207.wmf"/><Relationship Id="rId1" Type="http://schemas.openxmlformats.org/officeDocument/2006/relationships/image" Target="../media/image206.emf"/><Relationship Id="rId6" Type="http://schemas.openxmlformats.org/officeDocument/2006/relationships/image" Target="../media/image210.wmf"/><Relationship Id="rId11" Type="http://schemas.openxmlformats.org/officeDocument/2006/relationships/image" Target="../media/image215.wmf"/><Relationship Id="rId5" Type="http://schemas.openxmlformats.org/officeDocument/2006/relationships/image" Target="../media/image209.wmf"/><Relationship Id="rId10" Type="http://schemas.openxmlformats.org/officeDocument/2006/relationships/image" Target="../media/image214.wmf"/><Relationship Id="rId4" Type="http://schemas.openxmlformats.org/officeDocument/2006/relationships/image" Target="../media/image208.wmf"/><Relationship Id="rId9" Type="http://schemas.openxmlformats.org/officeDocument/2006/relationships/image" Target="../media/image21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20.wmf"/><Relationship Id="rId7" Type="http://schemas.openxmlformats.org/officeDocument/2006/relationships/image" Target="../media/image206.e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2.wmf"/><Relationship Id="rId11" Type="http://schemas.openxmlformats.org/officeDocument/2006/relationships/image" Target="../media/image226.wmf"/><Relationship Id="rId5" Type="http://schemas.openxmlformats.org/officeDocument/2006/relationships/image" Target="../media/image221.wmf"/><Relationship Id="rId10" Type="http://schemas.openxmlformats.org/officeDocument/2006/relationships/image" Target="../media/image225.wmf"/><Relationship Id="rId4" Type="http://schemas.openxmlformats.org/officeDocument/2006/relationships/image" Target="../media/image197.wmf"/><Relationship Id="rId9" Type="http://schemas.openxmlformats.org/officeDocument/2006/relationships/image" Target="../media/image22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e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wmf"/><Relationship Id="rId1" Type="http://schemas.openxmlformats.org/officeDocument/2006/relationships/image" Target="../media/image23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image" Target="../media/image240.wmf"/><Relationship Id="rId7" Type="http://schemas.openxmlformats.org/officeDocument/2006/relationships/image" Target="../media/image244.wmf"/><Relationship Id="rId2" Type="http://schemas.openxmlformats.org/officeDocument/2006/relationships/image" Target="../media/image197.wmf"/><Relationship Id="rId1" Type="http://schemas.openxmlformats.org/officeDocument/2006/relationships/image" Target="../media/image239.wmf"/><Relationship Id="rId6" Type="http://schemas.openxmlformats.org/officeDocument/2006/relationships/image" Target="../media/image243.wmf"/><Relationship Id="rId5" Type="http://schemas.openxmlformats.org/officeDocument/2006/relationships/image" Target="../media/image242.wmf"/><Relationship Id="rId4" Type="http://schemas.openxmlformats.org/officeDocument/2006/relationships/image" Target="../media/image241.wmf"/><Relationship Id="rId9" Type="http://schemas.openxmlformats.org/officeDocument/2006/relationships/image" Target="../media/image2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0.wmf"/><Relationship Id="rId1" Type="http://schemas.openxmlformats.org/officeDocument/2006/relationships/image" Target="../media/image197.wmf"/><Relationship Id="rId4" Type="http://schemas.openxmlformats.org/officeDocument/2006/relationships/image" Target="../media/image24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image" Target="../media/image245.wmf"/><Relationship Id="rId7" Type="http://schemas.openxmlformats.org/officeDocument/2006/relationships/image" Target="../media/image250.wmf"/><Relationship Id="rId2" Type="http://schemas.openxmlformats.org/officeDocument/2006/relationships/image" Target="../media/image240.wmf"/><Relationship Id="rId1" Type="http://schemas.openxmlformats.org/officeDocument/2006/relationships/image" Target="../media/image197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Relationship Id="rId9" Type="http://schemas.openxmlformats.org/officeDocument/2006/relationships/image" Target="../media/image2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wmf"/><Relationship Id="rId7" Type="http://schemas.openxmlformats.org/officeDocument/2006/relationships/image" Target="../media/image255.wmf"/><Relationship Id="rId2" Type="http://schemas.openxmlformats.org/officeDocument/2006/relationships/image" Target="../media/image246.wmf"/><Relationship Id="rId1" Type="http://schemas.openxmlformats.org/officeDocument/2006/relationships/image" Target="../media/image197.wmf"/><Relationship Id="rId6" Type="http://schemas.openxmlformats.org/officeDocument/2006/relationships/image" Target="../media/image254.wmf"/><Relationship Id="rId5" Type="http://schemas.openxmlformats.org/officeDocument/2006/relationships/image" Target="../media/image252.wmf"/><Relationship Id="rId4" Type="http://schemas.openxmlformats.org/officeDocument/2006/relationships/image" Target="../media/image24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image" Target="../media/image245.wmf"/><Relationship Id="rId7" Type="http://schemas.openxmlformats.org/officeDocument/2006/relationships/image" Target="../media/image251.wmf"/><Relationship Id="rId2" Type="http://schemas.openxmlformats.org/officeDocument/2006/relationships/image" Target="../media/image240.wmf"/><Relationship Id="rId1" Type="http://schemas.openxmlformats.org/officeDocument/2006/relationships/image" Target="../media/image197.wmf"/><Relationship Id="rId6" Type="http://schemas.openxmlformats.org/officeDocument/2006/relationships/image" Target="../media/image258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46.wmf"/><Relationship Id="rId1" Type="http://schemas.openxmlformats.org/officeDocument/2006/relationships/image" Target="../media/image197.wmf"/><Relationship Id="rId5" Type="http://schemas.openxmlformats.org/officeDocument/2006/relationships/image" Target="../media/image260.wmf"/><Relationship Id="rId4" Type="http://schemas.openxmlformats.org/officeDocument/2006/relationships/image" Target="../media/image2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wmf"/><Relationship Id="rId3" Type="http://schemas.openxmlformats.org/officeDocument/2006/relationships/image" Target="../media/image263.wmf"/><Relationship Id="rId7" Type="http://schemas.openxmlformats.org/officeDocument/2006/relationships/image" Target="../media/image267.wmf"/><Relationship Id="rId2" Type="http://schemas.openxmlformats.org/officeDocument/2006/relationships/image" Target="../media/image262.wmf"/><Relationship Id="rId1" Type="http://schemas.openxmlformats.org/officeDocument/2006/relationships/image" Target="../media/image261.wmf"/><Relationship Id="rId6" Type="http://schemas.openxmlformats.org/officeDocument/2006/relationships/image" Target="../media/image266.wmf"/><Relationship Id="rId5" Type="http://schemas.openxmlformats.org/officeDocument/2006/relationships/image" Target="../media/image265.wmf"/><Relationship Id="rId10" Type="http://schemas.openxmlformats.org/officeDocument/2006/relationships/image" Target="../media/image270.wmf"/><Relationship Id="rId4" Type="http://schemas.openxmlformats.org/officeDocument/2006/relationships/image" Target="../media/image264.wmf"/><Relationship Id="rId9" Type="http://schemas.openxmlformats.org/officeDocument/2006/relationships/image" Target="../media/image2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wmf"/><Relationship Id="rId7" Type="http://schemas.openxmlformats.org/officeDocument/2006/relationships/image" Target="../media/image274.wmf"/><Relationship Id="rId2" Type="http://schemas.openxmlformats.org/officeDocument/2006/relationships/image" Target="../media/image271.wmf"/><Relationship Id="rId1" Type="http://schemas.openxmlformats.org/officeDocument/2006/relationships/image" Target="../media/image261.wmf"/><Relationship Id="rId6" Type="http://schemas.openxmlformats.org/officeDocument/2006/relationships/image" Target="../media/image273.wmf"/><Relationship Id="rId5" Type="http://schemas.openxmlformats.org/officeDocument/2006/relationships/image" Target="../media/image272.wmf"/><Relationship Id="rId4" Type="http://schemas.openxmlformats.org/officeDocument/2006/relationships/image" Target="../media/image26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3" Type="http://schemas.openxmlformats.org/officeDocument/2006/relationships/image" Target="../media/image263.wmf"/><Relationship Id="rId7" Type="http://schemas.openxmlformats.org/officeDocument/2006/relationships/image" Target="../media/image275.wmf"/><Relationship Id="rId12" Type="http://schemas.openxmlformats.org/officeDocument/2006/relationships/image" Target="../media/image280.wmf"/><Relationship Id="rId2" Type="http://schemas.openxmlformats.org/officeDocument/2006/relationships/image" Target="../media/image271.wmf"/><Relationship Id="rId1" Type="http://schemas.openxmlformats.org/officeDocument/2006/relationships/image" Target="../media/image261.wmf"/><Relationship Id="rId6" Type="http://schemas.openxmlformats.org/officeDocument/2006/relationships/image" Target="../media/image274.wmf"/><Relationship Id="rId11" Type="http://schemas.openxmlformats.org/officeDocument/2006/relationships/image" Target="../media/image279.wmf"/><Relationship Id="rId5" Type="http://schemas.openxmlformats.org/officeDocument/2006/relationships/image" Target="../media/image272.wmf"/><Relationship Id="rId10" Type="http://schemas.openxmlformats.org/officeDocument/2006/relationships/image" Target="../media/image278.wmf"/><Relationship Id="rId4" Type="http://schemas.openxmlformats.org/officeDocument/2006/relationships/image" Target="../media/image264.wmf"/><Relationship Id="rId9" Type="http://schemas.openxmlformats.org/officeDocument/2006/relationships/image" Target="../media/image27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13" Type="http://schemas.openxmlformats.org/officeDocument/2006/relationships/image" Target="../media/image292.wmf"/><Relationship Id="rId3" Type="http://schemas.openxmlformats.org/officeDocument/2006/relationships/image" Target="../media/image283.wmf"/><Relationship Id="rId7" Type="http://schemas.openxmlformats.org/officeDocument/2006/relationships/image" Target="../media/image286.wmf"/><Relationship Id="rId12" Type="http://schemas.openxmlformats.org/officeDocument/2006/relationships/image" Target="../media/image291.wmf"/><Relationship Id="rId2" Type="http://schemas.openxmlformats.org/officeDocument/2006/relationships/image" Target="../media/image282.wmf"/><Relationship Id="rId16" Type="http://schemas.openxmlformats.org/officeDocument/2006/relationships/image" Target="../media/image264.wmf"/><Relationship Id="rId1" Type="http://schemas.openxmlformats.org/officeDocument/2006/relationships/image" Target="../media/image281.wmf"/><Relationship Id="rId6" Type="http://schemas.openxmlformats.org/officeDocument/2006/relationships/image" Target="../media/image285.wmf"/><Relationship Id="rId11" Type="http://schemas.openxmlformats.org/officeDocument/2006/relationships/image" Target="../media/image290.wmf"/><Relationship Id="rId5" Type="http://schemas.openxmlformats.org/officeDocument/2006/relationships/image" Target="../media/image262.wmf"/><Relationship Id="rId15" Type="http://schemas.openxmlformats.org/officeDocument/2006/relationships/image" Target="../media/image294.wmf"/><Relationship Id="rId10" Type="http://schemas.openxmlformats.org/officeDocument/2006/relationships/image" Target="../media/image289.wmf"/><Relationship Id="rId4" Type="http://schemas.openxmlformats.org/officeDocument/2006/relationships/image" Target="../media/image284.wmf"/><Relationship Id="rId9" Type="http://schemas.openxmlformats.org/officeDocument/2006/relationships/image" Target="../media/image288.wmf"/><Relationship Id="rId14" Type="http://schemas.openxmlformats.org/officeDocument/2006/relationships/image" Target="../media/image2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64.wmf"/><Relationship Id="rId1" Type="http://schemas.openxmlformats.org/officeDocument/2006/relationships/image" Target="../media/image295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3" Type="http://schemas.openxmlformats.org/officeDocument/2006/relationships/image" Target="../media/image298.wmf"/><Relationship Id="rId7" Type="http://schemas.openxmlformats.org/officeDocument/2006/relationships/image" Target="../media/image302.wmf"/><Relationship Id="rId2" Type="http://schemas.openxmlformats.org/officeDocument/2006/relationships/image" Target="../media/image297.wmf"/><Relationship Id="rId1" Type="http://schemas.openxmlformats.org/officeDocument/2006/relationships/image" Target="../media/image264.wmf"/><Relationship Id="rId6" Type="http://schemas.openxmlformats.org/officeDocument/2006/relationships/image" Target="../media/image301.wmf"/><Relationship Id="rId11" Type="http://schemas.openxmlformats.org/officeDocument/2006/relationships/image" Target="../media/image306.wmf"/><Relationship Id="rId5" Type="http://schemas.openxmlformats.org/officeDocument/2006/relationships/image" Target="../media/image300.wmf"/><Relationship Id="rId10" Type="http://schemas.openxmlformats.org/officeDocument/2006/relationships/image" Target="../media/image305.wmf"/><Relationship Id="rId4" Type="http://schemas.openxmlformats.org/officeDocument/2006/relationships/image" Target="../media/image299.wmf"/><Relationship Id="rId9" Type="http://schemas.openxmlformats.org/officeDocument/2006/relationships/image" Target="../media/image30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3" Type="http://schemas.openxmlformats.org/officeDocument/2006/relationships/image" Target="../media/image303.wmf"/><Relationship Id="rId7" Type="http://schemas.openxmlformats.org/officeDocument/2006/relationships/image" Target="../media/image305.wmf"/><Relationship Id="rId2" Type="http://schemas.openxmlformats.org/officeDocument/2006/relationships/image" Target="../media/image302.wmf"/><Relationship Id="rId1" Type="http://schemas.openxmlformats.org/officeDocument/2006/relationships/image" Target="../media/image264.wmf"/><Relationship Id="rId6" Type="http://schemas.openxmlformats.org/officeDocument/2006/relationships/image" Target="../media/image304.wmf"/><Relationship Id="rId5" Type="http://schemas.openxmlformats.org/officeDocument/2006/relationships/image" Target="../media/image301.wmf"/><Relationship Id="rId10" Type="http://schemas.openxmlformats.org/officeDocument/2006/relationships/image" Target="../media/image308.wmf"/><Relationship Id="rId4" Type="http://schemas.openxmlformats.org/officeDocument/2006/relationships/image" Target="../media/image300.wmf"/><Relationship Id="rId9" Type="http://schemas.openxmlformats.org/officeDocument/2006/relationships/image" Target="../media/image30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wmf"/><Relationship Id="rId3" Type="http://schemas.openxmlformats.org/officeDocument/2006/relationships/image" Target="../media/image298.wmf"/><Relationship Id="rId7" Type="http://schemas.openxmlformats.org/officeDocument/2006/relationships/image" Target="../media/image309.wmf"/><Relationship Id="rId2" Type="http://schemas.openxmlformats.org/officeDocument/2006/relationships/image" Target="../media/image297.wmf"/><Relationship Id="rId1" Type="http://schemas.openxmlformats.org/officeDocument/2006/relationships/image" Target="../media/image264.wmf"/><Relationship Id="rId6" Type="http://schemas.openxmlformats.org/officeDocument/2006/relationships/image" Target="../media/image301.wmf"/><Relationship Id="rId5" Type="http://schemas.openxmlformats.org/officeDocument/2006/relationships/image" Target="../media/image300.wmf"/><Relationship Id="rId4" Type="http://schemas.openxmlformats.org/officeDocument/2006/relationships/image" Target="../media/image299.wmf"/><Relationship Id="rId9" Type="http://schemas.openxmlformats.org/officeDocument/2006/relationships/image" Target="../media/image31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wmf"/><Relationship Id="rId7" Type="http://schemas.openxmlformats.org/officeDocument/2006/relationships/image" Target="../media/image318.wmf"/><Relationship Id="rId2" Type="http://schemas.openxmlformats.org/officeDocument/2006/relationships/image" Target="../media/image313.wmf"/><Relationship Id="rId1" Type="http://schemas.openxmlformats.org/officeDocument/2006/relationships/image" Target="../media/image312.wmf"/><Relationship Id="rId6" Type="http://schemas.openxmlformats.org/officeDocument/2006/relationships/image" Target="../media/image317.wmf"/><Relationship Id="rId5" Type="http://schemas.openxmlformats.org/officeDocument/2006/relationships/image" Target="../media/image316.wmf"/><Relationship Id="rId4" Type="http://schemas.openxmlformats.org/officeDocument/2006/relationships/image" Target="../media/image315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wmf"/><Relationship Id="rId3" Type="http://schemas.openxmlformats.org/officeDocument/2006/relationships/image" Target="../media/image322.wmf"/><Relationship Id="rId7" Type="http://schemas.openxmlformats.org/officeDocument/2006/relationships/image" Target="../media/image326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Relationship Id="rId6" Type="http://schemas.openxmlformats.org/officeDocument/2006/relationships/image" Target="../media/image325.wmf"/><Relationship Id="rId11" Type="http://schemas.openxmlformats.org/officeDocument/2006/relationships/image" Target="../media/image330.wmf"/><Relationship Id="rId5" Type="http://schemas.openxmlformats.org/officeDocument/2006/relationships/image" Target="../media/image324.wmf"/><Relationship Id="rId10" Type="http://schemas.openxmlformats.org/officeDocument/2006/relationships/image" Target="../media/image329.wmf"/><Relationship Id="rId4" Type="http://schemas.openxmlformats.org/officeDocument/2006/relationships/image" Target="../media/image323.wmf"/><Relationship Id="rId9" Type="http://schemas.openxmlformats.org/officeDocument/2006/relationships/image" Target="../media/image3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image" Target="../media/image106.wmf"/><Relationship Id="rId18" Type="http://schemas.openxmlformats.org/officeDocument/2006/relationships/image" Target="../media/image11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12" Type="http://schemas.openxmlformats.org/officeDocument/2006/relationships/image" Target="../media/image105.wmf"/><Relationship Id="rId17" Type="http://schemas.openxmlformats.org/officeDocument/2006/relationships/image" Target="../media/image110.wmf"/><Relationship Id="rId2" Type="http://schemas.openxmlformats.org/officeDocument/2006/relationships/image" Target="../media/image95.wmf"/><Relationship Id="rId16" Type="http://schemas.openxmlformats.org/officeDocument/2006/relationships/image" Target="../media/image109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11" Type="http://schemas.openxmlformats.org/officeDocument/2006/relationships/image" Target="../media/image104.wmf"/><Relationship Id="rId5" Type="http://schemas.openxmlformats.org/officeDocument/2006/relationships/image" Target="../media/image98.wmf"/><Relationship Id="rId15" Type="http://schemas.openxmlformats.org/officeDocument/2006/relationships/image" Target="../media/image10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Relationship Id="rId14" Type="http://schemas.openxmlformats.org/officeDocument/2006/relationships/image" Target="../media/image10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6.wmf"/><Relationship Id="rId1" Type="http://schemas.openxmlformats.org/officeDocument/2006/relationships/image" Target="../media/image34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3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wmf"/><Relationship Id="rId3" Type="http://schemas.openxmlformats.org/officeDocument/2006/relationships/image" Target="../media/image433.wmf"/><Relationship Id="rId7" Type="http://schemas.openxmlformats.org/officeDocument/2006/relationships/image" Target="../media/image437.wmf"/><Relationship Id="rId2" Type="http://schemas.openxmlformats.org/officeDocument/2006/relationships/image" Target="../media/image432.wmf"/><Relationship Id="rId1" Type="http://schemas.openxmlformats.org/officeDocument/2006/relationships/image" Target="../media/image431.wmf"/><Relationship Id="rId6" Type="http://schemas.openxmlformats.org/officeDocument/2006/relationships/image" Target="../media/image436.wmf"/><Relationship Id="rId5" Type="http://schemas.openxmlformats.org/officeDocument/2006/relationships/image" Target="../media/image435.wmf"/><Relationship Id="rId4" Type="http://schemas.openxmlformats.org/officeDocument/2006/relationships/image" Target="../media/image434.wmf"/><Relationship Id="rId9" Type="http://schemas.openxmlformats.org/officeDocument/2006/relationships/image" Target="../media/image439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13" Type="http://schemas.openxmlformats.org/officeDocument/2006/relationships/image" Target="../media/image461.wmf"/><Relationship Id="rId3" Type="http://schemas.openxmlformats.org/officeDocument/2006/relationships/image" Target="../media/image434.wmf"/><Relationship Id="rId7" Type="http://schemas.openxmlformats.org/officeDocument/2006/relationships/image" Target="../media/image455.wmf"/><Relationship Id="rId12" Type="http://schemas.openxmlformats.org/officeDocument/2006/relationships/image" Target="../media/image460.wmf"/><Relationship Id="rId2" Type="http://schemas.openxmlformats.org/officeDocument/2006/relationships/image" Target="../media/image451.wmf"/><Relationship Id="rId16" Type="http://schemas.openxmlformats.org/officeDocument/2006/relationships/image" Target="../media/image464.wmf"/><Relationship Id="rId1" Type="http://schemas.openxmlformats.org/officeDocument/2006/relationships/image" Target="../media/image450.wmf"/><Relationship Id="rId6" Type="http://schemas.openxmlformats.org/officeDocument/2006/relationships/image" Target="../media/image454.wmf"/><Relationship Id="rId11" Type="http://schemas.openxmlformats.org/officeDocument/2006/relationships/image" Target="../media/image459.wmf"/><Relationship Id="rId5" Type="http://schemas.openxmlformats.org/officeDocument/2006/relationships/image" Target="../media/image453.wmf"/><Relationship Id="rId15" Type="http://schemas.openxmlformats.org/officeDocument/2006/relationships/image" Target="../media/image463.wmf"/><Relationship Id="rId10" Type="http://schemas.openxmlformats.org/officeDocument/2006/relationships/image" Target="../media/image458.wmf"/><Relationship Id="rId4" Type="http://schemas.openxmlformats.org/officeDocument/2006/relationships/image" Target="../media/image452.wmf"/><Relationship Id="rId9" Type="http://schemas.openxmlformats.org/officeDocument/2006/relationships/image" Target="../media/image457.wmf"/><Relationship Id="rId14" Type="http://schemas.openxmlformats.org/officeDocument/2006/relationships/image" Target="../media/image46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9.wmf"/><Relationship Id="rId1" Type="http://schemas.openxmlformats.org/officeDocument/2006/relationships/image" Target="../media/image46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9.wmf"/><Relationship Id="rId1" Type="http://schemas.openxmlformats.org/officeDocument/2006/relationships/image" Target="../media/image47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wmf"/><Relationship Id="rId2" Type="http://schemas.openxmlformats.org/officeDocument/2006/relationships/image" Target="../media/image495.wmf"/><Relationship Id="rId1" Type="http://schemas.openxmlformats.org/officeDocument/2006/relationships/image" Target="../media/image494.wmf"/><Relationship Id="rId6" Type="http://schemas.openxmlformats.org/officeDocument/2006/relationships/image" Target="../media/image499.wmf"/><Relationship Id="rId5" Type="http://schemas.openxmlformats.org/officeDocument/2006/relationships/image" Target="../media/image498.wmf"/><Relationship Id="rId4" Type="http://schemas.openxmlformats.org/officeDocument/2006/relationships/image" Target="../media/image49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wmf"/><Relationship Id="rId3" Type="http://schemas.openxmlformats.org/officeDocument/2006/relationships/image" Target="../media/image506.wmf"/><Relationship Id="rId7" Type="http://schemas.openxmlformats.org/officeDocument/2006/relationships/image" Target="../media/image509.wmf"/><Relationship Id="rId2" Type="http://schemas.openxmlformats.org/officeDocument/2006/relationships/image" Target="../media/image495.wmf"/><Relationship Id="rId1" Type="http://schemas.openxmlformats.org/officeDocument/2006/relationships/image" Target="../media/image505.wmf"/><Relationship Id="rId6" Type="http://schemas.openxmlformats.org/officeDocument/2006/relationships/image" Target="../media/image508.wmf"/><Relationship Id="rId5" Type="http://schemas.openxmlformats.org/officeDocument/2006/relationships/image" Target="../media/image499.wmf"/><Relationship Id="rId4" Type="http://schemas.openxmlformats.org/officeDocument/2006/relationships/image" Target="../media/image507.wmf"/><Relationship Id="rId9" Type="http://schemas.openxmlformats.org/officeDocument/2006/relationships/image" Target="../media/image51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wmf"/><Relationship Id="rId2" Type="http://schemas.openxmlformats.org/officeDocument/2006/relationships/image" Target="../media/image523.wmf"/><Relationship Id="rId1" Type="http://schemas.openxmlformats.org/officeDocument/2006/relationships/image" Target="../media/image522.wmf"/><Relationship Id="rId4" Type="http://schemas.openxmlformats.org/officeDocument/2006/relationships/image" Target="../media/image52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wmf"/><Relationship Id="rId2" Type="http://schemas.openxmlformats.org/officeDocument/2006/relationships/image" Target="../media/image539.wmf"/><Relationship Id="rId1" Type="http://schemas.openxmlformats.org/officeDocument/2006/relationships/image" Target="../media/image5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3.wmf"/><Relationship Id="rId2" Type="http://schemas.openxmlformats.org/officeDocument/2006/relationships/image" Target="../media/image552.wmf"/><Relationship Id="rId1" Type="http://schemas.openxmlformats.org/officeDocument/2006/relationships/image" Target="../media/image55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wmf"/><Relationship Id="rId3" Type="http://schemas.openxmlformats.org/officeDocument/2006/relationships/image" Target="../media/image564.wmf"/><Relationship Id="rId7" Type="http://schemas.openxmlformats.org/officeDocument/2006/relationships/image" Target="../media/image568.wmf"/><Relationship Id="rId2" Type="http://schemas.openxmlformats.org/officeDocument/2006/relationships/image" Target="../media/image563.wmf"/><Relationship Id="rId1" Type="http://schemas.openxmlformats.org/officeDocument/2006/relationships/image" Target="../media/image562.wmf"/><Relationship Id="rId6" Type="http://schemas.openxmlformats.org/officeDocument/2006/relationships/image" Target="../media/image567.wmf"/><Relationship Id="rId5" Type="http://schemas.openxmlformats.org/officeDocument/2006/relationships/image" Target="../media/image566.wmf"/><Relationship Id="rId4" Type="http://schemas.openxmlformats.org/officeDocument/2006/relationships/image" Target="../media/image565.wmf"/><Relationship Id="rId9" Type="http://schemas.openxmlformats.org/officeDocument/2006/relationships/image" Target="../media/image57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F4BC-C5A4-4116-9909-F5EEF7822C99}" type="datetimeFigureOut">
              <a:rPr lang="en-US" smtClean="0"/>
              <a:t>15-Sep-14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2EC1B-7C1F-4F02-8D08-3594EA3E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F3CE32-5C82-4CA0-B731-AE79D342DD36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DD73A-84E7-454E-B4CB-CF8F7F18FBF7}" type="slidenum">
              <a:rPr lang="ar-SA"/>
              <a:pPr/>
              <a:t>42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244D6-F094-48AE-A54F-46E44D072344}" type="slidenum">
              <a:rPr lang="ar-SA"/>
              <a:pPr/>
              <a:t>43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D597C-98A1-42B2-9FDB-090CBD7C9C56}" type="slidenum">
              <a:rPr lang="ar-SA"/>
              <a:pPr/>
              <a:t>44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143B5-C3A7-47B0-A8CF-097593EA5386}" type="slidenum">
              <a:rPr lang="ar-SA"/>
              <a:pPr/>
              <a:t>45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A9F3D-A671-4EAD-B71B-D4DEE5AB9DAA}" type="slidenum">
              <a:rPr lang="ar-SA"/>
              <a:pPr/>
              <a:t>32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ED5F1-DEB9-4915-A912-AE7F4E3E37E2}" type="slidenum">
              <a:rPr lang="ar-SA"/>
              <a:pPr/>
              <a:t>33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3AA44-DBD9-4C89-AC46-1F7FD8006367}" type="slidenum">
              <a:rPr lang="ar-SA"/>
              <a:pPr/>
              <a:t>34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7D913-55FC-43B6-A02A-B9F6F34BB145}" type="slidenum">
              <a:rPr lang="ar-SA"/>
              <a:pPr/>
              <a:t>36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6CBFC-F81B-45D6-B9C3-86AAA25C64D2}" type="slidenum">
              <a:rPr lang="ar-SA"/>
              <a:pPr/>
              <a:t>38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3613F-862C-4D43-993D-F622FA4525BF}" type="slidenum">
              <a:rPr lang="ar-SA"/>
              <a:pPr/>
              <a:t>39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C9EA0-DDA8-476C-A8DC-B703BE2C9FA0}" type="slidenum">
              <a:rPr lang="ar-SA"/>
              <a:pPr/>
              <a:t>40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8B4951-61DD-4ECF-B4F1-461F18036D40}" type="slidenum">
              <a:rPr lang="ar-SA"/>
              <a:pPr/>
              <a:t>41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87.wmf"/><Relationship Id="rId4" Type="http://schemas.openxmlformats.org/officeDocument/2006/relationships/image" Target="../media/image89.png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1.wmf"/><Relationship Id="rId26" Type="http://schemas.openxmlformats.org/officeDocument/2006/relationships/image" Target="../media/image105.wmf"/><Relationship Id="rId39" Type="http://schemas.openxmlformats.org/officeDocument/2006/relationships/image" Target="../media/image110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34" Type="http://schemas.openxmlformats.org/officeDocument/2006/relationships/oleObject" Target="../embeddings/oleObject20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4.bin"/><Relationship Id="rId33" Type="http://schemas.openxmlformats.org/officeDocument/2006/relationships/image" Target="../media/image107.wmf"/><Relationship Id="rId38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0.wmf"/><Relationship Id="rId20" Type="http://schemas.openxmlformats.org/officeDocument/2006/relationships/image" Target="../media/image102.wmf"/><Relationship Id="rId29" Type="http://schemas.openxmlformats.org/officeDocument/2006/relationships/oleObject" Target="../embeddings/oleObject17.bin"/><Relationship Id="rId41" Type="http://schemas.openxmlformats.org/officeDocument/2006/relationships/image" Target="../media/image11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04.wmf"/><Relationship Id="rId32" Type="http://schemas.openxmlformats.org/officeDocument/2006/relationships/oleObject" Target="../embeddings/oleObject19.bin"/><Relationship Id="rId37" Type="http://schemas.openxmlformats.org/officeDocument/2006/relationships/image" Target="../media/image109.wmf"/><Relationship Id="rId40" Type="http://schemas.openxmlformats.org/officeDocument/2006/relationships/oleObject" Target="../embeddings/oleObject2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1.bin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11.bin"/><Relationship Id="rId31" Type="http://schemas.openxmlformats.org/officeDocument/2006/relationships/image" Target="../media/image106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9.wmf"/><Relationship Id="rId22" Type="http://schemas.openxmlformats.org/officeDocument/2006/relationships/image" Target="../media/image103.wmf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10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119.wmf"/><Relationship Id="rId26" Type="http://schemas.openxmlformats.org/officeDocument/2006/relationships/image" Target="../media/image123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28" Type="http://schemas.openxmlformats.org/officeDocument/2006/relationships/image" Target="../media/image124.w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image" Target="../media/image128.png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1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30.png"/><Relationship Id="rId10" Type="http://schemas.openxmlformats.org/officeDocument/2006/relationships/image" Target="../media/image126.wmf"/><Relationship Id="rId4" Type="http://schemas.openxmlformats.org/officeDocument/2006/relationships/image" Target="../media/image129.png"/><Relationship Id="rId9" Type="http://schemas.openxmlformats.org/officeDocument/2006/relationships/oleObject" Target="../embeddings/oleObject3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3.png"/><Relationship Id="rId18" Type="http://schemas.openxmlformats.org/officeDocument/2006/relationships/image" Target="../media/image142.wmf"/><Relationship Id="rId3" Type="http://schemas.openxmlformats.org/officeDocument/2006/relationships/image" Target="../media/image145.png"/><Relationship Id="rId21" Type="http://schemas.openxmlformats.org/officeDocument/2006/relationships/image" Target="../media/image155.png"/><Relationship Id="rId7" Type="http://schemas.openxmlformats.org/officeDocument/2006/relationships/image" Target="../media/image149.png"/><Relationship Id="rId12" Type="http://schemas.openxmlformats.org/officeDocument/2006/relationships/image" Target="../media/image152.png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8.png"/><Relationship Id="rId11" Type="http://schemas.openxmlformats.org/officeDocument/2006/relationships/image" Target="../media/image140.wmf"/><Relationship Id="rId24" Type="http://schemas.openxmlformats.org/officeDocument/2006/relationships/oleObject" Target="../embeddings/oleObject46.bin"/><Relationship Id="rId5" Type="http://schemas.openxmlformats.org/officeDocument/2006/relationships/image" Target="../media/image147.png"/><Relationship Id="rId15" Type="http://schemas.openxmlformats.org/officeDocument/2006/relationships/oleObject" Target="../embeddings/oleObject43.bin"/><Relationship Id="rId23" Type="http://schemas.openxmlformats.org/officeDocument/2006/relationships/image" Target="../media/image157.png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4.png"/><Relationship Id="rId22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8.png"/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12" Type="http://schemas.openxmlformats.org/officeDocument/2006/relationships/image" Target="../media/image148.png"/><Relationship Id="rId17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0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13" Type="http://schemas.openxmlformats.org/officeDocument/2006/relationships/image" Target="../media/image198.wmf"/><Relationship Id="rId18" Type="http://schemas.openxmlformats.org/officeDocument/2006/relationships/image" Target="../media/image205.png"/><Relationship Id="rId3" Type="http://schemas.openxmlformats.org/officeDocument/2006/relationships/image" Target="../media/image194.png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200.wmf"/><Relationship Id="rId25" Type="http://schemas.openxmlformats.org/officeDocument/2006/relationships/image" Target="../media/image20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20" Type="http://schemas.openxmlformats.org/officeDocument/2006/relationships/image" Target="../media/image20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4.png"/><Relationship Id="rId11" Type="http://schemas.openxmlformats.org/officeDocument/2006/relationships/image" Target="../media/image197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193.png"/><Relationship Id="rId15" Type="http://schemas.openxmlformats.org/officeDocument/2006/relationships/image" Target="../media/image199.wmf"/><Relationship Id="rId23" Type="http://schemas.openxmlformats.org/officeDocument/2006/relationships/oleObject" Target="../embeddings/oleObject55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192.png"/><Relationship Id="rId9" Type="http://schemas.openxmlformats.org/officeDocument/2006/relationships/image" Target="../media/image204.png"/><Relationship Id="rId14" Type="http://schemas.openxmlformats.org/officeDocument/2006/relationships/oleObject" Target="../embeddings/oleObject51.bin"/><Relationship Id="rId22" Type="http://schemas.openxmlformats.org/officeDocument/2006/relationships/image" Target="../media/image20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13" Type="http://schemas.openxmlformats.org/officeDocument/2006/relationships/oleObject" Target="../embeddings/oleObject62.bin"/><Relationship Id="rId18" Type="http://schemas.openxmlformats.org/officeDocument/2006/relationships/oleObject" Target="../embeddings/oleObject65.bin"/><Relationship Id="rId26" Type="http://schemas.openxmlformats.org/officeDocument/2006/relationships/oleObject" Target="../embeddings/oleObject69.bin"/><Relationship Id="rId3" Type="http://schemas.openxmlformats.org/officeDocument/2006/relationships/oleObject" Target="../embeddings/oleObject57.bin"/><Relationship Id="rId21" Type="http://schemas.openxmlformats.org/officeDocument/2006/relationships/image" Target="../media/image213.wmf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209.wmf"/><Relationship Id="rId17" Type="http://schemas.openxmlformats.org/officeDocument/2006/relationships/image" Target="../media/image211.wmf"/><Relationship Id="rId25" Type="http://schemas.openxmlformats.org/officeDocument/2006/relationships/image" Target="../media/image2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29" Type="http://schemas.openxmlformats.org/officeDocument/2006/relationships/image" Target="../media/image21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61.bin"/><Relationship Id="rId24" Type="http://schemas.openxmlformats.org/officeDocument/2006/relationships/oleObject" Target="../embeddings/oleObject68.bin"/><Relationship Id="rId32" Type="http://schemas.openxmlformats.org/officeDocument/2006/relationships/oleObject" Target="../embeddings/oleObject73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image" Target="../media/image214.wmf"/><Relationship Id="rId28" Type="http://schemas.openxmlformats.org/officeDocument/2006/relationships/oleObject" Target="../embeddings/oleObject70.bin"/><Relationship Id="rId10" Type="http://schemas.openxmlformats.org/officeDocument/2006/relationships/image" Target="../media/image208.wmf"/><Relationship Id="rId19" Type="http://schemas.openxmlformats.org/officeDocument/2006/relationships/image" Target="../media/image212.wmf"/><Relationship Id="rId31" Type="http://schemas.openxmlformats.org/officeDocument/2006/relationships/oleObject" Target="../embeddings/oleObject72.bin"/><Relationship Id="rId4" Type="http://schemas.openxmlformats.org/officeDocument/2006/relationships/image" Target="../media/image206.e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210.wmf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216.wmf"/><Relationship Id="rId30" Type="http://schemas.openxmlformats.org/officeDocument/2006/relationships/oleObject" Target="../embeddings/oleObject7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223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6.emf"/><Relationship Id="rId20" Type="http://schemas.openxmlformats.org/officeDocument/2006/relationships/image" Target="../media/image22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9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226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4.bin"/><Relationship Id="rId10" Type="http://schemas.openxmlformats.org/officeDocument/2006/relationships/image" Target="../media/image197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218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222.wmf"/><Relationship Id="rId22" Type="http://schemas.openxmlformats.org/officeDocument/2006/relationships/image" Target="../media/image2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2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2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234.wmf"/><Relationship Id="rId4" Type="http://schemas.openxmlformats.org/officeDocument/2006/relationships/image" Target="../media/image231.emf"/><Relationship Id="rId9" Type="http://schemas.openxmlformats.org/officeDocument/2006/relationships/oleObject" Target="../embeddings/oleObject8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38.png"/><Relationship Id="rId7" Type="http://schemas.openxmlformats.org/officeDocument/2006/relationships/image" Target="../media/image1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2.png"/><Relationship Id="rId5" Type="http://schemas.openxmlformats.org/officeDocument/2006/relationships/image" Target="../media/image236.wmf"/><Relationship Id="rId10" Type="http://schemas.openxmlformats.org/officeDocument/2006/relationships/image" Target="../media/image237.wmf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242.wmf"/><Relationship Id="rId18" Type="http://schemas.openxmlformats.org/officeDocument/2006/relationships/oleObject" Target="../embeddings/oleObject100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02.bin"/><Relationship Id="rId7" Type="http://schemas.openxmlformats.org/officeDocument/2006/relationships/image" Target="../media/image197.wmf"/><Relationship Id="rId12" Type="http://schemas.openxmlformats.org/officeDocument/2006/relationships/oleObject" Target="../embeddings/oleObject96.bin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8.bin"/><Relationship Id="rId20" Type="http://schemas.openxmlformats.org/officeDocument/2006/relationships/image" Target="../media/image244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241.wmf"/><Relationship Id="rId24" Type="http://schemas.openxmlformats.org/officeDocument/2006/relationships/image" Target="../media/image246.wmf"/><Relationship Id="rId5" Type="http://schemas.openxmlformats.org/officeDocument/2006/relationships/image" Target="../media/image239.wmf"/><Relationship Id="rId15" Type="http://schemas.openxmlformats.org/officeDocument/2006/relationships/image" Target="../media/image243.wmf"/><Relationship Id="rId23" Type="http://schemas.openxmlformats.org/officeDocument/2006/relationships/oleObject" Target="../embeddings/oleObject103.bin"/><Relationship Id="rId10" Type="http://schemas.openxmlformats.org/officeDocument/2006/relationships/oleObject" Target="../embeddings/oleObject95.bin"/><Relationship Id="rId19" Type="http://schemas.openxmlformats.org/officeDocument/2006/relationships/oleObject" Target="../embeddings/oleObject101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240.wmf"/><Relationship Id="rId14" Type="http://schemas.openxmlformats.org/officeDocument/2006/relationships/oleObject" Target="../embeddings/oleObject97.bin"/><Relationship Id="rId22" Type="http://schemas.openxmlformats.org/officeDocument/2006/relationships/image" Target="../media/image24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oleObject" Target="../embeddings/oleObject1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0.wmf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5.bin"/><Relationship Id="rId11" Type="http://schemas.openxmlformats.org/officeDocument/2006/relationships/oleObject" Target="../embeddings/oleObject108.bin"/><Relationship Id="rId5" Type="http://schemas.openxmlformats.org/officeDocument/2006/relationships/image" Target="../media/image197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245.wmf"/><Relationship Id="rId14" Type="http://schemas.openxmlformats.org/officeDocument/2006/relationships/image" Target="../media/image24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247.wmf"/><Relationship Id="rId18" Type="http://schemas.openxmlformats.org/officeDocument/2006/relationships/oleObject" Target="../embeddings/oleObject120.bin"/><Relationship Id="rId26" Type="http://schemas.openxmlformats.org/officeDocument/2006/relationships/oleObject" Target="../embeddings/oleObject12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50.wmf"/><Relationship Id="rId7" Type="http://schemas.openxmlformats.org/officeDocument/2006/relationships/image" Target="../media/image240.wmf"/><Relationship Id="rId12" Type="http://schemas.openxmlformats.org/officeDocument/2006/relationships/oleObject" Target="../embeddings/oleObject116.bin"/><Relationship Id="rId17" Type="http://schemas.openxmlformats.org/officeDocument/2006/relationships/oleObject" Target="../embeddings/oleObject119.bin"/><Relationship Id="rId25" Type="http://schemas.openxmlformats.org/officeDocument/2006/relationships/image" Target="../media/image2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5.bin"/><Relationship Id="rId24" Type="http://schemas.openxmlformats.org/officeDocument/2006/relationships/oleObject" Target="../embeddings/oleObject123.bin"/><Relationship Id="rId5" Type="http://schemas.openxmlformats.org/officeDocument/2006/relationships/image" Target="../media/image197.wmf"/><Relationship Id="rId15" Type="http://schemas.openxmlformats.org/officeDocument/2006/relationships/image" Target="../media/image248.wmf"/><Relationship Id="rId23" Type="http://schemas.openxmlformats.org/officeDocument/2006/relationships/image" Target="../media/image251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249.w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245.wmf"/><Relationship Id="rId14" Type="http://schemas.openxmlformats.org/officeDocument/2006/relationships/oleObject" Target="../embeddings/oleObject117.bin"/><Relationship Id="rId22" Type="http://schemas.openxmlformats.org/officeDocument/2006/relationships/oleObject" Target="../embeddings/oleObject12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252.wmf"/><Relationship Id="rId18" Type="http://schemas.openxmlformats.org/officeDocument/2006/relationships/oleObject" Target="../embeddings/oleObject134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2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6.wmf"/><Relationship Id="rId11" Type="http://schemas.openxmlformats.org/officeDocument/2006/relationships/image" Target="../media/image248.wmf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2.bin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255.wmf"/><Relationship Id="rId4" Type="http://schemas.openxmlformats.org/officeDocument/2006/relationships/image" Target="../media/image197.wmf"/><Relationship Id="rId9" Type="http://schemas.openxmlformats.org/officeDocument/2006/relationships/image" Target="../media/image253.wmf"/><Relationship Id="rId14" Type="http://schemas.openxmlformats.org/officeDocument/2006/relationships/oleObject" Target="../embeddings/oleObject13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256.wmf"/><Relationship Id="rId18" Type="http://schemas.openxmlformats.org/officeDocument/2006/relationships/oleObject" Target="../embeddings/oleObject14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51.wmf"/><Relationship Id="rId7" Type="http://schemas.openxmlformats.org/officeDocument/2006/relationships/image" Target="../media/image240.wmf"/><Relationship Id="rId12" Type="http://schemas.openxmlformats.org/officeDocument/2006/relationships/oleObject" Target="../embeddings/oleObject141.bin"/><Relationship Id="rId17" Type="http://schemas.openxmlformats.org/officeDocument/2006/relationships/image" Target="../media/image25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4.bin"/><Relationship Id="rId20" Type="http://schemas.openxmlformats.org/officeDocument/2006/relationships/oleObject" Target="../embeddings/oleObject14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37.bin"/><Relationship Id="rId11" Type="http://schemas.openxmlformats.org/officeDocument/2006/relationships/oleObject" Target="../embeddings/oleObject140.bin"/><Relationship Id="rId24" Type="http://schemas.openxmlformats.org/officeDocument/2006/relationships/oleObject" Target="../embeddings/oleObject148.bin"/><Relationship Id="rId5" Type="http://schemas.openxmlformats.org/officeDocument/2006/relationships/image" Target="../media/image197.wmf"/><Relationship Id="rId15" Type="http://schemas.openxmlformats.org/officeDocument/2006/relationships/oleObject" Target="../embeddings/oleObject143.bin"/><Relationship Id="rId23" Type="http://schemas.openxmlformats.org/officeDocument/2006/relationships/image" Target="../media/image252.wmf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258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245.wmf"/><Relationship Id="rId14" Type="http://schemas.openxmlformats.org/officeDocument/2006/relationships/oleObject" Target="../embeddings/oleObject142.bin"/><Relationship Id="rId22" Type="http://schemas.openxmlformats.org/officeDocument/2006/relationships/oleObject" Target="../embeddings/oleObject14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oleObject" Target="../embeddings/oleObject155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6.wmf"/><Relationship Id="rId11" Type="http://schemas.openxmlformats.org/officeDocument/2006/relationships/image" Target="../media/image252.wmf"/><Relationship Id="rId5" Type="http://schemas.openxmlformats.org/officeDocument/2006/relationships/oleObject" Target="../embeddings/oleObject150.bin"/><Relationship Id="rId10" Type="http://schemas.openxmlformats.org/officeDocument/2006/relationships/oleObject" Target="../embeddings/oleObject153.bin"/><Relationship Id="rId4" Type="http://schemas.openxmlformats.org/officeDocument/2006/relationships/image" Target="../media/image197.wmf"/><Relationship Id="rId9" Type="http://schemas.openxmlformats.org/officeDocument/2006/relationships/image" Target="../media/image259.wmf"/><Relationship Id="rId14" Type="http://schemas.openxmlformats.org/officeDocument/2006/relationships/image" Target="../media/image26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265.wmf"/><Relationship Id="rId18" Type="http://schemas.openxmlformats.org/officeDocument/2006/relationships/image" Target="../media/image266.wmf"/><Relationship Id="rId26" Type="http://schemas.openxmlformats.org/officeDocument/2006/relationships/image" Target="../media/image269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66.bin"/><Relationship Id="rId7" Type="http://schemas.openxmlformats.org/officeDocument/2006/relationships/image" Target="../media/image262.wmf"/><Relationship Id="rId12" Type="http://schemas.openxmlformats.org/officeDocument/2006/relationships/oleObject" Target="../embeddings/oleObject160.bin"/><Relationship Id="rId17" Type="http://schemas.openxmlformats.org/officeDocument/2006/relationships/oleObject" Target="../embeddings/oleObject164.bin"/><Relationship Id="rId25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3.bin"/><Relationship Id="rId20" Type="http://schemas.openxmlformats.org/officeDocument/2006/relationships/image" Target="../media/image267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264.wmf"/><Relationship Id="rId24" Type="http://schemas.openxmlformats.org/officeDocument/2006/relationships/image" Target="../media/image268.wmf"/><Relationship Id="rId5" Type="http://schemas.openxmlformats.org/officeDocument/2006/relationships/image" Target="../media/image261.wmf"/><Relationship Id="rId15" Type="http://schemas.openxmlformats.org/officeDocument/2006/relationships/oleObject" Target="../embeddings/oleObject162.bin"/><Relationship Id="rId23" Type="http://schemas.openxmlformats.org/officeDocument/2006/relationships/oleObject" Target="../embeddings/oleObject168.bin"/><Relationship Id="rId28" Type="http://schemas.openxmlformats.org/officeDocument/2006/relationships/image" Target="../media/image270.wmf"/><Relationship Id="rId10" Type="http://schemas.openxmlformats.org/officeDocument/2006/relationships/oleObject" Target="../embeddings/oleObject159.bin"/><Relationship Id="rId19" Type="http://schemas.openxmlformats.org/officeDocument/2006/relationships/oleObject" Target="../embeddings/oleObject165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263.wmf"/><Relationship Id="rId14" Type="http://schemas.openxmlformats.org/officeDocument/2006/relationships/oleObject" Target="../embeddings/oleObject161.bin"/><Relationship Id="rId22" Type="http://schemas.openxmlformats.org/officeDocument/2006/relationships/oleObject" Target="../embeddings/oleObject167.bin"/><Relationship Id="rId27" Type="http://schemas.openxmlformats.org/officeDocument/2006/relationships/oleObject" Target="../embeddings/oleObject17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image" Target="../media/image272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1.wmf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2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264.wmf"/><Relationship Id="rId5" Type="http://schemas.openxmlformats.org/officeDocument/2006/relationships/image" Target="../media/image261.wmf"/><Relationship Id="rId15" Type="http://schemas.openxmlformats.org/officeDocument/2006/relationships/image" Target="../media/image273.wmf"/><Relationship Id="rId10" Type="http://schemas.openxmlformats.org/officeDocument/2006/relationships/oleObject" Target="../embeddings/oleObject174.bin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263.wmf"/><Relationship Id="rId14" Type="http://schemas.openxmlformats.org/officeDocument/2006/relationships/oleObject" Target="../embeddings/oleObject17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image" Target="../media/image272.wmf"/><Relationship Id="rId18" Type="http://schemas.openxmlformats.org/officeDocument/2006/relationships/oleObject" Target="../embeddings/oleObject185.bin"/><Relationship Id="rId26" Type="http://schemas.openxmlformats.org/officeDocument/2006/relationships/oleObject" Target="../embeddings/oleObject190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77.wmf"/><Relationship Id="rId7" Type="http://schemas.openxmlformats.org/officeDocument/2006/relationships/image" Target="../media/image271.wmf"/><Relationship Id="rId12" Type="http://schemas.openxmlformats.org/officeDocument/2006/relationships/oleObject" Target="../embeddings/oleObject182.bin"/><Relationship Id="rId17" Type="http://schemas.openxmlformats.org/officeDocument/2006/relationships/image" Target="../media/image275.wmf"/><Relationship Id="rId25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4.bin"/><Relationship Id="rId20" Type="http://schemas.openxmlformats.org/officeDocument/2006/relationships/oleObject" Target="../embeddings/oleObject186.bin"/><Relationship Id="rId29" Type="http://schemas.openxmlformats.org/officeDocument/2006/relationships/oleObject" Target="../embeddings/oleObject192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264.wmf"/><Relationship Id="rId24" Type="http://schemas.openxmlformats.org/officeDocument/2006/relationships/image" Target="../media/image278.wmf"/><Relationship Id="rId5" Type="http://schemas.openxmlformats.org/officeDocument/2006/relationships/image" Target="../media/image261.wmf"/><Relationship Id="rId15" Type="http://schemas.openxmlformats.org/officeDocument/2006/relationships/image" Target="../media/image274.wmf"/><Relationship Id="rId23" Type="http://schemas.openxmlformats.org/officeDocument/2006/relationships/oleObject" Target="../embeddings/oleObject188.bin"/><Relationship Id="rId28" Type="http://schemas.openxmlformats.org/officeDocument/2006/relationships/image" Target="../media/image279.wmf"/><Relationship Id="rId10" Type="http://schemas.openxmlformats.org/officeDocument/2006/relationships/oleObject" Target="../embeddings/oleObject181.bin"/><Relationship Id="rId19" Type="http://schemas.openxmlformats.org/officeDocument/2006/relationships/image" Target="../media/image276.wmf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263.wmf"/><Relationship Id="rId14" Type="http://schemas.openxmlformats.org/officeDocument/2006/relationships/oleObject" Target="../embeddings/oleObject183.bin"/><Relationship Id="rId22" Type="http://schemas.openxmlformats.org/officeDocument/2006/relationships/oleObject" Target="../embeddings/oleObject187.bin"/><Relationship Id="rId27" Type="http://schemas.openxmlformats.org/officeDocument/2006/relationships/oleObject" Target="../embeddings/oleObject191.bin"/><Relationship Id="rId30" Type="http://schemas.openxmlformats.org/officeDocument/2006/relationships/image" Target="../media/image28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image" Target="../media/image262.wmf"/><Relationship Id="rId18" Type="http://schemas.openxmlformats.org/officeDocument/2006/relationships/oleObject" Target="../embeddings/oleObject200.bin"/><Relationship Id="rId26" Type="http://schemas.openxmlformats.org/officeDocument/2006/relationships/oleObject" Target="../embeddings/oleObject204.bin"/><Relationship Id="rId39" Type="http://schemas.openxmlformats.org/officeDocument/2006/relationships/oleObject" Target="../embeddings/oleObject212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88.wmf"/><Relationship Id="rId34" Type="http://schemas.openxmlformats.org/officeDocument/2006/relationships/oleObject" Target="../embeddings/oleObject208.bin"/><Relationship Id="rId7" Type="http://schemas.openxmlformats.org/officeDocument/2006/relationships/image" Target="../media/image282.wmf"/><Relationship Id="rId12" Type="http://schemas.openxmlformats.org/officeDocument/2006/relationships/oleObject" Target="../embeddings/oleObject197.bin"/><Relationship Id="rId17" Type="http://schemas.openxmlformats.org/officeDocument/2006/relationships/image" Target="../media/image286.wmf"/><Relationship Id="rId25" Type="http://schemas.openxmlformats.org/officeDocument/2006/relationships/image" Target="../media/image290.wmf"/><Relationship Id="rId33" Type="http://schemas.openxmlformats.org/officeDocument/2006/relationships/image" Target="../media/image294.wmf"/><Relationship Id="rId38" Type="http://schemas.openxmlformats.org/officeDocument/2006/relationships/oleObject" Target="../embeddings/oleObject2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9.bin"/><Relationship Id="rId20" Type="http://schemas.openxmlformats.org/officeDocument/2006/relationships/oleObject" Target="../embeddings/oleObject201.bin"/><Relationship Id="rId29" Type="http://schemas.openxmlformats.org/officeDocument/2006/relationships/image" Target="../media/image292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94.bin"/><Relationship Id="rId11" Type="http://schemas.openxmlformats.org/officeDocument/2006/relationships/image" Target="../media/image284.wmf"/><Relationship Id="rId24" Type="http://schemas.openxmlformats.org/officeDocument/2006/relationships/oleObject" Target="../embeddings/oleObject203.bin"/><Relationship Id="rId32" Type="http://schemas.openxmlformats.org/officeDocument/2006/relationships/oleObject" Target="../embeddings/oleObject207.bin"/><Relationship Id="rId37" Type="http://schemas.openxmlformats.org/officeDocument/2006/relationships/oleObject" Target="../embeddings/oleObject210.bin"/><Relationship Id="rId40" Type="http://schemas.openxmlformats.org/officeDocument/2006/relationships/oleObject" Target="../embeddings/oleObject213.bin"/><Relationship Id="rId5" Type="http://schemas.openxmlformats.org/officeDocument/2006/relationships/image" Target="../media/image281.wmf"/><Relationship Id="rId15" Type="http://schemas.openxmlformats.org/officeDocument/2006/relationships/image" Target="../media/image285.wmf"/><Relationship Id="rId23" Type="http://schemas.openxmlformats.org/officeDocument/2006/relationships/image" Target="../media/image289.wmf"/><Relationship Id="rId28" Type="http://schemas.openxmlformats.org/officeDocument/2006/relationships/oleObject" Target="../embeddings/oleObject205.bin"/><Relationship Id="rId36" Type="http://schemas.openxmlformats.org/officeDocument/2006/relationships/oleObject" Target="../embeddings/oleObject209.bin"/><Relationship Id="rId10" Type="http://schemas.openxmlformats.org/officeDocument/2006/relationships/oleObject" Target="../embeddings/oleObject196.bin"/><Relationship Id="rId19" Type="http://schemas.openxmlformats.org/officeDocument/2006/relationships/image" Target="../media/image287.wmf"/><Relationship Id="rId31" Type="http://schemas.openxmlformats.org/officeDocument/2006/relationships/image" Target="../media/image293.wmf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283.wmf"/><Relationship Id="rId14" Type="http://schemas.openxmlformats.org/officeDocument/2006/relationships/oleObject" Target="../embeddings/oleObject198.bin"/><Relationship Id="rId22" Type="http://schemas.openxmlformats.org/officeDocument/2006/relationships/oleObject" Target="../embeddings/oleObject202.bin"/><Relationship Id="rId27" Type="http://schemas.openxmlformats.org/officeDocument/2006/relationships/image" Target="../media/image291.wmf"/><Relationship Id="rId30" Type="http://schemas.openxmlformats.org/officeDocument/2006/relationships/oleObject" Target="../embeddings/oleObject206.bin"/><Relationship Id="rId35" Type="http://schemas.openxmlformats.org/officeDocument/2006/relationships/image" Target="../media/image26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5.bin"/><Relationship Id="rId5" Type="http://schemas.openxmlformats.org/officeDocument/2006/relationships/image" Target="../media/image295.wmf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29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13" Type="http://schemas.openxmlformats.org/officeDocument/2006/relationships/image" Target="../media/image300.wmf"/><Relationship Id="rId18" Type="http://schemas.openxmlformats.org/officeDocument/2006/relationships/image" Target="../media/image302.wmf"/><Relationship Id="rId26" Type="http://schemas.openxmlformats.org/officeDocument/2006/relationships/image" Target="../media/image305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226.bin"/><Relationship Id="rId7" Type="http://schemas.openxmlformats.org/officeDocument/2006/relationships/image" Target="../media/image297.wmf"/><Relationship Id="rId12" Type="http://schemas.openxmlformats.org/officeDocument/2006/relationships/oleObject" Target="../embeddings/oleObject221.bin"/><Relationship Id="rId17" Type="http://schemas.openxmlformats.org/officeDocument/2006/relationships/oleObject" Target="../embeddings/oleObject224.bin"/><Relationship Id="rId25" Type="http://schemas.openxmlformats.org/officeDocument/2006/relationships/oleObject" Target="../embeddings/oleObject22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3.bin"/><Relationship Id="rId20" Type="http://schemas.openxmlformats.org/officeDocument/2006/relationships/image" Target="../media/image303.wmf"/><Relationship Id="rId29" Type="http://schemas.openxmlformats.org/officeDocument/2006/relationships/image" Target="../media/image306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8.bin"/><Relationship Id="rId11" Type="http://schemas.openxmlformats.org/officeDocument/2006/relationships/image" Target="../media/image299.wmf"/><Relationship Id="rId24" Type="http://schemas.openxmlformats.org/officeDocument/2006/relationships/image" Target="../media/image304.wmf"/><Relationship Id="rId5" Type="http://schemas.openxmlformats.org/officeDocument/2006/relationships/image" Target="../media/image264.wmf"/><Relationship Id="rId15" Type="http://schemas.openxmlformats.org/officeDocument/2006/relationships/image" Target="../media/image301.wmf"/><Relationship Id="rId23" Type="http://schemas.openxmlformats.org/officeDocument/2006/relationships/oleObject" Target="../embeddings/oleObject228.bin"/><Relationship Id="rId28" Type="http://schemas.openxmlformats.org/officeDocument/2006/relationships/oleObject" Target="../embeddings/oleObject231.bin"/><Relationship Id="rId10" Type="http://schemas.openxmlformats.org/officeDocument/2006/relationships/oleObject" Target="../embeddings/oleObject220.bin"/><Relationship Id="rId19" Type="http://schemas.openxmlformats.org/officeDocument/2006/relationships/oleObject" Target="../embeddings/oleObject225.bin"/><Relationship Id="rId4" Type="http://schemas.openxmlformats.org/officeDocument/2006/relationships/oleObject" Target="../embeddings/oleObject217.bin"/><Relationship Id="rId9" Type="http://schemas.openxmlformats.org/officeDocument/2006/relationships/image" Target="../media/image298.wmf"/><Relationship Id="rId14" Type="http://schemas.openxmlformats.org/officeDocument/2006/relationships/oleObject" Target="../embeddings/oleObject222.bin"/><Relationship Id="rId22" Type="http://schemas.openxmlformats.org/officeDocument/2006/relationships/oleObject" Target="../embeddings/oleObject227.bin"/><Relationship Id="rId27" Type="http://schemas.openxmlformats.org/officeDocument/2006/relationships/oleObject" Target="../embeddings/oleObject23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image" Target="../media/image301.wmf"/><Relationship Id="rId18" Type="http://schemas.openxmlformats.org/officeDocument/2006/relationships/oleObject" Target="../embeddings/oleObject240.bin"/><Relationship Id="rId26" Type="http://schemas.openxmlformats.org/officeDocument/2006/relationships/image" Target="../media/image30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242.bin"/><Relationship Id="rId7" Type="http://schemas.openxmlformats.org/officeDocument/2006/relationships/image" Target="../media/image302.wmf"/><Relationship Id="rId12" Type="http://schemas.openxmlformats.org/officeDocument/2006/relationships/oleObject" Target="../embeddings/oleObject236.bin"/><Relationship Id="rId17" Type="http://schemas.openxmlformats.org/officeDocument/2006/relationships/image" Target="../media/image304.wmf"/><Relationship Id="rId25" Type="http://schemas.openxmlformats.org/officeDocument/2006/relationships/oleObject" Target="../embeddings/oleObject24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9.bin"/><Relationship Id="rId20" Type="http://schemas.openxmlformats.org/officeDocument/2006/relationships/oleObject" Target="../embeddings/oleObject241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33.bin"/><Relationship Id="rId11" Type="http://schemas.openxmlformats.org/officeDocument/2006/relationships/image" Target="../media/image300.wmf"/><Relationship Id="rId24" Type="http://schemas.openxmlformats.org/officeDocument/2006/relationships/image" Target="../media/image307.wmf"/><Relationship Id="rId5" Type="http://schemas.openxmlformats.org/officeDocument/2006/relationships/image" Target="../media/image264.wmf"/><Relationship Id="rId15" Type="http://schemas.openxmlformats.org/officeDocument/2006/relationships/oleObject" Target="../embeddings/oleObject238.bin"/><Relationship Id="rId23" Type="http://schemas.openxmlformats.org/officeDocument/2006/relationships/oleObject" Target="../embeddings/oleObject243.bin"/><Relationship Id="rId10" Type="http://schemas.openxmlformats.org/officeDocument/2006/relationships/oleObject" Target="../embeddings/oleObject235.bin"/><Relationship Id="rId19" Type="http://schemas.openxmlformats.org/officeDocument/2006/relationships/image" Target="../media/image305.wmf"/><Relationship Id="rId4" Type="http://schemas.openxmlformats.org/officeDocument/2006/relationships/oleObject" Target="../embeddings/oleObject232.bin"/><Relationship Id="rId9" Type="http://schemas.openxmlformats.org/officeDocument/2006/relationships/image" Target="../media/image303.wmf"/><Relationship Id="rId14" Type="http://schemas.openxmlformats.org/officeDocument/2006/relationships/oleObject" Target="../embeddings/oleObject237.bin"/><Relationship Id="rId22" Type="http://schemas.openxmlformats.org/officeDocument/2006/relationships/image" Target="../media/image30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13" Type="http://schemas.openxmlformats.org/officeDocument/2006/relationships/image" Target="../media/image300.wmf"/><Relationship Id="rId18" Type="http://schemas.openxmlformats.org/officeDocument/2006/relationships/oleObject" Target="../embeddings/oleObject252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311.wmf"/><Relationship Id="rId7" Type="http://schemas.openxmlformats.org/officeDocument/2006/relationships/image" Target="../media/image297.wmf"/><Relationship Id="rId12" Type="http://schemas.openxmlformats.org/officeDocument/2006/relationships/oleObject" Target="../embeddings/oleObject249.bin"/><Relationship Id="rId17" Type="http://schemas.openxmlformats.org/officeDocument/2006/relationships/image" Target="../media/image30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1.bin"/><Relationship Id="rId20" Type="http://schemas.openxmlformats.org/officeDocument/2006/relationships/oleObject" Target="../embeddings/oleObject253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299.wmf"/><Relationship Id="rId5" Type="http://schemas.openxmlformats.org/officeDocument/2006/relationships/image" Target="../media/image264.wmf"/><Relationship Id="rId15" Type="http://schemas.openxmlformats.org/officeDocument/2006/relationships/image" Target="../media/image301.wmf"/><Relationship Id="rId10" Type="http://schemas.openxmlformats.org/officeDocument/2006/relationships/oleObject" Target="../embeddings/oleObject248.bin"/><Relationship Id="rId19" Type="http://schemas.openxmlformats.org/officeDocument/2006/relationships/image" Target="../media/image310.wmf"/><Relationship Id="rId4" Type="http://schemas.openxmlformats.org/officeDocument/2006/relationships/oleObject" Target="../embeddings/oleObject245.bin"/><Relationship Id="rId9" Type="http://schemas.openxmlformats.org/officeDocument/2006/relationships/image" Target="../media/image298.wmf"/><Relationship Id="rId14" Type="http://schemas.openxmlformats.org/officeDocument/2006/relationships/oleObject" Target="../embeddings/oleObject25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6.bin"/><Relationship Id="rId13" Type="http://schemas.openxmlformats.org/officeDocument/2006/relationships/image" Target="../media/image316.wmf"/><Relationship Id="rId3" Type="http://schemas.openxmlformats.org/officeDocument/2006/relationships/image" Target="../media/image319.png"/><Relationship Id="rId7" Type="http://schemas.openxmlformats.org/officeDocument/2006/relationships/image" Target="../media/image313.wmf"/><Relationship Id="rId12" Type="http://schemas.openxmlformats.org/officeDocument/2006/relationships/oleObject" Target="../embeddings/oleObject258.bin"/><Relationship Id="rId17" Type="http://schemas.openxmlformats.org/officeDocument/2006/relationships/image" Target="../media/image3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0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55.bin"/><Relationship Id="rId11" Type="http://schemas.openxmlformats.org/officeDocument/2006/relationships/image" Target="../media/image315.wmf"/><Relationship Id="rId5" Type="http://schemas.openxmlformats.org/officeDocument/2006/relationships/image" Target="../media/image312.wmf"/><Relationship Id="rId15" Type="http://schemas.openxmlformats.org/officeDocument/2006/relationships/image" Target="../media/image317.wmf"/><Relationship Id="rId10" Type="http://schemas.openxmlformats.org/officeDocument/2006/relationships/oleObject" Target="../embeddings/oleObject257.bin"/><Relationship Id="rId4" Type="http://schemas.openxmlformats.org/officeDocument/2006/relationships/oleObject" Target="../embeddings/oleObject254.bin"/><Relationship Id="rId9" Type="http://schemas.openxmlformats.org/officeDocument/2006/relationships/image" Target="../media/image314.wmf"/><Relationship Id="rId14" Type="http://schemas.openxmlformats.org/officeDocument/2006/relationships/oleObject" Target="../embeddings/oleObject25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wmf"/><Relationship Id="rId13" Type="http://schemas.openxmlformats.org/officeDocument/2006/relationships/image" Target="../media/image323.wmf"/><Relationship Id="rId18" Type="http://schemas.openxmlformats.org/officeDocument/2006/relationships/oleObject" Target="../embeddings/oleObject268.bin"/><Relationship Id="rId26" Type="http://schemas.openxmlformats.org/officeDocument/2006/relationships/oleObject" Target="../embeddings/oleObject272.bin"/><Relationship Id="rId3" Type="http://schemas.openxmlformats.org/officeDocument/2006/relationships/oleObject" Target="../embeddings/oleObject261.bin"/><Relationship Id="rId21" Type="http://schemas.openxmlformats.org/officeDocument/2006/relationships/image" Target="../media/image327.wmf"/><Relationship Id="rId7" Type="http://schemas.openxmlformats.org/officeDocument/2006/relationships/oleObject" Target="../embeddings/oleObject262.bin"/><Relationship Id="rId12" Type="http://schemas.openxmlformats.org/officeDocument/2006/relationships/oleObject" Target="../embeddings/oleObject265.bin"/><Relationship Id="rId17" Type="http://schemas.openxmlformats.org/officeDocument/2006/relationships/image" Target="../media/image325.wmf"/><Relationship Id="rId25" Type="http://schemas.openxmlformats.org/officeDocument/2006/relationships/image" Target="../media/image3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7.bin"/><Relationship Id="rId20" Type="http://schemas.openxmlformats.org/officeDocument/2006/relationships/oleObject" Target="../embeddings/oleObject269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32.png"/><Relationship Id="rId11" Type="http://schemas.openxmlformats.org/officeDocument/2006/relationships/oleObject" Target="../embeddings/oleObject264.bin"/><Relationship Id="rId24" Type="http://schemas.openxmlformats.org/officeDocument/2006/relationships/oleObject" Target="../embeddings/oleObject271.bin"/><Relationship Id="rId5" Type="http://schemas.openxmlformats.org/officeDocument/2006/relationships/image" Target="../media/image331.png"/><Relationship Id="rId15" Type="http://schemas.openxmlformats.org/officeDocument/2006/relationships/image" Target="../media/image324.wmf"/><Relationship Id="rId23" Type="http://schemas.openxmlformats.org/officeDocument/2006/relationships/image" Target="../media/image328.wmf"/><Relationship Id="rId10" Type="http://schemas.openxmlformats.org/officeDocument/2006/relationships/image" Target="../media/image322.wmf"/><Relationship Id="rId19" Type="http://schemas.openxmlformats.org/officeDocument/2006/relationships/image" Target="../media/image326.wmf"/><Relationship Id="rId4" Type="http://schemas.openxmlformats.org/officeDocument/2006/relationships/image" Target="../media/image320.wmf"/><Relationship Id="rId9" Type="http://schemas.openxmlformats.org/officeDocument/2006/relationships/oleObject" Target="../embeddings/oleObject263.bin"/><Relationship Id="rId14" Type="http://schemas.openxmlformats.org/officeDocument/2006/relationships/oleObject" Target="../embeddings/oleObject266.bin"/><Relationship Id="rId22" Type="http://schemas.openxmlformats.org/officeDocument/2006/relationships/oleObject" Target="../embeddings/oleObject270.bin"/><Relationship Id="rId27" Type="http://schemas.openxmlformats.org/officeDocument/2006/relationships/image" Target="../media/image33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png"/><Relationship Id="rId3" Type="http://schemas.openxmlformats.org/officeDocument/2006/relationships/image" Target="../media/image334.png"/><Relationship Id="rId7" Type="http://schemas.openxmlformats.org/officeDocument/2006/relationships/image" Target="../media/image338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0.png"/><Relationship Id="rId4" Type="http://schemas.openxmlformats.org/officeDocument/2006/relationships/image" Target="../media/image3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7.png"/><Relationship Id="rId7" Type="http://schemas.openxmlformats.org/officeDocument/2006/relationships/image" Target="../media/image349.png"/><Relationship Id="rId12" Type="http://schemas.openxmlformats.org/officeDocument/2006/relationships/image" Target="../media/image3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45.wmf"/><Relationship Id="rId11" Type="http://schemas.openxmlformats.org/officeDocument/2006/relationships/oleObject" Target="../embeddings/oleObject274.bin"/><Relationship Id="rId5" Type="http://schemas.openxmlformats.org/officeDocument/2006/relationships/oleObject" Target="../embeddings/oleObject273.bin"/><Relationship Id="rId10" Type="http://schemas.openxmlformats.org/officeDocument/2006/relationships/image" Target="../media/image352.png"/><Relationship Id="rId4" Type="http://schemas.openxmlformats.org/officeDocument/2006/relationships/image" Target="../media/image348.png"/><Relationship Id="rId9" Type="http://schemas.openxmlformats.org/officeDocument/2006/relationships/image" Target="../media/image35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3" Type="http://schemas.openxmlformats.org/officeDocument/2006/relationships/oleObject" Target="../embeddings/oleObject275.bin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5" Type="http://schemas.openxmlformats.org/officeDocument/2006/relationships/image" Target="../media/image354.png"/><Relationship Id="rId15" Type="http://schemas.openxmlformats.org/officeDocument/2006/relationships/image" Target="../media/image364.png"/><Relationship Id="rId10" Type="http://schemas.openxmlformats.org/officeDocument/2006/relationships/image" Target="../media/image359.png"/><Relationship Id="rId4" Type="http://schemas.openxmlformats.org/officeDocument/2006/relationships/image" Target="../media/image353.wmf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376.png"/><Relationship Id="rId3" Type="http://schemas.openxmlformats.org/officeDocument/2006/relationships/image" Target="../media/image366.png"/><Relationship Id="rId7" Type="http://schemas.openxmlformats.org/officeDocument/2006/relationships/image" Target="../media/image370.png"/><Relationship Id="rId12" Type="http://schemas.openxmlformats.org/officeDocument/2006/relationships/image" Target="../media/image375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9.png"/><Relationship Id="rId11" Type="http://schemas.openxmlformats.org/officeDocument/2006/relationships/image" Target="../media/image374.png"/><Relationship Id="rId5" Type="http://schemas.openxmlformats.org/officeDocument/2006/relationships/image" Target="../media/image368.png"/><Relationship Id="rId10" Type="http://schemas.openxmlformats.org/officeDocument/2006/relationships/image" Target="../media/image373.png"/><Relationship Id="rId4" Type="http://schemas.openxmlformats.org/officeDocument/2006/relationships/image" Target="../media/image367.png"/><Relationship Id="rId9" Type="http://schemas.openxmlformats.org/officeDocument/2006/relationships/image" Target="../media/image37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3.png"/><Relationship Id="rId13" Type="http://schemas.openxmlformats.org/officeDocument/2006/relationships/image" Target="../media/image388.png"/><Relationship Id="rId3" Type="http://schemas.openxmlformats.org/officeDocument/2006/relationships/image" Target="../media/image378.png"/><Relationship Id="rId7" Type="http://schemas.openxmlformats.org/officeDocument/2006/relationships/image" Target="../media/image382.png"/><Relationship Id="rId12" Type="http://schemas.openxmlformats.org/officeDocument/2006/relationships/image" Target="../media/image387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11" Type="http://schemas.openxmlformats.org/officeDocument/2006/relationships/image" Target="../media/image386.png"/><Relationship Id="rId5" Type="http://schemas.openxmlformats.org/officeDocument/2006/relationships/image" Target="../media/image380.png"/><Relationship Id="rId10" Type="http://schemas.openxmlformats.org/officeDocument/2006/relationships/image" Target="../media/image385.png"/><Relationship Id="rId4" Type="http://schemas.openxmlformats.org/officeDocument/2006/relationships/image" Target="../media/image379.png"/><Relationship Id="rId9" Type="http://schemas.openxmlformats.org/officeDocument/2006/relationships/image" Target="../media/image38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2.png"/><Relationship Id="rId4" Type="http://schemas.openxmlformats.org/officeDocument/2006/relationships/image" Target="../media/image39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9.png"/><Relationship Id="rId3" Type="http://schemas.openxmlformats.org/officeDocument/2006/relationships/image" Target="../media/image394.png"/><Relationship Id="rId7" Type="http://schemas.openxmlformats.org/officeDocument/2006/relationships/image" Target="../media/image398.png"/><Relationship Id="rId12" Type="http://schemas.openxmlformats.org/officeDocument/2006/relationships/image" Target="../media/image403.png"/><Relationship Id="rId2" Type="http://schemas.openxmlformats.org/officeDocument/2006/relationships/image" Target="../media/image3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7.png"/><Relationship Id="rId11" Type="http://schemas.openxmlformats.org/officeDocument/2006/relationships/image" Target="../media/image402.png"/><Relationship Id="rId5" Type="http://schemas.openxmlformats.org/officeDocument/2006/relationships/image" Target="../media/image396.png"/><Relationship Id="rId10" Type="http://schemas.openxmlformats.org/officeDocument/2006/relationships/image" Target="../media/image401.png"/><Relationship Id="rId4" Type="http://schemas.openxmlformats.org/officeDocument/2006/relationships/image" Target="../media/image395.png"/><Relationship Id="rId9" Type="http://schemas.openxmlformats.org/officeDocument/2006/relationships/image" Target="../media/image4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5.png"/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6.png"/><Relationship Id="rId3" Type="http://schemas.openxmlformats.org/officeDocument/2006/relationships/image" Target="../media/image411.png"/><Relationship Id="rId7" Type="http://schemas.openxmlformats.org/officeDocument/2006/relationships/image" Target="../media/image41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4.png"/><Relationship Id="rId5" Type="http://schemas.openxmlformats.org/officeDocument/2006/relationships/image" Target="../media/image413.png"/><Relationship Id="rId4" Type="http://schemas.openxmlformats.org/officeDocument/2006/relationships/image" Target="../media/image41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13" Type="http://schemas.openxmlformats.org/officeDocument/2006/relationships/image" Target="../media/image428.png"/><Relationship Id="rId3" Type="http://schemas.openxmlformats.org/officeDocument/2006/relationships/image" Target="../media/image418.png"/><Relationship Id="rId7" Type="http://schemas.openxmlformats.org/officeDocument/2006/relationships/image" Target="../media/image422.png"/><Relationship Id="rId12" Type="http://schemas.openxmlformats.org/officeDocument/2006/relationships/image" Target="../media/image427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1" Type="http://schemas.openxmlformats.org/officeDocument/2006/relationships/image" Target="../media/image426.png"/><Relationship Id="rId5" Type="http://schemas.openxmlformats.org/officeDocument/2006/relationships/image" Target="../media/image420.png"/><Relationship Id="rId15" Type="http://schemas.openxmlformats.org/officeDocument/2006/relationships/image" Target="../media/image430.png"/><Relationship Id="rId10" Type="http://schemas.openxmlformats.org/officeDocument/2006/relationships/image" Target="../media/image425.png"/><Relationship Id="rId4" Type="http://schemas.openxmlformats.org/officeDocument/2006/relationships/image" Target="../media/image419.png"/><Relationship Id="rId9" Type="http://schemas.openxmlformats.org/officeDocument/2006/relationships/image" Target="../media/image424.png"/><Relationship Id="rId14" Type="http://schemas.openxmlformats.org/officeDocument/2006/relationships/image" Target="../media/image42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13" Type="http://schemas.openxmlformats.org/officeDocument/2006/relationships/image" Target="../media/image434.wmf"/><Relationship Id="rId18" Type="http://schemas.openxmlformats.org/officeDocument/2006/relationships/image" Target="../media/image436.wmf"/><Relationship Id="rId26" Type="http://schemas.openxmlformats.org/officeDocument/2006/relationships/image" Target="../media/image444.png"/><Relationship Id="rId3" Type="http://schemas.openxmlformats.org/officeDocument/2006/relationships/image" Target="../media/image440.png"/><Relationship Id="rId21" Type="http://schemas.openxmlformats.org/officeDocument/2006/relationships/oleObject" Target="../embeddings/oleObject284.bin"/><Relationship Id="rId7" Type="http://schemas.openxmlformats.org/officeDocument/2006/relationships/image" Target="../media/image431.wmf"/><Relationship Id="rId12" Type="http://schemas.openxmlformats.org/officeDocument/2006/relationships/oleObject" Target="../embeddings/oleObject279.bin"/><Relationship Id="rId17" Type="http://schemas.openxmlformats.org/officeDocument/2006/relationships/oleObject" Target="../embeddings/oleObject282.bin"/><Relationship Id="rId25" Type="http://schemas.openxmlformats.org/officeDocument/2006/relationships/image" Target="../media/image443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1.bin"/><Relationship Id="rId20" Type="http://schemas.openxmlformats.org/officeDocument/2006/relationships/image" Target="../media/image437.wmf"/><Relationship Id="rId29" Type="http://schemas.openxmlformats.org/officeDocument/2006/relationships/image" Target="../media/image447.png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76.bin"/><Relationship Id="rId11" Type="http://schemas.openxmlformats.org/officeDocument/2006/relationships/image" Target="../media/image433.wmf"/><Relationship Id="rId24" Type="http://schemas.openxmlformats.org/officeDocument/2006/relationships/image" Target="../media/image439.wmf"/><Relationship Id="rId5" Type="http://schemas.openxmlformats.org/officeDocument/2006/relationships/image" Target="../media/image442.png"/><Relationship Id="rId15" Type="http://schemas.openxmlformats.org/officeDocument/2006/relationships/image" Target="../media/image435.wmf"/><Relationship Id="rId23" Type="http://schemas.openxmlformats.org/officeDocument/2006/relationships/oleObject" Target="../embeddings/oleObject285.bin"/><Relationship Id="rId28" Type="http://schemas.openxmlformats.org/officeDocument/2006/relationships/image" Target="../media/image446.png"/><Relationship Id="rId10" Type="http://schemas.openxmlformats.org/officeDocument/2006/relationships/oleObject" Target="../embeddings/oleObject278.bin"/><Relationship Id="rId19" Type="http://schemas.openxmlformats.org/officeDocument/2006/relationships/oleObject" Target="../embeddings/oleObject283.bin"/><Relationship Id="rId31" Type="http://schemas.openxmlformats.org/officeDocument/2006/relationships/image" Target="../media/image449.png"/><Relationship Id="rId4" Type="http://schemas.openxmlformats.org/officeDocument/2006/relationships/image" Target="../media/image441.png"/><Relationship Id="rId9" Type="http://schemas.openxmlformats.org/officeDocument/2006/relationships/image" Target="../media/image432.wmf"/><Relationship Id="rId14" Type="http://schemas.openxmlformats.org/officeDocument/2006/relationships/oleObject" Target="../embeddings/oleObject280.bin"/><Relationship Id="rId22" Type="http://schemas.openxmlformats.org/officeDocument/2006/relationships/image" Target="../media/image438.wmf"/><Relationship Id="rId27" Type="http://schemas.openxmlformats.org/officeDocument/2006/relationships/image" Target="../media/image445.png"/><Relationship Id="rId30" Type="http://schemas.openxmlformats.org/officeDocument/2006/relationships/image" Target="../media/image44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wmf"/><Relationship Id="rId13" Type="http://schemas.openxmlformats.org/officeDocument/2006/relationships/oleObject" Target="../embeddings/oleObject291.bin"/><Relationship Id="rId18" Type="http://schemas.openxmlformats.org/officeDocument/2006/relationships/oleObject" Target="../embeddings/oleObject294.bin"/><Relationship Id="rId26" Type="http://schemas.openxmlformats.org/officeDocument/2006/relationships/oleObject" Target="../embeddings/oleObject298.bin"/><Relationship Id="rId3" Type="http://schemas.openxmlformats.org/officeDocument/2006/relationships/oleObject" Target="../embeddings/oleObject286.bin"/><Relationship Id="rId21" Type="http://schemas.openxmlformats.org/officeDocument/2006/relationships/image" Target="../media/image457.wmf"/><Relationship Id="rId34" Type="http://schemas.openxmlformats.org/officeDocument/2006/relationships/image" Target="../media/image467.png"/><Relationship Id="rId7" Type="http://schemas.openxmlformats.org/officeDocument/2006/relationships/oleObject" Target="../embeddings/oleObject288.bin"/><Relationship Id="rId12" Type="http://schemas.openxmlformats.org/officeDocument/2006/relationships/image" Target="../media/image453.wmf"/><Relationship Id="rId17" Type="http://schemas.openxmlformats.org/officeDocument/2006/relationships/image" Target="../media/image455.wmf"/><Relationship Id="rId25" Type="http://schemas.openxmlformats.org/officeDocument/2006/relationships/image" Target="../media/image459.wmf"/><Relationship Id="rId33" Type="http://schemas.openxmlformats.org/officeDocument/2006/relationships/image" Target="../media/image462.wmf"/><Relationship Id="rId38" Type="http://schemas.openxmlformats.org/officeDocument/2006/relationships/image" Target="../media/image46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3.bin"/><Relationship Id="rId20" Type="http://schemas.openxmlformats.org/officeDocument/2006/relationships/oleObject" Target="../embeddings/oleObject295.bin"/><Relationship Id="rId29" Type="http://schemas.openxmlformats.org/officeDocument/2006/relationships/image" Target="../media/image466.pn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51.wmf"/><Relationship Id="rId11" Type="http://schemas.openxmlformats.org/officeDocument/2006/relationships/oleObject" Target="../embeddings/oleObject290.bin"/><Relationship Id="rId24" Type="http://schemas.openxmlformats.org/officeDocument/2006/relationships/oleObject" Target="../embeddings/oleObject297.bin"/><Relationship Id="rId32" Type="http://schemas.openxmlformats.org/officeDocument/2006/relationships/oleObject" Target="../embeddings/oleObject300.bin"/><Relationship Id="rId37" Type="http://schemas.openxmlformats.org/officeDocument/2006/relationships/oleObject" Target="../embeddings/oleObject302.bin"/><Relationship Id="rId5" Type="http://schemas.openxmlformats.org/officeDocument/2006/relationships/oleObject" Target="../embeddings/oleObject287.bin"/><Relationship Id="rId15" Type="http://schemas.openxmlformats.org/officeDocument/2006/relationships/oleObject" Target="../embeddings/oleObject292.bin"/><Relationship Id="rId23" Type="http://schemas.openxmlformats.org/officeDocument/2006/relationships/image" Target="../media/image458.wmf"/><Relationship Id="rId28" Type="http://schemas.openxmlformats.org/officeDocument/2006/relationships/image" Target="../media/image465.png"/><Relationship Id="rId36" Type="http://schemas.openxmlformats.org/officeDocument/2006/relationships/image" Target="../media/image463.wmf"/><Relationship Id="rId10" Type="http://schemas.openxmlformats.org/officeDocument/2006/relationships/image" Target="../media/image452.wmf"/><Relationship Id="rId19" Type="http://schemas.openxmlformats.org/officeDocument/2006/relationships/image" Target="../media/image456.wmf"/><Relationship Id="rId31" Type="http://schemas.openxmlformats.org/officeDocument/2006/relationships/image" Target="../media/image461.wmf"/><Relationship Id="rId4" Type="http://schemas.openxmlformats.org/officeDocument/2006/relationships/image" Target="../media/image450.wmf"/><Relationship Id="rId9" Type="http://schemas.openxmlformats.org/officeDocument/2006/relationships/oleObject" Target="../embeddings/oleObject289.bin"/><Relationship Id="rId14" Type="http://schemas.openxmlformats.org/officeDocument/2006/relationships/image" Target="../media/image454.wmf"/><Relationship Id="rId22" Type="http://schemas.openxmlformats.org/officeDocument/2006/relationships/oleObject" Target="../embeddings/oleObject296.bin"/><Relationship Id="rId27" Type="http://schemas.openxmlformats.org/officeDocument/2006/relationships/image" Target="../media/image460.wmf"/><Relationship Id="rId30" Type="http://schemas.openxmlformats.org/officeDocument/2006/relationships/oleObject" Target="../embeddings/oleObject299.bin"/><Relationship Id="rId35" Type="http://schemas.openxmlformats.org/officeDocument/2006/relationships/oleObject" Target="../embeddings/oleObject30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5.png"/><Relationship Id="rId13" Type="http://schemas.openxmlformats.org/officeDocument/2006/relationships/oleObject" Target="../embeddings/oleObject304.bin"/><Relationship Id="rId3" Type="http://schemas.openxmlformats.org/officeDocument/2006/relationships/image" Target="../media/image470.png"/><Relationship Id="rId7" Type="http://schemas.openxmlformats.org/officeDocument/2006/relationships/image" Target="../media/image474.png"/><Relationship Id="rId12" Type="http://schemas.openxmlformats.org/officeDocument/2006/relationships/image" Target="../media/image4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73.png"/><Relationship Id="rId11" Type="http://schemas.openxmlformats.org/officeDocument/2006/relationships/oleObject" Target="../embeddings/oleObject303.bin"/><Relationship Id="rId5" Type="http://schemas.openxmlformats.org/officeDocument/2006/relationships/image" Target="../media/image472.png"/><Relationship Id="rId10" Type="http://schemas.openxmlformats.org/officeDocument/2006/relationships/image" Target="../media/image477.png"/><Relationship Id="rId4" Type="http://schemas.openxmlformats.org/officeDocument/2006/relationships/image" Target="../media/image471.png"/><Relationship Id="rId9" Type="http://schemas.openxmlformats.org/officeDocument/2006/relationships/image" Target="../media/image476.png"/><Relationship Id="rId14" Type="http://schemas.openxmlformats.org/officeDocument/2006/relationships/image" Target="../media/image469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5.png"/><Relationship Id="rId13" Type="http://schemas.openxmlformats.org/officeDocument/2006/relationships/image" Target="../media/image479.wmf"/><Relationship Id="rId18" Type="http://schemas.openxmlformats.org/officeDocument/2006/relationships/image" Target="../media/image491.png"/><Relationship Id="rId3" Type="http://schemas.openxmlformats.org/officeDocument/2006/relationships/image" Target="../media/image480.png"/><Relationship Id="rId7" Type="http://schemas.openxmlformats.org/officeDocument/2006/relationships/image" Target="../media/image484.png"/><Relationship Id="rId12" Type="http://schemas.openxmlformats.org/officeDocument/2006/relationships/oleObject" Target="../embeddings/oleObject306.bin"/><Relationship Id="rId1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9.png"/><Relationship Id="rId20" Type="http://schemas.openxmlformats.org/officeDocument/2006/relationships/image" Target="../media/image493.png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83.png"/><Relationship Id="rId11" Type="http://schemas.openxmlformats.org/officeDocument/2006/relationships/image" Target="../media/image478.wmf"/><Relationship Id="rId5" Type="http://schemas.openxmlformats.org/officeDocument/2006/relationships/image" Target="../media/image482.png"/><Relationship Id="rId15" Type="http://schemas.openxmlformats.org/officeDocument/2006/relationships/image" Target="../media/image488.png"/><Relationship Id="rId10" Type="http://schemas.openxmlformats.org/officeDocument/2006/relationships/oleObject" Target="../embeddings/oleObject305.bin"/><Relationship Id="rId19" Type="http://schemas.openxmlformats.org/officeDocument/2006/relationships/image" Target="../media/image492.png"/><Relationship Id="rId4" Type="http://schemas.openxmlformats.org/officeDocument/2006/relationships/image" Target="../media/image481.png"/><Relationship Id="rId9" Type="http://schemas.openxmlformats.org/officeDocument/2006/relationships/image" Target="../media/image486.png"/><Relationship Id="rId14" Type="http://schemas.openxmlformats.org/officeDocument/2006/relationships/image" Target="../media/image48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3.png"/><Relationship Id="rId13" Type="http://schemas.openxmlformats.org/officeDocument/2006/relationships/image" Target="../media/image496.wmf"/><Relationship Id="rId18" Type="http://schemas.openxmlformats.org/officeDocument/2006/relationships/oleObject" Target="../embeddings/oleObject312.bin"/><Relationship Id="rId3" Type="http://schemas.openxmlformats.org/officeDocument/2006/relationships/oleObject" Target="../embeddings/oleObject307.bin"/><Relationship Id="rId7" Type="http://schemas.openxmlformats.org/officeDocument/2006/relationships/image" Target="../media/image502.png"/><Relationship Id="rId12" Type="http://schemas.openxmlformats.org/officeDocument/2006/relationships/oleObject" Target="../embeddings/oleObject309.bin"/><Relationship Id="rId17" Type="http://schemas.openxmlformats.org/officeDocument/2006/relationships/image" Target="../media/image49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1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01.png"/><Relationship Id="rId11" Type="http://schemas.openxmlformats.org/officeDocument/2006/relationships/image" Target="../media/image495.wmf"/><Relationship Id="rId5" Type="http://schemas.openxmlformats.org/officeDocument/2006/relationships/image" Target="../media/image500.png"/><Relationship Id="rId15" Type="http://schemas.openxmlformats.org/officeDocument/2006/relationships/image" Target="../media/image497.wmf"/><Relationship Id="rId10" Type="http://schemas.openxmlformats.org/officeDocument/2006/relationships/oleObject" Target="../embeddings/oleObject308.bin"/><Relationship Id="rId19" Type="http://schemas.openxmlformats.org/officeDocument/2006/relationships/image" Target="../media/image499.wmf"/><Relationship Id="rId4" Type="http://schemas.openxmlformats.org/officeDocument/2006/relationships/image" Target="../media/image494.wmf"/><Relationship Id="rId9" Type="http://schemas.openxmlformats.org/officeDocument/2006/relationships/image" Target="../media/image504.png"/><Relationship Id="rId14" Type="http://schemas.openxmlformats.org/officeDocument/2006/relationships/oleObject" Target="../embeddings/oleObject310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4.bin"/><Relationship Id="rId13" Type="http://schemas.openxmlformats.org/officeDocument/2006/relationships/image" Target="../media/image507.wmf"/><Relationship Id="rId18" Type="http://schemas.openxmlformats.org/officeDocument/2006/relationships/image" Target="../media/image508.wmf"/><Relationship Id="rId3" Type="http://schemas.openxmlformats.org/officeDocument/2006/relationships/oleObject" Target="../embeddings/oleObject313.bin"/><Relationship Id="rId21" Type="http://schemas.openxmlformats.org/officeDocument/2006/relationships/image" Target="../media/image509.wmf"/><Relationship Id="rId7" Type="http://schemas.openxmlformats.org/officeDocument/2006/relationships/image" Target="../media/image504.png"/><Relationship Id="rId12" Type="http://schemas.openxmlformats.org/officeDocument/2006/relationships/oleObject" Target="../embeddings/oleObject316.bin"/><Relationship Id="rId17" Type="http://schemas.openxmlformats.org/officeDocument/2006/relationships/oleObject" Target="../embeddings/oleObject318.bin"/><Relationship Id="rId25" Type="http://schemas.openxmlformats.org/officeDocument/2006/relationships/image" Target="../media/image51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1.png"/><Relationship Id="rId20" Type="http://schemas.openxmlformats.org/officeDocument/2006/relationships/oleObject" Target="../embeddings/oleObject319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01.png"/><Relationship Id="rId11" Type="http://schemas.openxmlformats.org/officeDocument/2006/relationships/image" Target="../media/image506.wmf"/><Relationship Id="rId24" Type="http://schemas.openxmlformats.org/officeDocument/2006/relationships/oleObject" Target="../embeddings/oleObject321.bin"/><Relationship Id="rId5" Type="http://schemas.openxmlformats.org/officeDocument/2006/relationships/image" Target="../media/image500.png"/><Relationship Id="rId15" Type="http://schemas.openxmlformats.org/officeDocument/2006/relationships/image" Target="../media/image499.wmf"/><Relationship Id="rId23" Type="http://schemas.openxmlformats.org/officeDocument/2006/relationships/image" Target="../media/image497.wmf"/><Relationship Id="rId10" Type="http://schemas.openxmlformats.org/officeDocument/2006/relationships/oleObject" Target="../embeddings/oleObject315.bin"/><Relationship Id="rId19" Type="http://schemas.openxmlformats.org/officeDocument/2006/relationships/image" Target="../media/image512.png"/><Relationship Id="rId4" Type="http://schemas.openxmlformats.org/officeDocument/2006/relationships/image" Target="../media/image505.wmf"/><Relationship Id="rId9" Type="http://schemas.openxmlformats.org/officeDocument/2006/relationships/image" Target="../media/image495.wmf"/><Relationship Id="rId14" Type="http://schemas.openxmlformats.org/officeDocument/2006/relationships/oleObject" Target="../embeddings/oleObject317.bin"/><Relationship Id="rId22" Type="http://schemas.openxmlformats.org/officeDocument/2006/relationships/oleObject" Target="../embeddings/oleObject320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9.png"/><Relationship Id="rId3" Type="http://schemas.openxmlformats.org/officeDocument/2006/relationships/image" Target="../media/image514.png"/><Relationship Id="rId7" Type="http://schemas.openxmlformats.org/officeDocument/2006/relationships/image" Target="../media/image518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7.png"/><Relationship Id="rId5" Type="http://schemas.openxmlformats.org/officeDocument/2006/relationships/image" Target="../media/image516.png"/><Relationship Id="rId10" Type="http://schemas.openxmlformats.org/officeDocument/2006/relationships/image" Target="../media/image521.png"/><Relationship Id="rId4" Type="http://schemas.openxmlformats.org/officeDocument/2006/relationships/image" Target="../media/image515.png"/><Relationship Id="rId9" Type="http://schemas.openxmlformats.org/officeDocument/2006/relationships/image" Target="../media/image52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9.png"/><Relationship Id="rId13" Type="http://schemas.openxmlformats.org/officeDocument/2006/relationships/image" Target="../media/image534.png"/><Relationship Id="rId18" Type="http://schemas.openxmlformats.org/officeDocument/2006/relationships/oleObject" Target="../embeddings/oleObject324.bin"/><Relationship Id="rId3" Type="http://schemas.openxmlformats.org/officeDocument/2006/relationships/image" Target="../media/image526.png"/><Relationship Id="rId21" Type="http://schemas.openxmlformats.org/officeDocument/2006/relationships/image" Target="../media/image525.wmf"/><Relationship Id="rId7" Type="http://schemas.openxmlformats.org/officeDocument/2006/relationships/image" Target="../media/image522.wmf"/><Relationship Id="rId12" Type="http://schemas.openxmlformats.org/officeDocument/2006/relationships/image" Target="../media/image533.png"/><Relationship Id="rId17" Type="http://schemas.openxmlformats.org/officeDocument/2006/relationships/image" Target="../media/image5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3.bin"/><Relationship Id="rId20" Type="http://schemas.openxmlformats.org/officeDocument/2006/relationships/oleObject" Target="../embeddings/oleObject325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22.bin"/><Relationship Id="rId11" Type="http://schemas.openxmlformats.org/officeDocument/2006/relationships/image" Target="../media/image532.png"/><Relationship Id="rId5" Type="http://schemas.openxmlformats.org/officeDocument/2006/relationships/image" Target="../media/image528.png"/><Relationship Id="rId15" Type="http://schemas.openxmlformats.org/officeDocument/2006/relationships/image" Target="../media/image536.png"/><Relationship Id="rId10" Type="http://schemas.openxmlformats.org/officeDocument/2006/relationships/image" Target="../media/image531.png"/><Relationship Id="rId19" Type="http://schemas.openxmlformats.org/officeDocument/2006/relationships/image" Target="../media/image524.wmf"/><Relationship Id="rId4" Type="http://schemas.openxmlformats.org/officeDocument/2006/relationships/image" Target="../media/image527.png"/><Relationship Id="rId9" Type="http://schemas.openxmlformats.org/officeDocument/2006/relationships/image" Target="../media/image530.png"/><Relationship Id="rId14" Type="http://schemas.openxmlformats.org/officeDocument/2006/relationships/image" Target="../media/image535.png"/><Relationship Id="rId22" Type="http://schemas.openxmlformats.org/officeDocument/2006/relationships/image" Target="../media/image5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7.bin"/><Relationship Id="rId13" Type="http://schemas.openxmlformats.org/officeDocument/2006/relationships/oleObject" Target="../embeddings/oleObject328.bin"/><Relationship Id="rId18" Type="http://schemas.openxmlformats.org/officeDocument/2006/relationships/image" Target="../media/image550.png"/><Relationship Id="rId3" Type="http://schemas.openxmlformats.org/officeDocument/2006/relationships/oleObject" Target="../embeddings/oleObject326.bin"/><Relationship Id="rId7" Type="http://schemas.openxmlformats.org/officeDocument/2006/relationships/image" Target="../media/image543.png"/><Relationship Id="rId12" Type="http://schemas.openxmlformats.org/officeDocument/2006/relationships/image" Target="../media/image546.png"/><Relationship Id="rId17" Type="http://schemas.openxmlformats.org/officeDocument/2006/relationships/image" Target="../media/image5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8.png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42.png"/><Relationship Id="rId11" Type="http://schemas.openxmlformats.org/officeDocument/2006/relationships/image" Target="../media/image545.png"/><Relationship Id="rId5" Type="http://schemas.openxmlformats.org/officeDocument/2006/relationships/image" Target="../media/image541.png"/><Relationship Id="rId15" Type="http://schemas.openxmlformats.org/officeDocument/2006/relationships/image" Target="../media/image547.png"/><Relationship Id="rId10" Type="http://schemas.openxmlformats.org/officeDocument/2006/relationships/image" Target="../media/image544.png"/><Relationship Id="rId4" Type="http://schemas.openxmlformats.org/officeDocument/2006/relationships/image" Target="../media/image538.wmf"/><Relationship Id="rId9" Type="http://schemas.openxmlformats.org/officeDocument/2006/relationships/image" Target="../media/image539.wmf"/><Relationship Id="rId14" Type="http://schemas.openxmlformats.org/officeDocument/2006/relationships/image" Target="../media/image540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13" Type="http://schemas.openxmlformats.org/officeDocument/2006/relationships/image" Target="../media/image552.wmf"/><Relationship Id="rId3" Type="http://schemas.openxmlformats.org/officeDocument/2006/relationships/image" Target="../media/image554.png"/><Relationship Id="rId7" Type="http://schemas.openxmlformats.org/officeDocument/2006/relationships/image" Target="../media/image558.png"/><Relationship Id="rId12" Type="http://schemas.openxmlformats.org/officeDocument/2006/relationships/oleObject" Target="../embeddings/oleObject33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3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57.png"/><Relationship Id="rId11" Type="http://schemas.openxmlformats.org/officeDocument/2006/relationships/image" Target="../media/image551.wmf"/><Relationship Id="rId5" Type="http://schemas.openxmlformats.org/officeDocument/2006/relationships/image" Target="../media/image556.png"/><Relationship Id="rId15" Type="http://schemas.openxmlformats.org/officeDocument/2006/relationships/oleObject" Target="../embeddings/oleObject331.bin"/><Relationship Id="rId10" Type="http://schemas.openxmlformats.org/officeDocument/2006/relationships/oleObject" Target="../embeddings/oleObject329.bin"/><Relationship Id="rId4" Type="http://schemas.openxmlformats.org/officeDocument/2006/relationships/image" Target="../media/image555.png"/><Relationship Id="rId9" Type="http://schemas.openxmlformats.org/officeDocument/2006/relationships/image" Target="../media/image560.png"/><Relationship Id="rId14" Type="http://schemas.openxmlformats.org/officeDocument/2006/relationships/image" Target="../media/image56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4.wmf"/><Relationship Id="rId13" Type="http://schemas.openxmlformats.org/officeDocument/2006/relationships/oleObject" Target="../embeddings/oleObject337.bin"/><Relationship Id="rId18" Type="http://schemas.openxmlformats.org/officeDocument/2006/relationships/image" Target="../media/image569.wmf"/><Relationship Id="rId3" Type="http://schemas.openxmlformats.org/officeDocument/2006/relationships/oleObject" Target="../embeddings/oleObject332.bin"/><Relationship Id="rId21" Type="http://schemas.openxmlformats.org/officeDocument/2006/relationships/image" Target="../media/image571.png"/><Relationship Id="rId7" Type="http://schemas.openxmlformats.org/officeDocument/2006/relationships/oleObject" Target="../embeddings/oleObject334.bin"/><Relationship Id="rId12" Type="http://schemas.openxmlformats.org/officeDocument/2006/relationships/image" Target="../media/image566.wmf"/><Relationship Id="rId17" Type="http://schemas.openxmlformats.org/officeDocument/2006/relationships/oleObject" Target="../embeddings/oleObject3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8.wmf"/><Relationship Id="rId20" Type="http://schemas.openxmlformats.org/officeDocument/2006/relationships/image" Target="../media/image570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63.wmf"/><Relationship Id="rId11" Type="http://schemas.openxmlformats.org/officeDocument/2006/relationships/oleObject" Target="../embeddings/oleObject336.bin"/><Relationship Id="rId5" Type="http://schemas.openxmlformats.org/officeDocument/2006/relationships/oleObject" Target="../embeddings/oleObject333.bin"/><Relationship Id="rId15" Type="http://schemas.openxmlformats.org/officeDocument/2006/relationships/oleObject" Target="../embeddings/oleObject338.bin"/><Relationship Id="rId10" Type="http://schemas.openxmlformats.org/officeDocument/2006/relationships/image" Target="../media/image565.wmf"/><Relationship Id="rId19" Type="http://schemas.openxmlformats.org/officeDocument/2006/relationships/oleObject" Target="../embeddings/oleObject340.bin"/><Relationship Id="rId4" Type="http://schemas.openxmlformats.org/officeDocument/2006/relationships/image" Target="../media/image562.wmf"/><Relationship Id="rId9" Type="http://schemas.openxmlformats.org/officeDocument/2006/relationships/oleObject" Target="../embeddings/oleObject335.bin"/><Relationship Id="rId14" Type="http://schemas.openxmlformats.org/officeDocument/2006/relationships/image" Target="../media/image567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8.png"/><Relationship Id="rId13" Type="http://schemas.openxmlformats.org/officeDocument/2006/relationships/image" Target="../media/image583.png"/><Relationship Id="rId3" Type="http://schemas.openxmlformats.org/officeDocument/2006/relationships/image" Target="../media/image573.png"/><Relationship Id="rId7" Type="http://schemas.openxmlformats.org/officeDocument/2006/relationships/image" Target="../media/image577.png"/><Relationship Id="rId12" Type="http://schemas.openxmlformats.org/officeDocument/2006/relationships/image" Target="../media/image582.png"/><Relationship Id="rId2" Type="http://schemas.openxmlformats.org/officeDocument/2006/relationships/image" Target="../media/image5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6.png"/><Relationship Id="rId11" Type="http://schemas.openxmlformats.org/officeDocument/2006/relationships/image" Target="../media/image581.png"/><Relationship Id="rId5" Type="http://schemas.openxmlformats.org/officeDocument/2006/relationships/image" Target="../media/image575.png"/><Relationship Id="rId10" Type="http://schemas.openxmlformats.org/officeDocument/2006/relationships/image" Target="../media/image580.png"/><Relationship Id="rId4" Type="http://schemas.openxmlformats.org/officeDocument/2006/relationships/image" Target="../media/image574.png"/><Relationship Id="rId9" Type="http://schemas.openxmlformats.org/officeDocument/2006/relationships/image" Target="../media/image579.png"/><Relationship Id="rId14" Type="http://schemas.openxmlformats.org/officeDocument/2006/relationships/image" Target="../media/image5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295400" y="381000"/>
            <a:ext cx="608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Transformations of Continuous-Time Signals</a:t>
            </a:r>
            <a:r>
              <a:rPr lang="ar-SA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73063" y="1066800"/>
            <a:ext cx="309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Continuous time signal: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1425" y="1662113"/>
            <a:ext cx="3462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Time is a continuous variable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14600" y="2209800"/>
            <a:ext cx="450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The signal itself need not be continuous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200" y="2805113"/>
            <a:ext cx="175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Time Reversal</a:t>
            </a:r>
            <a:r>
              <a:rPr lang="ar-SA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ar-SA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1402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5562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228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3238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7800" y="258763"/>
            <a:ext cx="628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2.2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916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667000"/>
            <a:ext cx="89582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276600"/>
            <a:ext cx="359251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334000"/>
            <a:ext cx="3327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334000"/>
            <a:ext cx="34099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847725"/>
            <a:ext cx="35718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8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5086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22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3432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18923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19923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1600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333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15906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4943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16002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81000" y="3810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Periodic Functions</a:t>
            </a:r>
            <a:endParaRPr 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" y="1066800"/>
            <a:ext cx="721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en-US" sz="20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periodic if given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is there some period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 &gt; 0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such that</a:t>
            </a:r>
            <a:r>
              <a:rPr lang="ar-SA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1498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75866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158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6261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62245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13"/>
          <p:cNvSpPr>
            <a:spLocks noChangeShapeType="1"/>
          </p:cNvSpPr>
          <p:nvPr/>
        </p:nvSpPr>
        <p:spPr bwMode="auto">
          <a:xfrm>
            <a:off x="2438400" y="49530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7011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941388" cy="712788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19800"/>
            <a:ext cx="23955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67400"/>
            <a:ext cx="16906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79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43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0294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740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0957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17002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519271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9413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11929"/>
              </p:ext>
            </p:extLst>
          </p:nvPr>
        </p:nvGraphicFramePr>
        <p:xfrm>
          <a:off x="773778" y="3740944"/>
          <a:ext cx="5397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9" imgW="5397480" imgH="342720" progId="Equation.DSMT4">
                  <p:embed/>
                </p:oleObj>
              </mc:Choice>
              <mc:Fallback>
                <p:oleObj name="Equation" r:id="rId9" imgW="5397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78" y="3740944"/>
                        <a:ext cx="53975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977356" y="1905000"/>
            <a:ext cx="1518444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3733800"/>
            <a:ext cx="2438400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447800" y="457200"/>
          <a:ext cx="51768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3" name="Equation" r:id="rId3" imgW="3454400" imgH="342900" progId="Equation.DSMT4">
                  <p:embed/>
                </p:oleObj>
              </mc:Choice>
              <mc:Fallback>
                <p:oleObj name="Equation" r:id="rId3" imgW="34544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"/>
                        <a:ext cx="51768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811588" y="935038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935288" y="1468438"/>
          <a:ext cx="15795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4" name="Equation" r:id="rId5" imgW="1054100" imgH="330200" progId="Equation.DSMT4">
                  <p:embed/>
                </p:oleObj>
              </mc:Choice>
              <mc:Fallback>
                <p:oleObj name="Equation" r:id="rId5" imgW="1054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1468438"/>
                        <a:ext cx="1579562" cy="495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021388" y="935038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13993"/>
              </p:ext>
            </p:extLst>
          </p:nvPr>
        </p:nvGraphicFramePr>
        <p:xfrm>
          <a:off x="5364163" y="1468438"/>
          <a:ext cx="16367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5" name="Equation" r:id="rId7" imgW="1091726" imgH="330057" progId="Equation.DSMT4">
                  <p:embed/>
                </p:oleObj>
              </mc:Choice>
              <mc:Fallback>
                <p:oleObj name="Equation" r:id="rId7" imgW="1091726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468438"/>
                        <a:ext cx="1636712" cy="4953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248025" y="2420938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6" name="Equation" r:id="rId9" imgW="660400" imgH="279400" progId="Equation.DSMT4">
                  <p:embed/>
                </p:oleObj>
              </mc:Choice>
              <mc:Fallback>
                <p:oleObj name="Equation" r:id="rId9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2420938"/>
                        <a:ext cx="99060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201988" y="2992438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7" name="Equation" r:id="rId11" imgW="685800" imgH="279400" progId="Equation.DSMT4">
                  <p:embed/>
                </p:oleObj>
              </mc:Choice>
              <mc:Fallback>
                <p:oleObj name="Equation" r:id="rId11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2992438"/>
                        <a:ext cx="102870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211513" y="3525838"/>
          <a:ext cx="1009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8" name="Equation" r:id="rId13" imgW="672808" imgH="279279" progId="Equation.DSMT4">
                  <p:embed/>
                </p:oleObj>
              </mc:Choice>
              <mc:Fallback>
                <p:oleObj name="Equation" r:id="rId13" imgW="672808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3525838"/>
                        <a:ext cx="100965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2388"/>
              </p:ext>
            </p:extLst>
          </p:nvPr>
        </p:nvGraphicFramePr>
        <p:xfrm>
          <a:off x="5640388" y="2230438"/>
          <a:ext cx="990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39" name="Equation" r:id="rId15" imgW="660400" imgH="279400" progId="Equation.DSMT4">
                  <p:embed/>
                </p:oleObj>
              </mc:Choice>
              <mc:Fallback>
                <p:oleObj name="Equation" r:id="rId15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2230438"/>
                        <a:ext cx="990600" cy="4191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13579"/>
              </p:ext>
            </p:extLst>
          </p:nvPr>
        </p:nvGraphicFramePr>
        <p:xfrm>
          <a:off x="5640388" y="2763838"/>
          <a:ext cx="1047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0" name="Equation" r:id="rId17" imgW="698500" imgH="279400" progId="Equation.DSMT4">
                  <p:embed/>
                </p:oleObj>
              </mc:Choice>
              <mc:Fallback>
                <p:oleObj name="Equation" r:id="rId17" imgW="69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2763838"/>
                        <a:ext cx="1047750" cy="4191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591912"/>
              </p:ext>
            </p:extLst>
          </p:nvPr>
        </p:nvGraphicFramePr>
        <p:xfrm>
          <a:off x="5640388" y="3373438"/>
          <a:ext cx="1047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1" name="Equation" r:id="rId19" imgW="698500" imgH="279400" progId="Equation.DSMT4">
                  <p:embed/>
                </p:oleObj>
              </mc:Choice>
              <mc:Fallback>
                <p:oleObj name="Equation" r:id="rId19" imgW="69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3373438"/>
                        <a:ext cx="1047750" cy="4191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3144838" y="2382838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906838" y="2382838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4192588" y="2078038"/>
          <a:ext cx="10080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2" name="Equation" r:id="rId21" imgW="672808" imgH="203112" progId="Equation.DSMT4">
                  <p:embed/>
                </p:oleObj>
              </mc:Choice>
              <mc:Fallback>
                <p:oleObj name="Equation" r:id="rId21" imgW="67280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078038"/>
                        <a:ext cx="1008062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2363788" y="2230438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3" name="Equation" r:id="rId23" imgW="507780" imgH="203112" progId="Equation.DSMT4">
                  <p:embed/>
                </p:oleObj>
              </mc:Choice>
              <mc:Fallback>
                <p:oleObj name="Equation" r:id="rId23" imgW="50778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2230438"/>
                        <a:ext cx="762000" cy="304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1257"/>
              </p:ext>
            </p:extLst>
          </p:nvPr>
        </p:nvGraphicFramePr>
        <p:xfrm>
          <a:off x="5649913" y="3983038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4" name="Equation" r:id="rId25" imgW="685800" imgH="279400" progId="Equation.DSMT4">
                  <p:embed/>
                </p:oleObj>
              </mc:Choice>
              <mc:Fallback>
                <p:oleObj name="Equation" r:id="rId25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3" y="3983038"/>
                        <a:ext cx="1028700" cy="4191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28600" y="4038600"/>
            <a:ext cx="327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The common frequencies</a:t>
            </a:r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2971800" y="4572000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5" name="Equation" r:id="rId27" imgW="685800" imgH="279400" progId="Equation.DSMT4">
                  <p:embed/>
                </p:oleObj>
              </mc:Choice>
              <mc:Fallback>
                <p:oleObj name="Equation" r:id="rId27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102870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2981325" y="5105400"/>
          <a:ext cx="10096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6" name="Equation" r:id="rId28" imgW="672808" imgH="279279" progId="Equation.DSMT4">
                  <p:embed/>
                </p:oleObj>
              </mc:Choice>
              <mc:Fallback>
                <p:oleObj name="Equation" r:id="rId28" imgW="672808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105400"/>
                        <a:ext cx="100965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00393"/>
              </p:ext>
            </p:extLst>
          </p:nvPr>
        </p:nvGraphicFramePr>
        <p:xfrm>
          <a:off x="4495800" y="4572000"/>
          <a:ext cx="1047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7" name="Equation" r:id="rId29" imgW="698500" imgH="279400" progId="Equation.DSMT4">
                  <p:embed/>
                </p:oleObj>
              </mc:Choice>
              <mc:Fallback>
                <p:oleObj name="Equation" r:id="rId29" imgW="69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0"/>
                        <a:ext cx="1047750" cy="4191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501790"/>
              </p:ext>
            </p:extLst>
          </p:nvPr>
        </p:nvGraphicFramePr>
        <p:xfrm>
          <a:off x="4495800" y="5181600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8" name="Equation" r:id="rId30" imgW="685800" imgH="279400" progId="Equation.DSMT4">
                  <p:embed/>
                </p:oleObj>
              </mc:Choice>
              <mc:Fallback>
                <p:oleObj name="Equation" r:id="rId30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81600"/>
                        <a:ext cx="1028700" cy="4191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3657600" y="4419600"/>
            <a:ext cx="4572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5181600" y="4495800"/>
            <a:ext cx="457200" cy="1219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152400" y="5715000"/>
          <a:ext cx="5346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9" name="Equation" r:id="rId32" imgW="3568700" imgH="342900" progId="Equation.DSMT4">
                  <p:embed/>
                </p:oleObj>
              </mc:Choice>
              <mc:Fallback>
                <p:oleObj name="Equation" r:id="rId32" imgW="3568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15000"/>
                        <a:ext cx="53467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AutoShape 31"/>
          <p:cNvSpPr>
            <a:spLocks noChangeArrowheads="1"/>
          </p:cNvSpPr>
          <p:nvPr/>
        </p:nvSpPr>
        <p:spPr bwMode="auto">
          <a:xfrm>
            <a:off x="5638800" y="5715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6705600" y="5638800"/>
          <a:ext cx="1617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0" name="Equation" r:id="rId34" imgW="1079500" imgH="330200" progId="Equation.DSMT4">
                  <p:embed/>
                </p:oleObj>
              </mc:Choice>
              <mc:Fallback>
                <p:oleObj name="Equation" r:id="rId34" imgW="10795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1617663" cy="495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277813" y="6330950"/>
          <a:ext cx="287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1" name="Equation" r:id="rId36" imgW="1916868" imgH="342751" progId="Equation.DSMT4">
                  <p:embed/>
                </p:oleObj>
              </mc:Choice>
              <mc:Fallback>
                <p:oleObj name="Equation" r:id="rId36" imgW="1916868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6330950"/>
                        <a:ext cx="28733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3159125" y="6329363"/>
          <a:ext cx="26273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2" name="Equation" r:id="rId38" imgW="1752600" imgH="342900" progId="Equation.DSMT4">
                  <p:embed/>
                </p:oleObj>
              </mc:Choice>
              <mc:Fallback>
                <p:oleObj name="Equation" r:id="rId38" imgW="1752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6329363"/>
                        <a:ext cx="2627313" cy="514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6042025" y="6329363"/>
            <a:ext cx="609600" cy="485775"/>
          </a:xfrm>
          <a:prstGeom prst="rightArrow">
            <a:avLst>
              <a:gd name="adj1" fmla="val 50000"/>
              <a:gd name="adj2" fmla="val 502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781800" y="6400800"/>
          <a:ext cx="210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3" name="Equation" r:id="rId40" imgW="2108160" imgH="342720" progId="Equation.DSMT4">
                  <p:embed/>
                </p:oleObj>
              </mc:Choice>
              <mc:Fallback>
                <p:oleObj name="Equation" r:id="rId40" imgW="2108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400800"/>
                        <a:ext cx="21082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4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11" grpId="0" animBg="1"/>
      <p:bldP spid="4112" grpId="0" animBg="1"/>
      <p:bldP spid="4117" grpId="0"/>
      <p:bldP spid="4122" grpId="0" animBg="1"/>
      <p:bldP spid="4123" grpId="0" animBg="1"/>
      <p:bldP spid="41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38200" y="1295400"/>
          <a:ext cx="5178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" name="Equation" r:id="rId3" imgW="3454400" imgH="342900" progId="Equation.DSMT4">
                  <p:embed/>
                </p:oleObj>
              </mc:Choice>
              <mc:Fallback>
                <p:oleObj name="Equation" r:id="rId3" imgW="34544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51784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0" y="304800"/>
            <a:ext cx="8836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You can show that the period T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of   x(t)  is  (1/3)  as follows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52400" y="2057400"/>
          <a:ext cx="88328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" name="Equation" r:id="rId5" imgW="5892800" imgH="342900" progId="Equation.DSMT4">
                  <p:embed/>
                </p:oleObj>
              </mc:Choice>
              <mc:Fallback>
                <p:oleObj name="Equation" r:id="rId5" imgW="5892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88328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133600" y="2667000"/>
          <a:ext cx="6016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4" name="Equation" r:id="rId7" imgW="4013200" imgH="342900" progId="Equation.DSMT4">
                  <p:embed/>
                </p:oleObj>
              </mc:Choice>
              <mc:Fallback>
                <p:oleObj name="Equation" r:id="rId7" imgW="4013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7000"/>
                        <a:ext cx="6016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33400" y="3657600"/>
          <a:ext cx="80168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" name="Equation" r:id="rId9" imgW="6400800" imgH="342900" progId="Equation.DSMT4">
                  <p:embed/>
                </p:oleObj>
              </mc:Choice>
              <mc:Fallback>
                <p:oleObj name="Equation" r:id="rId9" imgW="64008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0168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39738" y="3124200"/>
            <a:ext cx="8778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Since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4495800" y="35052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7543800" y="34290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5105400" y="3200400"/>
          <a:ext cx="190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6" name="Equation" r:id="rId11" imgW="126835" imgH="266353" progId="Equation.DSMT4">
                  <p:embed/>
                </p:oleObj>
              </mc:Choice>
              <mc:Fallback>
                <p:oleObj name="Equation" r:id="rId11" imgW="126835" imgH="26635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190500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8153400" y="3048000"/>
          <a:ext cx="285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7" name="Equation" r:id="rId13" imgW="190500" imgH="279400" progId="Equation.DSMT4">
                  <p:embed/>
                </p:oleObj>
              </mc:Choice>
              <mc:Fallback>
                <p:oleObj name="Equation" r:id="rId13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048000"/>
                        <a:ext cx="28575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2743200" y="4191000"/>
          <a:ext cx="1735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8" name="Equation" r:id="rId15" imgW="1384300" imgH="342900" progId="Equation.DSMT4">
                  <p:embed/>
                </p:oleObj>
              </mc:Choice>
              <mc:Fallback>
                <p:oleObj name="Equation" r:id="rId15" imgW="1384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91000"/>
                        <a:ext cx="1735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1000" y="4648200"/>
            <a:ext cx="13843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Similarly</a:t>
            </a:r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441325" y="5410200"/>
          <a:ext cx="80486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9" name="Equation" r:id="rId17" imgW="6426200" imgH="342900" progId="Equation.DSMT4">
                  <p:embed/>
                </p:oleObj>
              </mc:Choice>
              <mc:Fallback>
                <p:oleObj name="Equation" r:id="rId17" imgW="6426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5410200"/>
                        <a:ext cx="80486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4419600" y="52578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V="1">
            <a:off x="7467600" y="5181600"/>
            <a:ext cx="609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5029200" y="4953000"/>
          <a:ext cx="190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0" name="Equation" r:id="rId19" imgW="126835" imgH="266353" progId="Equation.DSMT4">
                  <p:embed/>
                </p:oleObj>
              </mc:Choice>
              <mc:Fallback>
                <p:oleObj name="Equation" r:id="rId19" imgW="126835" imgH="26635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953000"/>
                        <a:ext cx="190500" cy="400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8077200" y="4800600"/>
          <a:ext cx="285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1" name="Equation" r:id="rId21" imgW="190500" imgH="279400" progId="Equation.DSMT4">
                  <p:embed/>
                </p:oleObj>
              </mc:Choice>
              <mc:Fallback>
                <p:oleObj name="Equation" r:id="rId21" imgW="190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800600"/>
                        <a:ext cx="285750" cy="4191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2667000" y="5867400"/>
          <a:ext cx="17351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" name="Equation" r:id="rId23" imgW="1384300" imgH="342900" progId="Equation.DSMT4">
                  <p:embed/>
                </p:oleObj>
              </mc:Choice>
              <mc:Fallback>
                <p:oleObj name="Equation" r:id="rId23" imgW="13843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67400"/>
                        <a:ext cx="1735138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1066800" y="6343650"/>
          <a:ext cx="630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" name="Equation" r:id="rId25" imgW="4203700" imgH="342900" progId="Equation.DSMT4">
                  <p:embed/>
                </p:oleObj>
              </mc:Choice>
              <mc:Fallback>
                <p:oleObj name="Equation" r:id="rId25" imgW="42037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343650"/>
                        <a:ext cx="630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7391400" y="6343650"/>
          <a:ext cx="1104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" name="Equation" r:id="rId27" imgW="736600" imgH="342900" progId="Equation.DSMT4">
                  <p:embed/>
                </p:oleObj>
              </mc:Choice>
              <mc:Fallback>
                <p:oleObj name="Equation" r:id="rId27" imgW="7366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343650"/>
                        <a:ext cx="11049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152400" y="6372225"/>
            <a:ext cx="747713" cy="485775"/>
          </a:xfrm>
          <a:prstGeom prst="rightArrow">
            <a:avLst>
              <a:gd name="adj1" fmla="val 50000"/>
              <a:gd name="adj2" fmla="val 3848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5" grpId="0" animBg="1"/>
      <p:bldP spid="5137" grpId="0" animBg="1"/>
      <p:bldP spid="5138" grpId="0" animBg="1"/>
      <p:bldP spid="51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384300" y="385763"/>
            <a:ext cx="470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2.3 Common  Signals in Engineering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381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28800"/>
            <a:ext cx="2276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0955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1819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562600" y="2667000"/>
            <a:ext cx="307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(0) is the initial current</a:t>
            </a:r>
          </a:p>
        </p:txBody>
      </p:sp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533400" y="4114800"/>
          <a:ext cx="2590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6" name="Visio" r:id="rId7" imgW="2224278" imgH="1471803" progId="Visio.Drawing.11">
                  <p:embed/>
                </p:oleObj>
              </mc:Choice>
              <mc:Fallback>
                <p:oleObj name="Visio" r:id="rId7" imgW="2224278" imgH="14718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25908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3581400" y="4419600"/>
          <a:ext cx="19843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" name="Equation" r:id="rId9" imgW="990170" imgH="342751" progId="Equation.DSMT4">
                  <p:embed/>
                </p:oleObj>
              </mc:Choice>
              <mc:Fallback>
                <p:oleObj name="Equation" r:id="rId9" imgW="990170" imgH="34275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19600"/>
                        <a:ext cx="19843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3429000" y="6096000"/>
          <a:ext cx="15509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Equation" r:id="rId11" imgW="774364" imgH="241195" progId="Equation.DSMT4">
                  <p:embed/>
                </p:oleObj>
              </mc:Choice>
              <mc:Fallback>
                <p:oleObj name="Equation" r:id="rId11" imgW="77436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96000"/>
                        <a:ext cx="15509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33388" y="1031875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RL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39738" y="3581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RC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619250" y="6096000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In general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257800" y="6096000"/>
            <a:ext cx="2919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Exponential function</a:t>
            </a:r>
          </a:p>
        </p:txBody>
      </p:sp>
    </p:spTree>
    <p:extLst>
      <p:ext uri="{BB962C8B-B14F-4D97-AF65-F5344CB8AC3E}">
        <p14:creationId xmlns:p14="http://schemas.microsoft.com/office/powerpoint/2010/main" val="2519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4" grpId="0"/>
      <p:bldP spid="17425" grpId="0"/>
      <p:bldP spid="17427" grpId="0"/>
      <p:bldP spid="174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09600" y="381000"/>
            <a:ext cx="276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Exponential Signals</a:t>
            </a:r>
            <a:endParaRPr 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5800" y="1066800"/>
            <a:ext cx="519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 =( 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        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can be complex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7200" y="1828800"/>
            <a:ext cx="727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  <a:cs typeface="Times New Roman" pitchFamily="18" charset="0"/>
              </a:rPr>
              <a:t>Exponential Signals appear in the solution of many  physical systems 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14400" y="236220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Chapter 7 in 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RL  and   RC</a:t>
            </a:r>
            <a:endParaRPr lang="en-US" dirty="0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914400" y="3124200"/>
            <a:ext cx="5376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Chapter 9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Sinusoidal steady state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54025" y="3890963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Sinusoidal ? 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362200" y="3886200"/>
            <a:ext cx="513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that’s to do with the exponential ? </a:t>
            </a: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3124200" y="4572000"/>
          <a:ext cx="3235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Equation" r:id="rId3" imgW="2159000" imgH="304800" progId="Equation.DSMT4">
                  <p:embed/>
                </p:oleObj>
              </mc:Choice>
              <mc:Fallback>
                <p:oleObj name="Equation" r:id="rId3" imgW="2159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3235325" cy="457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62000" y="4575175"/>
            <a:ext cx="2136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Euler’s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identity</a:t>
            </a:r>
          </a:p>
        </p:txBody>
      </p:sp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1524000" y="5257800"/>
          <a:ext cx="62420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5" imgW="4165600" imgH="749300" progId="Equation.DSMT4">
                  <p:embed/>
                </p:oleObj>
              </mc:Choice>
              <mc:Fallback>
                <p:oleObj name="Equation" r:id="rId5" imgW="41656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62420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400425" y="3154362"/>
            <a:ext cx="1323975" cy="3968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1828800"/>
            <a:ext cx="1296987" cy="396875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2" grpId="0"/>
      <p:bldP spid="18443" grpId="0"/>
      <p:bldP spid="18444" grpId="0"/>
      <p:bldP spid="18445" grpId="0"/>
      <p:bldP spid="18447" grpId="0"/>
      <p:bldP spid="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492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838200" y="609600"/>
            <a:ext cx="327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919163" y="5334000"/>
            <a:ext cx="497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Chapter 7 in EE 201         RL  and   RC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752600"/>
            <a:ext cx="7110045" cy="2049369"/>
            <a:chOff x="276226" y="914400"/>
            <a:chExt cx="7110045" cy="2049369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6" y="2725800"/>
              <a:ext cx="1666667" cy="23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740022"/>
              <a:ext cx="1743318" cy="209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46" y="914400"/>
              <a:ext cx="7058025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9" y="1143000"/>
            <a:ext cx="263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7" y="4419600"/>
            <a:ext cx="67246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7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3448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34099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6800"/>
            <a:ext cx="3190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228600" y="228600"/>
            <a:ext cx="175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  <a:cs typeface="Times New Roman" pitchFamily="18" charset="0"/>
              </a:rPr>
              <a:t>Time Reversal</a:t>
            </a:r>
            <a:r>
              <a:rPr lang="ar-SA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ar-SA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1242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1600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5521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582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61277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79898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48400"/>
            <a:ext cx="59150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248400"/>
            <a:ext cx="84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527800" y="3128963"/>
            <a:ext cx="18097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compressing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858000" y="3657600"/>
            <a:ext cx="16081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Expanding</a:t>
            </a:r>
          </a:p>
        </p:txBody>
      </p:sp>
    </p:spTree>
    <p:extLst>
      <p:ext uri="{BB962C8B-B14F-4D97-AF65-F5344CB8AC3E}">
        <p14:creationId xmlns:p14="http://schemas.microsoft.com/office/powerpoint/2010/main" val="9163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30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75761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822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34274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1143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1279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2065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19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1143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105400" y="2165350"/>
          <a:ext cx="351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" name="Equation" r:id="rId10" imgW="3517900" imgH="444500" progId="Equation.DSMT4">
                  <p:embed/>
                </p:oleObj>
              </mc:Choice>
              <mc:Fallback>
                <p:oleObj name="Equation" r:id="rId10" imgW="351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65350"/>
                        <a:ext cx="3517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15271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2897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1690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5029200" y="3962400"/>
          <a:ext cx="8747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" name="Equation" r:id="rId15" imgW="583693" imgH="266469" progId="Equation.DSMT4">
                  <p:embed/>
                </p:oleObj>
              </mc:Choice>
              <mc:Fallback>
                <p:oleObj name="Equation" r:id="rId15" imgW="583693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8747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5943600" y="3886200"/>
          <a:ext cx="971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" name="Equation" r:id="rId17" imgW="647700" imgH="279400" progId="Equation.DSMT4">
                  <p:embed/>
                </p:oleObj>
              </mc:Choice>
              <mc:Fallback>
                <p:oleObj name="Equation" r:id="rId17" imgW="647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86200"/>
                        <a:ext cx="971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/>
        </p:nvGraphicFramePr>
        <p:xfrm>
          <a:off x="2352675" y="3810000"/>
          <a:ext cx="2740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Equation" r:id="rId19" imgW="1828800" imgH="381000" progId="Equation.DSMT4">
                  <p:embed/>
                </p:oleObj>
              </mc:Choice>
              <mc:Fallback>
                <p:oleObj name="Equation" r:id="rId19" imgW="1828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3810000"/>
                        <a:ext cx="2740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2897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4400"/>
            <a:ext cx="101441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90600" y="5257800"/>
            <a:ext cx="7558088" cy="1409700"/>
            <a:chOff x="990600" y="5257800"/>
            <a:chExt cx="7558088" cy="1409700"/>
          </a:xfrm>
        </p:grpSpPr>
        <p:pic>
          <p:nvPicPr>
            <p:cNvPr id="20502" name="Picture 2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5257800"/>
              <a:ext cx="328612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23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5867400"/>
              <a:ext cx="1590675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4777004"/>
                </p:ext>
              </p:extLst>
            </p:nvPr>
          </p:nvGraphicFramePr>
          <p:xfrm>
            <a:off x="6224588" y="6324600"/>
            <a:ext cx="2324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79" name="Equation" r:id="rId24" imgW="2323800" imgH="266400" progId="Equation.DSMT4">
                    <p:embed/>
                  </p:oleObj>
                </mc:Choice>
                <mc:Fallback>
                  <p:oleObj name="Equation" r:id="rId24" imgW="232380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224588" y="6324600"/>
                          <a:ext cx="23241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73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6600" y="579438"/>
            <a:ext cx="6453188" cy="457200"/>
            <a:chOff x="609600" y="385763"/>
            <a:chExt cx="6453188" cy="457200"/>
          </a:xfrm>
        </p:grpSpPr>
        <p:pic>
          <p:nvPicPr>
            <p:cNvPr id="225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33400"/>
              <a:ext cx="749300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533400"/>
              <a:ext cx="22113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 Box 6"/>
            <p:cNvSpPr txBox="1">
              <a:spLocks noChangeArrowheads="1"/>
            </p:cNvSpPr>
            <p:nvPr/>
          </p:nvSpPr>
          <p:spPr bwMode="auto">
            <a:xfrm>
              <a:off x="3962400" y="385763"/>
              <a:ext cx="3100388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(The most general case)</a:t>
              </a:r>
            </a:p>
          </p:txBody>
        </p:sp>
      </p:grp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15351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870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20939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6213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42687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251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48545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52400"/>
            <a:ext cx="11430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95" y="1288872"/>
            <a:ext cx="1695581" cy="31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5800" y="4648200"/>
            <a:ext cx="7820024" cy="2009775"/>
            <a:chOff x="685800" y="4648200"/>
            <a:chExt cx="7820024" cy="2009775"/>
          </a:xfrm>
        </p:grpSpPr>
        <p:pic>
          <p:nvPicPr>
            <p:cNvPr id="21518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724400"/>
              <a:ext cx="352425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199" y="4648200"/>
              <a:ext cx="3476625" cy="168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5730960"/>
                </p:ext>
              </p:extLst>
            </p:nvPr>
          </p:nvGraphicFramePr>
          <p:xfrm>
            <a:off x="3667125" y="6391275"/>
            <a:ext cx="2108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6" name="Equation" r:id="rId16" imgW="2108160" imgH="266400" progId="Equation.DSMT4">
                    <p:embed/>
                  </p:oleObj>
                </mc:Choice>
                <mc:Fallback>
                  <p:oleObj name="Equation" r:id="rId16" imgW="21081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667125" y="6391275"/>
                          <a:ext cx="21082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17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29146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460500" y="385763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2.4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" y="990600"/>
            <a:ext cx="8105775" cy="1362075"/>
            <a:chOff x="152400" y="990600"/>
            <a:chExt cx="8105775" cy="1362075"/>
          </a:xfrm>
        </p:grpSpPr>
        <p:pic>
          <p:nvPicPr>
            <p:cNvPr id="235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371600"/>
              <a:ext cx="264160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219200"/>
              <a:ext cx="21145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990600"/>
              <a:ext cx="2085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" y="3048000"/>
            <a:ext cx="5056188" cy="450850"/>
            <a:chOff x="457200" y="3048000"/>
            <a:chExt cx="5056188" cy="450850"/>
          </a:xfrm>
        </p:grpSpPr>
        <p:pic>
          <p:nvPicPr>
            <p:cNvPr id="2355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48000"/>
              <a:ext cx="30988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124200"/>
              <a:ext cx="6858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048000"/>
              <a:ext cx="712788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800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70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2543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381000"/>
            <a:ext cx="4659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Block function (window) defined as 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7051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2657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26098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3429000" y="32004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943600"/>
            <a:ext cx="3062288" cy="70485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2209800" y="601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020994" y="3505200"/>
            <a:ext cx="4551506" cy="1409700"/>
            <a:chOff x="4020994" y="3505200"/>
            <a:chExt cx="4551506" cy="1409700"/>
          </a:xfrm>
        </p:grpSpPr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505200"/>
              <a:ext cx="27051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4020994" y="3505200"/>
              <a:ext cx="1852584" cy="1286359"/>
              <a:chOff x="4020994" y="3505200"/>
              <a:chExt cx="1852584" cy="1286359"/>
            </a:xfrm>
          </p:grpSpPr>
          <p:sp>
            <p:nvSpPr>
              <p:cNvPr id="16396" name="AutoShape 12"/>
              <p:cNvSpPr>
                <a:spLocks noChangeArrowheads="1"/>
              </p:cNvSpPr>
              <p:nvPr/>
            </p:nvSpPr>
            <p:spPr bwMode="auto">
              <a:xfrm>
                <a:off x="4897265" y="4038599"/>
                <a:ext cx="976313" cy="485775"/>
              </a:xfrm>
              <a:prstGeom prst="rightArrow">
                <a:avLst>
                  <a:gd name="adj1" fmla="val 50000"/>
                  <a:gd name="adj2" fmla="val 50245"/>
                </a:avLst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4558013" y="4090987"/>
                <a:ext cx="304800" cy="381000"/>
                <a:chOff x="1718555" y="4724400"/>
                <a:chExt cx="304800" cy="381000"/>
              </a:xfrm>
            </p:grpSpPr>
            <p:sp>
              <p:nvSpPr>
                <p:cNvPr id="14" name="Oval 3"/>
                <p:cNvSpPr>
                  <a:spLocks noChangeArrowheads="1"/>
                </p:cNvSpPr>
                <p:nvPr/>
              </p:nvSpPr>
              <p:spPr bwMode="auto">
                <a:xfrm>
                  <a:off x="1718555" y="47244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15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1796166" y="4914900"/>
                  <a:ext cx="156455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" name="Straight Connector 4"/>
              <p:cNvCxnSpPr>
                <a:endCxn id="14" idx="1"/>
              </p:cNvCxnSpPr>
              <p:nvPr/>
            </p:nvCxnSpPr>
            <p:spPr>
              <a:xfrm>
                <a:off x="4114800" y="3505200"/>
                <a:ext cx="487850" cy="641583"/>
              </a:xfrm>
              <a:prstGeom prst="line">
                <a:avLst/>
              </a:prstGeom>
              <a:ln w="57150">
                <a:solidFill>
                  <a:srgbClr val="A5002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020994" y="4343400"/>
                <a:ext cx="552694" cy="448159"/>
              </a:xfrm>
              <a:prstGeom prst="line">
                <a:avLst/>
              </a:prstGeom>
              <a:ln w="57150">
                <a:solidFill>
                  <a:srgbClr val="A5002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54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62000" y="533400"/>
            <a:ext cx="490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 unit step function has the property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53927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4826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10414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10604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15541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44196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290671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7032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085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1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09600" y="381000"/>
            <a:ext cx="371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Unit Impulse Function</a:t>
            </a:r>
            <a:endParaRPr lang="ar-S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543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20" y="3888188"/>
            <a:ext cx="1009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06875"/>
            <a:ext cx="34385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28600" y="3238500"/>
            <a:ext cx="251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What is its derivative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69094" y="3810000"/>
            <a:ext cx="1485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Define it as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62000" y="1143000"/>
            <a:ext cx="218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let's look at a signal</a:t>
            </a:r>
            <a:r>
              <a:rPr lang="ar-SA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4572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6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2" y="602389"/>
            <a:ext cx="34385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543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21" y="641060"/>
            <a:ext cx="1009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" y="5269325"/>
            <a:ext cx="2085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83489"/>
              </p:ext>
            </p:extLst>
          </p:nvPr>
        </p:nvGraphicFramePr>
        <p:xfrm>
          <a:off x="86832" y="2209800"/>
          <a:ext cx="157162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7" name="Equation" r:id="rId7" imgW="1053643" imgH="177723" progId="Equation.DSMT4">
                  <p:embed/>
                </p:oleObj>
              </mc:Choice>
              <mc:Fallback>
                <p:oleObj name="Equation" r:id="rId7" imgW="105364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2" y="2209800"/>
                        <a:ext cx="157162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98" y="4441272"/>
            <a:ext cx="10239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88746" y="4900472"/>
            <a:ext cx="3800475" cy="1684338"/>
            <a:chOff x="4648200" y="4419600"/>
            <a:chExt cx="3800475" cy="1684338"/>
          </a:xfrm>
        </p:grpSpPr>
        <p:grpSp>
          <p:nvGrpSpPr>
            <p:cNvPr id="24598" name="Group 22"/>
            <p:cNvGrpSpPr>
              <a:grpSpLocks/>
            </p:cNvGrpSpPr>
            <p:nvPr/>
          </p:nvGrpSpPr>
          <p:grpSpPr bwMode="auto">
            <a:xfrm>
              <a:off x="4648200" y="4495800"/>
              <a:ext cx="2578100" cy="1608138"/>
              <a:chOff x="1882" y="164"/>
              <a:chExt cx="3246" cy="2027"/>
            </a:xfrm>
          </p:grpSpPr>
          <p:sp>
            <p:nvSpPr>
              <p:cNvPr id="27666" name="Line 23"/>
              <p:cNvSpPr>
                <a:spLocks noChangeShapeType="1"/>
              </p:cNvSpPr>
              <p:nvPr/>
            </p:nvSpPr>
            <p:spPr bwMode="auto">
              <a:xfrm>
                <a:off x="3379" y="164"/>
                <a:ext cx="0" cy="16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Line 24"/>
              <p:cNvSpPr>
                <a:spLocks noChangeShapeType="1"/>
              </p:cNvSpPr>
              <p:nvPr/>
            </p:nvSpPr>
            <p:spPr bwMode="auto">
              <a:xfrm>
                <a:off x="1882" y="1842"/>
                <a:ext cx="29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Line 25"/>
              <p:cNvSpPr>
                <a:spLocks noChangeShapeType="1"/>
              </p:cNvSpPr>
              <p:nvPr/>
            </p:nvSpPr>
            <p:spPr bwMode="auto">
              <a:xfrm flipV="1">
                <a:off x="3379" y="436"/>
                <a:ext cx="0" cy="1406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7669" name="Object 26"/>
              <p:cNvGraphicFramePr>
                <a:graphicFrameLocks noChangeAspect="1"/>
              </p:cNvGraphicFramePr>
              <p:nvPr/>
            </p:nvGraphicFramePr>
            <p:xfrm>
              <a:off x="4967" y="1706"/>
              <a:ext cx="161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88" name="Equation" r:id="rId10" imgW="101468" imgH="164885" progId="Equation.DSMT4">
                      <p:embed/>
                    </p:oleObj>
                  </mc:Choice>
                  <mc:Fallback>
                    <p:oleObj name="Equation" r:id="rId10" imgW="101468" imgH="16488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7" y="1706"/>
                            <a:ext cx="161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70" name="Object 27"/>
              <p:cNvGraphicFramePr>
                <a:graphicFrameLocks noChangeAspect="1"/>
              </p:cNvGraphicFramePr>
              <p:nvPr/>
            </p:nvGraphicFramePr>
            <p:xfrm>
              <a:off x="3292" y="1910"/>
              <a:ext cx="201" cy="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889" name="Equation" r:id="rId12" imgW="126725" imgH="177415" progId="Equation.DSMT4">
                      <p:embed/>
                    </p:oleObj>
                  </mc:Choice>
                  <mc:Fallback>
                    <p:oleObj name="Equation" r:id="rId12" imgW="126725" imgH="17741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2" y="1910"/>
                            <a:ext cx="201" cy="2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460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426828"/>
                </p:ext>
              </p:extLst>
            </p:nvPr>
          </p:nvGraphicFramePr>
          <p:xfrm>
            <a:off x="6858000" y="4876800"/>
            <a:ext cx="1590675" cy="684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0" name="Equation" r:id="rId14" imgW="1066800" imgH="457200" progId="Equation.DSMT4">
                    <p:embed/>
                  </p:oleObj>
                </mc:Choice>
                <mc:Fallback>
                  <p:oleObj name="Equation" r:id="rId14" imgW="10668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4876800"/>
                          <a:ext cx="1590675" cy="684213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4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2844283"/>
                </p:ext>
              </p:extLst>
            </p:nvPr>
          </p:nvGraphicFramePr>
          <p:xfrm>
            <a:off x="5854700" y="4419600"/>
            <a:ext cx="62230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1" name="Equation" r:id="rId16" imgW="304536" imgH="203024" progId="Equation.DSMT4">
                    <p:embed/>
                  </p:oleObj>
                </mc:Choice>
                <mc:Fallback>
                  <p:oleObj name="Equation" r:id="rId16" imgW="304536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4700" y="4419600"/>
                          <a:ext cx="62230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587" name="Picture 11" descr="eq_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27" y="4739569"/>
            <a:ext cx="1527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158996" y="106016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5011" y="2857801"/>
            <a:ext cx="2895600" cy="1731051"/>
            <a:chOff x="495011" y="2857801"/>
            <a:chExt cx="2895600" cy="173105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52211" y="2857801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95011" y="4229401"/>
              <a:ext cx="2895600" cy="0"/>
            </a:xfrm>
            <a:prstGeom prst="line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952211" y="3543601"/>
              <a:ext cx="838200" cy="6858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90411" y="3543601"/>
              <a:ext cx="14478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2793904"/>
                </p:ext>
              </p:extLst>
            </p:nvPr>
          </p:nvGraphicFramePr>
          <p:xfrm>
            <a:off x="1686429" y="4316283"/>
            <a:ext cx="2079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2" name="Equation" r:id="rId19" imgW="139680" imgH="164880" progId="Equation.DSMT4">
                    <p:embed/>
                  </p:oleObj>
                </mc:Choice>
                <mc:Fallback>
                  <p:oleObj name="Equation" r:id="rId19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6429" y="4316283"/>
                          <a:ext cx="207963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Connector 30"/>
            <p:cNvCxnSpPr/>
            <p:nvPr/>
          </p:nvCxnSpPr>
          <p:spPr>
            <a:xfrm>
              <a:off x="1790411" y="4153201"/>
              <a:ext cx="0" cy="1524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52211" y="3527222"/>
              <a:ext cx="6858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952211" y="3527222"/>
              <a:ext cx="552628" cy="702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655815" y="3545025"/>
              <a:ext cx="14478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04839" y="3545025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38011" y="4153202"/>
              <a:ext cx="0" cy="1524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504839" y="4153202"/>
              <a:ext cx="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3255818"/>
                </p:ext>
              </p:extLst>
            </p:nvPr>
          </p:nvGraphicFramePr>
          <p:xfrm>
            <a:off x="1392168" y="4379302"/>
            <a:ext cx="284162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3" name="Equation" r:id="rId21" imgW="190440" imgH="139680" progId="Equation.DSMT4">
                    <p:embed/>
                  </p:oleObj>
                </mc:Choice>
                <mc:Fallback>
                  <p:oleObj name="Equation" r:id="rId21" imgW="19044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168" y="4379302"/>
                          <a:ext cx="284162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1790411" y="4711594"/>
            <a:ext cx="0" cy="53401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223974" y="2674156"/>
            <a:ext cx="2133600" cy="1706132"/>
            <a:chOff x="914400" y="838200"/>
            <a:chExt cx="2133600" cy="170613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1371600" y="8382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4400" y="2209800"/>
              <a:ext cx="2133600" cy="0"/>
            </a:xfrm>
            <a:prstGeom prst="line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371600" y="1524000"/>
              <a:ext cx="0" cy="6858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371600" y="1524001"/>
              <a:ext cx="8382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997470"/>
                </p:ext>
              </p:extLst>
            </p:nvPr>
          </p:nvGraphicFramePr>
          <p:xfrm>
            <a:off x="2105818" y="2296682"/>
            <a:ext cx="20796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94" name="Equation" r:id="rId23" imgW="139680" imgH="164880" progId="Equation.DSMT4">
                    <p:embed/>
                  </p:oleObj>
                </mc:Choice>
                <mc:Fallback>
                  <p:oleObj name="Equation" r:id="rId23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5818" y="2296682"/>
                          <a:ext cx="207963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Connector 45"/>
            <p:cNvCxnSpPr/>
            <p:nvPr/>
          </p:nvCxnSpPr>
          <p:spPr>
            <a:xfrm flipV="1">
              <a:off x="2204103" y="1524001"/>
              <a:ext cx="0" cy="6858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338841" y="1149409"/>
              <a:ext cx="12107" cy="1066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371600" y="1143000"/>
              <a:ext cx="530373" cy="64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1914614" y="1143000"/>
              <a:ext cx="0" cy="10728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350948" y="1371600"/>
              <a:ext cx="0" cy="8382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71600" y="1371600"/>
              <a:ext cx="71464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80545" y="1371600"/>
              <a:ext cx="5697" cy="8382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Line 16"/>
          <p:cNvSpPr>
            <a:spLocks noChangeShapeType="1"/>
          </p:cNvSpPr>
          <p:nvPr/>
        </p:nvSpPr>
        <p:spPr bwMode="auto">
          <a:xfrm>
            <a:off x="6705600" y="4444588"/>
            <a:ext cx="0" cy="53401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657016"/>
              </p:ext>
            </p:extLst>
          </p:nvPr>
        </p:nvGraphicFramePr>
        <p:xfrm>
          <a:off x="4233365" y="2857801"/>
          <a:ext cx="3032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5" name="Equation" r:id="rId24" imgW="203040" imgH="393480" progId="Equation.DSMT4">
                  <p:embed/>
                </p:oleObj>
              </mc:Choice>
              <mc:Fallback>
                <p:oleObj name="Equation" r:id="rId24" imgW="2030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365" y="2857801"/>
                        <a:ext cx="3032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Arrow 55"/>
          <p:cNvSpPr/>
          <p:nvPr/>
        </p:nvSpPr>
        <p:spPr>
          <a:xfrm>
            <a:off x="3895767" y="3552177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53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98267"/>
              </p:ext>
            </p:extLst>
          </p:nvPr>
        </p:nvGraphicFramePr>
        <p:xfrm>
          <a:off x="89823" y="2268988"/>
          <a:ext cx="2912444" cy="186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" name="Visio" r:id="rId3" imgW="3672459" imgH="2354199" progId="Visio.Drawing.11">
                  <p:embed/>
                </p:oleObj>
              </mc:Choice>
              <mc:Fallback>
                <p:oleObj name="Visio" r:id="rId3" imgW="3672459" imgH="23541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23" y="2268988"/>
                        <a:ext cx="2912444" cy="1867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95288" y="333375"/>
            <a:ext cx="3881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Properties of Delta Function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68313" y="1268413"/>
            <a:ext cx="658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( I )</a:t>
            </a:r>
          </a:p>
        </p:txBody>
      </p:sp>
      <p:graphicFrame>
        <p:nvGraphicFramePr>
          <p:cNvPr id="26642" name="Object 18"/>
          <p:cNvGraphicFramePr>
            <a:graphicFrameLocks noChangeAspect="1"/>
          </p:cNvGraphicFramePr>
          <p:nvPr/>
        </p:nvGraphicFramePr>
        <p:xfrm>
          <a:off x="1692275" y="1371600"/>
          <a:ext cx="14287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5" name="Equation" r:id="rId5" imgW="571252" imgH="203112" progId="Equation.DSMT4">
                  <p:embed/>
                </p:oleObj>
              </mc:Choice>
              <mc:Fallback>
                <p:oleObj name="Equation" r:id="rId5" imgW="57125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371600"/>
                        <a:ext cx="1428750" cy="509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43286" y="4372325"/>
            <a:ext cx="2489447" cy="1860550"/>
            <a:chOff x="1057275" y="4502883"/>
            <a:chExt cx="3063875" cy="2365375"/>
          </a:xfrm>
        </p:grpSpPr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2209800" y="4502883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1057275" y="6520595"/>
              <a:ext cx="2665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V="1">
              <a:off x="2209800" y="5007708"/>
              <a:ext cx="0" cy="151130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6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1641858"/>
                </p:ext>
              </p:extLst>
            </p:nvPr>
          </p:nvGraphicFramePr>
          <p:xfrm>
            <a:off x="3865563" y="6231670"/>
            <a:ext cx="255587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6" name="Equation" r:id="rId7" imgW="101468" imgH="164885" progId="Equation.DSMT4">
                    <p:embed/>
                  </p:oleObj>
                </mc:Choice>
                <mc:Fallback>
                  <p:oleObj name="Equation" r:id="rId7" imgW="101468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5563" y="6231670"/>
                          <a:ext cx="255587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2858008"/>
                </p:ext>
              </p:extLst>
            </p:nvPr>
          </p:nvGraphicFramePr>
          <p:xfrm>
            <a:off x="2514600" y="4848408"/>
            <a:ext cx="730250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7" name="Equation" r:id="rId9" imgW="291960" imgH="203040" progId="Equation.DSMT4">
                    <p:embed/>
                  </p:oleObj>
                </mc:Choice>
                <mc:Fallback>
                  <p:oleObj name="Equation" r:id="rId9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4848408"/>
                          <a:ext cx="730250" cy="50958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550861"/>
                </p:ext>
              </p:extLst>
            </p:nvPr>
          </p:nvGraphicFramePr>
          <p:xfrm>
            <a:off x="2086768" y="6519008"/>
            <a:ext cx="249238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8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6768" y="6519008"/>
                          <a:ext cx="249238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2336006" y="4165765"/>
            <a:ext cx="1239953" cy="803029"/>
            <a:chOff x="3644666" y="4163951"/>
            <a:chExt cx="1806805" cy="1352548"/>
          </a:xfrm>
        </p:grpSpPr>
        <p:grpSp>
          <p:nvGrpSpPr>
            <p:cNvPr id="11" name="Group 10"/>
            <p:cNvGrpSpPr/>
            <p:nvPr/>
          </p:nvGrpSpPr>
          <p:grpSpPr>
            <a:xfrm>
              <a:off x="3644666" y="4163951"/>
              <a:ext cx="845049" cy="1352548"/>
              <a:chOff x="3644666" y="4163951"/>
              <a:chExt cx="845049" cy="135254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731244" y="4163951"/>
                <a:ext cx="487850" cy="641583"/>
              </a:xfrm>
              <a:prstGeom prst="line">
                <a:avLst/>
              </a:prstGeom>
              <a:ln w="57150">
                <a:solidFill>
                  <a:srgbClr val="A5002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3644666" y="5068340"/>
                <a:ext cx="552694" cy="448159"/>
              </a:xfrm>
              <a:prstGeom prst="line">
                <a:avLst/>
              </a:prstGeom>
              <a:ln w="57150">
                <a:solidFill>
                  <a:srgbClr val="A5002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3"/>
              <p:cNvSpPr>
                <a:spLocks noChangeArrowheads="1"/>
              </p:cNvSpPr>
              <p:nvPr/>
            </p:nvSpPr>
            <p:spPr bwMode="auto">
              <a:xfrm>
                <a:off x="4170358" y="4765064"/>
                <a:ext cx="304800" cy="381000"/>
              </a:xfrm>
              <a:prstGeom prst="ellipse">
                <a:avLst/>
              </a:prstGeom>
              <a:solidFill>
                <a:srgbClr val="FFFF00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3086768"/>
                  </p:ext>
                </p:extLst>
              </p:nvPr>
            </p:nvGraphicFramePr>
            <p:xfrm>
              <a:off x="4155800" y="4751876"/>
              <a:ext cx="333915" cy="335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9" name="Equation" r:id="rId13" imgW="164880" imgH="164880" progId="Equation.DSMT4">
                      <p:embed/>
                    </p:oleObj>
                  </mc:Choice>
                  <mc:Fallback>
                    <p:oleObj name="Equation" r:id="rId13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5800" y="4751876"/>
                            <a:ext cx="333915" cy="335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>
              <a:off x="4475158" y="471347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75959" y="3533609"/>
            <a:ext cx="3045496" cy="1682483"/>
            <a:chOff x="3575959" y="3533609"/>
            <a:chExt cx="3045496" cy="1682483"/>
          </a:xfrm>
        </p:grpSpPr>
        <p:grpSp>
          <p:nvGrpSpPr>
            <p:cNvPr id="7" name="Group 6"/>
            <p:cNvGrpSpPr/>
            <p:nvPr/>
          </p:nvGrpSpPr>
          <p:grpSpPr>
            <a:xfrm>
              <a:off x="3575959" y="3533609"/>
              <a:ext cx="3045496" cy="1682483"/>
              <a:chOff x="3575959" y="3533609"/>
              <a:chExt cx="3045496" cy="1682483"/>
            </a:xfrm>
          </p:grpSpPr>
          <p:sp>
            <p:nvSpPr>
              <p:cNvPr id="49" name="Line 3"/>
              <p:cNvSpPr>
                <a:spLocks noChangeShapeType="1"/>
              </p:cNvSpPr>
              <p:nvPr/>
            </p:nvSpPr>
            <p:spPr bwMode="auto">
              <a:xfrm flipV="1">
                <a:off x="4938982" y="4013699"/>
                <a:ext cx="0" cy="976816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4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7788611"/>
                  </p:ext>
                </p:extLst>
              </p:nvPr>
            </p:nvGraphicFramePr>
            <p:xfrm>
              <a:off x="3575959" y="3533609"/>
              <a:ext cx="3045496" cy="16824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00" name="Visio" r:id="rId15" imgW="3672459" imgH="2354199" progId="Visio.Drawing.11">
                      <p:embed/>
                    </p:oleObj>
                  </mc:Choice>
                  <mc:Fallback>
                    <p:oleObj name="Visio" r:id="rId15" imgW="3672459" imgH="2354199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5959" y="3533609"/>
                            <a:ext cx="3045496" cy="16824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Oval 9"/>
              <p:cNvSpPr>
                <a:spLocks noChangeArrowheads="1"/>
              </p:cNvSpPr>
              <p:nvPr/>
            </p:nvSpPr>
            <p:spPr bwMode="auto">
              <a:xfrm>
                <a:off x="4890012" y="4305078"/>
                <a:ext cx="119819" cy="10210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7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8369280"/>
                  </p:ext>
                </p:extLst>
              </p:nvPr>
            </p:nvGraphicFramePr>
            <p:xfrm>
              <a:off x="4053917" y="3996490"/>
              <a:ext cx="538524" cy="2858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01" name="Equation" r:id="rId16" imgW="330057" imgH="203112" progId="Equation.DSMT4">
                      <p:embed/>
                    </p:oleObj>
                  </mc:Choice>
                  <mc:Fallback>
                    <p:oleObj name="Equation" r:id="rId16" imgW="330057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3917" y="3996490"/>
                            <a:ext cx="538524" cy="2858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4531873" y="4201837"/>
                <a:ext cx="298888" cy="103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927984"/>
                </p:ext>
              </p:extLst>
            </p:nvPr>
          </p:nvGraphicFramePr>
          <p:xfrm>
            <a:off x="5153906" y="4053489"/>
            <a:ext cx="821612" cy="247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02" name="Equation" r:id="rId18" imgW="583947" imgH="203112" progId="Equation.DSMT4">
                    <p:embed/>
                  </p:oleObj>
                </mc:Choice>
                <mc:Fallback>
                  <p:oleObj name="Equation" r:id="rId18" imgW="583947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3906" y="4053489"/>
                          <a:ext cx="821612" cy="24700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40210"/>
              </p:ext>
            </p:extLst>
          </p:nvPr>
        </p:nvGraphicFramePr>
        <p:xfrm>
          <a:off x="3855969" y="5363786"/>
          <a:ext cx="12747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3" name="Equation" r:id="rId20" imgW="799920" imgH="533160" progId="Equation.DSMT4">
                  <p:embed/>
                </p:oleObj>
              </mc:Choice>
              <mc:Fallback>
                <p:oleObj name="Equation" r:id="rId20" imgW="7999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969" y="5363786"/>
                        <a:ext cx="12747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44575"/>
              </p:ext>
            </p:extLst>
          </p:nvPr>
        </p:nvGraphicFramePr>
        <p:xfrm>
          <a:off x="5223602" y="5363786"/>
          <a:ext cx="15795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4" name="Equation" r:id="rId22" imgW="990360" imgH="533160" progId="Equation.DSMT4">
                  <p:embed/>
                </p:oleObj>
              </mc:Choice>
              <mc:Fallback>
                <p:oleObj name="Equation" r:id="rId22" imgW="990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602" y="5363786"/>
                        <a:ext cx="157956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957602"/>
              </p:ext>
            </p:extLst>
          </p:nvPr>
        </p:nvGraphicFramePr>
        <p:xfrm>
          <a:off x="6781800" y="5363786"/>
          <a:ext cx="15795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5" name="Equation" r:id="rId24" imgW="990360" imgH="533160" progId="Equation.DSMT4">
                  <p:embed/>
                </p:oleObj>
              </mc:Choice>
              <mc:Fallback>
                <p:oleObj name="Equation" r:id="rId24" imgW="990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363786"/>
                        <a:ext cx="15795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279079"/>
              </p:ext>
            </p:extLst>
          </p:nvPr>
        </p:nvGraphicFramePr>
        <p:xfrm>
          <a:off x="8281323" y="5592386"/>
          <a:ext cx="6889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" name="Equation" r:id="rId26" imgW="431640" imgH="203040" progId="Equation.DSMT4">
                  <p:embed/>
                </p:oleObj>
              </mc:Choice>
              <mc:Fallback>
                <p:oleObj name="Equation" r:id="rId26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323" y="5592386"/>
                        <a:ext cx="688975" cy="3254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84182"/>
              </p:ext>
            </p:extLst>
          </p:nvPr>
        </p:nvGraphicFramePr>
        <p:xfrm>
          <a:off x="4298802" y="6282670"/>
          <a:ext cx="1416198" cy="39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7" name="Equation" r:id="rId28" imgW="723600" imgH="203040" progId="Equation.DSMT4">
                  <p:embed/>
                </p:oleObj>
              </mc:Choice>
              <mc:Fallback>
                <p:oleObj name="Equation" r:id="rId28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802" y="6282670"/>
                        <a:ext cx="1416198" cy="39752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346677" y="4013699"/>
            <a:ext cx="2797323" cy="1177865"/>
            <a:chOff x="6346677" y="4013699"/>
            <a:chExt cx="2797323" cy="1177865"/>
          </a:xfrm>
        </p:grpSpPr>
        <p:grpSp>
          <p:nvGrpSpPr>
            <p:cNvPr id="2" name="Group 1"/>
            <p:cNvGrpSpPr/>
            <p:nvPr/>
          </p:nvGrpSpPr>
          <p:grpSpPr>
            <a:xfrm>
              <a:off x="6637764" y="4013699"/>
              <a:ext cx="2506236" cy="1177865"/>
              <a:chOff x="5723364" y="4208118"/>
              <a:chExt cx="2990423" cy="1779932"/>
            </a:xfrm>
          </p:grpSpPr>
          <p:sp>
            <p:nvSpPr>
              <p:cNvPr id="33" name="Line 3"/>
              <p:cNvSpPr>
                <a:spLocks noChangeShapeType="1"/>
              </p:cNvSpPr>
              <p:nvPr/>
            </p:nvSpPr>
            <p:spPr bwMode="auto">
              <a:xfrm flipV="1">
                <a:off x="7056071" y="4208118"/>
                <a:ext cx="0" cy="1366838"/>
              </a:xfrm>
              <a:prstGeom prst="line">
                <a:avLst/>
              </a:prstGeom>
              <a:noFill/>
              <a:ln w="76200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1364693"/>
                  </p:ext>
                </p:extLst>
              </p:nvPr>
            </p:nvGraphicFramePr>
            <p:xfrm>
              <a:off x="7315200" y="4263795"/>
              <a:ext cx="990600" cy="3456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08" name="Equation" r:id="rId30" imgW="583947" imgH="203112" progId="Equation.DSMT4">
                      <p:embed/>
                    </p:oleObj>
                  </mc:Choice>
                  <mc:Fallback>
                    <p:oleObj name="Equation" r:id="rId30" imgW="583947" imgH="20311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15200" y="4263795"/>
                            <a:ext cx="990600" cy="345634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 flipV="1">
                <a:off x="5723364" y="5574956"/>
                <a:ext cx="26654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2393393"/>
                  </p:ext>
                </p:extLst>
              </p:nvPr>
            </p:nvGraphicFramePr>
            <p:xfrm>
              <a:off x="6931452" y="5638800"/>
              <a:ext cx="24923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09" name="Equation" r:id="rId31" imgW="126720" imgH="177480" progId="Equation.DSMT4">
                      <p:embed/>
                    </p:oleObj>
                  </mc:Choice>
                  <mc:Fallback>
                    <p:oleObj name="Equation" r:id="rId31" imgW="12672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31452" y="5638800"/>
                            <a:ext cx="249238" cy="349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1589705"/>
                  </p:ext>
                </p:extLst>
              </p:nvPr>
            </p:nvGraphicFramePr>
            <p:xfrm>
              <a:off x="8458200" y="5367787"/>
              <a:ext cx="255587" cy="414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10" name="Equation" r:id="rId32" imgW="101468" imgH="164885" progId="Equation.DSMT4">
                      <p:embed/>
                    </p:oleObj>
                  </mc:Choice>
                  <mc:Fallback>
                    <p:oleObj name="Equation" r:id="rId32" imgW="101468" imgH="16488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58200" y="5367787"/>
                            <a:ext cx="255587" cy="4143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Right Arrow 4"/>
            <p:cNvSpPr/>
            <p:nvPr/>
          </p:nvSpPr>
          <p:spPr>
            <a:xfrm>
              <a:off x="6346677" y="4241068"/>
              <a:ext cx="609600" cy="3322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8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2916238" y="981075"/>
            <a:ext cx="0" cy="136683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916238" y="333375"/>
          <a:ext cx="13652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4" name="Equation" r:id="rId3" imgW="545863" imgH="228501" progId="Equation.DSMT4">
                  <p:embed/>
                </p:oleObj>
              </mc:Choice>
              <mc:Fallback>
                <p:oleObj name="Equation" r:id="rId3" imgW="545863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33375"/>
                        <a:ext cx="1365250" cy="573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2843213" y="1485900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3455988" y="957263"/>
          <a:ext cx="7239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" name="Equation" r:id="rId5" imgW="368300" imgH="228600" progId="Equation.DSMT4">
                  <p:embed/>
                </p:oleObj>
              </mc:Choice>
              <mc:Fallback>
                <p:oleObj name="Equation" r:id="rId5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957263"/>
                        <a:ext cx="7239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987675" y="1270000"/>
            <a:ext cx="431800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250825" y="2924175"/>
          <a:ext cx="39687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" name="Equation" r:id="rId7" imgW="1586811" imgH="533169" progId="Equation.DSMT4">
                  <p:embed/>
                </p:oleObj>
              </mc:Choice>
              <mc:Fallback>
                <p:oleObj name="Equation" r:id="rId7" imgW="1586811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24175"/>
                        <a:ext cx="3968750" cy="1339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76225" y="4048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( II 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35600" y="333375"/>
            <a:ext cx="3063875" cy="2662238"/>
            <a:chOff x="5435600" y="333375"/>
            <a:chExt cx="3063875" cy="2662238"/>
          </a:xfrm>
        </p:grpSpPr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>
              <a:off x="5795963" y="333375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6"/>
            <p:cNvSpPr>
              <a:spLocks noChangeShapeType="1"/>
            </p:cNvSpPr>
            <p:nvPr/>
          </p:nvSpPr>
          <p:spPr bwMode="auto">
            <a:xfrm flipV="1">
              <a:off x="5435600" y="2349500"/>
              <a:ext cx="2665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V="1">
              <a:off x="6588125" y="836613"/>
              <a:ext cx="0" cy="151130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2626785"/>
                </p:ext>
              </p:extLst>
            </p:nvPr>
          </p:nvGraphicFramePr>
          <p:xfrm>
            <a:off x="8243888" y="2060575"/>
            <a:ext cx="255587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7" name="Equation" r:id="rId9" imgW="101468" imgH="164885" progId="Equation.DSMT4">
                    <p:embed/>
                  </p:oleObj>
                </mc:Choice>
                <mc:Fallback>
                  <p:oleObj name="Equation" r:id="rId9" imgW="101468" imgH="16488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3888" y="2060575"/>
                          <a:ext cx="255587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513391"/>
                </p:ext>
              </p:extLst>
            </p:nvPr>
          </p:nvGraphicFramePr>
          <p:xfrm>
            <a:off x="6756400" y="733425"/>
            <a:ext cx="1555750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8" name="Equation" r:id="rId11" imgW="622030" imgH="228501" progId="Equation.DSMT4">
                    <p:embed/>
                  </p:oleObj>
                </mc:Choice>
                <mc:Fallback>
                  <p:oleObj name="Equation" r:id="rId11" imgW="622030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6400" y="733425"/>
                          <a:ext cx="1555750" cy="57308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5247616"/>
                </p:ext>
              </p:extLst>
            </p:nvPr>
          </p:nvGraphicFramePr>
          <p:xfrm>
            <a:off x="6443663" y="2422525"/>
            <a:ext cx="349250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9" name="Equation" r:id="rId13" imgW="139700" imgH="228600" progId="Equation.DSMT4">
                    <p:embed/>
                  </p:oleObj>
                </mc:Choice>
                <mc:Fallback>
                  <p:oleObj name="Equation" r:id="rId13" imgW="139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2422525"/>
                          <a:ext cx="349250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612775" y="333375"/>
            <a:ext cx="3671888" cy="2589213"/>
            <a:chOff x="612775" y="333375"/>
            <a:chExt cx="3671888" cy="2589213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478254"/>
                </p:ext>
              </p:extLst>
            </p:nvPr>
          </p:nvGraphicFramePr>
          <p:xfrm>
            <a:off x="612775" y="333375"/>
            <a:ext cx="3671888" cy="2354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0" name="Visio" r:id="rId15" imgW="3672459" imgH="2354199" progId="Visio.Drawing.11">
                    <p:embed/>
                  </p:oleObj>
                </mc:Choice>
                <mc:Fallback>
                  <p:oleObj name="Visio" r:id="rId15" imgW="3672459" imgH="2354199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775" y="333375"/>
                          <a:ext cx="3671888" cy="2354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1740996"/>
                </p:ext>
              </p:extLst>
            </p:nvPr>
          </p:nvGraphicFramePr>
          <p:xfrm>
            <a:off x="2771775" y="2349500"/>
            <a:ext cx="349250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51" name="Equation" r:id="rId17" imgW="139700" imgH="228600" progId="Equation.DSMT4">
                    <p:embed/>
                  </p:oleObj>
                </mc:Choice>
                <mc:Fallback>
                  <p:oleObj name="Equation" r:id="rId17" imgW="1397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775" y="2349500"/>
                          <a:ext cx="349250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539750" y="5229225"/>
          <a:ext cx="27940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" name="Equation" r:id="rId19" imgW="1117115" imgH="533169" progId="Equation.DSMT4">
                  <p:embed/>
                </p:oleObj>
              </mc:Choice>
              <mc:Fallback>
                <p:oleObj name="Equation" r:id="rId19" imgW="1117115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229225"/>
                        <a:ext cx="27940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68313" y="4508500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Exercise</a:t>
            </a:r>
          </a:p>
        </p:txBody>
      </p:sp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3348038" y="5589588"/>
          <a:ext cx="1397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" name="Equation" r:id="rId21" imgW="558558" imgH="215806" progId="Equation.DSMT4">
                  <p:embed/>
                </p:oleObj>
              </mc:Choice>
              <mc:Fallback>
                <p:oleObj name="Equation" r:id="rId21" imgW="558558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589588"/>
                        <a:ext cx="1397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20"/>
          <p:cNvGraphicFramePr>
            <a:graphicFrameLocks noChangeAspect="1"/>
          </p:cNvGraphicFramePr>
          <p:nvPr/>
        </p:nvGraphicFramePr>
        <p:xfrm>
          <a:off x="4716463" y="5589588"/>
          <a:ext cx="12382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4" name="Equation" r:id="rId23" imgW="494870" imgH="203024" progId="Equation.DSMT4">
                  <p:embed/>
                </p:oleObj>
              </mc:Choice>
              <mc:Fallback>
                <p:oleObj name="Equation" r:id="rId23" imgW="494870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5589588"/>
                        <a:ext cx="12382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8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3048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20288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19526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3733800"/>
            <a:ext cx="923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5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2481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740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2962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4733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6574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4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411413" y="2276475"/>
          <a:ext cx="3759200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" name="Visio" r:id="rId3" imgW="3758565" imgH="2354199" progId="Visio.Drawing.11">
                  <p:embed/>
                </p:oleObj>
              </mc:Choice>
              <mc:Fallback>
                <p:oleObj name="Visio" r:id="rId3" imgW="3758565" imgH="23541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76475"/>
                        <a:ext cx="3759200" cy="235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4859338" y="2924175"/>
            <a:ext cx="0" cy="1366838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4859338" y="2349500"/>
          <a:ext cx="1333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" name="Equation" r:id="rId5" imgW="533169" imgH="203112" progId="Equation.DSMT4">
                  <p:embed/>
                </p:oleObj>
              </mc:Choice>
              <mc:Fallback>
                <p:oleObj name="Equation" r:id="rId5" imgW="5331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349500"/>
                        <a:ext cx="13335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4787900" y="3429000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484813" y="3165475"/>
          <a:ext cx="623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" name="Equation" r:id="rId7" imgW="317225" imgH="203024" progId="Equation.DSMT4">
                  <p:embed/>
                </p:oleObj>
              </mc:Choice>
              <mc:Fallback>
                <p:oleObj name="Equation" r:id="rId7" imgW="317225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3165475"/>
                        <a:ext cx="6238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4932363" y="3213100"/>
            <a:ext cx="431800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547813" y="260350"/>
          <a:ext cx="39052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" name="Equation" r:id="rId9" imgW="1562100" imgH="533400" progId="Equation.DSMT4">
                  <p:embed/>
                </p:oleObj>
              </mc:Choice>
              <mc:Fallback>
                <p:oleObj name="Equation" r:id="rId9" imgW="15621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60350"/>
                        <a:ext cx="3905250" cy="1339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76225" y="4048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( II 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76238" y="5010150"/>
            <a:ext cx="792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This property is known as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“convolution”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 which will be useful in chapter 3</a:t>
            </a:r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611188" y="5805488"/>
          <a:ext cx="596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" name="Equation" r:id="rId11" imgW="2387600" imgH="203200" progId="Equation.DSMT4">
                  <p:embed/>
                </p:oleObj>
              </mc:Choice>
              <mc:Fallback>
                <p:oleObj name="Equation" r:id="rId11" imgW="2387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805488"/>
                        <a:ext cx="5969000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9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9" grpId="0" animBg="1"/>
      <p:bldP spid="286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714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94559"/>
              </p:ext>
            </p:extLst>
          </p:nvPr>
        </p:nvGraphicFramePr>
        <p:xfrm>
          <a:off x="228600" y="1447800"/>
          <a:ext cx="8813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4" imgW="8813520" imgH="634680" progId="Equation.DSMT4">
                  <p:embed/>
                </p:oleObj>
              </mc:Choice>
              <mc:Fallback>
                <p:oleObj name="Equation" r:id="rId4" imgW="8813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447800"/>
                        <a:ext cx="88138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153529" y="3048000"/>
            <a:ext cx="7277100" cy="3181350"/>
            <a:chOff x="1295400" y="2667000"/>
            <a:chExt cx="7277100" cy="31813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667000"/>
              <a:ext cx="2657475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343400"/>
              <a:ext cx="2609850" cy="150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3429000" y="3200400"/>
              <a:ext cx="0" cy="1676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020994" y="3505200"/>
              <a:ext cx="4551506" cy="1409700"/>
              <a:chOff x="4020994" y="3505200"/>
              <a:chExt cx="4551506" cy="1409700"/>
            </a:xfrm>
          </p:grpSpPr>
          <p:pic>
            <p:nvPicPr>
              <p:cNvPr id="9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3505200"/>
                <a:ext cx="2705100" cy="140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4020994" y="3505200"/>
                <a:ext cx="1852584" cy="1286359"/>
                <a:chOff x="4020994" y="3505200"/>
                <a:chExt cx="1852584" cy="1286359"/>
              </a:xfrm>
            </p:grpSpPr>
            <p:sp>
              <p:nvSpPr>
                <p:cNvPr id="11" name="AutoShape 12"/>
                <p:cNvSpPr>
                  <a:spLocks noChangeArrowheads="1"/>
                </p:cNvSpPr>
                <p:nvPr/>
              </p:nvSpPr>
              <p:spPr bwMode="auto">
                <a:xfrm>
                  <a:off x="4897265" y="4038599"/>
                  <a:ext cx="976313" cy="485775"/>
                </a:xfrm>
                <a:prstGeom prst="rightArrow">
                  <a:avLst>
                    <a:gd name="adj1" fmla="val 50000"/>
                    <a:gd name="adj2" fmla="val 50245"/>
                  </a:avLst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4558013" y="4090987"/>
                  <a:ext cx="304800" cy="381000"/>
                  <a:chOff x="1718555" y="4724400"/>
                  <a:chExt cx="304800" cy="381000"/>
                </a:xfrm>
              </p:grpSpPr>
              <p:sp>
                <p:nvSpPr>
                  <p:cNvPr id="15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1718555" y="4724400"/>
                    <a:ext cx="304800" cy="38100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28575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cxnSp>
                <p:nvCxnSpPr>
                  <p:cNvPr id="16" name="Straight Connector 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96166" y="4914900"/>
                    <a:ext cx="156455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13" name="Straight Connector 12"/>
                <p:cNvCxnSpPr>
                  <a:endCxn id="15" idx="1"/>
                </p:cNvCxnSpPr>
                <p:nvPr/>
              </p:nvCxnSpPr>
              <p:spPr>
                <a:xfrm>
                  <a:off x="4114800" y="3505200"/>
                  <a:ext cx="487850" cy="641583"/>
                </a:xfrm>
                <a:prstGeom prst="line">
                  <a:avLst/>
                </a:prstGeom>
                <a:ln w="57150">
                  <a:solidFill>
                    <a:srgbClr val="A5002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4020994" y="4343400"/>
                  <a:ext cx="552694" cy="448159"/>
                </a:xfrm>
                <a:prstGeom prst="line">
                  <a:avLst/>
                </a:prstGeom>
                <a:ln w="57150">
                  <a:solidFill>
                    <a:srgbClr val="A5002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939021"/>
              </p:ext>
            </p:extLst>
          </p:nvPr>
        </p:nvGraphicFramePr>
        <p:xfrm>
          <a:off x="304800" y="2721142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9" imgW="1117440" imgH="342720" progId="Equation.DSMT4">
                  <p:embed/>
                </p:oleObj>
              </mc:Choice>
              <mc:Fallback>
                <p:oleObj name="Equation" r:id="rId9" imgW="111744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21142"/>
                        <a:ext cx="11176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1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1835150" y="15573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50825" y="2924175"/>
            <a:ext cx="5905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1835150" y="2349500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835150" y="2349500"/>
            <a:ext cx="35290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39750" y="29241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95288" y="5084763"/>
            <a:ext cx="5726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504825" y="5084763"/>
            <a:ext cx="1295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2411413" y="23495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1800225" y="4292600"/>
            <a:ext cx="1296988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376488" y="4725988"/>
            <a:ext cx="0" cy="3571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2268538" y="2997200"/>
          <a:ext cx="255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8" name="Equation" r:id="rId4" imgW="101520" imgH="164880" progId="Equation.DSMT4">
                  <p:embed/>
                </p:oleObj>
              </mc:Choice>
              <mc:Fallback>
                <p:oleObj name="Equation" r:id="rId4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997200"/>
                        <a:ext cx="25558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6300788" y="2708275"/>
          <a:ext cx="255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Equation" r:id="rId6" imgW="101520" imgH="164880" progId="Equation.DSMT4">
                  <p:embed/>
                </p:oleObj>
              </mc:Choice>
              <mc:Fallback>
                <p:oleObj name="Equation" r:id="rId6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708275"/>
                        <a:ext cx="25558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1419225" y="2205038"/>
          <a:ext cx="2222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Equation" r:id="rId8" imgW="88560" imgH="164880" progId="Equation.DSMT4">
                  <p:embed/>
                </p:oleObj>
              </mc:Choice>
              <mc:Fallback>
                <p:oleObj name="Equation" r:id="rId8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205038"/>
                        <a:ext cx="2222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3995738" y="404813"/>
          <a:ext cx="257175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Equation" r:id="rId10" imgW="1028520" imgH="457200" progId="Equation.DSMT4">
                  <p:embed/>
                </p:oleObj>
              </mc:Choice>
              <mc:Fallback>
                <p:oleObj name="Equation" r:id="rId10" imgW="10285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04813"/>
                        <a:ext cx="2571750" cy="1147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4643438" y="3357563"/>
          <a:ext cx="14287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Equation" r:id="rId12" imgW="571320" imgH="533160" progId="Equation.DSMT4">
                  <p:embed/>
                </p:oleObj>
              </mc:Choice>
              <mc:Fallback>
                <p:oleObj name="Equation" r:id="rId12" imgW="5713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357563"/>
                        <a:ext cx="1428750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17"/>
          <p:cNvGraphicFramePr>
            <a:graphicFrameLocks noChangeAspect="1"/>
          </p:cNvGraphicFramePr>
          <p:nvPr/>
        </p:nvGraphicFramePr>
        <p:xfrm>
          <a:off x="6227763" y="3284538"/>
          <a:ext cx="1919287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Equation" r:id="rId14" imgW="952200" imgH="711000" progId="Equation.DSMT4">
                  <p:embed/>
                </p:oleObj>
              </mc:Choice>
              <mc:Fallback>
                <p:oleObj name="Equation" r:id="rId14" imgW="9522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284538"/>
                        <a:ext cx="1919287" cy="1427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6300788" y="4868863"/>
          <a:ext cx="2555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16" imgW="101520" imgH="164880" progId="Equation.DSMT4">
                  <p:embed/>
                </p:oleObj>
              </mc:Choice>
              <mc:Fallback>
                <p:oleObj name="Equation" r:id="rId16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868863"/>
                        <a:ext cx="255587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2268538" y="5229225"/>
          <a:ext cx="255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name="Equation" r:id="rId17" imgW="101520" imgH="164880" progId="Equation.DSMT4">
                  <p:embed/>
                </p:oleObj>
              </mc:Choice>
              <mc:Fallback>
                <p:oleObj name="Equation" r:id="rId17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229225"/>
                        <a:ext cx="255587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1403350" y="4437063"/>
          <a:ext cx="2555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name="Equation" r:id="rId18" imgW="101520" imgH="164880" progId="Equation.DSMT4">
                  <p:embed/>
                </p:oleObj>
              </mc:Choice>
              <mc:Fallback>
                <p:oleObj name="Equation" r:id="rId18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437063"/>
                        <a:ext cx="25558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1692275" y="4724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5003800" y="594995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35" name="Object 23"/>
          <p:cNvGraphicFramePr>
            <a:graphicFrameLocks noChangeAspect="1"/>
          </p:cNvGraphicFramePr>
          <p:nvPr/>
        </p:nvGraphicFramePr>
        <p:xfrm>
          <a:off x="6172200" y="5516563"/>
          <a:ext cx="25400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Equation" r:id="rId19" imgW="1015920" imgH="457200" progId="Equation.DSMT4">
                  <p:embed/>
                </p:oleObj>
              </mc:Choice>
              <mc:Fallback>
                <p:oleObj name="Equation" r:id="rId19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16563"/>
                        <a:ext cx="2540000" cy="11477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379538" y="619125"/>
            <a:ext cx="2005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Step Function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974850" y="6021388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Ramp Function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1763713" y="38608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39" name="Object 27"/>
          <p:cNvGraphicFramePr>
            <a:graphicFrameLocks noChangeAspect="1"/>
          </p:cNvGraphicFramePr>
          <p:nvPr/>
        </p:nvGraphicFramePr>
        <p:xfrm>
          <a:off x="1979613" y="1196975"/>
          <a:ext cx="7350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Equation" r:id="rId21" imgW="291960" imgH="203040" progId="Equation.DSMT4">
                  <p:embed/>
                </p:oleObj>
              </mc:Choice>
              <mc:Fallback>
                <p:oleObj name="Equation" r:id="rId2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196975"/>
                        <a:ext cx="7350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0" name="Object 28"/>
          <p:cNvGraphicFramePr>
            <a:graphicFrameLocks noChangeAspect="1"/>
          </p:cNvGraphicFramePr>
          <p:nvPr/>
        </p:nvGraphicFramePr>
        <p:xfrm>
          <a:off x="1908175" y="3644900"/>
          <a:ext cx="7350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Equation" r:id="rId23" imgW="291960" imgH="203040" progId="Equation.DSMT4">
                  <p:embed/>
                </p:oleObj>
              </mc:Choice>
              <mc:Fallback>
                <p:oleObj name="Equation" r:id="rId23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644900"/>
                        <a:ext cx="735013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3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2" grpId="0" animBg="1"/>
      <p:bldP spid="13323" grpId="0" animBg="1"/>
      <p:bldP spid="13333" grpId="0" animBg="1"/>
      <p:bldP spid="13334" grpId="0" animBg="1"/>
      <p:bldP spid="13337" grpId="0"/>
      <p:bldP spid="133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388" y="188913"/>
            <a:ext cx="5033962" cy="2232025"/>
            <a:chOff x="179388" y="188913"/>
            <a:chExt cx="5033962" cy="2232025"/>
          </a:xfrm>
        </p:grpSpPr>
        <p:sp>
          <p:nvSpPr>
            <p:cNvPr id="16386" name="Line 2"/>
            <p:cNvSpPr>
              <a:spLocks noChangeShapeType="1"/>
            </p:cNvSpPr>
            <p:nvPr/>
          </p:nvSpPr>
          <p:spPr bwMode="auto">
            <a:xfrm>
              <a:off x="1763713" y="765175"/>
              <a:ext cx="0" cy="1655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7" name="Line 3"/>
            <p:cNvSpPr>
              <a:spLocks noChangeShapeType="1"/>
            </p:cNvSpPr>
            <p:nvPr/>
          </p:nvSpPr>
          <p:spPr bwMode="auto">
            <a:xfrm>
              <a:off x="179388" y="2132013"/>
              <a:ext cx="4176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 flipV="1">
              <a:off x="1763713" y="1557338"/>
              <a:ext cx="0" cy="5746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763713" y="1557338"/>
              <a:ext cx="18002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468313" y="2132013"/>
              <a:ext cx="1295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9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899378"/>
                </p:ext>
              </p:extLst>
            </p:nvPr>
          </p:nvGraphicFramePr>
          <p:xfrm>
            <a:off x="4572000" y="1916113"/>
            <a:ext cx="255588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2" name="Equation" r:id="rId4" imgW="101520" imgH="164880" progId="Equation.DSMT4">
                    <p:embed/>
                  </p:oleObj>
                </mc:Choice>
                <mc:Fallback>
                  <p:oleObj name="Equation" r:id="rId4" imgW="1015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1916113"/>
                          <a:ext cx="255588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7884864"/>
                </p:ext>
              </p:extLst>
            </p:nvPr>
          </p:nvGraphicFramePr>
          <p:xfrm>
            <a:off x="1347788" y="1412875"/>
            <a:ext cx="2222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3" name="Equation" r:id="rId6" imgW="88560" imgH="164880" progId="Equation.DSMT4">
                    <p:embed/>
                  </p:oleObj>
                </mc:Choice>
                <mc:Fallback>
                  <p:oleObj name="Equation" r:id="rId6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7788" y="1412875"/>
                          <a:ext cx="222250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2555875" y="476250"/>
              <a:ext cx="2657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Unit Step Function</a:t>
              </a:r>
            </a:p>
          </p:txBody>
        </p:sp>
        <p:graphicFrame>
          <p:nvGraphicFramePr>
            <p:cNvPr id="16403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558150"/>
                </p:ext>
              </p:extLst>
            </p:nvPr>
          </p:nvGraphicFramePr>
          <p:xfrm>
            <a:off x="1476375" y="188913"/>
            <a:ext cx="735013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4" name="Equation" r:id="rId8" imgW="291960" imgH="203040" progId="Equation.DSMT4">
                    <p:embed/>
                  </p:oleObj>
                </mc:Choice>
                <mc:Fallback>
                  <p:oleObj name="Equation" r:id="rId8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375" y="188913"/>
                          <a:ext cx="735013" cy="509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83340" y="4253539"/>
            <a:ext cx="5183187" cy="2071687"/>
            <a:chOff x="395288" y="2636838"/>
            <a:chExt cx="5183187" cy="2071687"/>
          </a:xfrm>
        </p:grpSpPr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395288" y="4149725"/>
              <a:ext cx="4105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504825" y="4149725"/>
              <a:ext cx="1295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V="1">
              <a:off x="1800225" y="3357563"/>
              <a:ext cx="1296988" cy="79216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V="1">
              <a:off x="2376488" y="3790950"/>
              <a:ext cx="0" cy="35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9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616032"/>
                </p:ext>
              </p:extLst>
            </p:nvPr>
          </p:nvGraphicFramePr>
          <p:xfrm>
            <a:off x="4716463" y="3933825"/>
            <a:ext cx="255587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5" name="Equation" r:id="rId10" imgW="101520" imgH="164880" progId="Equation.DSMT4">
                    <p:embed/>
                  </p:oleObj>
                </mc:Choice>
                <mc:Fallback>
                  <p:oleObj name="Equation" r:id="rId10" imgW="1015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463" y="3933825"/>
                          <a:ext cx="255587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3409654"/>
                </p:ext>
              </p:extLst>
            </p:nvPr>
          </p:nvGraphicFramePr>
          <p:xfrm>
            <a:off x="2268538" y="4294188"/>
            <a:ext cx="255587" cy="41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6" name="Equation" r:id="rId11" imgW="101520" imgH="164880" progId="Equation.DSMT4">
                    <p:embed/>
                  </p:oleObj>
                </mc:Choice>
                <mc:Fallback>
                  <p:oleObj name="Equation" r:id="rId11" imgW="1015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8538" y="4294188"/>
                          <a:ext cx="255587" cy="414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315834"/>
                </p:ext>
              </p:extLst>
            </p:nvPr>
          </p:nvGraphicFramePr>
          <p:xfrm>
            <a:off x="1403350" y="3502025"/>
            <a:ext cx="255588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7" name="Equation" r:id="rId12" imgW="101520" imgH="164880" progId="Equation.DSMT4">
                    <p:embed/>
                  </p:oleObj>
                </mc:Choice>
                <mc:Fallback>
                  <p:oleObj name="Equation" r:id="rId12" imgW="1015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350" y="3502025"/>
                          <a:ext cx="255588" cy="414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H="1">
              <a:off x="1763713" y="3789363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1763713" y="2781300"/>
              <a:ext cx="0" cy="1655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40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488833"/>
                </p:ext>
              </p:extLst>
            </p:nvPr>
          </p:nvGraphicFramePr>
          <p:xfrm>
            <a:off x="1835150" y="2636838"/>
            <a:ext cx="735013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8" name="Equation" r:id="rId13" imgW="291960" imgH="203040" progId="Equation.DSMT4">
                    <p:embed/>
                  </p:oleObj>
                </mc:Choice>
                <mc:Fallback>
                  <p:oleObj name="Equation" r:id="rId13" imgW="291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150" y="2636838"/>
                          <a:ext cx="735013" cy="509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2700338" y="2708275"/>
              <a:ext cx="28781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Unit Ramp Function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3340" y="2636837"/>
            <a:ext cx="1289050" cy="1087438"/>
            <a:chOff x="179388" y="2276475"/>
            <a:chExt cx="1289050" cy="1087438"/>
          </a:xfrm>
        </p:grpSpPr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827088" y="2276475"/>
              <a:ext cx="0" cy="6477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179388" y="2997200"/>
              <a:ext cx="1289050" cy="36671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5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835150" y="155733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50825" y="2924175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1835150" y="2349500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835150" y="2349500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539750" y="29241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140200" y="27082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4" imgW="101520" imgH="164880" progId="Equation.DSMT4">
                  <p:embed/>
                </p:oleObj>
              </mc:Choice>
              <mc:Fallback>
                <p:oleObj name="Equation" r:id="rId4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082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419225" y="2205038"/>
          <a:ext cx="2222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205038"/>
                        <a:ext cx="2222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156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1619250" y="1052513"/>
          <a:ext cx="7350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052513"/>
                        <a:ext cx="735013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084888" y="155733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859338" y="2924175"/>
            <a:ext cx="3386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6659563" y="2349500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659563" y="2349500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364163" y="29241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8534400" y="27082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10" imgW="101520" imgH="164880" progId="Equation.DSMT4">
                  <p:embed/>
                </p:oleObj>
              </mc:Choice>
              <mc:Fallback>
                <p:oleObj name="Equation" r:id="rId10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7082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5668963" y="2205038"/>
          <a:ext cx="2222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11" imgW="88560" imgH="164880" progId="Equation.DSMT4">
                  <p:embed/>
                </p:oleObj>
              </mc:Choice>
              <mc:Fallback>
                <p:oleObj name="Equation" r:id="rId1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205038"/>
                        <a:ext cx="2222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5795963" y="1125538"/>
          <a:ext cx="13414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12" imgW="533160" imgH="228600" progId="Equation.DSMT4">
                  <p:embed/>
                </p:oleObj>
              </mc:Choice>
              <mc:Fallback>
                <p:oleObj name="Equation" r:id="rId12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125538"/>
                        <a:ext cx="134143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6516688" y="2924175"/>
          <a:ext cx="352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924175"/>
                        <a:ext cx="3524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1835150" y="4221163"/>
            <a:ext cx="15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611188" y="5588000"/>
            <a:ext cx="3386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1258888" y="5013325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258888" y="5013325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V="1">
            <a:off x="250825" y="5588000"/>
            <a:ext cx="1008063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4286250" y="5372100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16" imgW="101520" imgH="164880" progId="Equation.DSMT4">
                  <p:embed/>
                </p:oleObj>
              </mc:Choice>
              <mc:Fallback>
                <p:oleObj name="Equation" r:id="rId16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372100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1908175" y="4581525"/>
          <a:ext cx="2222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581525"/>
                        <a:ext cx="2222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1403350" y="3573463"/>
          <a:ext cx="13414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18" imgW="533160" imgH="228600" progId="Equation.DSMT4">
                  <p:embed/>
                </p:oleObj>
              </mc:Choice>
              <mc:Fallback>
                <p:oleObj name="Equation" r:id="rId18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573463"/>
                        <a:ext cx="134143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827088" y="5589588"/>
          <a:ext cx="5762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20" imgW="228600" imgH="228600" progId="Equation.DSMT4">
                  <p:embed/>
                </p:oleObj>
              </mc:Choice>
              <mc:Fallback>
                <p:oleObj name="Equation" r:id="rId20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589588"/>
                        <a:ext cx="57626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1692275" y="2997200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97200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5940425" y="2924175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924175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1619250" y="5661025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tion" r:id="rId26" imgW="126720" imgH="177480" progId="Equation.DSMT4">
                  <p:embed/>
                </p:oleObj>
              </mc:Choice>
              <mc:Fallback>
                <p:oleObj name="Equation" r:id="rId26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661025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3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  <p:bldP spid="18447" grpId="0" animBg="1"/>
      <p:bldP spid="18452" grpId="0" animBg="1"/>
      <p:bldP spid="18453" grpId="0" animBg="1"/>
      <p:bldP spid="18454" grpId="0" animBg="1"/>
      <p:bldP spid="18455" grpId="0" animBg="1"/>
      <p:bldP spid="184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23850" y="206057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11188" y="2060575"/>
            <a:ext cx="1117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1728788" y="1268413"/>
            <a:ext cx="1296987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635375" y="18446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3" imgW="101520" imgH="164880" progId="Equation.DSMT4">
                  <p:embed/>
                </p:oleObj>
              </mc:Choice>
              <mc:Fallback>
                <p:oleObj name="Equation" r:id="rId3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8446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692275" y="90805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1331913" y="260350"/>
          <a:ext cx="7350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5" imgW="291960" imgH="203040" progId="Equation.DSMT4">
                  <p:embed/>
                </p:oleObj>
              </mc:Choice>
              <mc:Fallback>
                <p:oleObj name="Equation" r:id="rId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60350"/>
                        <a:ext cx="7350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572000" y="206057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5326063" y="2060575"/>
            <a:ext cx="1117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443663" y="1268413"/>
            <a:ext cx="1296987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7883525" y="18446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7" imgW="101520" imgH="164880" progId="Equation.DSMT4">
                  <p:embed/>
                </p:oleObj>
              </mc:Choice>
              <mc:Fallback>
                <p:oleObj name="Equation" r:id="rId7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18446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940425" y="90805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364163" y="333375"/>
          <a:ext cx="13414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3375"/>
                        <a:ext cx="1341437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6372225" y="2133600"/>
          <a:ext cx="3524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10" imgW="139680" imgH="228600" progId="Equation.DSMT4">
                  <p:embed/>
                </p:oleObj>
              </mc:Choice>
              <mc:Fallback>
                <p:oleObj name="Equation" r:id="rId10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133600"/>
                        <a:ext cx="3524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5795963" y="2205038"/>
          <a:ext cx="3175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205038"/>
                        <a:ext cx="3175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1547813" y="2133600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133600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323850" y="4652963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03238" y="4652963"/>
            <a:ext cx="612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V="1">
            <a:off x="1116013" y="3860800"/>
            <a:ext cx="1296987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500" name="Object 20"/>
          <p:cNvGraphicFramePr>
            <a:graphicFrameLocks noChangeAspect="1"/>
          </p:cNvGraphicFramePr>
          <p:nvPr/>
        </p:nvGraphicFramePr>
        <p:xfrm>
          <a:off x="3635375" y="4437063"/>
          <a:ext cx="2555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15" imgW="101520" imgH="164880" progId="Equation.DSMT4">
                  <p:embed/>
                </p:oleObj>
              </mc:Choice>
              <mc:Fallback>
                <p:oleObj name="Equation" r:id="rId15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437063"/>
                        <a:ext cx="255588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1692275" y="35004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1116013" y="2925763"/>
          <a:ext cx="13414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25763"/>
                        <a:ext cx="1341437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788988" y="4724400"/>
          <a:ext cx="5762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tion" r:id="rId18" imgW="228600" imgH="228600" progId="Equation.DSMT4">
                  <p:embed/>
                </p:oleObj>
              </mc:Choice>
              <mc:Fallback>
                <p:oleObj name="Equation" r:id="rId1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4724400"/>
                        <a:ext cx="57626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1476375" y="4724400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24400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835150" y="155733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50825" y="2924175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1835150" y="2349500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835150" y="2349500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39750" y="29241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140200" y="27082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Equation" r:id="rId4" imgW="101520" imgH="164880" progId="Equation.DSMT4">
                  <p:embed/>
                </p:oleObj>
              </mc:Choice>
              <mc:Fallback>
                <p:oleObj name="Equation" r:id="rId4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082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419225" y="2205038"/>
          <a:ext cx="2222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Equation" r:id="rId6" imgW="88560" imgH="164880" progId="Equation.DSMT4">
                  <p:embed/>
                </p:oleObj>
              </mc:Choice>
              <mc:Fallback>
                <p:oleObj name="Equation" r:id="rId6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2205038"/>
                        <a:ext cx="22225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50825" y="260350"/>
            <a:ext cx="185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Time folding</a:t>
            </a:r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1619250" y="1052513"/>
          <a:ext cx="73501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052513"/>
                        <a:ext cx="735013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659563" y="155733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5219700" y="2924175"/>
            <a:ext cx="302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6659563" y="2349500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292725" y="2349500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6659563" y="29241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8534400" y="27082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10" imgW="101520" imgH="164880" progId="Equation.DSMT4">
                  <p:embed/>
                </p:oleObj>
              </mc:Choice>
              <mc:Fallback>
                <p:oleObj name="Equation" r:id="rId10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7082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6732588" y="2060575"/>
          <a:ext cx="2222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Equation" r:id="rId11" imgW="88560" imgH="164880" progId="Equation.DSMT4">
                  <p:embed/>
                </p:oleObj>
              </mc:Choice>
              <mc:Fallback>
                <p:oleObj name="Equation" r:id="rId1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060575"/>
                        <a:ext cx="2222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988050" y="1157288"/>
          <a:ext cx="957263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Equation" r:id="rId12" imgW="380880" imgH="203040" progId="Equation.DSMT4">
                  <p:embed/>
                </p:oleObj>
              </mc:Choice>
              <mc:Fallback>
                <p:oleObj name="Equation" r:id="rId12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1157288"/>
                        <a:ext cx="957263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Line 19"/>
          <p:cNvSpPr>
            <a:spLocks noChangeShapeType="1"/>
          </p:cNvSpPr>
          <p:nvPr/>
        </p:nvSpPr>
        <p:spPr bwMode="auto">
          <a:xfrm flipH="1">
            <a:off x="1835150" y="4221163"/>
            <a:ext cx="15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611188" y="5588000"/>
            <a:ext cx="3386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V="1">
            <a:off x="3132138" y="5013325"/>
            <a:ext cx="0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258888" y="5013325"/>
            <a:ext cx="187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V="1">
            <a:off x="3132138" y="5589588"/>
            <a:ext cx="64770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1528" name="Object 24"/>
          <p:cNvGraphicFramePr>
            <a:graphicFrameLocks noChangeAspect="1"/>
          </p:cNvGraphicFramePr>
          <p:nvPr/>
        </p:nvGraphicFramePr>
        <p:xfrm>
          <a:off x="4286250" y="5372100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Equation" r:id="rId14" imgW="101520" imgH="164880" progId="Equation.DSMT4">
                  <p:embed/>
                </p:oleObj>
              </mc:Choice>
              <mc:Fallback>
                <p:oleObj name="Equation" r:id="rId14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372100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9" name="Object 25"/>
          <p:cNvGraphicFramePr>
            <a:graphicFrameLocks noChangeAspect="1"/>
          </p:cNvGraphicFramePr>
          <p:nvPr/>
        </p:nvGraphicFramePr>
        <p:xfrm>
          <a:off x="1908175" y="4581525"/>
          <a:ext cx="2222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Equation" r:id="rId15" imgW="88560" imgH="164880" progId="Equation.DSMT4">
                  <p:embed/>
                </p:oleObj>
              </mc:Choice>
              <mc:Fallback>
                <p:oleObj name="Equation" r:id="rId15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581525"/>
                        <a:ext cx="22225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573088" y="3605213"/>
          <a:ext cx="30035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Equation" r:id="rId16" imgW="1193760" imgH="203040" progId="Equation.DSMT4">
                  <p:embed/>
                </p:oleObj>
              </mc:Choice>
              <mc:Fallback>
                <p:oleObj name="Equation" r:id="rId16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3605213"/>
                        <a:ext cx="30035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27"/>
          <p:cNvGraphicFramePr>
            <a:graphicFrameLocks noChangeAspect="1"/>
          </p:cNvGraphicFramePr>
          <p:nvPr/>
        </p:nvGraphicFramePr>
        <p:xfrm>
          <a:off x="3044825" y="5797550"/>
          <a:ext cx="3190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Equation" r:id="rId18" imgW="126720" imgH="177480" progId="Equation.DSMT4">
                  <p:embed/>
                </p:oleObj>
              </mc:Choice>
              <mc:Fallback>
                <p:oleObj name="Equation" r:id="rId18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5797550"/>
                        <a:ext cx="3190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1692275" y="2997200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8" name="Equation" r:id="rId20" imgW="126720" imgH="177480" progId="Equation.DSMT4">
                  <p:embed/>
                </p:oleObj>
              </mc:Choice>
              <mc:Fallback>
                <p:oleObj name="Equation" r:id="rId20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97200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3" name="Object 29"/>
          <p:cNvGraphicFramePr>
            <a:graphicFrameLocks noChangeAspect="1"/>
          </p:cNvGraphicFramePr>
          <p:nvPr/>
        </p:nvGraphicFramePr>
        <p:xfrm>
          <a:off x="6588125" y="3068638"/>
          <a:ext cx="3175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9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068638"/>
                        <a:ext cx="3175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4" name="Object 30"/>
          <p:cNvGraphicFramePr>
            <a:graphicFrameLocks noChangeAspect="1"/>
          </p:cNvGraphicFramePr>
          <p:nvPr/>
        </p:nvGraphicFramePr>
        <p:xfrm>
          <a:off x="1619250" y="5661025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661025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4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  <p:bldP spid="21516" grpId="0" animBg="1"/>
      <p:bldP spid="21517" grpId="0" animBg="1"/>
      <p:bldP spid="21518" grpId="0" animBg="1"/>
      <p:bldP spid="21519" grpId="0" animBg="1"/>
      <p:bldP spid="21523" grpId="0" animBg="1"/>
      <p:bldP spid="21524" grpId="0" animBg="1"/>
      <p:bldP spid="21525" grpId="0" animBg="1"/>
      <p:bldP spid="21526" grpId="0" animBg="1"/>
      <p:bldP spid="215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323850" y="206057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11188" y="2060575"/>
            <a:ext cx="1117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1728788" y="1268413"/>
            <a:ext cx="1296987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3635375" y="18446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3" imgW="101520" imgH="164880" progId="Equation.DSMT4">
                  <p:embed/>
                </p:oleObj>
              </mc:Choice>
              <mc:Fallback>
                <p:oleObj name="Equation" r:id="rId3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8446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1692275" y="90805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331913" y="260350"/>
          <a:ext cx="7350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5" imgW="291960" imgH="203040" progId="Equation.DSMT4">
                  <p:embed/>
                </p:oleObj>
              </mc:Choice>
              <mc:Fallback>
                <p:oleObj name="Equation" r:id="rId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60350"/>
                        <a:ext cx="7350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572000" y="206057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0425" y="2060575"/>
            <a:ext cx="1117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 flipV="1">
            <a:off x="4643438" y="1268413"/>
            <a:ext cx="1296987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7883525" y="1844675"/>
          <a:ext cx="2555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7" imgW="101520" imgH="164880" progId="Equation.DSMT4">
                  <p:embed/>
                </p:oleObj>
              </mc:Choice>
              <mc:Fallback>
                <p:oleObj name="Equation" r:id="rId7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1844675"/>
                        <a:ext cx="2555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940425" y="90805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5556250" y="365125"/>
          <a:ext cx="95726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365125"/>
                        <a:ext cx="957263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5795963" y="2205038"/>
          <a:ext cx="3175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205038"/>
                        <a:ext cx="3175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547813" y="2133600"/>
          <a:ext cx="3175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133600"/>
                        <a:ext cx="3175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011863" y="2781300"/>
          <a:ext cx="27305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13" imgW="1091880" imgH="457200" progId="Equation.DSMT4">
                  <p:embed/>
                </p:oleObj>
              </mc:Choice>
              <mc:Fallback>
                <p:oleObj name="Equation" r:id="rId13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81300"/>
                        <a:ext cx="2730500" cy="11477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9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235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755650" y="16287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468313" y="2924175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95288" y="2924175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755650" y="1989138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755650" y="1989138"/>
            <a:ext cx="16557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411413" y="1989138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411413" y="2924175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803275" y="3060700"/>
          <a:ext cx="190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4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3060700"/>
                        <a:ext cx="1905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339975" y="3068638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Equation" r:id="rId6" imgW="152280" imgH="215640" progId="Equation.DSMT4">
                  <p:embed/>
                </p:oleObj>
              </mc:Choice>
              <mc:Fallback>
                <p:oleObj name="Equation" r:id="rId6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068638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92125" y="1924050"/>
          <a:ext cx="1428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Equation" r:id="rId8" imgW="114120" imgH="215640" progId="Equation.DSMT4">
                  <p:embed/>
                </p:oleObj>
              </mc:Choice>
              <mc:Fallback>
                <p:oleObj name="Equation" r:id="rId8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924050"/>
                        <a:ext cx="1428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3563938" y="2781300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Equation" r:id="rId10" imgW="126720" imgH="203040" progId="Equation.DSMT4">
                  <p:embed/>
                </p:oleObj>
              </mc:Choice>
              <mc:Fallback>
                <p:oleObj name="Equation" r:id="rId10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781300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477838" y="1227138"/>
          <a:ext cx="5778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Equation" r:id="rId12" imgW="444240" imgH="266400" progId="Equation.DSMT4">
                  <p:embed/>
                </p:oleObj>
              </mc:Choice>
              <mc:Fallback>
                <p:oleObj name="Equation" r:id="rId12" imgW="444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227138"/>
                        <a:ext cx="5778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5076825" y="9810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789488" y="2276475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4716463" y="2276475"/>
            <a:ext cx="36036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5076825" y="1341438"/>
            <a:ext cx="0" cy="935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076825" y="1341438"/>
            <a:ext cx="33829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4595" name="Object 19"/>
          <p:cNvGraphicFramePr>
            <a:graphicFrameLocks noChangeAspect="1"/>
          </p:cNvGraphicFramePr>
          <p:nvPr/>
        </p:nvGraphicFramePr>
        <p:xfrm>
          <a:off x="5124450" y="2413000"/>
          <a:ext cx="190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2413000"/>
                        <a:ext cx="1905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6" name="Object 20"/>
          <p:cNvGraphicFramePr>
            <a:graphicFrameLocks noChangeAspect="1"/>
          </p:cNvGraphicFramePr>
          <p:nvPr/>
        </p:nvGraphicFramePr>
        <p:xfrm>
          <a:off x="4813300" y="1276350"/>
          <a:ext cx="1428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Equation" r:id="rId15" imgW="114120" imgH="215640" progId="Equation.DSMT4">
                  <p:embed/>
                </p:oleObj>
              </mc:Choice>
              <mc:Fallback>
                <p:oleObj name="Equation" r:id="rId15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1276350"/>
                        <a:ext cx="1428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7" name="Object 21"/>
          <p:cNvGraphicFramePr>
            <a:graphicFrameLocks noChangeAspect="1"/>
          </p:cNvGraphicFramePr>
          <p:nvPr/>
        </p:nvGraphicFramePr>
        <p:xfrm>
          <a:off x="7885113" y="2133600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Equation" r:id="rId16" imgW="126720" imgH="203040" progId="Equation.DSMT4">
                  <p:embed/>
                </p:oleObj>
              </mc:Choice>
              <mc:Fallback>
                <p:oleObj name="Equation" r:id="rId16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133600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8" name="Object 22"/>
          <p:cNvGraphicFramePr>
            <a:graphicFrameLocks noChangeAspect="1"/>
          </p:cNvGraphicFramePr>
          <p:nvPr/>
        </p:nvGraphicFramePr>
        <p:xfrm>
          <a:off x="4859338" y="620713"/>
          <a:ext cx="5445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Equation" r:id="rId17" imgW="419040" imgH="266400" progId="Equation.DSMT4">
                  <p:embed/>
                </p:oleObj>
              </mc:Choice>
              <mc:Fallback>
                <p:oleObj name="Equation" r:id="rId17" imgW="419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620713"/>
                        <a:ext cx="5445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5003800" y="33559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4716463" y="4651375"/>
            <a:ext cx="295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4643438" y="4651375"/>
            <a:ext cx="1944687" cy="1588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flipV="1">
            <a:off x="6588125" y="3716338"/>
            <a:ext cx="0" cy="93503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6588125" y="3716338"/>
            <a:ext cx="1368425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4604" name="Object 28"/>
          <p:cNvGraphicFramePr>
            <a:graphicFrameLocks noChangeAspect="1"/>
          </p:cNvGraphicFramePr>
          <p:nvPr/>
        </p:nvGraphicFramePr>
        <p:xfrm>
          <a:off x="6516688" y="4732338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" name="Equation" r:id="rId19" imgW="152280" imgH="215640" progId="Equation.DSMT4">
                  <p:embed/>
                </p:oleObj>
              </mc:Choice>
              <mc:Fallback>
                <p:oleObj name="Equation" r:id="rId19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732338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5" name="Object 29"/>
          <p:cNvGraphicFramePr>
            <a:graphicFrameLocks noChangeAspect="1"/>
          </p:cNvGraphicFramePr>
          <p:nvPr/>
        </p:nvGraphicFramePr>
        <p:xfrm>
          <a:off x="4740275" y="3651250"/>
          <a:ext cx="1428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Equation" r:id="rId21" imgW="114120" imgH="215640" progId="Equation.DSMT4">
                  <p:embed/>
                </p:oleObj>
              </mc:Choice>
              <mc:Fallback>
                <p:oleObj name="Equation" r:id="rId21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3651250"/>
                        <a:ext cx="1428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6" name="Object 30"/>
          <p:cNvGraphicFramePr>
            <a:graphicFrameLocks noChangeAspect="1"/>
          </p:cNvGraphicFramePr>
          <p:nvPr/>
        </p:nvGraphicFramePr>
        <p:xfrm>
          <a:off x="7812088" y="4508500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Equation" r:id="rId22" imgW="126720" imgH="203040" progId="Equation.DSMT4">
                  <p:embed/>
                </p:oleObj>
              </mc:Choice>
              <mc:Fallback>
                <p:oleObj name="Equation" r:id="rId22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508500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7" name="Object 31"/>
          <p:cNvGraphicFramePr>
            <a:graphicFrameLocks noChangeAspect="1"/>
          </p:cNvGraphicFramePr>
          <p:nvPr/>
        </p:nvGraphicFramePr>
        <p:xfrm>
          <a:off x="4859338" y="2852738"/>
          <a:ext cx="9572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Equation" r:id="rId23" imgW="736560" imgH="266400" progId="Equation.DSMT4">
                  <p:embed/>
                </p:oleObj>
              </mc:Choice>
              <mc:Fallback>
                <p:oleObj name="Equation" r:id="rId23" imgW="736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852738"/>
                        <a:ext cx="9572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8" name="Line 32"/>
          <p:cNvSpPr>
            <a:spLocks noChangeShapeType="1"/>
          </p:cNvSpPr>
          <p:nvPr/>
        </p:nvSpPr>
        <p:spPr bwMode="auto">
          <a:xfrm flipV="1">
            <a:off x="6588125" y="1341438"/>
            <a:ext cx="0" cy="2301875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4609" name="Object 33"/>
          <p:cNvGraphicFramePr>
            <a:graphicFrameLocks noChangeAspect="1"/>
          </p:cNvGraphicFramePr>
          <p:nvPr/>
        </p:nvGraphicFramePr>
        <p:xfrm>
          <a:off x="6732588" y="2349500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7" name="Equation" r:id="rId25" imgW="152280" imgH="215640" progId="Equation.DSMT4">
                  <p:embed/>
                </p:oleObj>
              </mc:Choice>
              <mc:Fallback>
                <p:oleObj name="Equation" r:id="rId25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349500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0" name="Object 34"/>
          <p:cNvGraphicFramePr>
            <a:graphicFrameLocks noChangeAspect="1"/>
          </p:cNvGraphicFramePr>
          <p:nvPr/>
        </p:nvGraphicFramePr>
        <p:xfrm>
          <a:off x="2411413" y="5805488"/>
          <a:ext cx="25241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8" name="Equation" r:id="rId27" imgW="2006280" imgH="266400" progId="Equation.DSMT4">
                  <p:embed/>
                </p:oleObj>
              </mc:Choice>
              <mc:Fallback>
                <p:oleObj name="Equation" r:id="rId27" imgW="2006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805488"/>
                        <a:ext cx="2524125" cy="3349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1" name="AutoShape 35"/>
          <p:cNvSpPr>
            <a:spLocks noChangeArrowheads="1"/>
          </p:cNvSpPr>
          <p:nvPr/>
        </p:nvSpPr>
        <p:spPr bwMode="auto">
          <a:xfrm>
            <a:off x="1260475" y="5878513"/>
            <a:ext cx="976313" cy="246062"/>
          </a:xfrm>
          <a:prstGeom prst="rightArrow">
            <a:avLst>
              <a:gd name="adj1" fmla="val 50000"/>
              <a:gd name="adj2" fmla="val 991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  <p:bldP spid="24594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8" grpId="0" animBg="1"/>
      <p:bldP spid="246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2411413" y="20605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260475" y="3787775"/>
            <a:ext cx="2951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187450" y="3787775"/>
            <a:ext cx="360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1547813" y="2852738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547813" y="2852738"/>
            <a:ext cx="1655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3203575" y="2852738"/>
            <a:ext cx="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203575" y="3787775"/>
            <a:ext cx="360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2339975" y="3860800"/>
          <a:ext cx="190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1905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3132138" y="3860800"/>
          <a:ext cx="2381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6" imgW="190440" imgH="571320" progId="Equation.DSMT4">
                  <p:embed/>
                </p:oleObj>
              </mc:Choice>
              <mc:Fallback>
                <p:oleObj name="Equation" r:id="rId6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860800"/>
                        <a:ext cx="2381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2484438" y="2349500"/>
          <a:ext cx="1428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8" imgW="114120" imgH="215640" progId="Equation.DSMT4">
                  <p:embed/>
                </p:oleObj>
              </mc:Choice>
              <mc:Fallback>
                <p:oleObj name="Equation" r:id="rId8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349500"/>
                        <a:ext cx="1428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4356100" y="3644900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10" imgW="126720" imgH="203040" progId="Equation.DSMT4">
                  <p:embed/>
                </p:oleObj>
              </mc:Choice>
              <mc:Fallback>
                <p:oleObj name="Equation" r:id="rId10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644900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2252663" y="1555750"/>
          <a:ext cx="6111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12" imgW="469800" imgH="266400" progId="Equation.DSMT4">
                  <p:embed/>
                </p:oleObj>
              </mc:Choice>
              <mc:Fallback>
                <p:oleObj name="Equation" r:id="rId12" imgW="469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3" y="1555750"/>
                        <a:ext cx="6111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211638" y="2349500"/>
          <a:ext cx="3275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14" imgW="2603160" imgH="622080" progId="Equation.DSMT4">
                  <p:embed/>
                </p:oleObj>
              </mc:Choice>
              <mc:Fallback>
                <p:oleObj name="Equation" r:id="rId14" imgW="26031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349500"/>
                        <a:ext cx="3275012" cy="7810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1258888" y="3860800"/>
          <a:ext cx="4286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16" imgW="342720" imgH="571320" progId="Equation.DSMT4">
                  <p:embed/>
                </p:oleObj>
              </mc:Choice>
              <mc:Fallback>
                <p:oleObj name="Equation" r:id="rId16" imgW="34272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860800"/>
                        <a:ext cx="42862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68313" y="549275"/>
            <a:ext cx="219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Pulse Function </a:t>
            </a:r>
          </a:p>
        </p:txBody>
      </p:sp>
    </p:spTree>
    <p:extLst>
      <p:ext uri="{BB962C8B-B14F-4D97-AF65-F5344CB8AC3E}">
        <p14:creationId xmlns:p14="http://schemas.microsoft.com/office/powerpoint/2010/main" val="29604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752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048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6671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67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48238" y="180975"/>
            <a:ext cx="3333750" cy="3022600"/>
            <a:chOff x="4948238" y="180975"/>
            <a:chExt cx="3333750" cy="3022600"/>
          </a:xfrm>
        </p:grpSpPr>
        <p:sp>
          <p:nvSpPr>
            <p:cNvPr id="28674" name="Line 2"/>
            <p:cNvSpPr>
              <a:spLocks noChangeShapeType="1"/>
            </p:cNvSpPr>
            <p:nvPr/>
          </p:nvSpPr>
          <p:spPr bwMode="auto">
            <a:xfrm>
              <a:off x="6172200" y="685800"/>
              <a:ext cx="0" cy="1728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5021263" y="2413000"/>
              <a:ext cx="2951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>
              <a:off x="4948238" y="2413000"/>
              <a:ext cx="3603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 flipV="1">
              <a:off x="5308600" y="1477963"/>
              <a:ext cx="0" cy="9350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5308600" y="1477963"/>
              <a:ext cx="16557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 flipV="1">
              <a:off x="6964363" y="1477963"/>
              <a:ext cx="0" cy="9350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6964363" y="2413000"/>
              <a:ext cx="3603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68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7905512"/>
                </p:ext>
              </p:extLst>
            </p:nvPr>
          </p:nvGraphicFramePr>
          <p:xfrm>
            <a:off x="6100763" y="2486025"/>
            <a:ext cx="190500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2" name="Equation" r:id="rId4" imgW="152280" imgH="228600" progId="Equation.DSMT4">
                    <p:embed/>
                  </p:oleObj>
                </mc:Choice>
                <mc:Fallback>
                  <p:oleObj name="Equation" r:id="rId4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0763" y="2486025"/>
                          <a:ext cx="190500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856896"/>
                </p:ext>
              </p:extLst>
            </p:nvPr>
          </p:nvGraphicFramePr>
          <p:xfrm>
            <a:off x="6892925" y="2486025"/>
            <a:ext cx="238125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3" name="Equation" r:id="rId6" imgW="190440" imgH="571320" progId="Equation.DSMT4">
                    <p:embed/>
                  </p:oleObj>
                </mc:Choice>
                <mc:Fallback>
                  <p:oleObj name="Equation" r:id="rId6" imgW="19044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2925" y="2486025"/>
                          <a:ext cx="238125" cy="717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887374"/>
                </p:ext>
              </p:extLst>
            </p:nvPr>
          </p:nvGraphicFramePr>
          <p:xfrm>
            <a:off x="6245225" y="974725"/>
            <a:ext cx="14287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4" name="Equation" r:id="rId8" imgW="114120" imgH="215640" progId="Equation.DSMT4">
                    <p:embed/>
                  </p:oleObj>
                </mc:Choice>
                <mc:Fallback>
                  <p:oleObj name="Equation" r:id="rId8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5225" y="974725"/>
                          <a:ext cx="142875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4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3793013"/>
                </p:ext>
              </p:extLst>
            </p:nvPr>
          </p:nvGraphicFramePr>
          <p:xfrm>
            <a:off x="8116888" y="2270125"/>
            <a:ext cx="16510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5" name="Equation" r:id="rId10" imgW="126720" imgH="203040" progId="Equation.DSMT4">
                    <p:embed/>
                  </p:oleObj>
                </mc:Choice>
                <mc:Fallback>
                  <p:oleObj name="Equation" r:id="rId10" imgW="126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6888" y="2270125"/>
                          <a:ext cx="165100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375610"/>
                </p:ext>
              </p:extLst>
            </p:nvPr>
          </p:nvGraphicFramePr>
          <p:xfrm>
            <a:off x="6013450" y="180975"/>
            <a:ext cx="6111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6" name="Equation" r:id="rId12" imgW="469800" imgH="266400" progId="Equation.DSMT4">
                    <p:embed/>
                  </p:oleObj>
                </mc:Choice>
                <mc:Fallback>
                  <p:oleObj name="Equation" r:id="rId12" imgW="46980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3450" y="180975"/>
                          <a:ext cx="611188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8163043"/>
                </p:ext>
              </p:extLst>
            </p:nvPr>
          </p:nvGraphicFramePr>
          <p:xfrm>
            <a:off x="5019675" y="2486025"/>
            <a:ext cx="428625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7" name="Equation" r:id="rId14" imgW="342720" imgH="571320" progId="Equation.DSMT4">
                    <p:embed/>
                  </p:oleObj>
                </mc:Choice>
                <mc:Fallback>
                  <p:oleObj name="Equation" r:id="rId14" imgW="34272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2486025"/>
                          <a:ext cx="428625" cy="717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395288" y="404813"/>
            <a:ext cx="2208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Chang of Scale 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68313" y="981075"/>
            <a:ext cx="3211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Consider the pulse function  </a:t>
            </a:r>
            <a:r>
              <a:rPr lang="en-US" dirty="0">
                <a:latin typeface="Symbol" pitchFamily="18" charset="2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(t)</a:t>
            </a:r>
          </a:p>
        </p:txBody>
      </p:sp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304800" y="2895600"/>
          <a:ext cx="15351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16" imgW="1180800" imgH="266400" progId="Equation.DSMT4">
                  <p:embed/>
                </p:oleObj>
              </mc:Choice>
              <mc:Fallback>
                <p:oleObj name="Equation" r:id="rId16" imgW="1180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15351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228600" y="3505200"/>
          <a:ext cx="336708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18" imgW="2590560" imgH="927000" progId="Equation.DSMT4">
                  <p:embed/>
                </p:oleObj>
              </mc:Choice>
              <mc:Fallback>
                <p:oleObj name="Equation" r:id="rId18" imgW="259056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3367088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19"/>
          <p:cNvGraphicFramePr>
            <a:graphicFrameLocks noChangeAspect="1"/>
          </p:cNvGraphicFramePr>
          <p:nvPr/>
        </p:nvGraphicFramePr>
        <p:xfrm>
          <a:off x="4059238" y="3505200"/>
          <a:ext cx="5084762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" name="Equation" r:id="rId20" imgW="3911400" imgH="927000" progId="Equation.DSMT4">
                  <p:embed/>
                </p:oleObj>
              </mc:Choice>
              <mc:Fallback>
                <p:oleObj name="Equation" r:id="rId20" imgW="39114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3505200"/>
                        <a:ext cx="5084762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18656" y="4869160"/>
            <a:ext cx="3278188" cy="1787525"/>
            <a:chOff x="3048000" y="4572000"/>
            <a:chExt cx="3278188" cy="1787525"/>
          </a:xfrm>
        </p:grpSpPr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4191000" y="4572000"/>
              <a:ext cx="25400" cy="142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3048000" y="5943600"/>
              <a:ext cx="2951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3352800" y="5943600"/>
              <a:ext cx="360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 flipV="1">
              <a:off x="3733800" y="5029200"/>
              <a:ext cx="0" cy="935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7"/>
            <p:cNvSpPr>
              <a:spLocks noChangeShapeType="1"/>
            </p:cNvSpPr>
            <p:nvPr/>
          </p:nvSpPr>
          <p:spPr bwMode="auto">
            <a:xfrm>
              <a:off x="3733800" y="5029200"/>
              <a:ext cx="9144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 flipV="1">
              <a:off x="4648200" y="5029200"/>
              <a:ext cx="0" cy="935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39"/>
            <p:cNvSpPr>
              <a:spLocks noChangeShapeType="1"/>
            </p:cNvSpPr>
            <p:nvPr/>
          </p:nvSpPr>
          <p:spPr bwMode="auto">
            <a:xfrm>
              <a:off x="4648200" y="5943600"/>
              <a:ext cx="360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871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3436029"/>
                </p:ext>
              </p:extLst>
            </p:nvPr>
          </p:nvGraphicFramePr>
          <p:xfrm>
            <a:off x="4144963" y="6064250"/>
            <a:ext cx="190500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1" name="Equation" r:id="rId22" imgW="152280" imgH="228600" progId="Equation.DSMT4">
                    <p:embed/>
                  </p:oleObj>
                </mc:Choice>
                <mc:Fallback>
                  <p:oleObj name="Equation" r:id="rId22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4963" y="6064250"/>
                          <a:ext cx="190500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3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3673478"/>
                </p:ext>
              </p:extLst>
            </p:nvPr>
          </p:nvGraphicFramePr>
          <p:xfrm>
            <a:off x="4603750" y="6043613"/>
            <a:ext cx="381000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2" name="Equation" r:id="rId23" imgW="304560" imgH="190440" progId="Equation.DSMT4">
                    <p:embed/>
                  </p:oleObj>
                </mc:Choice>
                <mc:Fallback>
                  <p:oleObj name="Equation" r:id="rId23" imgW="30456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750" y="6043613"/>
                          <a:ext cx="381000" cy="239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110780"/>
                </p:ext>
              </p:extLst>
            </p:nvPr>
          </p:nvGraphicFramePr>
          <p:xfrm>
            <a:off x="4267200" y="5105400"/>
            <a:ext cx="142875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3" name="Equation" r:id="rId25" imgW="114120" imgH="215640" progId="Equation.DSMT4">
                    <p:embed/>
                  </p:oleObj>
                </mc:Choice>
                <mc:Fallback>
                  <p:oleObj name="Equation" r:id="rId25" imgW="1141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5105400"/>
                          <a:ext cx="142875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0979765"/>
                </p:ext>
              </p:extLst>
            </p:nvPr>
          </p:nvGraphicFramePr>
          <p:xfrm>
            <a:off x="6161088" y="5848350"/>
            <a:ext cx="165100" cy="26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4" name="Equation" r:id="rId26" imgW="126720" imgH="203040" progId="Equation.DSMT4">
                    <p:embed/>
                  </p:oleObj>
                </mc:Choice>
                <mc:Fallback>
                  <p:oleObj name="Equation" r:id="rId26" imgW="126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1088" y="5848350"/>
                          <a:ext cx="165100" cy="263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6235675"/>
                </p:ext>
              </p:extLst>
            </p:nvPr>
          </p:nvGraphicFramePr>
          <p:xfrm>
            <a:off x="4343400" y="4572000"/>
            <a:ext cx="7762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5" name="Equation" r:id="rId27" imgW="596880" imgH="266400" progId="Equation.DSMT4">
                    <p:embed/>
                  </p:oleObj>
                </mc:Choice>
                <mc:Fallback>
                  <p:oleObj name="Equation" r:id="rId27" imgW="59688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4572000"/>
                          <a:ext cx="776288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3563534"/>
                </p:ext>
              </p:extLst>
            </p:nvPr>
          </p:nvGraphicFramePr>
          <p:xfrm>
            <a:off x="3332163" y="6119813"/>
            <a:ext cx="523875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6" name="Equation" r:id="rId29" imgW="419040" imgH="190440" progId="Equation.DSMT4">
                    <p:embed/>
                  </p:oleObj>
                </mc:Choice>
                <mc:Fallback>
                  <p:oleObj name="Equation" r:id="rId29" imgW="41904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163" y="6119813"/>
                          <a:ext cx="523875" cy="239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7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755650" y="404813"/>
            <a:ext cx="0" cy="3529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50825" y="2924175"/>
            <a:ext cx="417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2124075" y="1484313"/>
            <a:ext cx="0" cy="143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124075" y="2924175"/>
            <a:ext cx="1223963" cy="16573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755650" y="620713"/>
            <a:ext cx="2232025" cy="23034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900113" y="1916113"/>
          <a:ext cx="5111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0" name="Equation" r:id="rId4" imgW="406080" imgH="266400" progId="Equation.DSMT4">
                  <p:embed/>
                </p:oleObj>
              </mc:Choice>
              <mc:Fallback>
                <p:oleObj name="Equation" r:id="rId4" imgW="406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5111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908175" y="4005263"/>
          <a:ext cx="10858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1" name="Equation" r:id="rId6" imgW="863280" imgH="266400" progId="Equation.DSMT4">
                  <p:embed/>
                </p:oleObj>
              </mc:Choice>
              <mc:Fallback>
                <p:oleObj name="Equation" r:id="rId6" imgW="863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005263"/>
                        <a:ext cx="10858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979613" y="2924175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2" name="Equation" r:id="rId8" imgW="152280" imgH="215640" progId="Equation.DSMT4">
                  <p:embed/>
                </p:oleObj>
              </mc:Choice>
              <mc:Fallback>
                <p:oleObj name="Equation" r:id="rId8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924175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1403350" y="2924175"/>
          <a:ext cx="1428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3" name="Equation" r:id="rId10" imgW="114120" imgH="215640" progId="Equation.DSMT4">
                  <p:embed/>
                </p:oleObj>
              </mc:Choice>
              <mc:Fallback>
                <p:oleObj name="Equation" r:id="rId10" imgW="114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1428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339975" y="1268413"/>
            <a:ext cx="0" cy="19446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468313" y="1341438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4" name="Equation" r:id="rId12" imgW="152280" imgH="215640" progId="Equation.DSMT4">
                  <p:embed/>
                </p:oleObj>
              </mc:Choice>
              <mc:Fallback>
                <p:oleObj name="Equation" r:id="rId12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2316163" y="2628900"/>
          <a:ext cx="3810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Equation" r:id="rId14" imgW="304560" imgH="228600" progId="Equation.DSMT4">
                  <p:embed/>
                </p:oleObj>
              </mc:Choice>
              <mc:Fallback>
                <p:oleObj name="Equation" r:id="rId1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2628900"/>
                        <a:ext cx="3810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Line 14"/>
          <p:cNvSpPr>
            <a:spLocks noChangeShapeType="1"/>
          </p:cNvSpPr>
          <p:nvPr/>
        </p:nvSpPr>
        <p:spPr bwMode="auto">
          <a:xfrm flipH="1">
            <a:off x="755650" y="14843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179388" y="3068638"/>
          <a:ext cx="5397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6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068638"/>
                        <a:ext cx="5397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Line 16"/>
          <p:cNvSpPr>
            <a:spLocks noChangeShapeType="1"/>
          </p:cNvSpPr>
          <p:nvPr/>
        </p:nvSpPr>
        <p:spPr bwMode="auto">
          <a:xfrm flipH="1">
            <a:off x="755650" y="1268413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395288" y="1125538"/>
          <a:ext cx="3810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name="Equation" r:id="rId18" imgW="304560" imgH="228600" progId="Equation.DSMT4">
                  <p:embed/>
                </p:oleObj>
              </mc:Choice>
              <mc:Fallback>
                <p:oleObj name="Equation" r:id="rId18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3810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8" name="Line 18"/>
          <p:cNvSpPr>
            <a:spLocks noChangeShapeType="1"/>
          </p:cNvSpPr>
          <p:nvPr/>
        </p:nvSpPr>
        <p:spPr bwMode="auto">
          <a:xfrm flipH="1">
            <a:off x="755650" y="3213100"/>
            <a:ext cx="1584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2268538" y="119697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2268538" y="3141663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1" name="Object 21"/>
          <p:cNvGraphicFramePr>
            <a:graphicFrameLocks noChangeAspect="1"/>
          </p:cNvGraphicFramePr>
          <p:nvPr/>
        </p:nvGraphicFramePr>
        <p:xfrm>
          <a:off x="3082925" y="1485900"/>
          <a:ext cx="13970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8" name="Equation" r:id="rId20" imgW="1117440" imgH="228600" progId="Equation.DSMT4">
                  <p:embed/>
                </p:oleObj>
              </mc:Choice>
              <mc:Fallback>
                <p:oleObj name="Equation" r:id="rId20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1485900"/>
                        <a:ext cx="13970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2051050" y="1412875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23"/>
          <p:cNvSpPr>
            <a:spLocks noChangeArrowheads="1"/>
          </p:cNvSpPr>
          <p:nvPr/>
        </p:nvSpPr>
        <p:spPr bwMode="auto">
          <a:xfrm>
            <a:off x="2051050" y="285273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059113" y="1196975"/>
          <a:ext cx="14446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9" name="Equation" r:id="rId22" imgW="1155600" imgH="228600" progId="Equation.DSMT4">
                  <p:embed/>
                </p:oleObj>
              </mc:Choice>
              <mc:Fallback>
                <p:oleObj name="Equation" r:id="rId22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196975"/>
                        <a:ext cx="144462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2771775" y="836613"/>
            <a:ext cx="0" cy="295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>
            <a:off x="2700338" y="76517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H="1">
            <a:off x="755650" y="3789363"/>
            <a:ext cx="1944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48" name="Object 28"/>
          <p:cNvGraphicFramePr>
            <a:graphicFrameLocks noChangeAspect="1"/>
          </p:cNvGraphicFramePr>
          <p:nvPr/>
        </p:nvGraphicFramePr>
        <p:xfrm>
          <a:off x="179388" y="3573463"/>
          <a:ext cx="5556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Equation" r:id="rId24" imgW="444240" imgH="228600" progId="Equation.DSMT4">
                  <p:embed/>
                </p:oleObj>
              </mc:Choice>
              <mc:Fallback>
                <p:oleObj name="Equation" r:id="rId24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73463"/>
                        <a:ext cx="555625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323850" y="620713"/>
          <a:ext cx="4127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1" name="Equation" r:id="rId26" imgW="330120" imgH="228600" progId="Equation.DSMT4">
                  <p:embed/>
                </p:oleObj>
              </mc:Choice>
              <mc:Fallback>
                <p:oleObj name="Equation" r:id="rId26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4127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Oval 30"/>
          <p:cNvSpPr>
            <a:spLocks noChangeArrowheads="1"/>
          </p:cNvSpPr>
          <p:nvPr/>
        </p:nvSpPr>
        <p:spPr bwMode="auto">
          <a:xfrm>
            <a:off x="2700338" y="3716338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H="1">
            <a:off x="755650" y="836613"/>
            <a:ext cx="1944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52" name="Object 32"/>
          <p:cNvGraphicFramePr>
            <a:graphicFrameLocks noChangeAspect="1"/>
          </p:cNvGraphicFramePr>
          <p:nvPr/>
        </p:nvGraphicFramePr>
        <p:xfrm>
          <a:off x="3067050" y="1846263"/>
          <a:ext cx="14287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2" name="Equation" r:id="rId28" imgW="1143000" imgH="228600" progId="Equation.DSMT4">
                  <p:embed/>
                </p:oleObj>
              </mc:Choice>
              <mc:Fallback>
                <p:oleObj name="Equation" r:id="rId28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846263"/>
                        <a:ext cx="14287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5148263" y="404813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4860925" y="2924175"/>
            <a:ext cx="323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6516688" y="2924175"/>
            <a:ext cx="1079500" cy="14414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V="1">
            <a:off x="5148263" y="620713"/>
            <a:ext cx="2232025" cy="23034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6515100" y="1484313"/>
            <a:ext cx="0" cy="143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6515100" y="1484313"/>
            <a:ext cx="1368425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Oval 39"/>
          <p:cNvSpPr>
            <a:spLocks noChangeArrowheads="1"/>
          </p:cNvSpPr>
          <p:nvPr/>
        </p:nvSpPr>
        <p:spPr bwMode="auto">
          <a:xfrm rot="-2486099">
            <a:off x="6334125" y="714375"/>
            <a:ext cx="1512888" cy="504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Oval 40"/>
          <p:cNvSpPr>
            <a:spLocks noChangeArrowheads="1"/>
          </p:cNvSpPr>
          <p:nvPr/>
        </p:nvSpPr>
        <p:spPr bwMode="auto">
          <a:xfrm rot="3436360">
            <a:off x="6155532" y="3285331"/>
            <a:ext cx="1512888" cy="504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61" name="Object 41"/>
          <p:cNvGraphicFramePr>
            <a:graphicFrameLocks noChangeAspect="1"/>
          </p:cNvGraphicFramePr>
          <p:nvPr/>
        </p:nvGraphicFramePr>
        <p:xfrm>
          <a:off x="6948488" y="1989138"/>
          <a:ext cx="20161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3" name="Equation" r:id="rId30" imgW="1612800" imgH="571320" progId="Equation.DSMT4">
                  <p:embed/>
                </p:oleObj>
              </mc:Choice>
              <mc:Fallback>
                <p:oleObj name="Equation" r:id="rId30" imgW="161280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989138"/>
                        <a:ext cx="2016125" cy="7191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2" name="Line 42"/>
          <p:cNvSpPr>
            <a:spLocks noChangeShapeType="1"/>
          </p:cNvSpPr>
          <p:nvPr/>
        </p:nvSpPr>
        <p:spPr bwMode="auto">
          <a:xfrm flipH="1" flipV="1">
            <a:off x="6948488" y="1125538"/>
            <a:ext cx="863600" cy="86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H="1">
            <a:off x="7019925" y="2708275"/>
            <a:ext cx="790575" cy="865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779838" y="3789363"/>
            <a:ext cx="0" cy="288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3492500" y="6308725"/>
            <a:ext cx="323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V="1">
            <a:off x="3779838" y="4868863"/>
            <a:ext cx="1368425" cy="14398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>
            <a:off x="5146675" y="4868863"/>
            <a:ext cx="1368425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68" name="Object 48"/>
          <p:cNvGraphicFramePr>
            <a:graphicFrameLocks noChangeAspect="1"/>
          </p:cNvGraphicFramePr>
          <p:nvPr/>
        </p:nvGraphicFramePr>
        <p:xfrm>
          <a:off x="3924300" y="4005263"/>
          <a:ext cx="16287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4" name="Equation" r:id="rId32" imgW="1295280" imgH="266400" progId="Equation.DSMT4">
                  <p:embed/>
                </p:oleObj>
              </mc:Choice>
              <mc:Fallback>
                <p:oleObj name="Equation" r:id="rId32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005263"/>
                        <a:ext cx="16287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9" name="Object 49"/>
          <p:cNvGraphicFramePr>
            <a:graphicFrameLocks noChangeAspect="1"/>
          </p:cNvGraphicFramePr>
          <p:nvPr/>
        </p:nvGraphicFramePr>
        <p:xfrm>
          <a:off x="4427538" y="2781300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Equation" r:id="rId34" imgW="126720" imgH="203040" progId="Equation.DSMT4">
                  <p:embed/>
                </p:oleObj>
              </mc:Choice>
              <mc:Fallback>
                <p:oleObj name="Equation" r:id="rId34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781300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0" name="Object 50"/>
          <p:cNvGraphicFramePr>
            <a:graphicFrameLocks noChangeAspect="1"/>
          </p:cNvGraphicFramePr>
          <p:nvPr/>
        </p:nvGraphicFramePr>
        <p:xfrm>
          <a:off x="8172450" y="2781300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Equation" r:id="rId36" imgW="126720" imgH="203040" progId="Equation.DSMT4">
                  <p:embed/>
                </p:oleObj>
              </mc:Choice>
              <mc:Fallback>
                <p:oleObj name="Equation" r:id="rId36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781300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1" name="Object 51"/>
          <p:cNvGraphicFramePr>
            <a:graphicFrameLocks noChangeAspect="1"/>
          </p:cNvGraphicFramePr>
          <p:nvPr/>
        </p:nvGraphicFramePr>
        <p:xfrm>
          <a:off x="6804025" y="6092825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Equation" r:id="rId37" imgW="126720" imgH="203040" progId="Equation.DSMT4">
                  <p:embed/>
                </p:oleObj>
              </mc:Choice>
              <mc:Fallback>
                <p:oleObj name="Equation" r:id="rId37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6092825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2" name="Object 52"/>
          <p:cNvGraphicFramePr>
            <a:graphicFrameLocks noChangeAspect="1"/>
          </p:cNvGraphicFramePr>
          <p:nvPr/>
        </p:nvGraphicFramePr>
        <p:xfrm>
          <a:off x="5076825" y="6381750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Equation" r:id="rId38" imgW="152280" imgH="215640" progId="Equation.DSMT4">
                  <p:embed/>
                </p:oleObj>
              </mc:Choice>
              <mc:Fallback>
                <p:oleObj name="Equation" r:id="rId38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381750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3" name="Line 53"/>
          <p:cNvSpPr>
            <a:spLocks noChangeShapeType="1"/>
          </p:cNvSpPr>
          <p:nvPr/>
        </p:nvSpPr>
        <p:spPr bwMode="auto">
          <a:xfrm flipV="1">
            <a:off x="5148263" y="4868863"/>
            <a:ext cx="0" cy="14398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774" name="Object 54"/>
          <p:cNvGraphicFramePr>
            <a:graphicFrameLocks noChangeAspect="1"/>
          </p:cNvGraphicFramePr>
          <p:nvPr/>
        </p:nvGraphicFramePr>
        <p:xfrm>
          <a:off x="900113" y="188913"/>
          <a:ext cx="16287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Equation" r:id="rId39" imgW="1295280" imgH="266400" progId="Equation.DSMT4">
                  <p:embed/>
                </p:oleObj>
              </mc:Choice>
              <mc:Fallback>
                <p:oleObj name="Equation" r:id="rId39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8913"/>
                        <a:ext cx="16287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5" name="Object 55"/>
          <p:cNvGraphicFramePr>
            <a:graphicFrameLocks noChangeAspect="1"/>
          </p:cNvGraphicFramePr>
          <p:nvPr/>
        </p:nvGraphicFramePr>
        <p:xfrm>
          <a:off x="5291138" y="188913"/>
          <a:ext cx="16287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40" imgW="1295280" imgH="266400" progId="Equation.DSMT4">
                  <p:embed/>
                </p:oleObj>
              </mc:Choice>
              <mc:Fallback>
                <p:oleObj name="Equation" r:id="rId40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188913"/>
                        <a:ext cx="16287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6" name="AutoShape 56"/>
          <p:cNvSpPr>
            <a:spLocks noChangeArrowheads="1"/>
          </p:cNvSpPr>
          <p:nvPr/>
        </p:nvSpPr>
        <p:spPr bwMode="auto">
          <a:xfrm>
            <a:off x="3779838" y="22764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31" grpId="0" animBg="1"/>
      <p:bldP spid="30734" grpId="0" animBg="1"/>
      <p:bldP spid="30736" grpId="0" animBg="1"/>
      <p:bldP spid="30738" grpId="0" animBg="1"/>
      <p:bldP spid="30739" grpId="0" animBg="1"/>
      <p:bldP spid="30740" grpId="0" animBg="1"/>
      <p:bldP spid="30742" grpId="0" animBg="1"/>
      <p:bldP spid="30743" grpId="0" animBg="1"/>
      <p:bldP spid="30745" grpId="0" animBg="1"/>
      <p:bldP spid="30746" grpId="0" animBg="1"/>
      <p:bldP spid="30747" grpId="0" animBg="1"/>
      <p:bldP spid="30750" grpId="0" animBg="1"/>
      <p:bldP spid="30751" grpId="0" animBg="1"/>
      <p:bldP spid="30753" grpId="0" animBg="1"/>
      <p:bldP spid="30754" grpId="0" animBg="1"/>
      <p:bldP spid="30755" grpId="0" animBg="1"/>
      <p:bldP spid="30756" grpId="0" animBg="1"/>
      <p:bldP spid="30757" grpId="0" animBg="1"/>
      <p:bldP spid="30757" grpId="1" animBg="1"/>
      <p:bldP spid="30758" grpId="0" animBg="1"/>
      <p:bldP spid="30759" grpId="0" animBg="1"/>
      <p:bldP spid="30760" grpId="0" animBg="1"/>
      <p:bldP spid="30762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73" grpId="0" animBg="1"/>
      <p:bldP spid="3077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1765300" y="1701800"/>
            <a:ext cx="0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477963" y="4221163"/>
            <a:ext cx="323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1765300" y="2781300"/>
            <a:ext cx="1368425" cy="1439863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132138" y="2781300"/>
            <a:ext cx="1368425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051050" y="1628775"/>
          <a:ext cx="17399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4" imgW="1384200" imgH="266400" progId="Equation.DSMT4">
                  <p:embed/>
                </p:oleObj>
              </mc:Choice>
              <mc:Fallback>
                <p:oleObj name="Equation" r:id="rId4" imgW="1384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28775"/>
                        <a:ext cx="17399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789488" y="4005263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Equation" r:id="rId6" imgW="126720" imgH="203040" progId="Equation.DSMT4">
                  <p:embed/>
                </p:oleObj>
              </mc:Choice>
              <mc:Fallback>
                <p:oleObj name="Equation" r:id="rId6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005263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3006725" y="4325938"/>
          <a:ext cx="301625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8" imgW="241200" imgH="164880" progId="Equation.DSMT4">
                  <p:embed/>
                </p:oleObj>
              </mc:Choice>
              <mc:Fallback>
                <p:oleObj name="Equation" r:id="rId8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325938"/>
                        <a:ext cx="301625" cy="20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3133725" y="2781300"/>
            <a:ext cx="0" cy="1439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55575" y="404813"/>
            <a:ext cx="15128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In general</a:t>
            </a:r>
          </a:p>
        </p:txBody>
      </p:sp>
    </p:spTree>
    <p:extLst>
      <p:ext uri="{BB962C8B-B14F-4D97-AF65-F5344CB8AC3E}">
        <p14:creationId xmlns:p14="http://schemas.microsoft.com/office/powerpoint/2010/main" val="986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flipH="1">
            <a:off x="609600" y="83661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466725" y="3068638"/>
            <a:ext cx="352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611188" y="1628775"/>
            <a:ext cx="1368425" cy="1439863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138613" y="2924175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Equation" r:id="rId4" imgW="126720" imgH="203040" progId="Equation.DSMT4">
                  <p:embed/>
                </p:oleObj>
              </mc:Choice>
              <mc:Fallback>
                <p:oleObj name="Equation" r:id="rId4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2924175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1978025" y="1628775"/>
            <a:ext cx="0" cy="1439863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 flipV="1">
            <a:off x="1978025" y="1628775"/>
            <a:ext cx="1368425" cy="1439863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889125" y="3181350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6" imgW="152280" imgH="215640" progId="Equation.DSMT4">
                  <p:embed/>
                </p:oleObj>
              </mc:Choice>
              <mc:Fallback>
                <p:oleObj name="Equation" r:id="rId6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3181350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275013" y="3140075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Equation" r:id="rId8" imgW="152280" imgH="215640" progId="Equation.DSMT4">
                  <p:embed/>
                </p:oleObj>
              </mc:Choice>
              <mc:Fallback>
                <p:oleObj name="Equation" r:id="rId8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3140075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322263" y="331788"/>
          <a:ext cx="5778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Equation" r:id="rId10" imgW="444240" imgH="266400" progId="Equation.DSMT4">
                  <p:embed/>
                </p:oleObj>
              </mc:Choice>
              <mc:Fallback>
                <p:oleObj name="Equation" r:id="rId10" imgW="444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31788"/>
                        <a:ext cx="5778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538163" y="3132138"/>
          <a:ext cx="1905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132138"/>
                        <a:ext cx="1905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177800" y="1484313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Equation" r:id="rId14" imgW="152280" imgH="215640" progId="Equation.DSMT4">
                  <p:embed/>
                </p:oleObj>
              </mc:Choice>
              <mc:Fallback>
                <p:oleObj name="Equation" r:id="rId14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484313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Line 13"/>
          <p:cNvSpPr>
            <a:spLocks noChangeShapeType="1"/>
          </p:cNvSpPr>
          <p:nvPr/>
        </p:nvSpPr>
        <p:spPr bwMode="auto">
          <a:xfrm rot="16200000" flipV="1">
            <a:off x="610394" y="1485106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609600" y="424180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66725" y="6473825"/>
            <a:ext cx="352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611188" y="4292600"/>
            <a:ext cx="2089150" cy="21812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4138613" y="6329363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0" name="Equation" r:id="rId16" imgW="126720" imgH="203040" progId="Equation.DSMT4">
                  <p:embed/>
                </p:oleObj>
              </mc:Choice>
              <mc:Fallback>
                <p:oleObj name="Equation" r:id="rId16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6329363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1979613" y="5013325"/>
            <a:ext cx="0" cy="1439863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1889125" y="6586538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1" name="Equation" r:id="rId17" imgW="152280" imgH="215640" progId="Equation.DSMT4">
                  <p:embed/>
                </p:oleObj>
              </mc:Choice>
              <mc:Fallback>
                <p:oleObj name="Equation" r:id="rId17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6586538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3275013" y="6545263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Equation" r:id="rId19" imgW="152280" imgH="215640" progId="Equation.DSMT4">
                  <p:embed/>
                </p:oleObj>
              </mc:Choice>
              <mc:Fallback>
                <p:oleObj name="Equation" r:id="rId19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6545263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538163" y="6537325"/>
          <a:ext cx="190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3" name="Equation" r:id="rId21" imgW="152280" imgH="228600" progId="Equation.DSMT4">
                  <p:embed/>
                </p:oleObj>
              </mc:Choice>
              <mc:Fallback>
                <p:oleObj name="Equation" r:id="rId21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6537325"/>
                        <a:ext cx="1905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22"/>
          <p:cNvGraphicFramePr>
            <a:graphicFrameLocks noChangeAspect="1"/>
          </p:cNvGraphicFramePr>
          <p:nvPr/>
        </p:nvGraphicFramePr>
        <p:xfrm>
          <a:off x="177800" y="4889500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4" name="Equation" r:id="rId22" imgW="152280" imgH="215640" progId="Equation.DSMT4">
                  <p:embed/>
                </p:oleObj>
              </mc:Choice>
              <mc:Fallback>
                <p:oleObj name="Equation" r:id="rId22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889500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Line 23"/>
          <p:cNvSpPr>
            <a:spLocks noChangeShapeType="1"/>
          </p:cNvSpPr>
          <p:nvPr/>
        </p:nvSpPr>
        <p:spPr bwMode="auto">
          <a:xfrm rot="16200000" flipV="1">
            <a:off x="610394" y="4890294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840" name="Object 24"/>
          <p:cNvGraphicFramePr>
            <a:graphicFrameLocks noChangeAspect="1"/>
          </p:cNvGraphicFramePr>
          <p:nvPr/>
        </p:nvGraphicFramePr>
        <p:xfrm>
          <a:off x="900113" y="5157788"/>
          <a:ext cx="5111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5" name="Equation" r:id="rId23" imgW="406080" imgH="266400" progId="Equation.DSMT4">
                  <p:embed/>
                </p:oleObj>
              </mc:Choice>
              <mc:Fallback>
                <p:oleObj name="Equation" r:id="rId23" imgW="406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57788"/>
                        <a:ext cx="5111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1908175" y="4941888"/>
            <a:ext cx="144463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1331913" y="3573463"/>
            <a:ext cx="7097712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u="sng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 we cancel the uprising ramp after t =2  with subtracting downward ramp</a:t>
            </a:r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 rot="-2693175">
            <a:off x="1908175" y="4441825"/>
            <a:ext cx="10287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2124075" y="3933825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2124075" y="4437063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H="1" flipV="1">
            <a:off x="1979613" y="5013325"/>
            <a:ext cx="936625" cy="100806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1979613" y="501332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3492500" y="4292600"/>
            <a:ext cx="3975100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Which will result in horizontal line segment</a:t>
            </a:r>
          </a:p>
        </p:txBody>
      </p:sp>
      <p:cxnSp>
        <p:nvCxnSpPr>
          <p:cNvPr id="34849" name="AutoShape 33"/>
          <p:cNvCxnSpPr>
            <a:cxnSpLocks noChangeShapeType="1"/>
          </p:cNvCxnSpPr>
          <p:nvPr/>
        </p:nvCxnSpPr>
        <p:spPr bwMode="auto">
          <a:xfrm rot="10800000" flipV="1">
            <a:off x="2987675" y="4581525"/>
            <a:ext cx="504825" cy="407988"/>
          </a:xfrm>
          <a:prstGeom prst="bentConnector3">
            <a:avLst>
              <a:gd name="adj1" fmla="val 95282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3708400" y="5084763"/>
            <a:ext cx="4027488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However what we need is a downward ramp</a:t>
            </a:r>
          </a:p>
        </p:txBody>
      </p:sp>
      <p:graphicFrame>
        <p:nvGraphicFramePr>
          <p:cNvPr id="34851" name="Object 35"/>
          <p:cNvGraphicFramePr>
            <a:graphicFrameLocks noChangeAspect="1"/>
          </p:cNvGraphicFramePr>
          <p:nvPr/>
        </p:nvGraphicFramePr>
        <p:xfrm>
          <a:off x="2627313" y="5373688"/>
          <a:ext cx="863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Equation" r:id="rId25" imgW="863280" imgH="266400" progId="Equation.DSMT4">
                  <p:embed/>
                </p:oleObj>
              </mc:Choice>
              <mc:Fallback>
                <p:oleObj name="Equation" r:id="rId25" imgW="863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373688"/>
                        <a:ext cx="863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2627313" y="2276475"/>
            <a:ext cx="6265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7740650" y="5229225"/>
            <a:ext cx="1150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8893175" y="2276475"/>
            <a:ext cx="0" cy="295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4119563" y="5805488"/>
            <a:ext cx="4048125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Therefore we need to subtract another ramp</a:t>
            </a:r>
          </a:p>
        </p:txBody>
      </p:sp>
      <p:sp>
        <p:nvSpPr>
          <p:cNvPr id="34856" name="Line 40"/>
          <p:cNvSpPr>
            <a:spLocks noChangeShapeType="1"/>
          </p:cNvSpPr>
          <p:nvPr/>
        </p:nvSpPr>
        <p:spPr bwMode="auto">
          <a:xfrm>
            <a:off x="1979613" y="5084763"/>
            <a:ext cx="1223962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857" name="Object 41"/>
          <p:cNvGraphicFramePr>
            <a:graphicFrameLocks noChangeAspect="1"/>
          </p:cNvGraphicFramePr>
          <p:nvPr/>
        </p:nvGraphicFramePr>
        <p:xfrm>
          <a:off x="2051050" y="6092825"/>
          <a:ext cx="863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7" name="Equation" r:id="rId27" imgW="863280" imgH="266400" progId="Equation.DSMT4">
                  <p:embed/>
                </p:oleObj>
              </mc:Choice>
              <mc:Fallback>
                <p:oleObj name="Equation" r:id="rId27" imgW="863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6092825"/>
                        <a:ext cx="863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8" name="Line 42"/>
          <p:cNvSpPr>
            <a:spLocks noChangeShapeType="1"/>
          </p:cNvSpPr>
          <p:nvPr/>
        </p:nvSpPr>
        <p:spPr bwMode="auto">
          <a:xfrm flipV="1">
            <a:off x="3132138" y="6021388"/>
            <a:ext cx="935037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5076825" y="6165850"/>
            <a:ext cx="935038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4860" name="Object 44"/>
          <p:cNvGraphicFramePr>
            <a:graphicFrameLocks noChangeAspect="1"/>
          </p:cNvGraphicFramePr>
          <p:nvPr/>
        </p:nvGraphicFramePr>
        <p:xfrm>
          <a:off x="6084888" y="6308725"/>
          <a:ext cx="194786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8" name="Equation" r:id="rId28" imgW="1549080" imgH="266400" progId="Equation.DSMT4">
                  <p:embed/>
                </p:oleObj>
              </mc:Choice>
              <mc:Fallback>
                <p:oleObj name="Equation" r:id="rId28" imgW="1549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6308725"/>
                        <a:ext cx="1947862" cy="3349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1403350" y="598488"/>
            <a:ext cx="756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  <a:cs typeface="Times New Roman" pitchFamily="18" charset="0"/>
              </a:rPr>
              <a:t>We want to express or decompose this function to singularities functions</a:t>
            </a:r>
          </a:p>
        </p:txBody>
      </p:sp>
    </p:spTree>
    <p:extLst>
      <p:ext uri="{BB962C8B-B14F-4D97-AF65-F5344CB8AC3E}">
        <p14:creationId xmlns:p14="http://schemas.microsoft.com/office/powerpoint/2010/main" val="10816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31" grpId="0" animBg="1"/>
      <p:bldP spid="34832" grpId="0" animBg="1"/>
      <p:bldP spid="34834" grpId="0" animBg="1"/>
      <p:bldP spid="34839" grpId="0" animBg="1"/>
      <p:bldP spid="34841" grpId="0" animBg="1"/>
      <p:bldP spid="34842" grpId="0" animBg="1"/>
      <p:bldP spid="34843" grpId="0" animBg="1"/>
      <p:bldP spid="34844" grpId="0" animBg="1"/>
      <p:bldP spid="34845" grpId="0" animBg="1"/>
      <p:bldP spid="34846" grpId="0" animBg="1"/>
      <p:bldP spid="34847" grpId="0" animBg="1"/>
      <p:bldP spid="34848" grpId="0" animBg="1"/>
      <p:bldP spid="34850" grpId="0" animBg="1"/>
      <p:bldP spid="34852" grpId="0" animBg="1"/>
      <p:bldP spid="34853" grpId="0" animBg="1"/>
      <p:bldP spid="34854" grpId="0" animBg="1"/>
      <p:bldP spid="34855" grpId="0" animBg="1"/>
      <p:bldP spid="34856" grpId="0" animBg="1"/>
      <p:bldP spid="34858" grpId="0" animBg="1"/>
      <p:bldP spid="348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H="1">
            <a:off x="609600" y="3449638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 flipV="1">
            <a:off x="466725" y="5661025"/>
            <a:ext cx="4968875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611188" y="4221163"/>
            <a:ext cx="1368425" cy="14605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508625" y="5516563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0" name="Equation" r:id="rId4" imgW="126720" imgH="203040" progId="Equation.DSMT4">
                  <p:embed/>
                </p:oleObj>
              </mc:Choice>
              <mc:Fallback>
                <p:oleObj name="Equation" r:id="rId4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516563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1979613" y="4221163"/>
            <a:ext cx="0" cy="143986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1889125" y="5794375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6" imgW="152280" imgH="215640" progId="Equation.DSMT4">
                  <p:embed/>
                </p:oleObj>
              </mc:Choice>
              <mc:Fallback>
                <p:oleObj name="Equation" r:id="rId6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5794375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3275013" y="5753100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2" name="Equation" r:id="rId8" imgW="152280" imgH="215640" progId="Equation.DSMT4">
                  <p:embed/>
                </p:oleObj>
              </mc:Choice>
              <mc:Fallback>
                <p:oleObj name="Equation" r:id="rId8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5753100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538163" y="5745163"/>
          <a:ext cx="1905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3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5745163"/>
                        <a:ext cx="19050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177800" y="4097338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name="Equation" r:id="rId12" imgW="152280" imgH="215640" progId="Equation.DSMT4">
                  <p:embed/>
                </p:oleObj>
              </mc:Choice>
              <mc:Fallback>
                <p:oleObj name="Equation" r:id="rId12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097338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Line 11"/>
          <p:cNvSpPr>
            <a:spLocks noChangeShapeType="1"/>
          </p:cNvSpPr>
          <p:nvPr/>
        </p:nvSpPr>
        <p:spPr bwMode="auto">
          <a:xfrm rot="16200000" flipV="1">
            <a:off x="610394" y="4098131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 flipV="1">
            <a:off x="1979613" y="4221163"/>
            <a:ext cx="1871662" cy="19446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681038" y="928688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468313" y="3141663"/>
            <a:ext cx="352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682625" y="979488"/>
            <a:ext cx="2089150" cy="218122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80" name="Object 16"/>
          <p:cNvGraphicFramePr>
            <a:graphicFrameLocks noChangeAspect="1"/>
          </p:cNvGraphicFramePr>
          <p:nvPr/>
        </p:nvGraphicFramePr>
        <p:xfrm>
          <a:off x="4210050" y="3016250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5"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3016250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2051050" y="1700213"/>
            <a:ext cx="0" cy="143986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82" name="Object 18"/>
          <p:cNvGraphicFramePr>
            <a:graphicFrameLocks noChangeAspect="1"/>
          </p:cNvGraphicFramePr>
          <p:nvPr/>
        </p:nvGraphicFramePr>
        <p:xfrm>
          <a:off x="249238" y="1576388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6" name="Equation" r:id="rId15" imgW="152280" imgH="215640" progId="Equation.DSMT4">
                  <p:embed/>
                </p:oleObj>
              </mc:Choice>
              <mc:Fallback>
                <p:oleObj name="Equation" r:id="rId15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576388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Line 19"/>
          <p:cNvSpPr>
            <a:spLocks noChangeShapeType="1"/>
          </p:cNvSpPr>
          <p:nvPr/>
        </p:nvSpPr>
        <p:spPr bwMode="auto">
          <a:xfrm rot="16200000" flipV="1">
            <a:off x="681832" y="1577181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84" name="Object 20"/>
          <p:cNvGraphicFramePr>
            <a:graphicFrameLocks noChangeAspect="1"/>
          </p:cNvGraphicFramePr>
          <p:nvPr/>
        </p:nvGraphicFramePr>
        <p:xfrm>
          <a:off x="971550" y="1844675"/>
          <a:ext cx="5111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7" name="Equation" r:id="rId16" imgW="406080" imgH="266400" progId="Equation.DSMT4">
                  <p:embed/>
                </p:oleObj>
              </mc:Choice>
              <mc:Fallback>
                <p:oleObj name="Equation" r:id="rId16" imgW="406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844675"/>
                        <a:ext cx="5111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1979613" y="1628775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 flipV="1">
            <a:off x="2051050" y="1700213"/>
            <a:ext cx="936625" cy="10080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2051050" y="170021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88" name="Object 24"/>
          <p:cNvGraphicFramePr>
            <a:graphicFrameLocks noChangeAspect="1"/>
          </p:cNvGraphicFramePr>
          <p:nvPr/>
        </p:nvGraphicFramePr>
        <p:xfrm>
          <a:off x="2698750" y="2060575"/>
          <a:ext cx="863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name="Equation" r:id="rId18" imgW="863280" imgH="266400" progId="Equation.DSMT4">
                  <p:embed/>
                </p:oleObj>
              </mc:Choice>
              <mc:Fallback>
                <p:oleObj name="Equation" r:id="rId18" imgW="863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2060575"/>
                        <a:ext cx="863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2051050" y="1771650"/>
            <a:ext cx="1223963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2122488" y="2779713"/>
          <a:ext cx="863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9" name="Equation" r:id="rId20" imgW="863280" imgH="266400" progId="Equation.DSMT4">
                  <p:embed/>
                </p:oleObj>
              </mc:Choice>
              <mc:Fallback>
                <p:oleObj name="Equation" r:id="rId20" imgW="863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779713"/>
                        <a:ext cx="863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1" name="Object 27"/>
          <p:cNvGraphicFramePr>
            <a:graphicFrameLocks noChangeAspect="1"/>
          </p:cNvGraphicFramePr>
          <p:nvPr/>
        </p:nvGraphicFramePr>
        <p:xfrm>
          <a:off x="4211638" y="2205038"/>
          <a:ext cx="19478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Equation" r:id="rId21" imgW="1549080" imgH="266400" progId="Equation.DSMT4">
                  <p:embed/>
                </p:oleObj>
              </mc:Choice>
              <mc:Fallback>
                <p:oleObj name="Equation" r:id="rId21" imgW="1549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205038"/>
                        <a:ext cx="1947862" cy="3349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2339975" y="3573463"/>
            <a:ext cx="4987925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However the downward ramp will continue indefinitely</a:t>
            </a:r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 rot="2247786">
            <a:off x="3276600" y="5805488"/>
            <a:ext cx="1028700" cy="4318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3132138" y="3860800"/>
            <a:ext cx="576262" cy="216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4017963" y="4221163"/>
            <a:ext cx="5126037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Therefore we need to cancel this part of downward ramp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292725" y="4868863"/>
            <a:ext cx="3578225" cy="581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Times New Roman" pitchFamily="18" charset="0"/>
                <a:cs typeface="Times New Roman" pitchFamily="18" charset="0"/>
              </a:rPr>
              <a:t>To  cancel this part of downward ramp</a:t>
            </a:r>
          </a:p>
          <a:p>
            <a:pPr algn="l"/>
            <a:r>
              <a:rPr lang="en-US" sz="1600" b="1">
                <a:latin typeface="Times New Roman" pitchFamily="18" charset="0"/>
                <a:cs typeface="Times New Roman" pitchFamily="18" charset="0"/>
              </a:rPr>
              <a:t>We add an upward ramp at  t = 4</a:t>
            </a:r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 flipV="1">
            <a:off x="3419475" y="5013325"/>
            <a:ext cx="576263" cy="668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3419475" y="5661025"/>
            <a:ext cx="1512888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6899" name="Object 35"/>
          <p:cNvGraphicFramePr>
            <a:graphicFrameLocks noChangeAspect="1"/>
          </p:cNvGraphicFramePr>
          <p:nvPr/>
        </p:nvGraphicFramePr>
        <p:xfrm>
          <a:off x="3995738" y="5084763"/>
          <a:ext cx="9096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name="Equation" r:id="rId23" imgW="723600" imgH="266400" progId="Equation.DSMT4">
                  <p:embed/>
                </p:oleObj>
              </mc:Choice>
              <mc:Fallback>
                <p:oleObj name="Equation" r:id="rId23" imgW="723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084763"/>
                        <a:ext cx="909637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00" name="Object 36"/>
          <p:cNvGraphicFramePr>
            <a:graphicFrameLocks noChangeAspect="1"/>
          </p:cNvGraphicFramePr>
          <p:nvPr/>
        </p:nvGraphicFramePr>
        <p:xfrm>
          <a:off x="5364163" y="6308725"/>
          <a:ext cx="360838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Equation" r:id="rId25" imgW="2869920" imgH="266400" progId="Equation.DSMT4">
                  <p:embed/>
                </p:oleObj>
              </mc:Choice>
              <mc:Fallback>
                <p:oleObj name="Equation" r:id="rId25" imgW="28699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6308725"/>
                        <a:ext cx="3608387" cy="3349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1" name="AutoShape 37"/>
          <p:cNvSpPr>
            <a:spLocks noChangeArrowheads="1"/>
          </p:cNvSpPr>
          <p:nvPr/>
        </p:nvSpPr>
        <p:spPr bwMode="auto">
          <a:xfrm>
            <a:off x="4284663" y="6381750"/>
            <a:ext cx="976312" cy="246063"/>
          </a:xfrm>
          <a:prstGeom prst="rightArrow">
            <a:avLst>
              <a:gd name="adj1" fmla="val 50000"/>
              <a:gd name="adj2" fmla="val 9919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animBg="1"/>
      <p:bldP spid="36868" grpId="0" animBg="1"/>
      <p:bldP spid="36870" grpId="0" animBg="1"/>
      <p:bldP spid="36875" grpId="0" animBg="1"/>
      <p:bldP spid="36876" grpId="0" animBg="1"/>
      <p:bldP spid="36892" grpId="0" animBg="1"/>
      <p:bldP spid="36893" grpId="0" animBg="1"/>
      <p:bldP spid="36894" grpId="0" animBg="1"/>
      <p:bldP spid="36895" grpId="0" animBg="1"/>
      <p:bldP spid="36896" grpId="0" animBg="1"/>
      <p:bldP spid="36897" grpId="0" animBg="1"/>
      <p:bldP spid="36898" grpId="0" animBg="1"/>
      <p:bldP spid="3690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 flipH="1">
            <a:off x="1835150" y="16287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692275" y="38608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1836738" y="2420938"/>
            <a:ext cx="1368425" cy="14398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6300788" y="3716338"/>
          <a:ext cx="1651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4" imgW="126720" imgH="203040" progId="Equation.DSMT4">
                  <p:embed/>
                </p:oleObj>
              </mc:Choice>
              <mc:Fallback>
                <p:oleObj name="Equation" r:id="rId4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16338"/>
                        <a:ext cx="1651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3203575" y="2420938"/>
            <a:ext cx="0" cy="143986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 flipV="1">
            <a:off x="3203575" y="2420938"/>
            <a:ext cx="1368425" cy="1439862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114675" y="3973513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6" imgW="152280" imgH="215640" progId="Equation.DSMT4">
                  <p:embed/>
                </p:oleObj>
              </mc:Choice>
              <mc:Fallback>
                <p:oleObj name="Equation" r:id="rId6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973513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500563" y="3932238"/>
          <a:ext cx="1905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8" imgW="152280" imgH="215640" progId="Equation.DSMT4">
                  <p:embed/>
                </p:oleObj>
              </mc:Choice>
              <mc:Fallback>
                <p:oleObj name="Equation" r:id="rId8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2238"/>
                        <a:ext cx="1905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1547813" y="1123950"/>
          <a:ext cx="5778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10" imgW="444240" imgH="266400" progId="Equation.DSMT4">
                  <p:embed/>
                </p:oleObj>
              </mc:Choice>
              <mc:Fallback>
                <p:oleObj name="Equation" r:id="rId10" imgW="444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23950"/>
                        <a:ext cx="5778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1763713" y="3924300"/>
          <a:ext cx="1905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24300"/>
                        <a:ext cx="1905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1403350" y="2276475"/>
          <a:ext cx="1905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14" imgW="152280" imgH="215640" progId="Equation.DSMT4">
                  <p:embed/>
                </p:oleObj>
              </mc:Choice>
              <mc:Fallback>
                <p:oleObj name="Equation" r:id="rId14" imgW="15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76475"/>
                        <a:ext cx="1905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Line 13"/>
          <p:cNvSpPr>
            <a:spLocks noChangeShapeType="1"/>
          </p:cNvSpPr>
          <p:nvPr/>
        </p:nvSpPr>
        <p:spPr bwMode="auto">
          <a:xfrm rot="16200000" flipV="1">
            <a:off x="1835944" y="2277269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2411413" y="1412875"/>
          <a:ext cx="13557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4" name="Equation" r:id="rId16" imgW="1079280" imgH="266400" progId="Equation.DSMT4">
                  <p:embed/>
                </p:oleObj>
              </mc:Choice>
              <mc:Fallback>
                <p:oleObj name="Equation" r:id="rId16" imgW="1079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12875"/>
                        <a:ext cx="13557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4572000" y="3860800"/>
            <a:ext cx="863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3924300" y="1412875"/>
          <a:ext cx="12128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18" imgW="965160" imgH="266400" progId="Equation.DSMT4">
                  <p:embed/>
                </p:oleObj>
              </mc:Choice>
              <mc:Fallback>
                <p:oleObj name="Equation" r:id="rId18" imgW="965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412875"/>
                        <a:ext cx="12128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5219700" y="1412875"/>
          <a:ext cx="10858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Equation" r:id="rId20" imgW="863280" imgH="266400" progId="Equation.DSMT4">
                  <p:embed/>
                </p:oleObj>
              </mc:Choice>
              <mc:Fallback>
                <p:oleObj name="Equation" r:id="rId20" imgW="863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412875"/>
                        <a:ext cx="10858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2627313" y="1773238"/>
            <a:ext cx="720725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627313" y="2565400"/>
            <a:ext cx="21590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4427538" y="1700213"/>
            <a:ext cx="0" cy="122396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>
            <a:off x="4067175" y="2924175"/>
            <a:ext cx="360363" cy="36036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 flipH="1">
            <a:off x="5219700" y="1773238"/>
            <a:ext cx="360363" cy="2087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6048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04" name="Group 47103"/>
          <p:cNvGrpSpPr/>
          <p:nvPr/>
        </p:nvGrpSpPr>
        <p:grpSpPr>
          <a:xfrm>
            <a:off x="533400" y="1981200"/>
            <a:ext cx="533400" cy="990600"/>
            <a:chOff x="533400" y="1981200"/>
            <a:chExt cx="533400" cy="990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33400" y="2971800"/>
              <a:ext cx="533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066800" y="1981200"/>
              <a:ext cx="0" cy="990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086748"/>
              </p:ext>
            </p:extLst>
          </p:nvPr>
        </p:nvGraphicFramePr>
        <p:xfrm>
          <a:off x="304800" y="4267200"/>
          <a:ext cx="1308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Equation" r:id="rId4" imgW="1307880" imgH="342720" progId="Equation.DSMT4">
                  <p:embed/>
                </p:oleObj>
              </mc:Choice>
              <mc:Fallback>
                <p:oleObj name="Equation" r:id="rId4" imgW="13078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267200"/>
                        <a:ext cx="1308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066800" y="1676400"/>
            <a:ext cx="1066800" cy="304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665701"/>
              </p:ext>
            </p:extLst>
          </p:nvPr>
        </p:nvGraphicFramePr>
        <p:xfrm>
          <a:off x="1695450" y="4267200"/>
          <a:ext cx="622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6" imgW="622080" imgH="342720" progId="Equation.DSMT4">
                  <p:embed/>
                </p:oleObj>
              </mc:Choice>
              <mc:Fallback>
                <p:oleObj name="Equation" r:id="rId6" imgW="62208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4267200"/>
                        <a:ext cx="622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2133600" y="1066800"/>
            <a:ext cx="1828800" cy="609600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35538"/>
              </p:ext>
            </p:extLst>
          </p:nvPr>
        </p:nvGraphicFramePr>
        <p:xfrm>
          <a:off x="2362200" y="4267200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8" imgW="914400" imgH="342720" progId="Equation.DSMT4">
                  <p:embed/>
                </p:oleObj>
              </mc:Choice>
              <mc:Fallback>
                <p:oleObj name="Equation" r:id="rId8" imgW="91440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67200"/>
                        <a:ext cx="914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133600" y="1676400"/>
            <a:ext cx="1828800" cy="609600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36452"/>
              </p:ext>
            </p:extLst>
          </p:nvPr>
        </p:nvGraphicFramePr>
        <p:xfrm>
          <a:off x="3244850" y="42672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Equation" r:id="rId10" imgW="1130040" imgH="342720" progId="Equation.DSMT4">
                  <p:embed/>
                </p:oleObj>
              </mc:Choice>
              <mc:Fallback>
                <p:oleObj name="Equation" r:id="rId10" imgW="1130040" imgH="3427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42672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07" name="Group 47106"/>
          <p:cNvGrpSpPr/>
          <p:nvPr/>
        </p:nvGrpSpPr>
        <p:grpSpPr>
          <a:xfrm>
            <a:off x="3200400" y="1676400"/>
            <a:ext cx="2971800" cy="1600200"/>
            <a:chOff x="3200400" y="1676400"/>
            <a:chExt cx="2971800" cy="1600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200400" y="1676400"/>
              <a:ext cx="0" cy="16002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3276600"/>
              <a:ext cx="297180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469148"/>
              </p:ext>
            </p:extLst>
          </p:nvPr>
        </p:nvGraphicFramePr>
        <p:xfrm>
          <a:off x="393700" y="381000"/>
          <a:ext cx="118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Equation" r:id="rId12" imgW="1180800" imgH="342720" progId="Equation.DSMT4">
                  <p:embed/>
                </p:oleObj>
              </mc:Choice>
              <mc:Fallback>
                <p:oleObj name="Equation" r:id="rId12" imgW="118080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"/>
                        <a:ext cx="1181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33861"/>
              </p:ext>
            </p:extLst>
          </p:nvPr>
        </p:nvGraphicFramePr>
        <p:xfrm>
          <a:off x="1752600" y="381000"/>
          <a:ext cx="6362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Equation" r:id="rId14" imgW="6362640" imgH="342720" progId="Equation.DSMT4">
                  <p:embed/>
                </p:oleObj>
              </mc:Choice>
              <mc:Fallback>
                <p:oleObj name="Equation" r:id="rId14" imgW="6362640" imgH="3427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"/>
                        <a:ext cx="6362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" name="Object 47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6799"/>
              </p:ext>
            </p:extLst>
          </p:nvPr>
        </p:nvGraphicFramePr>
        <p:xfrm>
          <a:off x="3927475" y="1238250"/>
          <a:ext cx="5156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Equation" r:id="rId16" imgW="5155920" imgH="266400" progId="Equation.DSMT4">
                  <p:embed/>
                </p:oleObj>
              </mc:Choice>
              <mc:Fallback>
                <p:oleObj name="Equation" r:id="rId16" imgW="5155920" imgH="266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1238250"/>
                        <a:ext cx="51562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4724400"/>
            <a:ext cx="426227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9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57600" y="1066800"/>
            <a:ext cx="3124200" cy="762000"/>
            <a:chOff x="2133600" y="1600200"/>
            <a:chExt cx="3124200" cy="762000"/>
          </a:xfrm>
        </p:grpSpPr>
        <p:sp>
          <p:nvSpPr>
            <p:cNvPr id="2" name="Rectangle 12"/>
            <p:cNvSpPr>
              <a:spLocks noChangeArrowheads="1"/>
            </p:cNvSpPr>
            <p:nvPr/>
          </p:nvSpPr>
          <p:spPr bwMode="auto">
            <a:xfrm>
              <a:off x="2895600" y="1600200"/>
              <a:ext cx="16002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Line 13"/>
            <p:cNvSpPr>
              <a:spLocks noChangeShapeType="1"/>
            </p:cNvSpPr>
            <p:nvPr/>
          </p:nvSpPr>
          <p:spPr bwMode="auto">
            <a:xfrm>
              <a:off x="2133600" y="1981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14"/>
            <p:cNvSpPr>
              <a:spLocks noChangeShapeType="1"/>
            </p:cNvSpPr>
            <p:nvPr/>
          </p:nvSpPr>
          <p:spPr bwMode="auto">
            <a:xfrm>
              <a:off x="4495800" y="19812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932314"/>
                </p:ext>
              </p:extLst>
            </p:nvPr>
          </p:nvGraphicFramePr>
          <p:xfrm>
            <a:off x="3238500" y="1822450"/>
            <a:ext cx="914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3" name="Equation" r:id="rId3" imgW="914400" imgH="317160" progId="Equation.DSMT4">
                    <p:embed/>
                  </p:oleObj>
                </mc:Choice>
                <mc:Fallback>
                  <p:oleObj name="Equation" r:id="rId3" imgW="9144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38500" y="1822450"/>
                          <a:ext cx="914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381000" y="609600"/>
            <a:ext cx="3068429" cy="2107406"/>
            <a:chOff x="785812" y="3352800"/>
            <a:chExt cx="4091238" cy="2809875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2" y="3352800"/>
              <a:ext cx="406717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250" y="5199145"/>
              <a:ext cx="3048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15272"/>
              </p:ext>
            </p:extLst>
          </p:nvPr>
        </p:nvGraphicFramePr>
        <p:xfrm>
          <a:off x="6546850" y="895350"/>
          <a:ext cx="787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4" name="Equation" r:id="rId7" imgW="787320" imgH="342720" progId="Equation.DSMT4">
                  <p:embed/>
                </p:oleObj>
              </mc:Choice>
              <mc:Fallback>
                <p:oleObj name="Equation" r:id="rId7" imgW="7873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6850" y="895350"/>
                        <a:ext cx="7874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137695" y="2514600"/>
            <a:ext cx="3937000" cy="1638300"/>
            <a:chOff x="137695" y="2514600"/>
            <a:chExt cx="3937000" cy="1638300"/>
          </a:xfrm>
        </p:grpSpPr>
        <p:sp>
          <p:nvSpPr>
            <p:cNvPr id="11" name="Right Arrow 10"/>
            <p:cNvSpPr/>
            <p:nvPr/>
          </p:nvSpPr>
          <p:spPr>
            <a:xfrm rot="5400000">
              <a:off x="972312" y="2761488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386630"/>
                </p:ext>
              </p:extLst>
            </p:nvPr>
          </p:nvGraphicFramePr>
          <p:xfrm>
            <a:off x="137695" y="3810000"/>
            <a:ext cx="39370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5" name="Equation" r:id="rId9" imgW="3936960" imgH="342720" progId="Equation.DSMT4">
                    <p:embed/>
                  </p:oleObj>
                </mc:Choice>
                <mc:Fallback>
                  <p:oleObj name="Equation" r:id="rId9" imgW="3936960" imgH="3427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695" y="3810000"/>
                          <a:ext cx="3937000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4495800" y="4191000"/>
            <a:ext cx="1600200" cy="1524000"/>
            <a:chOff x="4495800" y="4191000"/>
            <a:chExt cx="1600200" cy="1524000"/>
          </a:xfrm>
        </p:grpSpPr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495800" y="4191000"/>
              <a:ext cx="1600200" cy="1524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2501892"/>
                </p:ext>
              </p:extLst>
            </p:nvPr>
          </p:nvGraphicFramePr>
          <p:xfrm>
            <a:off x="4838700" y="4794250"/>
            <a:ext cx="914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6" name="Equation" r:id="rId11" imgW="914400" imgH="317160" progId="Equation.DSMT4">
                    <p:embed/>
                  </p:oleObj>
                </mc:Choice>
                <mc:Fallback>
                  <p:oleObj name="Equation" r:id="rId11" imgW="9144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38700" y="4794250"/>
                          <a:ext cx="9144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50"/>
          <p:cNvGrpSpPr/>
          <p:nvPr/>
        </p:nvGrpSpPr>
        <p:grpSpPr>
          <a:xfrm>
            <a:off x="1074821" y="4191000"/>
            <a:ext cx="3429000" cy="1321471"/>
            <a:chOff x="1074821" y="4191000"/>
            <a:chExt cx="3429000" cy="1321471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074821" y="5512471"/>
              <a:ext cx="3429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074821" y="4191000"/>
              <a:ext cx="0" cy="13214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096000" y="5324979"/>
            <a:ext cx="1331495" cy="342900"/>
            <a:chOff x="6096000" y="5324979"/>
            <a:chExt cx="1331495" cy="342900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6096000" y="5496429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666844"/>
                </p:ext>
              </p:extLst>
            </p:nvPr>
          </p:nvGraphicFramePr>
          <p:xfrm>
            <a:off x="6894095" y="5324979"/>
            <a:ext cx="5334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7" name="Equation" r:id="rId12" imgW="533160" imgH="342720" progId="Equation.DSMT4">
                    <p:embed/>
                  </p:oleObj>
                </mc:Choice>
                <mc:Fallback>
                  <p:oleObj name="Equation" r:id="rId12" imgW="533160" imgH="34272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4095" y="5324979"/>
                          <a:ext cx="533400" cy="3429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" name="Group 58"/>
          <p:cNvGrpSpPr/>
          <p:nvPr/>
        </p:nvGrpSpPr>
        <p:grpSpPr>
          <a:xfrm>
            <a:off x="1745332" y="4191000"/>
            <a:ext cx="2758489" cy="986589"/>
            <a:chOff x="1745332" y="4191000"/>
            <a:chExt cx="2758489" cy="986589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1745332" y="5177589"/>
              <a:ext cx="2758489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2" name="Straight Connector 31"/>
            <p:cNvCxnSpPr>
              <a:stCxn id="31" idx="0"/>
            </p:cNvCxnSpPr>
            <p:nvPr/>
          </p:nvCxnSpPr>
          <p:spPr>
            <a:xfrm flipV="1">
              <a:off x="1745332" y="4191000"/>
              <a:ext cx="0" cy="986589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096000" y="4888832"/>
            <a:ext cx="1332832" cy="342900"/>
            <a:chOff x="6096000" y="4888832"/>
            <a:chExt cx="1332832" cy="342900"/>
          </a:xfrm>
        </p:grpSpPr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6096000" y="5177589"/>
              <a:ext cx="762000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6451703"/>
                </p:ext>
              </p:extLst>
            </p:nvPr>
          </p:nvGraphicFramePr>
          <p:xfrm>
            <a:off x="6870032" y="4888832"/>
            <a:ext cx="558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8" name="Equation" r:id="rId14" imgW="558720" imgH="342720" progId="Equation.DSMT4">
                    <p:embed/>
                  </p:oleObj>
                </mc:Choice>
                <mc:Fallback>
                  <p:oleObj name="Equation" r:id="rId14" imgW="558720" imgH="34272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0032" y="4888832"/>
                          <a:ext cx="558800" cy="342900"/>
                        </a:xfrm>
                        <a:prstGeom prst="rect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59"/>
          <p:cNvGrpSpPr/>
          <p:nvPr/>
        </p:nvGrpSpPr>
        <p:grpSpPr>
          <a:xfrm>
            <a:off x="2537411" y="4102768"/>
            <a:ext cx="1958389" cy="697832"/>
            <a:chOff x="2537411" y="4102768"/>
            <a:chExt cx="1958389" cy="697832"/>
          </a:xfrm>
        </p:grpSpPr>
        <p:cxnSp>
          <p:nvCxnSpPr>
            <p:cNvPr id="38" name="Straight Connector 37"/>
            <p:cNvCxnSpPr>
              <a:stCxn id="40" idx="0"/>
            </p:cNvCxnSpPr>
            <p:nvPr/>
          </p:nvCxnSpPr>
          <p:spPr>
            <a:xfrm flipV="1">
              <a:off x="2537411" y="4102768"/>
              <a:ext cx="4011" cy="697832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2537411" y="4800600"/>
              <a:ext cx="195838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6001" y="4508835"/>
            <a:ext cx="1320799" cy="342900"/>
            <a:chOff x="6096001" y="4508835"/>
            <a:chExt cx="1320799" cy="342900"/>
          </a:xfrm>
        </p:grpSpPr>
        <p:sp>
          <p:nvSpPr>
            <p:cNvPr id="45" name="Line 13"/>
            <p:cNvSpPr>
              <a:spLocks noChangeShapeType="1"/>
            </p:cNvSpPr>
            <p:nvPr/>
          </p:nvSpPr>
          <p:spPr bwMode="auto">
            <a:xfrm>
              <a:off x="6096001" y="4808621"/>
              <a:ext cx="76199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233317"/>
                </p:ext>
              </p:extLst>
            </p:nvPr>
          </p:nvGraphicFramePr>
          <p:xfrm>
            <a:off x="6858000" y="4508835"/>
            <a:ext cx="558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9" name="Equation" r:id="rId16" imgW="558720" imgH="342720" progId="Equation.DSMT4">
                    <p:embed/>
                  </p:oleObj>
                </mc:Choice>
                <mc:Fallback>
                  <p:oleObj name="Equation" r:id="rId16" imgW="558720" imgH="34272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0" y="4508835"/>
                          <a:ext cx="558800" cy="342900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3420103" y="4191000"/>
            <a:ext cx="1075697" cy="252663"/>
            <a:chOff x="3420103" y="4191000"/>
            <a:chExt cx="1075697" cy="252663"/>
          </a:xfrm>
        </p:grpSpPr>
        <p:cxnSp>
          <p:nvCxnSpPr>
            <p:cNvPr id="47" name="Straight Connector 46"/>
            <p:cNvCxnSpPr>
              <a:stCxn id="49" idx="0"/>
            </p:cNvCxnSpPr>
            <p:nvPr/>
          </p:nvCxnSpPr>
          <p:spPr>
            <a:xfrm flipV="1">
              <a:off x="3420103" y="4191000"/>
              <a:ext cx="8021" cy="25266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3420103" y="4443663"/>
              <a:ext cx="1075697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04022" y="4116805"/>
            <a:ext cx="1320800" cy="342900"/>
            <a:chOff x="6104022" y="4116805"/>
            <a:chExt cx="1320800" cy="342900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6104022" y="4451684"/>
              <a:ext cx="762000" cy="8021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7085986"/>
                </p:ext>
              </p:extLst>
            </p:nvPr>
          </p:nvGraphicFramePr>
          <p:xfrm>
            <a:off x="6866022" y="4116805"/>
            <a:ext cx="558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0" name="Equation" r:id="rId18" imgW="558720" imgH="342720" progId="Equation.DSMT4">
                    <p:embed/>
                  </p:oleObj>
                </mc:Choice>
                <mc:Fallback>
                  <p:oleObj name="Equation" r:id="rId18" imgW="558720" imgH="34272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6022" y="4116805"/>
                          <a:ext cx="558800" cy="342900"/>
                        </a:xfrm>
                        <a:prstGeom prst="rect">
                          <a:avLst/>
                        </a:prstGeom>
                        <a:solidFill>
                          <a:srgbClr val="FF505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20888"/>
              </p:ext>
            </p:extLst>
          </p:nvPr>
        </p:nvGraphicFramePr>
        <p:xfrm>
          <a:off x="5562600" y="5791200"/>
          <a:ext cx="3390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Equation" r:id="rId20" imgW="3390840" imgH="342720" progId="Equation.DSMT4">
                  <p:embed/>
                </p:oleObj>
              </mc:Choice>
              <mc:Fallback>
                <p:oleObj name="Equation" r:id="rId20" imgW="33908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791200"/>
                        <a:ext cx="33909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620307"/>
              </p:ext>
            </p:extLst>
          </p:nvPr>
        </p:nvGraphicFramePr>
        <p:xfrm>
          <a:off x="1219200" y="266700"/>
          <a:ext cx="389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Equation" r:id="rId22" imgW="3898800" imgH="342720" progId="Equation.DSMT4">
                  <p:embed/>
                </p:oleObj>
              </mc:Choice>
              <mc:Fallback>
                <p:oleObj name="Equation" r:id="rId22" imgW="389880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"/>
                        <a:ext cx="3898900" cy="34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460918"/>
              </p:ext>
            </p:extLst>
          </p:nvPr>
        </p:nvGraphicFramePr>
        <p:xfrm>
          <a:off x="6015789" y="1994359"/>
          <a:ext cx="288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3" name="Equation" r:id="rId24" imgW="2882880" imgH="342720" progId="Equation.DSMT4">
                  <p:embed/>
                </p:oleObj>
              </mc:Choice>
              <mc:Fallback>
                <p:oleObj name="Equation" r:id="rId24" imgW="2882880" imgH="34272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789" y="1994359"/>
                        <a:ext cx="2882900" cy="3429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73914"/>
              </p:ext>
            </p:extLst>
          </p:nvPr>
        </p:nvGraphicFramePr>
        <p:xfrm>
          <a:off x="5219700" y="6324600"/>
          <a:ext cx="3810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4" name="Equation" r:id="rId26" imgW="3809880" imgH="266400" progId="Equation.DSMT4">
                  <p:embed/>
                </p:oleObj>
              </mc:Choice>
              <mc:Fallback>
                <p:oleObj name="Equation" r:id="rId26" imgW="3809880" imgH="266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6324600"/>
                        <a:ext cx="38100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038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431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676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52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5334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648200" y="25146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562600" y="2514600"/>
            <a:ext cx="533400" cy="228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57400" y="3200400"/>
            <a:ext cx="3952875" cy="762000"/>
            <a:chOff x="2057400" y="3200400"/>
            <a:chExt cx="3952875" cy="762000"/>
          </a:xfrm>
        </p:grpSpPr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3276600" y="3200400"/>
              <a:ext cx="16002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2514600" y="3581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4876800" y="35814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1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429000"/>
              <a:ext cx="7524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3276600"/>
              <a:ext cx="485775" cy="180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4" name="Picture 1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3200400"/>
              <a:ext cx="523875" cy="22860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866900" y="373538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Input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245100" y="37338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85800" y="4495800"/>
            <a:ext cx="804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The relations between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) are expressed as equations</a:t>
            </a:r>
          </a:p>
        </p:txBody>
      </p:sp>
    </p:spTree>
    <p:extLst>
      <p:ext uri="{BB962C8B-B14F-4D97-AF65-F5344CB8AC3E}">
        <p14:creationId xmlns:p14="http://schemas.microsoft.com/office/powerpoint/2010/main" val="36323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07" grpId="0" animBg="1"/>
      <p:bldP spid="29715" grpId="0"/>
      <p:bldP spid="29716" grpId="0"/>
      <p:bldP spid="297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ChangeArrowheads="1"/>
          </p:cNvSpPr>
          <p:nvPr/>
        </p:nvSpPr>
        <p:spPr bwMode="auto">
          <a:xfrm>
            <a:off x="3505200" y="457200"/>
            <a:ext cx="16002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Line 10"/>
          <p:cNvSpPr>
            <a:spLocks noChangeShapeType="1"/>
          </p:cNvSpPr>
          <p:nvPr/>
        </p:nvSpPr>
        <p:spPr bwMode="auto">
          <a:xfrm>
            <a:off x="2743200" y="838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11"/>
          <p:cNvSpPr>
            <a:spLocks noChangeShapeType="1"/>
          </p:cNvSpPr>
          <p:nvPr/>
        </p:nvSpPr>
        <p:spPr bwMode="auto">
          <a:xfrm>
            <a:off x="5105400" y="838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752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85775" cy="180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523875" cy="2286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2209800" y="10668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Input</a:t>
            </a:r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5473700" y="9906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Output</a:t>
            </a:r>
          </a:p>
        </p:txBody>
      </p:sp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190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41325" y="2492375"/>
            <a:ext cx="1711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Electric Heater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257175" y="1855788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143000" y="4114800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1905000" y="3657600"/>
            <a:ext cx="838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Oval 23"/>
          <p:cNvSpPr>
            <a:spLocks noChangeArrowheads="1"/>
          </p:cNvSpPr>
          <p:nvPr/>
        </p:nvSpPr>
        <p:spPr bwMode="auto">
          <a:xfrm>
            <a:off x="2514600" y="4876800"/>
            <a:ext cx="685800" cy="609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>
            <a:off x="1371600" y="4876800"/>
            <a:ext cx="685800" cy="60960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2438400" y="4495800"/>
            <a:ext cx="3048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2438400" y="4648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2362200" y="4419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3429000" y="4495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447800" y="411480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Speed </a:t>
            </a:r>
          </a:p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paddle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4267200" y="4038600"/>
            <a:ext cx="754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latin typeface="Times New Roman" pitchFamily="18" charset="0"/>
                <a:cs typeface="Times New Roman" pitchFamily="18" charset="0"/>
              </a:rPr>
              <a:t>Speed </a:t>
            </a:r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057400" y="5943600"/>
            <a:ext cx="1447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>
            <a:off x="14478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35052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V="1">
            <a:off x="1676400" y="4648200"/>
            <a:ext cx="685800" cy="1524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3657600" y="4648200"/>
            <a:ext cx="457200" cy="1447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533400" y="3352800"/>
            <a:ext cx="55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Car</a:t>
            </a:r>
          </a:p>
        </p:txBody>
      </p:sp>
    </p:spTree>
    <p:extLst>
      <p:ext uri="{BB962C8B-B14F-4D97-AF65-F5344CB8AC3E}">
        <p14:creationId xmlns:p14="http://schemas.microsoft.com/office/powerpoint/2010/main" val="17123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/>
      <p:bldP spid="30740" grpId="0"/>
      <p:bldP spid="30741" grpId="0" animBg="1"/>
      <p:bldP spid="30742" grpId="0" animBg="1"/>
      <p:bldP spid="30743" grpId="0" animBg="1"/>
      <p:bldP spid="30744" grpId="0" animBg="1"/>
      <p:bldP spid="30747" grpId="0" animBg="1"/>
      <p:bldP spid="30748" grpId="0" animBg="1"/>
      <p:bldP spid="30749" grpId="0" animBg="1"/>
      <p:bldP spid="30750" grpId="0" animBg="1"/>
      <p:bldP spid="30751" grpId="0"/>
      <p:bldP spid="30752" grpId="0"/>
      <p:bldP spid="30753" grpId="0" animBg="1"/>
      <p:bldP spid="30754" grpId="0" animBg="1"/>
      <p:bldP spid="30755" grpId="0" animBg="1"/>
      <p:bldP spid="30756" grpId="0" animBg="1"/>
      <p:bldP spid="30757" grpId="0" animBg="1"/>
      <p:bldP spid="307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2143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9" y="2547583"/>
            <a:ext cx="23622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70633"/>
            <a:ext cx="2209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"/>
            <a:ext cx="1143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17513" y="269875"/>
            <a:ext cx="58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Let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1414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2547583"/>
            <a:ext cx="2743200" cy="171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668472" y="1524000"/>
            <a:ext cx="4694478" cy="3227688"/>
            <a:chOff x="3668472" y="1524000"/>
            <a:chExt cx="4694478" cy="3227688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329601"/>
              <a:ext cx="257175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3668472" y="1524000"/>
              <a:ext cx="1867355" cy="3227688"/>
              <a:chOff x="3668472" y="1524000"/>
              <a:chExt cx="1867355" cy="3227688"/>
            </a:xfrm>
          </p:grpSpPr>
          <p:cxnSp>
            <p:nvCxnSpPr>
              <p:cNvPr id="8" name="Straight Connector 7"/>
              <p:cNvCxnSpPr>
                <a:endCxn id="17" idx="1"/>
              </p:cNvCxnSpPr>
              <p:nvPr/>
            </p:nvCxnSpPr>
            <p:spPr>
              <a:xfrm>
                <a:off x="3668472" y="1524000"/>
                <a:ext cx="618651" cy="1611203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4242486" y="3079407"/>
                <a:ext cx="304800" cy="381000"/>
                <a:chOff x="4037888" y="3048000"/>
                <a:chExt cx="304800" cy="381000"/>
              </a:xfrm>
            </p:grpSpPr>
            <p:sp>
              <p:nvSpPr>
                <p:cNvPr id="17" name="Oval 3"/>
                <p:cNvSpPr>
                  <a:spLocks noChangeArrowheads="1"/>
                </p:cNvSpPr>
                <p:nvPr/>
              </p:nvSpPr>
              <p:spPr bwMode="auto">
                <a:xfrm>
                  <a:off x="4037888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 w="2857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67605275"/>
                    </p:ext>
                  </p:extLst>
                </p:nvPr>
              </p:nvGraphicFramePr>
              <p:xfrm>
                <a:off x="4083050" y="3130550"/>
                <a:ext cx="2159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57" name="Equation" r:id="rId9" imgW="215640" imgH="215640" progId="Equation.DSMT4">
                        <p:embed/>
                      </p:oleObj>
                    </mc:Choice>
                    <mc:Fallback>
                      <p:oleObj name="Equation" r:id="rId9" imgW="215640" imgH="215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083050" y="3130550"/>
                              <a:ext cx="215900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3" name="Straight Connector 22"/>
              <p:cNvCxnSpPr/>
              <p:nvPr/>
            </p:nvCxnSpPr>
            <p:spPr>
              <a:xfrm flipV="1">
                <a:off x="3691424" y="3411495"/>
                <a:ext cx="603937" cy="1340193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ight Arrow 20"/>
              <p:cNvSpPr/>
              <p:nvPr/>
            </p:nvSpPr>
            <p:spPr>
              <a:xfrm>
                <a:off x="4557419" y="3027591"/>
                <a:ext cx="978408" cy="484632"/>
              </a:xfrm>
              <a:prstGeom prst="rightArrow">
                <a:avLst/>
              </a:prstGeom>
              <a:solidFill>
                <a:srgbClr val="A500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8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ChangeArrowheads="1"/>
          </p:cNvSpPr>
          <p:nvPr/>
        </p:nvSpPr>
        <p:spPr bwMode="auto">
          <a:xfrm>
            <a:off x="228600" y="3048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>
                <a:latin typeface="Times New Roman" pitchFamily="18" charset="0"/>
                <a:cs typeface="Times New Roman" pitchFamily="18" charset="0"/>
              </a:rPr>
              <a:t>A another example of a physical system is a voltage amplifier such as that used</a:t>
            </a:r>
          </a:p>
          <a:p>
            <a:pPr algn="l"/>
            <a:r>
              <a:rPr lang="en-US" sz="2000">
                <a:latin typeface="Times New Roman" pitchFamily="18" charset="0"/>
                <a:cs typeface="Times New Roman" pitchFamily="18" charset="0"/>
              </a:rPr>
              <a:t>in public-address systems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191000" y="1981200"/>
            <a:ext cx="2362200" cy="990600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33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981200" y="2514600"/>
            <a:ext cx="220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28800"/>
            <a:ext cx="5302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6553200" y="25146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4473575" y="2214563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amplifier</a:t>
            </a:r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3390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4273550" y="34305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block diagram</a:t>
            </a:r>
          </a:p>
        </p:txBody>
      </p:sp>
    </p:spTree>
    <p:extLst>
      <p:ext uri="{BB962C8B-B14F-4D97-AF65-F5344CB8AC3E}">
        <p14:creationId xmlns:p14="http://schemas.microsoft.com/office/powerpoint/2010/main" val="2483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8" grpId="0" animBg="1"/>
      <p:bldP spid="31760" grpId="0" animBg="1"/>
      <p:bldP spid="31761" grpId="0"/>
      <p:bldP spid="3176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1219200" y="381000"/>
            <a:ext cx="444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Representation of a general system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48450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135688" y="1681163"/>
            <a:ext cx="177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y(t) =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04800" y="2895600"/>
            <a:ext cx="811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where the notation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indicates a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transformation or mapping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81000" y="37338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This notation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T[.]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does not indicate a function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04800" y="43434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that is,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T[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not a mathematical function into which we substitute</a:t>
            </a:r>
          </a:p>
          <a:p>
            <a:pPr algn="l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and directly calculate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04800" y="53340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The explicit set of equations relating the input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and the output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is called the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mathematical model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or simply, the model, of the system</a:t>
            </a:r>
          </a:p>
        </p:txBody>
      </p:sp>
    </p:spTree>
    <p:extLst>
      <p:ext uri="{BB962C8B-B14F-4D97-AF65-F5344CB8AC3E}">
        <p14:creationId xmlns:p14="http://schemas.microsoft.com/office/powerpoint/2010/main" val="81253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  <p:bldP spid="32777" grpId="0"/>
      <p:bldP spid="327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3771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692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21200" y="1819275"/>
          <a:ext cx="38735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Equation" r:id="rId5" imgW="190417" imgH="812447" progId="Equation.DSMT4">
                  <p:embed/>
                </p:oleObj>
              </mc:Choice>
              <mc:Fallback>
                <p:oleObj name="Equation" r:id="rId5" imgW="190417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819275"/>
                        <a:ext cx="387350" cy="16525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6416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28702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200183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4114800" y="4730750"/>
          <a:ext cx="452278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11" imgW="1511300" imgH="711200" progId="Equation.DSMT4">
                  <p:embed/>
                </p:oleObj>
              </mc:Choice>
              <mc:Fallback>
                <p:oleObj name="Equation" r:id="rId11" imgW="15113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30750"/>
                        <a:ext cx="452278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3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271432"/>
              </p:ext>
            </p:extLst>
          </p:nvPr>
        </p:nvGraphicFramePr>
        <p:xfrm>
          <a:off x="381000" y="228600"/>
          <a:ext cx="5105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Equation" r:id="rId3" imgW="5105160" imgH="342720" progId="Equation.DSMT4">
                  <p:embed/>
                </p:oleObj>
              </mc:Choice>
              <mc:Fallback>
                <p:oleObj name="Equation" r:id="rId3" imgW="51051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8600"/>
                        <a:ext cx="5105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91141"/>
            <a:ext cx="2447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6674" y="1371600"/>
            <a:ext cx="8953500" cy="1371600"/>
            <a:chOff x="191924" y="2209800"/>
            <a:chExt cx="8953500" cy="1371600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24" y="2209800"/>
              <a:ext cx="89535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2667000"/>
              <a:ext cx="86772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63" y="3276600"/>
              <a:ext cx="5410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48000"/>
            <a:ext cx="3724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10000"/>
            <a:ext cx="2933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857625"/>
            <a:ext cx="2019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419600"/>
            <a:ext cx="51435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953000"/>
            <a:ext cx="29432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44607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6743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333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533400"/>
            <a:ext cx="3695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200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1576387"/>
            <a:ext cx="35242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47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2795899"/>
            <a:ext cx="4029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733800"/>
            <a:ext cx="3419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38" y="3676116"/>
            <a:ext cx="35909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24400"/>
            <a:ext cx="29813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36" y="4717991"/>
            <a:ext cx="3048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638800"/>
            <a:ext cx="30575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45" y="5472112"/>
            <a:ext cx="3171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3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286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914400"/>
            <a:ext cx="6553200" cy="704850"/>
            <a:chOff x="304800" y="914400"/>
            <a:chExt cx="6553200" cy="704850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14400"/>
              <a:ext cx="65532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371600"/>
              <a:ext cx="580072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04800" y="1905000"/>
            <a:ext cx="5629275" cy="295275"/>
            <a:chOff x="414337" y="2286000"/>
            <a:chExt cx="5629275" cy="295275"/>
          </a:xfrm>
        </p:grpSpPr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" y="2286000"/>
              <a:ext cx="43529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262" y="2286000"/>
              <a:ext cx="127635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2438400"/>
            <a:ext cx="60483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6581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8650" y="4343400"/>
            <a:ext cx="4029075" cy="277738"/>
            <a:chOff x="542925" y="5237237"/>
            <a:chExt cx="4029075" cy="277738"/>
          </a:xfrm>
        </p:grpSpPr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5257800"/>
              <a:ext cx="904875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7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5248275"/>
              <a:ext cx="10001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68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5237237"/>
              <a:ext cx="1181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2" y="4876800"/>
            <a:ext cx="59531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4819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38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3148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181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2752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0480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0382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" y="1219200"/>
            <a:ext cx="652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6" y="1752600"/>
            <a:ext cx="6981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3" y="3124200"/>
            <a:ext cx="3848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6" y="2286000"/>
            <a:ext cx="3686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3" y="3657600"/>
            <a:ext cx="6743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6" y="4267200"/>
            <a:ext cx="3962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3" y="4724400"/>
            <a:ext cx="4819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3" y="5361685"/>
            <a:ext cx="34004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1" y="5857874"/>
            <a:ext cx="14668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34086"/>
            <a:ext cx="36671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500062"/>
            <a:ext cx="3133725" cy="714375"/>
            <a:chOff x="685800" y="685800"/>
            <a:chExt cx="3133725" cy="71437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85800"/>
              <a:ext cx="1466850" cy="71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871537"/>
              <a:ext cx="13049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4953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0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1529" y="762000"/>
            <a:ext cx="2764208" cy="304800"/>
            <a:chOff x="540967" y="4343400"/>
            <a:chExt cx="2764208" cy="30480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67" y="4343400"/>
              <a:ext cx="14001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343400"/>
              <a:ext cx="124777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5381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267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4004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30956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3711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27511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7429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400"/>
            <a:ext cx="866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838325" cy="323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1724025" cy="2952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714500" cy="2857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0"/>
            <a:ext cx="2971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2047875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72075"/>
            <a:ext cx="29241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09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3" y="914400"/>
            <a:ext cx="599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1593" y="1676400"/>
            <a:ext cx="7391400" cy="838200"/>
            <a:chOff x="421593" y="1676400"/>
            <a:chExt cx="7391400" cy="838200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93" y="1676400"/>
              <a:ext cx="73914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209800"/>
              <a:ext cx="55149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7200" y="3019425"/>
            <a:ext cx="7038975" cy="909638"/>
            <a:chOff x="457200" y="3019425"/>
            <a:chExt cx="7038975" cy="909638"/>
          </a:xfrm>
        </p:grpSpPr>
        <p:pic>
          <p:nvPicPr>
            <p:cNvPr id="235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19425"/>
              <a:ext cx="3419475" cy="40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3595688"/>
              <a:ext cx="65341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4784"/>
            <a:ext cx="88582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9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486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6762"/>
            <a:ext cx="3028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9600" y="1981200"/>
            <a:ext cx="3860563" cy="485775"/>
            <a:chOff x="609600" y="1981200"/>
            <a:chExt cx="3860563" cy="485775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981200"/>
              <a:ext cx="22764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963" y="2111078"/>
              <a:ext cx="121920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17677" y="3324225"/>
            <a:ext cx="2786062" cy="704850"/>
            <a:chOff x="685800" y="2724150"/>
            <a:chExt cx="2786062" cy="704850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95600"/>
              <a:ext cx="809625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12" y="2724150"/>
              <a:ext cx="1619250" cy="704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3" y="2876550"/>
            <a:ext cx="2647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3" y="3276599"/>
            <a:ext cx="16002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9925"/>
            <a:ext cx="10572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68372" y="3362325"/>
            <a:ext cx="2527953" cy="514350"/>
            <a:chOff x="6168372" y="3362325"/>
            <a:chExt cx="2527953" cy="514350"/>
          </a:xfrm>
        </p:grpSpPr>
        <p:pic>
          <p:nvPicPr>
            <p:cNvPr id="24586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372" y="3362325"/>
              <a:ext cx="60960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421743"/>
              <a:ext cx="16097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4743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40195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08" y="6096000"/>
            <a:ext cx="4105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962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800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581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9350" y="2744460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>
            <a:off x="1676400" y="3049260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77847"/>
              </p:ext>
            </p:extLst>
          </p:nvPr>
        </p:nvGraphicFramePr>
        <p:xfrm>
          <a:off x="1636647" y="2667000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" name="Equation" r:id="rId6" imgW="380880" imgH="266400" progId="Equation.DSMT4">
                  <p:embed/>
                </p:oleObj>
              </mc:Choice>
              <mc:Fallback>
                <p:oleObj name="Equation" r:id="rId6" imgW="380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6647" y="2667000"/>
                        <a:ext cx="381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505200" y="3049260"/>
            <a:ext cx="1676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701579"/>
              </p:ext>
            </p:extLst>
          </p:nvPr>
        </p:nvGraphicFramePr>
        <p:xfrm>
          <a:off x="2774950" y="2915910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1" name="Equation" r:id="rId8" imgW="368280" imgH="266400" progId="Equation.DSMT4">
                  <p:embed/>
                </p:oleObj>
              </mc:Choice>
              <mc:Fallback>
                <p:oleObj name="Equation" r:id="rId8" imgW="36828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915910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001505"/>
              </p:ext>
            </p:extLst>
          </p:nvPr>
        </p:nvGraphicFramePr>
        <p:xfrm>
          <a:off x="3663950" y="2611110"/>
          <a:ext cx="1168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" name="Equation" r:id="rId10" imgW="1168200" imgH="266400" progId="Equation.DSMT4">
                  <p:embed/>
                </p:oleObj>
              </mc:Choice>
              <mc:Fallback>
                <p:oleObj name="Equation" r:id="rId10" imgW="116820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611110"/>
                        <a:ext cx="11684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181600" y="2744460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21204"/>
              </p:ext>
            </p:extLst>
          </p:nvPr>
        </p:nvGraphicFramePr>
        <p:xfrm>
          <a:off x="5260975" y="2934960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3" name="Equation" r:id="rId12" imgW="927000" imgH="228600" progId="Equation.DSMT4">
                  <p:embed/>
                </p:oleObj>
              </mc:Choice>
              <mc:Fallback>
                <p:oleObj name="Equation" r:id="rId12" imgW="927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2934960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267450" y="3049260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843976"/>
              </p:ext>
            </p:extLst>
          </p:nvPr>
        </p:nvGraphicFramePr>
        <p:xfrm>
          <a:off x="6591064" y="2667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" name="Equation" r:id="rId14" imgW="698400" imgH="279360" progId="Equation.DSMT4">
                  <p:embed/>
                </p:oleObj>
              </mc:Choice>
              <mc:Fallback>
                <p:oleObj name="Equation" r:id="rId14" imgW="6984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064" y="26670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419350" y="4175938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endCxn id="19" idx="1"/>
          </p:cNvCxnSpPr>
          <p:nvPr/>
        </p:nvCxnSpPr>
        <p:spPr>
          <a:xfrm>
            <a:off x="1676400" y="4480738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53392"/>
              </p:ext>
            </p:extLst>
          </p:nvPr>
        </p:nvGraphicFramePr>
        <p:xfrm>
          <a:off x="1636647" y="4098478"/>
          <a:ext cx="381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" name="Equation" r:id="rId16" imgW="380880" imgH="266400" progId="Equation.DSMT4">
                  <p:embed/>
                </p:oleObj>
              </mc:Choice>
              <mc:Fallback>
                <p:oleObj name="Equation" r:id="rId16" imgW="3808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6647" y="4098478"/>
                        <a:ext cx="381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3505200" y="4480738"/>
            <a:ext cx="1676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22107"/>
              </p:ext>
            </p:extLst>
          </p:nvPr>
        </p:nvGraphicFramePr>
        <p:xfrm>
          <a:off x="5486400" y="4347388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" name="Equation" r:id="rId17" imgW="368280" imgH="266400" progId="Equation.DSMT4">
                  <p:embed/>
                </p:oleObj>
              </mc:Choice>
              <mc:Fallback>
                <p:oleObj name="Equation" r:id="rId17" imgW="368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347388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64252"/>
              </p:ext>
            </p:extLst>
          </p:nvPr>
        </p:nvGraphicFramePr>
        <p:xfrm>
          <a:off x="6584950" y="4093388"/>
          <a:ext cx="952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7" name="Equation" r:id="rId19" imgW="952200" imgH="279360" progId="Equation.DSMT4">
                  <p:embed/>
                </p:oleObj>
              </mc:Choice>
              <mc:Fallback>
                <p:oleObj name="Equation" r:id="rId19" imgW="952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093388"/>
                        <a:ext cx="952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181600" y="4175938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656131"/>
              </p:ext>
            </p:extLst>
          </p:nvPr>
        </p:nvGraphicFramePr>
        <p:xfrm>
          <a:off x="2498725" y="4366438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8" name="Equation" r:id="rId21" imgW="927000" imgH="228600" progId="Equation.DSMT4">
                  <p:embed/>
                </p:oleObj>
              </mc:Choice>
              <mc:Fallback>
                <p:oleObj name="Equation" r:id="rId21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4366438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267450" y="4480738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699121"/>
              </p:ext>
            </p:extLst>
          </p:nvPr>
        </p:nvGraphicFramePr>
        <p:xfrm>
          <a:off x="3857625" y="4099738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9" name="Equation" r:id="rId23" imgW="685800" imgH="279360" progId="Equation.DSMT4">
                  <p:embed/>
                </p:oleObj>
              </mc:Choice>
              <mc:Fallback>
                <p:oleObj name="Equation" r:id="rId23" imgW="685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099738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5105400"/>
            <a:ext cx="868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3" y="5601408"/>
            <a:ext cx="3143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34" y="5571652"/>
            <a:ext cx="49244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2" y="6096000"/>
            <a:ext cx="207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21" y="6119380"/>
            <a:ext cx="26384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52450" y="6442994"/>
            <a:ext cx="7591425" cy="333375"/>
            <a:chOff x="552450" y="6442994"/>
            <a:chExt cx="7591425" cy="333375"/>
          </a:xfrm>
        </p:grpSpPr>
        <p:pic>
          <p:nvPicPr>
            <p:cNvPr id="18457" name="Picture 25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" y="6442994"/>
              <a:ext cx="5715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6471568"/>
              <a:ext cx="17716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5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3500" y="1358900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>
          <a:xfrm>
            <a:off x="590550" y="1663700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253142"/>
              </p:ext>
            </p:extLst>
          </p:nvPr>
        </p:nvGraphicFramePr>
        <p:xfrm>
          <a:off x="582613" y="1281663"/>
          <a:ext cx="317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" name="Equation" r:id="rId3" imgW="317160" imgH="266400" progId="Equation.DSMT4">
                  <p:embed/>
                </p:oleObj>
              </mc:Choice>
              <mc:Fallback>
                <p:oleObj name="Equation" r:id="rId3" imgW="317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1281663"/>
                        <a:ext cx="317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419350" y="1663700"/>
            <a:ext cx="2819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96184"/>
              </p:ext>
            </p:extLst>
          </p:nvPr>
        </p:nvGraphicFramePr>
        <p:xfrm>
          <a:off x="1689100" y="1530350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" name="Equation" r:id="rId5" imgW="368280" imgH="266400" progId="Equation.DSMT4">
                  <p:embed/>
                </p:oleObj>
              </mc:Choice>
              <mc:Fallback>
                <p:oleObj name="Equation" r:id="rId5" imgW="368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1530350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238750" y="1328673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78514"/>
              </p:ext>
            </p:extLst>
          </p:nvPr>
        </p:nvGraphicFramePr>
        <p:xfrm>
          <a:off x="5318125" y="1519173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6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1519173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6324600" y="1633473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559894"/>
              </p:ext>
            </p:extLst>
          </p:nvPr>
        </p:nvGraphicFramePr>
        <p:xfrm>
          <a:off x="2590800" y="121920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16373"/>
              </p:ext>
            </p:extLst>
          </p:nvPr>
        </p:nvGraphicFramePr>
        <p:xfrm>
          <a:off x="3873500" y="1080050"/>
          <a:ext cx="116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" name="Equation" r:id="rId11" imgW="1168200" imgH="558720" progId="Equation.DSMT4">
                  <p:embed/>
                </p:oleObj>
              </mc:Choice>
              <mc:Fallback>
                <p:oleObj name="Equation" r:id="rId11" imgW="11682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1080050"/>
                        <a:ext cx="1168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98220"/>
              </p:ext>
            </p:extLst>
          </p:nvPr>
        </p:nvGraphicFramePr>
        <p:xfrm>
          <a:off x="6610350" y="911775"/>
          <a:ext cx="1968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9" name="Equation" r:id="rId13" imgW="1968480" imgH="571320" progId="Equation.DSMT4">
                  <p:embed/>
                </p:oleObj>
              </mc:Choice>
              <mc:Fallback>
                <p:oleObj name="Equation" r:id="rId13" imgW="1968480" imgH="5713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911775"/>
                        <a:ext cx="1968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324054" y="2511975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581104" y="2816775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09904" y="2816775"/>
            <a:ext cx="28194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29304" y="2481748"/>
            <a:ext cx="108585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253925"/>
              </p:ext>
            </p:extLst>
          </p:nvPr>
        </p:nvGraphicFramePr>
        <p:xfrm>
          <a:off x="1403429" y="2702475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" name="Equation" r:id="rId15" imgW="927000" imgH="228600" progId="Equation.DSMT4">
                  <p:embed/>
                </p:oleObj>
              </mc:Choice>
              <mc:Fallback>
                <p:oleObj name="Equation" r:id="rId15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429" y="2702475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315154" y="2786548"/>
            <a:ext cx="7429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45872"/>
              </p:ext>
            </p:extLst>
          </p:nvPr>
        </p:nvGraphicFramePr>
        <p:xfrm>
          <a:off x="581104" y="2378625"/>
          <a:ext cx="317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1" name="Equation" r:id="rId16" imgW="317160" imgH="266400" progId="Equation.DSMT4">
                  <p:embed/>
                </p:oleObj>
              </mc:Choice>
              <mc:Fallback>
                <p:oleObj name="Equation" r:id="rId16" imgW="317160" imgH="26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04" y="2378625"/>
                        <a:ext cx="317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089866"/>
              </p:ext>
            </p:extLst>
          </p:nvPr>
        </p:nvGraphicFramePr>
        <p:xfrm>
          <a:off x="3337594" y="2372275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" name="Equation" r:id="rId18" imgW="634680" imgH="279360" progId="Equation.DSMT4">
                  <p:embed/>
                </p:oleObj>
              </mc:Choice>
              <mc:Fallback>
                <p:oleObj name="Equation" r:id="rId18" imgW="634680" imgH="2793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7594" y="2372275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81481"/>
              </p:ext>
            </p:extLst>
          </p:nvPr>
        </p:nvGraphicFramePr>
        <p:xfrm>
          <a:off x="5588079" y="2653198"/>
          <a:ext cx="368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3" name="Equation" r:id="rId20" imgW="368280" imgH="266400" progId="Equation.DSMT4">
                  <p:embed/>
                </p:oleObj>
              </mc:Choice>
              <mc:Fallback>
                <p:oleObj name="Equation" r:id="rId20" imgW="36828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79" y="2653198"/>
                        <a:ext cx="368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542250"/>
              </p:ext>
            </p:extLst>
          </p:nvPr>
        </p:nvGraphicFramePr>
        <p:xfrm>
          <a:off x="6457950" y="2130975"/>
          <a:ext cx="2362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4" name="Equation" r:id="rId22" imgW="2361960" imgH="558720" progId="Equation.DSMT4">
                  <p:embed/>
                </p:oleObj>
              </mc:Choice>
              <mc:Fallback>
                <p:oleObj name="Equation" r:id="rId22" imgW="2361960" imgH="55872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2130975"/>
                        <a:ext cx="2362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39741"/>
              </p:ext>
            </p:extLst>
          </p:nvPr>
        </p:nvGraphicFramePr>
        <p:xfrm>
          <a:off x="396350" y="3505200"/>
          <a:ext cx="6286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5" name="Equation" r:id="rId24" imgW="6286320" imgH="558720" progId="Equation.DSMT4">
                  <p:embed/>
                </p:oleObj>
              </mc:Choice>
              <mc:Fallback>
                <p:oleObj name="Equation" r:id="rId24" imgW="6286320" imgH="5587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0" y="3505200"/>
                        <a:ext cx="6286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006111"/>
              </p:ext>
            </p:extLst>
          </p:nvPr>
        </p:nvGraphicFramePr>
        <p:xfrm>
          <a:off x="876300" y="4114800"/>
          <a:ext cx="308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" name="Equation" r:id="rId26" imgW="3085920" imgH="571320" progId="Equation.DSMT4">
                  <p:embed/>
                </p:oleObj>
              </mc:Choice>
              <mc:Fallback>
                <p:oleObj name="Equation" r:id="rId26" imgW="3085920" imgH="5713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4114800"/>
                        <a:ext cx="3086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91" name="Picture 35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57" y="5102330"/>
            <a:ext cx="29908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92" name="Picture 3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07" y="5344785"/>
            <a:ext cx="1323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88" name="Object 194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68753"/>
              </p:ext>
            </p:extLst>
          </p:nvPr>
        </p:nvGraphicFramePr>
        <p:xfrm>
          <a:off x="485775" y="234950"/>
          <a:ext cx="480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" name="Equation" r:id="rId30" imgW="4800600" imgH="558720" progId="Equation.DSMT4">
                  <p:embed/>
                </p:oleObj>
              </mc:Choice>
              <mc:Fallback>
                <p:oleObj name="Equation" r:id="rId30" imgW="4800600" imgH="5587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34950"/>
                        <a:ext cx="4800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9" name="Right Arrow 19488"/>
          <p:cNvSpPr/>
          <p:nvPr/>
        </p:nvSpPr>
        <p:spPr>
          <a:xfrm>
            <a:off x="2179937" y="5369090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811377" y="6166169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493" name="Object 194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999482"/>
              </p:ext>
            </p:extLst>
          </p:nvPr>
        </p:nvGraphicFramePr>
        <p:xfrm>
          <a:off x="4362450" y="4267200"/>
          <a:ext cx="392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8" name="Equation" r:id="rId32" imgW="3924000" imgH="266400" progId="Equation.DSMT4">
                  <p:embed/>
                </p:oleObj>
              </mc:Choice>
              <mc:Fallback>
                <p:oleObj name="Equation" r:id="rId32" imgW="3924000" imgH="266400" progId="Equation.DSMT4">
                  <p:embed/>
                  <p:pic>
                    <p:nvPicPr>
                      <p:cNvPr id="0" name="Object 19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267200"/>
                        <a:ext cx="39243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3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7" y="5334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494" name="Object 194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014846"/>
              </p:ext>
            </p:extLst>
          </p:nvPr>
        </p:nvGraphicFramePr>
        <p:xfrm>
          <a:off x="1334287" y="6190542"/>
          <a:ext cx="3924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9" name="Equation" r:id="rId35" imgW="3924000" imgH="266400" progId="Equation.DSMT4">
                  <p:embed/>
                </p:oleObj>
              </mc:Choice>
              <mc:Fallback>
                <p:oleObj name="Equation" r:id="rId35" imgW="3924000" imgH="266400" progId="Equation.DSMT4">
                  <p:embed/>
                  <p:pic>
                    <p:nvPicPr>
                      <p:cNvPr id="0" name="Object 19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287" y="6190542"/>
                        <a:ext cx="39243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5" name="Object 194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2062"/>
              </p:ext>
            </p:extLst>
          </p:nvPr>
        </p:nvGraphicFramePr>
        <p:xfrm>
          <a:off x="5862676" y="6185219"/>
          <a:ext cx="284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0" name="Equation" r:id="rId37" imgW="2844720" imgH="266400" progId="Equation.DSMT4">
                  <p:embed/>
                </p:oleObj>
              </mc:Choice>
              <mc:Fallback>
                <p:oleObj name="Equation" r:id="rId37" imgW="2844720" imgH="266400" progId="Equation.DSMT4">
                  <p:embed/>
                  <p:pic>
                    <p:nvPicPr>
                      <p:cNvPr id="0" name="Object 19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676" y="6185219"/>
                        <a:ext cx="2844800" cy="2667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Arrow 48"/>
          <p:cNvSpPr/>
          <p:nvPr/>
        </p:nvSpPr>
        <p:spPr>
          <a:xfrm>
            <a:off x="5349814" y="6160846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1" grpId="0" animBg="1"/>
      <p:bldP spid="25" grpId="0" animBg="1"/>
      <p:bldP spid="19489" grpId="0" animBg="1"/>
      <p:bldP spid="44" grpId="0" animBg="1"/>
      <p:bldP spid="4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381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0425"/>
            <a:ext cx="28289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04800" y="1627909"/>
            <a:ext cx="3867150" cy="1219200"/>
            <a:chOff x="904875" y="1627909"/>
            <a:chExt cx="3867150" cy="121920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627909"/>
              <a:ext cx="3867150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75" y="1828800"/>
              <a:ext cx="3810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74" y="1627909"/>
            <a:ext cx="41814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04800" y="3444114"/>
            <a:ext cx="3862387" cy="1190625"/>
            <a:chOff x="304800" y="3444114"/>
            <a:chExt cx="3862387" cy="1190625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62" y="3444114"/>
              <a:ext cx="385762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553731"/>
              <a:ext cx="371475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74" y="3405463"/>
            <a:ext cx="4457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848600" y="2242271"/>
            <a:ext cx="1016000" cy="1311460"/>
            <a:chOff x="7848600" y="2242271"/>
            <a:chExt cx="1016000" cy="13114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848600" y="2242271"/>
              <a:ext cx="0" cy="131146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790085"/>
                </p:ext>
              </p:extLst>
            </p:nvPr>
          </p:nvGraphicFramePr>
          <p:xfrm>
            <a:off x="8001000" y="2723284"/>
            <a:ext cx="863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9" name="Equation" r:id="rId11" imgW="863280" imgH="266400" progId="Equation.DSMT4">
                    <p:embed/>
                  </p:oleObj>
                </mc:Choice>
                <mc:Fallback>
                  <p:oleObj name="Equation" r:id="rId11" imgW="863280" imgH="266400" progId="Equation.DSMT4">
                    <p:embed/>
                    <p:pic>
                      <p:nvPicPr>
                        <p:cNvPr id="0" name="Object 19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723284"/>
                          <a:ext cx="8636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Right Arrow 9"/>
          <p:cNvSpPr/>
          <p:nvPr/>
        </p:nvSpPr>
        <p:spPr>
          <a:xfrm>
            <a:off x="376237" y="5715000"/>
            <a:ext cx="619125" cy="3322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219362"/>
              </p:ext>
            </p:extLst>
          </p:nvPr>
        </p:nvGraphicFramePr>
        <p:xfrm>
          <a:off x="1009217" y="5766816"/>
          <a:ext cx="267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13" imgW="2679480" imgH="228600" progId="Equation.DSMT4">
                  <p:embed/>
                </p:oleObj>
              </mc:Choice>
              <mc:Fallback>
                <p:oleObj name="Equation" r:id="rId13" imgW="2679480" imgH="228600" progId="Equation.DSMT4">
                  <p:embed/>
                  <p:pic>
                    <p:nvPicPr>
                      <p:cNvPr id="0" name="Object 19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217" y="5766816"/>
                        <a:ext cx="2679700" cy="2286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1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728145"/>
            <a:ext cx="3953132" cy="1190625"/>
            <a:chOff x="1114168" y="1686312"/>
            <a:chExt cx="3953132" cy="1190625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86312"/>
              <a:ext cx="392430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168" y="1905000"/>
              <a:ext cx="476250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32" y="1728145"/>
            <a:ext cx="48291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2857" y="4367213"/>
            <a:ext cx="3902675" cy="1171575"/>
            <a:chOff x="152400" y="3429000"/>
            <a:chExt cx="3902675" cy="1171575"/>
          </a:xfrm>
        </p:grpSpPr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962400"/>
              <a:ext cx="8001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3605599"/>
              <a:ext cx="4572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75" y="3429000"/>
              <a:ext cx="3086100" cy="117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532" y="4343400"/>
            <a:ext cx="4457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11762" y="2328220"/>
            <a:ext cx="1322945" cy="2015180"/>
            <a:chOff x="7611762" y="2328220"/>
            <a:chExt cx="1322945" cy="201518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611762" y="2328220"/>
              <a:ext cx="0" cy="201518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0860348"/>
                </p:ext>
              </p:extLst>
            </p:nvPr>
          </p:nvGraphicFramePr>
          <p:xfrm>
            <a:off x="7715507" y="3202460"/>
            <a:ext cx="12192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9" name="Equation" r:id="rId10" imgW="1218960" imgH="266400" progId="Equation.DSMT4">
                    <p:embed/>
                  </p:oleObj>
                </mc:Choice>
                <mc:Fallback>
                  <p:oleObj name="Equation" r:id="rId10" imgW="12189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5507" y="3202460"/>
                          <a:ext cx="12192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62659" y="6428232"/>
            <a:ext cx="3248315" cy="332232"/>
            <a:chOff x="462659" y="6428232"/>
            <a:chExt cx="3248315" cy="332232"/>
          </a:xfrm>
        </p:grpSpPr>
        <p:sp>
          <p:nvSpPr>
            <p:cNvPr id="23" name="Right Arrow 22"/>
            <p:cNvSpPr/>
            <p:nvPr/>
          </p:nvSpPr>
          <p:spPr>
            <a:xfrm>
              <a:off x="462659" y="6428232"/>
              <a:ext cx="619125" cy="3322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03281"/>
                </p:ext>
              </p:extLst>
            </p:nvPr>
          </p:nvGraphicFramePr>
          <p:xfrm>
            <a:off x="2352074" y="6493764"/>
            <a:ext cx="1358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0" name="Equation" r:id="rId12" imgW="1358640" imgH="228600" progId="Equation.DSMT4">
                    <p:embed/>
                  </p:oleObj>
                </mc:Choice>
                <mc:Fallback>
                  <p:oleObj name="Equation" r:id="rId12" imgW="1358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074" y="6493764"/>
                          <a:ext cx="1358900" cy="2286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21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66" y="6493764"/>
              <a:ext cx="1171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10204" y="152400"/>
            <a:ext cx="4169120" cy="342900"/>
            <a:chOff x="326680" y="457200"/>
            <a:chExt cx="4169120" cy="342900"/>
          </a:xfrm>
        </p:grpSpPr>
        <p:pic>
          <p:nvPicPr>
            <p:cNvPr id="21522" name="Picture 1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457200"/>
              <a:ext cx="28956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80" y="495300"/>
              <a:ext cx="117157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" y="2971800"/>
            <a:ext cx="1097783" cy="11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1036320" cy="11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"/>
            <a:ext cx="1743456" cy="110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829056" cy="107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80" y="5181600"/>
            <a:ext cx="1530096" cy="113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950624"/>
              </p:ext>
            </p:extLst>
          </p:nvPr>
        </p:nvGraphicFramePr>
        <p:xfrm>
          <a:off x="546100" y="533400"/>
          <a:ext cx="3378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6" name="Equation" r:id="rId3" imgW="3377880" imgH="558720" progId="Equation.DSMT4">
                  <p:embed/>
                </p:oleObj>
              </mc:Choice>
              <mc:Fallback>
                <p:oleObj name="Equation" r:id="rId3" imgW="3377880" imgH="558720" progId="Equation.DSMT4">
                  <p:embed/>
                  <p:pic>
                    <p:nvPicPr>
                      <p:cNvPr id="0" name="Object 19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533400"/>
                        <a:ext cx="33782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200" y="1847593"/>
            <a:ext cx="3895725" cy="1190625"/>
            <a:chOff x="609600" y="1828800"/>
            <a:chExt cx="3895725" cy="1190625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28800"/>
              <a:ext cx="389572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81200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638043"/>
            <a:ext cx="42767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129474"/>
            <a:ext cx="48196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675" y="4258577"/>
            <a:ext cx="3905250" cy="1209675"/>
            <a:chOff x="295275" y="3642540"/>
            <a:chExt cx="3905250" cy="1209675"/>
          </a:xfrm>
        </p:grpSpPr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3642540"/>
              <a:ext cx="390525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54136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38106"/>
              </p:ext>
            </p:extLst>
          </p:nvPr>
        </p:nvGraphicFramePr>
        <p:xfrm>
          <a:off x="457200" y="6019800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7" name="Equation" r:id="rId10" imgW="1117440" imgH="279360" progId="Equation.DSMT4">
                  <p:embed/>
                </p:oleObj>
              </mc:Choice>
              <mc:Fallback>
                <p:oleObj name="Equation" r:id="rId10" imgW="111744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19800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676400" y="5867400"/>
            <a:ext cx="2669733" cy="571500"/>
            <a:chOff x="1787967" y="5241063"/>
            <a:chExt cx="2669733" cy="5715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7174306"/>
                </p:ext>
              </p:extLst>
            </p:nvPr>
          </p:nvGraphicFramePr>
          <p:xfrm>
            <a:off x="2362200" y="5241063"/>
            <a:ext cx="20955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18" name="Equation" r:id="rId12" imgW="2095200" imgH="571320" progId="Equation.DSMT4">
                    <p:embed/>
                  </p:oleObj>
                </mc:Choice>
                <mc:Fallback>
                  <p:oleObj name="Equation" r:id="rId12" imgW="2095200" imgH="57132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241063"/>
                          <a:ext cx="209550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ight Arrow 11"/>
            <p:cNvSpPr/>
            <p:nvPr/>
          </p:nvSpPr>
          <p:spPr>
            <a:xfrm>
              <a:off x="1787967" y="5369090"/>
              <a:ext cx="459933" cy="31544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90139"/>
              </p:ext>
            </p:extLst>
          </p:nvPr>
        </p:nvGraphicFramePr>
        <p:xfrm>
          <a:off x="4495800" y="5995427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9" name="Equation" r:id="rId14" imgW="838080" imgH="279360" progId="Equation.DSMT4">
                  <p:embed/>
                </p:oleObj>
              </mc:Choice>
              <mc:Fallback>
                <p:oleObj name="Equation" r:id="rId14" imgW="83808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995427"/>
                        <a:ext cx="838200" cy="279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416378" y="5992156"/>
            <a:ext cx="1943100" cy="315446"/>
            <a:chOff x="5410200" y="5369090"/>
            <a:chExt cx="1943100" cy="31544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4196644"/>
                </p:ext>
              </p:extLst>
            </p:nvPr>
          </p:nvGraphicFramePr>
          <p:xfrm>
            <a:off x="6019800" y="5369090"/>
            <a:ext cx="1333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0" name="Equation" r:id="rId16" imgW="1333440" imgH="228600" progId="Equation.DSMT4">
                    <p:embed/>
                  </p:oleObj>
                </mc:Choice>
                <mc:Fallback>
                  <p:oleObj name="Equation" r:id="rId16" imgW="133344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5369090"/>
                          <a:ext cx="1333500" cy="2286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5"/>
            <p:cNvSpPr/>
            <p:nvPr/>
          </p:nvSpPr>
          <p:spPr>
            <a:xfrm>
              <a:off x="5410200" y="5369090"/>
              <a:ext cx="459933" cy="31544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91400" y="2658377"/>
            <a:ext cx="1587500" cy="1600200"/>
            <a:chOff x="7391400" y="2658377"/>
            <a:chExt cx="1587500" cy="1600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391400" y="2658377"/>
              <a:ext cx="0" cy="160020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036411"/>
                </p:ext>
              </p:extLst>
            </p:nvPr>
          </p:nvGraphicFramePr>
          <p:xfrm>
            <a:off x="7518400" y="3191777"/>
            <a:ext cx="146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1" name="Equation" r:id="rId18" imgW="1460160" imgH="266400" progId="Equation.DSMT4">
                    <p:embed/>
                  </p:oleObj>
                </mc:Choice>
                <mc:Fallback>
                  <p:oleObj name="Equation" r:id="rId18" imgW="14601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400" y="3191777"/>
                          <a:ext cx="14605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807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1096"/>
              </p:ext>
            </p:extLst>
          </p:nvPr>
        </p:nvGraphicFramePr>
        <p:xfrm>
          <a:off x="596900" y="514350"/>
          <a:ext cx="3276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3" name="Equation" r:id="rId3" imgW="3276360" imgH="596880" progId="Equation.DSMT4">
                  <p:embed/>
                </p:oleObj>
              </mc:Choice>
              <mc:Fallback>
                <p:oleObj name="Equation" r:id="rId3" imgW="327636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14350"/>
                        <a:ext cx="3276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200" y="1847593"/>
            <a:ext cx="3895725" cy="1190625"/>
            <a:chOff x="609600" y="1828800"/>
            <a:chExt cx="3895725" cy="1190625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28800"/>
              <a:ext cx="3895725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81200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6675" y="4258577"/>
            <a:ext cx="3905250" cy="1209675"/>
            <a:chOff x="295275" y="3642540"/>
            <a:chExt cx="3905250" cy="1209675"/>
          </a:xfrm>
        </p:grpSpPr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" y="3642540"/>
              <a:ext cx="3905250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754136"/>
              <a:ext cx="4381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09428"/>
              </p:ext>
            </p:extLst>
          </p:nvPr>
        </p:nvGraphicFramePr>
        <p:xfrm>
          <a:off x="457200" y="6019800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4" name="Equation" r:id="rId8" imgW="1117440" imgH="279360" progId="Equation.DSMT4">
                  <p:embed/>
                </p:oleObj>
              </mc:Choice>
              <mc:Fallback>
                <p:oleObj name="Equation" r:id="rId8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19800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097749"/>
              </p:ext>
            </p:extLst>
          </p:nvPr>
        </p:nvGraphicFramePr>
        <p:xfrm>
          <a:off x="2251075" y="5848350"/>
          <a:ext cx="2095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" name="Equation" r:id="rId10" imgW="2095200" imgH="609480" progId="Equation.DSMT4">
                  <p:embed/>
                </p:oleObj>
              </mc:Choice>
              <mc:Fallback>
                <p:oleObj name="Equation" r:id="rId10" imgW="20952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5848350"/>
                        <a:ext cx="2095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1676400" y="5995427"/>
            <a:ext cx="459933" cy="31544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88883" y="5995427"/>
            <a:ext cx="1853442" cy="315446"/>
            <a:chOff x="5410200" y="5369090"/>
            <a:chExt cx="1853442" cy="315446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188811"/>
                </p:ext>
              </p:extLst>
            </p:nvPr>
          </p:nvGraphicFramePr>
          <p:xfrm>
            <a:off x="6107942" y="5369651"/>
            <a:ext cx="1155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6" name="Equation" r:id="rId12" imgW="1155600" imgH="228600" progId="Equation.DSMT4">
                    <p:embed/>
                  </p:oleObj>
                </mc:Choice>
                <mc:Fallback>
                  <p:oleObj name="Equation" r:id="rId12" imgW="1155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7942" y="5369651"/>
                          <a:ext cx="1155700" cy="228600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ight Arrow 15"/>
            <p:cNvSpPr/>
            <p:nvPr/>
          </p:nvSpPr>
          <p:spPr>
            <a:xfrm>
              <a:off x="5410200" y="5369090"/>
              <a:ext cx="459933" cy="31544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7600" y="2272100"/>
            <a:ext cx="1587500" cy="1600200"/>
            <a:chOff x="7391400" y="2658377"/>
            <a:chExt cx="1587500" cy="16002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7391400" y="2658377"/>
              <a:ext cx="0" cy="160020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1120777"/>
                </p:ext>
              </p:extLst>
            </p:nvPr>
          </p:nvGraphicFramePr>
          <p:xfrm>
            <a:off x="7518400" y="3191777"/>
            <a:ext cx="146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7" name="Equation" r:id="rId14" imgW="1460160" imgH="266400" progId="Equation.DSMT4">
                    <p:embed/>
                  </p:oleObj>
                </mc:Choice>
                <mc:Fallback>
                  <p:oleObj name="Equation" r:id="rId14" imgW="14601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400" y="3191777"/>
                          <a:ext cx="1460500" cy="2667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4013114" y="1526000"/>
            <a:ext cx="4035827" cy="1521743"/>
            <a:chOff x="4013114" y="1526000"/>
            <a:chExt cx="4035827" cy="1521743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114" y="1847593"/>
              <a:ext cx="3124200" cy="1200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8223766"/>
                </p:ext>
              </p:extLst>
            </p:nvPr>
          </p:nvGraphicFramePr>
          <p:xfrm>
            <a:off x="6048691" y="1526000"/>
            <a:ext cx="2000250" cy="7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8" name="Equation" r:id="rId17" imgW="1600200" imgH="596880" progId="Equation.DSMT4">
                    <p:embed/>
                  </p:oleObj>
                </mc:Choice>
                <mc:Fallback>
                  <p:oleObj name="Equation" r:id="rId17" imgW="1600200" imgH="5968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691" y="1526000"/>
                          <a:ext cx="2000250" cy="7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4008738" y="3997110"/>
            <a:ext cx="4582198" cy="1471142"/>
            <a:chOff x="4008738" y="3997110"/>
            <a:chExt cx="4582198" cy="1471142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738" y="4258577"/>
              <a:ext cx="309562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1661921"/>
                </p:ext>
              </p:extLst>
            </p:nvPr>
          </p:nvGraphicFramePr>
          <p:xfrm>
            <a:off x="5876311" y="3997110"/>
            <a:ext cx="271462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9" name="Equation" r:id="rId20" imgW="2171520" imgH="596880" progId="Equation.DSMT4">
                    <p:embed/>
                  </p:oleObj>
                </mc:Choice>
                <mc:Fallback>
                  <p:oleObj name="Equation" r:id="rId20" imgW="2171520" imgH="5968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6311" y="3997110"/>
                          <a:ext cx="271462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4289339" y="5780087"/>
            <a:ext cx="2187661" cy="746125"/>
            <a:chOff x="4289339" y="5780087"/>
            <a:chExt cx="2187661" cy="74612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419907"/>
                </p:ext>
              </p:extLst>
            </p:nvPr>
          </p:nvGraphicFramePr>
          <p:xfrm>
            <a:off x="5638800" y="5972773"/>
            <a:ext cx="838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0" name="Equation" r:id="rId22" imgW="838080" imgH="279360" progId="Equation.DSMT4">
                    <p:embed/>
                  </p:oleObj>
                </mc:Choice>
                <mc:Fallback>
                  <p:oleObj name="Equation" r:id="rId22" imgW="8380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5972773"/>
                          <a:ext cx="838200" cy="2794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0040637"/>
                </p:ext>
              </p:extLst>
            </p:nvPr>
          </p:nvGraphicFramePr>
          <p:xfrm>
            <a:off x="4289339" y="5780087"/>
            <a:ext cx="128587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1" name="Equation" r:id="rId24" imgW="1028520" imgH="596880" progId="Equation.DSMT4">
                    <p:embed/>
                  </p:oleObj>
                </mc:Choice>
                <mc:Fallback>
                  <p:oleObj name="Equation" r:id="rId24" imgW="1028520" imgH="5968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9339" y="5780087"/>
                          <a:ext cx="128587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7778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38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76300"/>
            <a:ext cx="8610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371600"/>
            <a:ext cx="8672513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2719" y="3086100"/>
            <a:ext cx="8559178" cy="800100"/>
            <a:chOff x="232719" y="3086100"/>
            <a:chExt cx="8559178" cy="800100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22" y="3086100"/>
              <a:ext cx="84867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232719" y="3581400"/>
              <a:ext cx="6321768" cy="304800"/>
              <a:chOff x="631482" y="4114800"/>
              <a:chExt cx="6321768" cy="304800"/>
            </a:xfrm>
          </p:grpSpPr>
          <p:pic>
            <p:nvPicPr>
              <p:cNvPr id="24582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482" y="4114800"/>
                <a:ext cx="39528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583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4152900"/>
                <a:ext cx="2305050" cy="26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" y="4267200"/>
            <a:ext cx="8747760" cy="15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98944" y="5777402"/>
            <a:ext cx="8283081" cy="699598"/>
            <a:chOff x="298944" y="5777402"/>
            <a:chExt cx="8283081" cy="699598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4" y="5777402"/>
              <a:ext cx="399097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6172200"/>
              <a:ext cx="8020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66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8" y="533400"/>
            <a:ext cx="8654891" cy="29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85737" y="1409700"/>
            <a:ext cx="5691188" cy="952500"/>
            <a:chOff x="185737" y="1409700"/>
            <a:chExt cx="5691188" cy="952500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" y="1409700"/>
              <a:ext cx="47244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57400"/>
              <a:ext cx="47339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999618"/>
              </p:ext>
            </p:extLst>
          </p:nvPr>
        </p:nvGraphicFramePr>
        <p:xfrm>
          <a:off x="218304" y="2819400"/>
          <a:ext cx="275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6" imgW="2755800" imgH="266400" progId="Equation.DSMT4">
                  <p:embed/>
                </p:oleObj>
              </mc:Choice>
              <mc:Fallback>
                <p:oleObj name="Equation" r:id="rId6" imgW="2755800" imgH="26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04" y="2819400"/>
                        <a:ext cx="2755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4800" y="3352800"/>
            <a:ext cx="5724525" cy="374564"/>
            <a:chOff x="304800" y="3352800"/>
            <a:chExt cx="5724525" cy="374564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352800"/>
              <a:ext cx="35623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365414"/>
              <a:ext cx="1685925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04800" y="4038600"/>
            <a:ext cx="2890837" cy="352425"/>
            <a:chOff x="457200" y="4572000"/>
            <a:chExt cx="2890837" cy="352425"/>
          </a:xfrm>
        </p:grpSpPr>
        <p:pic>
          <p:nvPicPr>
            <p:cNvPr id="25609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72000"/>
              <a:ext cx="52387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0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712" y="4572000"/>
              <a:ext cx="22193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4572000"/>
            <a:ext cx="31432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47480" y="5029200"/>
            <a:ext cx="3122141" cy="333375"/>
            <a:chOff x="914400" y="5562600"/>
            <a:chExt cx="3122141" cy="333375"/>
          </a:xfrm>
        </p:grpSpPr>
        <p:pic>
          <p:nvPicPr>
            <p:cNvPr id="25612" name="Picture 1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562600"/>
              <a:ext cx="12477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3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941" y="5581649"/>
              <a:ext cx="17526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" y="5638800"/>
            <a:ext cx="2219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46473"/>
              </p:ext>
            </p:extLst>
          </p:nvPr>
        </p:nvGraphicFramePr>
        <p:xfrm>
          <a:off x="3129735" y="5638800"/>
          <a:ext cx="2032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16" imgW="1625400" imgH="291960" progId="Equation.DSMT4">
                  <p:embed/>
                </p:oleObj>
              </mc:Choice>
              <mc:Fallback>
                <p:oleObj name="Equation" r:id="rId16" imgW="1625400" imgH="291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735" y="5638800"/>
                        <a:ext cx="20320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647278"/>
              </p:ext>
            </p:extLst>
          </p:nvPr>
        </p:nvGraphicFramePr>
        <p:xfrm>
          <a:off x="5334000" y="5663514"/>
          <a:ext cx="200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8" name="Equation" r:id="rId18" imgW="1600200" imgH="291960" progId="Equation.DSMT4">
                  <p:embed/>
                </p:oleObj>
              </mc:Choice>
              <mc:Fallback>
                <p:oleObj name="Equation" r:id="rId18" imgW="1600200" imgH="291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63514"/>
                        <a:ext cx="20002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42736"/>
              </p:ext>
            </p:extLst>
          </p:nvPr>
        </p:nvGraphicFramePr>
        <p:xfrm>
          <a:off x="7315200" y="5638800"/>
          <a:ext cx="17145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9" name="Equation" r:id="rId20" imgW="1371600" imgH="291960" progId="Equation.DSMT4">
                  <p:embed/>
                </p:oleObj>
              </mc:Choice>
              <mc:Fallback>
                <p:oleObj name="Equation" r:id="rId20" imgW="1371600" imgH="291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638800"/>
                        <a:ext cx="17145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4" y="6309772"/>
            <a:ext cx="865108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2238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229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2209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969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1133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11890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14255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171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98106"/>
              </p:ext>
            </p:extLst>
          </p:nvPr>
        </p:nvGraphicFramePr>
        <p:xfrm>
          <a:off x="304800" y="381000"/>
          <a:ext cx="3073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3" imgW="3073320" imgH="266400" progId="Equation.DSMT4">
                  <p:embed/>
                </p:oleObj>
              </mc:Choice>
              <mc:Fallback>
                <p:oleObj name="Equation" r:id="rId3" imgW="307332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30734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33400" y="1066800"/>
            <a:ext cx="4305300" cy="419100"/>
            <a:chOff x="609600" y="1143000"/>
            <a:chExt cx="4305300" cy="41910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143000"/>
              <a:ext cx="14287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166812"/>
              <a:ext cx="25527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78676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75987"/>
              </p:ext>
            </p:extLst>
          </p:nvPr>
        </p:nvGraphicFramePr>
        <p:xfrm>
          <a:off x="667608" y="4038600"/>
          <a:ext cx="4787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Equation" r:id="rId8" imgW="4787640" imgH="266400" progId="Equation.DSMT4">
                  <p:embed/>
                </p:oleObj>
              </mc:Choice>
              <mc:Fallback>
                <p:oleObj name="Equation" r:id="rId8" imgW="478764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08" y="4038600"/>
                        <a:ext cx="47879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5" y="4738816"/>
            <a:ext cx="78676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595" y="5466062"/>
            <a:ext cx="8907505" cy="1049038"/>
            <a:chOff x="20595" y="5466062"/>
            <a:chExt cx="8907505" cy="1049038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5" y="5472240"/>
              <a:ext cx="33528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3" name="Picture 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66062"/>
              <a:ext cx="2076450" cy="19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44" name="Picture 2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0" y="5658621"/>
              <a:ext cx="283845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4755450"/>
                </p:ext>
              </p:extLst>
            </p:nvPr>
          </p:nvGraphicFramePr>
          <p:xfrm>
            <a:off x="5029200" y="6248400"/>
            <a:ext cx="3898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9" name="Equation" r:id="rId13" imgW="3898800" imgH="266400" progId="Equation.DSMT4">
                    <p:embed/>
                  </p:oleObj>
                </mc:Choice>
                <mc:Fallback>
                  <p:oleObj name="Equation" r:id="rId13" imgW="3898800" imgH="2664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6248400"/>
                          <a:ext cx="3898900" cy="2667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81000" y="2438398"/>
            <a:ext cx="8343900" cy="1343027"/>
            <a:chOff x="381000" y="2438398"/>
            <a:chExt cx="8343900" cy="1343027"/>
          </a:xfrm>
        </p:grpSpPr>
        <p:pic>
          <p:nvPicPr>
            <p:cNvPr id="26636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38398"/>
              <a:ext cx="27146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3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492330"/>
              <a:ext cx="317182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028950"/>
              <a:ext cx="2705100" cy="3238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096" y="3429000"/>
              <a:ext cx="33813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0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0" y="2057400"/>
            <a:ext cx="82010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924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32099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0803" y="2759993"/>
            <a:ext cx="8409824" cy="364207"/>
            <a:chOff x="210803" y="2759993"/>
            <a:chExt cx="8409824" cy="364207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03" y="2819400"/>
              <a:ext cx="28860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852" y="2759993"/>
              <a:ext cx="31527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>
          <a:xfrm>
            <a:off x="5423736" y="27599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1974"/>
            <a:ext cx="22669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647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190206"/>
              </p:ext>
            </p:extLst>
          </p:nvPr>
        </p:nvGraphicFramePr>
        <p:xfrm>
          <a:off x="218824" y="3810000"/>
          <a:ext cx="657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8" name="Equation" r:id="rId10" imgW="6578280" imgH="342720" progId="Equation.DSMT4">
                  <p:embed/>
                </p:oleObj>
              </mc:Choice>
              <mc:Fallback>
                <p:oleObj name="Equation" r:id="rId10" imgW="6578280" imgH="3427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24" y="3810000"/>
                        <a:ext cx="657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72400"/>
              </p:ext>
            </p:extLst>
          </p:nvPr>
        </p:nvGraphicFramePr>
        <p:xfrm>
          <a:off x="5748588" y="4648200"/>
          <a:ext cx="135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9" name="Equation" r:id="rId12" imgW="1358640" imgH="342720" progId="Equation.DSMT4">
                  <p:embed/>
                </p:oleObj>
              </mc:Choice>
              <mc:Fallback>
                <p:oleObj name="Equation" r:id="rId12" imgW="135864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588" y="4648200"/>
                        <a:ext cx="135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78" y="5257800"/>
            <a:ext cx="417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485544"/>
              </p:ext>
            </p:extLst>
          </p:nvPr>
        </p:nvGraphicFramePr>
        <p:xfrm>
          <a:off x="238877" y="5867400"/>
          <a:ext cx="4787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0" name="Equation" r:id="rId15" imgW="4787640" imgH="266400" progId="Equation.DSMT4">
                  <p:embed/>
                </p:oleObj>
              </mc:Choice>
              <mc:Fallback>
                <p:oleObj name="Equation" r:id="rId15" imgW="4787640" imgH="266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77" y="5867400"/>
                        <a:ext cx="4787900" cy="266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3911" y="1358900"/>
            <a:ext cx="1485900" cy="1536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230785"/>
              </p:ext>
            </p:extLst>
          </p:nvPr>
        </p:nvGraphicFramePr>
        <p:xfrm>
          <a:off x="1295400" y="1430421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3" imgW="533160" imgH="355320" progId="Equation.DSMT4">
                  <p:embed/>
                </p:oleObj>
              </mc:Choice>
              <mc:Fallback>
                <p:oleObj name="Equation" r:id="rId3" imgW="533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430421"/>
                        <a:ext cx="533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057400" y="1600201"/>
            <a:ext cx="956511" cy="80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55442"/>
              </p:ext>
            </p:extLst>
          </p:nvPr>
        </p:nvGraphicFramePr>
        <p:xfrm>
          <a:off x="3429000" y="1885950"/>
          <a:ext cx="45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Equation" r:id="rId5" imgW="457200" imgH="330120" progId="Equation.DSMT4">
                  <p:embed/>
                </p:oleObj>
              </mc:Choice>
              <mc:Fallback>
                <p:oleObj name="Equation" r:id="rId5" imgW="457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85950"/>
                        <a:ext cx="457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758655"/>
              </p:ext>
            </p:extLst>
          </p:nvPr>
        </p:nvGraphicFramePr>
        <p:xfrm>
          <a:off x="657225" y="381000"/>
          <a:ext cx="2438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Equation" r:id="rId7" imgW="2438280" imgH="342720" progId="Equation.DSMT4">
                  <p:embed/>
                </p:oleObj>
              </mc:Choice>
              <mc:Fallback>
                <p:oleObj name="Equation" r:id="rId7" imgW="243828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81000"/>
                        <a:ext cx="2438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499811" y="1608221"/>
            <a:ext cx="7048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06724"/>
              </p:ext>
            </p:extLst>
          </p:nvPr>
        </p:nvGraphicFramePr>
        <p:xfrm>
          <a:off x="5410200" y="1430421"/>
          <a:ext cx="2032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" name="Equation" r:id="rId9" imgW="2031840" imgH="355320" progId="Equation.DSMT4">
                  <p:embed/>
                </p:oleObj>
              </mc:Choice>
              <mc:Fallback>
                <p:oleObj name="Equation" r:id="rId9" imgW="203184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30421"/>
                        <a:ext cx="2032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432137"/>
              </p:ext>
            </p:extLst>
          </p:nvPr>
        </p:nvGraphicFramePr>
        <p:xfrm>
          <a:off x="1295400" y="1939758"/>
          <a:ext cx="571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" name="Equation" r:id="rId11" imgW="571320" imgH="355320" progId="Equation.DSMT4">
                  <p:embed/>
                </p:oleObj>
              </mc:Choice>
              <mc:Fallback>
                <p:oleObj name="Equation" r:id="rId11" imgW="5713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5400" y="1939758"/>
                        <a:ext cx="571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2057400" y="2109537"/>
            <a:ext cx="956511" cy="8021"/>
          </a:xfrm>
          <a:prstGeom prst="line">
            <a:avLst/>
          </a:prstGeom>
          <a:ln w="38100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9811" y="2117558"/>
            <a:ext cx="704850" cy="0"/>
          </a:xfrm>
          <a:prstGeom prst="line">
            <a:avLst/>
          </a:prstGeom>
          <a:ln w="38100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48395"/>
              </p:ext>
            </p:extLst>
          </p:nvPr>
        </p:nvGraphicFramePr>
        <p:xfrm>
          <a:off x="5334000" y="1939758"/>
          <a:ext cx="2108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5" name="Equation" r:id="rId13" imgW="2108160" imgH="355320" progId="Equation.DSMT4">
                  <p:embed/>
                </p:oleObj>
              </mc:Choice>
              <mc:Fallback>
                <p:oleObj name="Equation" r:id="rId13" imgW="2108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39758"/>
                        <a:ext cx="2108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083329"/>
              </p:ext>
            </p:extLst>
          </p:nvPr>
        </p:nvGraphicFramePr>
        <p:xfrm>
          <a:off x="609600" y="2410076"/>
          <a:ext cx="1257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6" name="Equation" r:id="rId15" imgW="1257120" imgH="355320" progId="Equation.DSMT4">
                  <p:embed/>
                </p:oleObj>
              </mc:Choice>
              <mc:Fallback>
                <p:oleObj name="Equation" r:id="rId15" imgW="12571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600" y="2410076"/>
                        <a:ext cx="1257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057400" y="2561139"/>
            <a:ext cx="956511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9811" y="2569160"/>
            <a:ext cx="70485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8037"/>
              </p:ext>
            </p:extLst>
          </p:nvPr>
        </p:nvGraphicFramePr>
        <p:xfrm>
          <a:off x="5334000" y="2407653"/>
          <a:ext cx="350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7" name="Equation" r:id="rId17" imgW="3504960" imgH="355320" progId="Equation.DSMT4">
                  <p:embed/>
                </p:oleObj>
              </mc:Choice>
              <mc:Fallback>
                <p:oleObj name="Equation" r:id="rId17" imgW="3504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07653"/>
                        <a:ext cx="350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391534"/>
              </p:ext>
            </p:extLst>
          </p:nvPr>
        </p:nvGraphicFramePr>
        <p:xfrm>
          <a:off x="6858000" y="2895600"/>
          <a:ext cx="2095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Equation" r:id="rId19" imgW="2095200" imgH="355320" progId="Equation.DSMT4">
                  <p:embed/>
                </p:oleObj>
              </mc:Choice>
              <mc:Fallback>
                <p:oleObj name="Equation" r:id="rId19" imgW="2095200" imgH="35532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95600"/>
                        <a:ext cx="2095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30480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7200"/>
            <a:ext cx="4152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400" y="1219200"/>
            <a:ext cx="1970171" cy="314325"/>
            <a:chOff x="533400" y="1219200"/>
            <a:chExt cx="1970171" cy="314325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2286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1219200"/>
              <a:ext cx="146685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5729"/>
            <a:ext cx="165735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3400" y="2185988"/>
            <a:ext cx="2436896" cy="828675"/>
            <a:chOff x="533400" y="2185988"/>
            <a:chExt cx="2436896" cy="828675"/>
          </a:xfrm>
        </p:grpSpPr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438400"/>
              <a:ext cx="26670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2185988"/>
              <a:ext cx="1933575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2247900"/>
            <a:ext cx="165735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3400" y="3380874"/>
            <a:ext cx="2351171" cy="361950"/>
            <a:chOff x="533400" y="3380874"/>
            <a:chExt cx="2351171" cy="361950"/>
          </a:xfrm>
        </p:grpSpPr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16968"/>
              <a:ext cx="25717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3380874"/>
              <a:ext cx="184785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755"/>
            <a:ext cx="220980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3400" y="4195762"/>
            <a:ext cx="3036971" cy="762000"/>
            <a:chOff x="533400" y="4195762"/>
            <a:chExt cx="3036971" cy="762000"/>
          </a:xfrm>
        </p:grpSpPr>
        <p:pic>
          <p:nvPicPr>
            <p:cNvPr id="30731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419600"/>
              <a:ext cx="21907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2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4195762"/>
              <a:ext cx="25336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4195762"/>
            <a:ext cx="165735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3400" y="5807242"/>
            <a:ext cx="1865396" cy="355433"/>
            <a:chOff x="533400" y="5807242"/>
            <a:chExt cx="1865396" cy="355433"/>
          </a:xfrm>
        </p:grpSpPr>
        <p:pic>
          <p:nvPicPr>
            <p:cNvPr id="30733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867400"/>
              <a:ext cx="2286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34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21" y="5807242"/>
              <a:ext cx="13620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5522744"/>
            <a:ext cx="2209800" cy="352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643313"/>
            <a:ext cx="2343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13335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200275"/>
            <a:ext cx="1571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04800"/>
            <a:ext cx="30543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676525"/>
            <a:ext cx="31067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45038"/>
            <a:ext cx="3052762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00400" y="4492625"/>
            <a:ext cx="304800" cy="381000"/>
            <a:chOff x="1718555" y="4724400"/>
            <a:chExt cx="304800" cy="381000"/>
          </a:xfrm>
        </p:grpSpPr>
        <p:sp>
          <p:nvSpPr>
            <p:cNvPr id="9226" name="Oval 3"/>
            <p:cNvSpPr>
              <a:spLocks noChangeArrowheads="1"/>
            </p:cNvSpPr>
            <p:nvPr/>
          </p:nvSpPr>
          <p:spPr bwMode="auto">
            <a:xfrm>
              <a:off x="1718555" y="4724400"/>
              <a:ext cx="304800" cy="381000"/>
            </a:xfrm>
            <a:prstGeom prst="ellipse">
              <a:avLst/>
            </a:prstGeom>
            <a:solidFill>
              <a:srgbClr val="FFFF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27" name="Straight Connector 5"/>
            <p:cNvCxnSpPr>
              <a:cxnSpLocks noChangeShapeType="1"/>
            </p:cNvCxnSpPr>
            <p:nvPr/>
          </p:nvCxnSpPr>
          <p:spPr bwMode="auto">
            <a:xfrm>
              <a:off x="1796166" y="4914900"/>
              <a:ext cx="15645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5638800" y="4422775"/>
            <a:ext cx="727075" cy="484188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5600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37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0669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04018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458</Words>
  <Application>Microsoft Office PowerPoint</Application>
  <PresentationFormat>On-screen Show (4:3)</PresentationFormat>
  <Paragraphs>102</Paragraphs>
  <Slides>73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Office Theme</vt:lpstr>
      <vt:lpstr>Equation</vt:lpstr>
      <vt:lpstr>Visio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2006-08-16T00:00:00Z</dcterms:created>
  <dcterms:modified xsi:type="dcterms:W3CDTF">2014-09-16T03:44:41Z</dcterms:modified>
</cp:coreProperties>
</file>