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1" y="381000"/>
            <a:ext cx="8702040" cy="512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9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48868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3552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286878"/>
              </p:ext>
            </p:extLst>
          </p:nvPr>
        </p:nvGraphicFramePr>
        <p:xfrm>
          <a:off x="1609130" y="2286000"/>
          <a:ext cx="28890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2311200" imgH="228600" progId="Equation.DSMT4">
                  <p:embed/>
                </p:oleObj>
              </mc:Choice>
              <mc:Fallback>
                <p:oleObj name="Equation" r:id="rId5" imgW="231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9130" y="2286000"/>
                        <a:ext cx="288900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27667"/>
              </p:ext>
            </p:extLst>
          </p:nvPr>
        </p:nvGraphicFramePr>
        <p:xfrm>
          <a:off x="1574800" y="1524000"/>
          <a:ext cx="22066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1524000"/>
                        <a:ext cx="22066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9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54964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2764631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62200" y="3810000"/>
            <a:ext cx="2764631" cy="547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MathType 6.0 Equation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2006-08-16T00:00:00Z</dcterms:created>
  <dcterms:modified xsi:type="dcterms:W3CDTF">2014-05-11T04:44:41Z</dcterms:modified>
</cp:coreProperties>
</file>