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E77123-3144-48BA-BC0F-6651877D7C4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A7B157-7256-4D10-B149-6DE02E07E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Review of the 4</a:t>
            </a:r>
            <a:r>
              <a:rPr lang="en-US" baseline="30000" dirty="0" smtClean="0"/>
              <a:t>th</a:t>
            </a:r>
            <a:r>
              <a:rPr lang="en-US" dirty="0" smtClean="0"/>
              <a:t> and the 8</a:t>
            </a:r>
            <a:r>
              <a:rPr lang="en-US" baseline="30000" dirty="0" smtClean="0"/>
              <a:t>th</a:t>
            </a:r>
            <a:r>
              <a:rPr lang="en-US" dirty="0" smtClean="0"/>
              <a:t> development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literature review about development plans failures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eighth development plan came in with a new vision</a:t>
            </a:r>
          </a:p>
          <a:p>
            <a:r>
              <a:rPr lang="en-US" dirty="0" smtClean="0"/>
              <a:t>It was designed to satisfy economical developments the country is going through</a:t>
            </a:r>
          </a:p>
          <a:p>
            <a:endParaRPr lang="en-US" dirty="0" smtClean="0"/>
          </a:p>
          <a:p>
            <a:r>
              <a:rPr lang="en-US" dirty="0" smtClean="0"/>
              <a:t>On of the main challenges was the kingdom joining the world trade organization.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plan was developed under the demand for a rise the level of  services.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of the new objectives addressed in this development plan was women rights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Main Goals and Objectives:</a:t>
            </a:r>
          </a:p>
          <a:p>
            <a:pPr lvl="1"/>
            <a:r>
              <a:rPr lang="en-US" sz="2400" dirty="0" smtClean="0"/>
              <a:t>To improve the living quality by accelerating the development process.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To diversify the economy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To improve national economy and prepare it to change.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To enhance private sectors participation.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To achieve balance in development throughout the kingdom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To protect the environment and insure a sustainable development.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plans fail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having the proper policies to guide the implementation process.</a:t>
            </a:r>
          </a:p>
          <a:p>
            <a:endParaRPr lang="en-US" dirty="0" smtClean="0"/>
          </a:p>
          <a:p>
            <a:r>
              <a:rPr lang="en-US" dirty="0" smtClean="0"/>
              <a:t>Weak institutional frame work .</a:t>
            </a:r>
          </a:p>
          <a:p>
            <a:endParaRPr lang="en-US" dirty="0" smtClean="0"/>
          </a:p>
          <a:p>
            <a:r>
              <a:rPr lang="en-US" dirty="0" smtClean="0"/>
              <a:t>Lack of coordination .</a:t>
            </a:r>
          </a:p>
          <a:p>
            <a:endParaRPr lang="en-US" dirty="0" smtClean="0"/>
          </a:p>
          <a:p>
            <a:r>
              <a:rPr lang="en-US" dirty="0" smtClean="0"/>
              <a:t>Inadequate awareness programs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plans fail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provision on the implementation tools</a:t>
            </a:r>
          </a:p>
          <a:p>
            <a:endParaRPr lang="en-US" dirty="0" smtClean="0"/>
          </a:p>
          <a:p>
            <a:r>
              <a:rPr lang="en-US" dirty="0" smtClean="0"/>
              <a:t>Insufficient funding which leads to delay in some projects.</a:t>
            </a:r>
          </a:p>
          <a:p>
            <a:endParaRPr lang="en-US" dirty="0" smtClean="0"/>
          </a:p>
          <a:p>
            <a:r>
              <a:rPr lang="en-US" dirty="0" smtClean="0"/>
              <a:t>Externalities ( private sectors)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achieve those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Rationalizing the institutional framework.</a:t>
            </a:r>
          </a:p>
          <a:p>
            <a:endParaRPr lang="en-US" dirty="0" smtClean="0"/>
          </a:p>
          <a:p>
            <a:r>
              <a:rPr lang="en-US" dirty="0" smtClean="0"/>
              <a:t>Streamlining legal provision to the nature of the plan</a:t>
            </a:r>
          </a:p>
          <a:p>
            <a:endParaRPr lang="en-US" dirty="0" smtClean="0"/>
          </a:p>
          <a:p>
            <a:r>
              <a:rPr lang="en-US" dirty="0" smtClean="0"/>
              <a:t>Developing institutionalized coordination mechanism.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achieve those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Adoption of a strategy to prioritize the proposal and implementation framework.</a:t>
            </a:r>
          </a:p>
          <a:p>
            <a:endParaRPr lang="en-US" dirty="0" smtClean="0"/>
          </a:p>
          <a:p>
            <a:r>
              <a:rPr lang="en-US" dirty="0" smtClean="0"/>
              <a:t>Revising the laws and policies of implementation.</a:t>
            </a:r>
          </a:p>
          <a:p>
            <a:endParaRPr lang="en-US" dirty="0" smtClean="0"/>
          </a:p>
          <a:p>
            <a:r>
              <a:rPr lang="en-US" dirty="0" smtClean="0"/>
              <a:t>Choosing the appropriate time-frame to work within.</a:t>
            </a:r>
          </a:p>
          <a:p>
            <a:endParaRPr lang="en-US" dirty="0" smtClean="0"/>
          </a:p>
          <a:p>
            <a:r>
              <a:rPr lang="en-US" dirty="0" smtClean="0"/>
              <a:t>And finally meeting those work-frames on the right time-frame to reach implementation.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listening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Introduction</a:t>
            </a:r>
          </a:p>
          <a:p>
            <a:pPr lvl="1"/>
            <a:r>
              <a:rPr lang="en-US" dirty="0" smtClean="0"/>
              <a:t>Background</a:t>
            </a:r>
            <a:endParaRPr lang="en-US" dirty="0"/>
          </a:p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Objectives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Challenges</a:t>
            </a:r>
          </a:p>
          <a:p>
            <a:pPr lvl="1">
              <a:buNone/>
            </a:pPr>
            <a:endParaRPr lang="en-US" b="1" dirty="0" smtClean="0"/>
          </a:p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Objectives</a:t>
            </a:r>
            <a:endParaRPr lang="ar-SA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Analysis</a:t>
            </a:r>
            <a:endParaRPr lang="en-US" b="1" dirty="0" smtClean="0"/>
          </a:p>
          <a:p>
            <a:pPr lvl="1"/>
            <a:r>
              <a:rPr lang="en-US" dirty="0" smtClean="0"/>
              <a:t>Why do plans fail ? </a:t>
            </a:r>
          </a:p>
          <a:p>
            <a:endParaRPr lang="en-US" dirty="0" smtClean="0"/>
          </a:p>
          <a:p>
            <a:r>
              <a:rPr lang="en-US" b="1" dirty="0" smtClean="0"/>
              <a:t>How to achieve those plans</a:t>
            </a:r>
            <a:r>
              <a:rPr lang="en-US" b="1" dirty="0"/>
              <a:t> </a:t>
            </a:r>
            <a:r>
              <a:rPr lang="en-US" dirty="0" smtClean="0"/>
              <a:t>(recommendations)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Saudi National development plans are master </a:t>
            </a:r>
            <a:r>
              <a:rPr lang="en-US" sz="2400" dirty="0"/>
              <a:t>plans made by the ministry of economy and planning on an implementation period of 5 years 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They cover different aspects including: Economy, Housing, Education, Transportation, Infrastructure, Education and other aspects.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kingdom first established a planning agency in 1958.</a:t>
            </a:r>
          </a:p>
          <a:p>
            <a:r>
              <a:rPr lang="en-US" sz="2800" dirty="0" smtClean="0"/>
              <a:t>In 1965 planning was formalized in the Central Planning Organization</a:t>
            </a:r>
          </a:p>
          <a:p>
            <a:r>
              <a:rPr lang="en-US" sz="2800" dirty="0" smtClean="0"/>
              <a:t>In 1975 the planning organization became the ministry of planning.</a:t>
            </a:r>
          </a:p>
          <a:p>
            <a:endParaRPr lang="en-US" sz="2800" dirty="0" smtClean="0"/>
          </a:p>
          <a:p>
            <a:r>
              <a:rPr lang="en-US" sz="2800" dirty="0" smtClean="0"/>
              <a:t>Which was later transferred to the ministry of economy and planning.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Objectives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Challenges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4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took place from 1985 until 1990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development plan included new objectives that weren't in the 3</a:t>
            </a:r>
            <a:r>
              <a:rPr lang="en-US" baseline="30000" dirty="0" smtClean="0"/>
              <a:t>rd</a:t>
            </a:r>
            <a:r>
              <a:rPr lang="en-US" dirty="0" smtClean="0"/>
              <a:t> plan.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Decrease of reliance on oil as the only income </a:t>
            </a:r>
          </a:p>
          <a:p>
            <a:pPr lvl="1"/>
            <a:r>
              <a:rPr lang="en-US" dirty="0" smtClean="0"/>
              <a:t>Creating a more diversified economy by focusing on Agricultural and Industrial activities.</a:t>
            </a:r>
          </a:p>
          <a:p>
            <a:pPr lvl="1"/>
            <a:r>
              <a:rPr lang="en-US" dirty="0" smtClean="0"/>
              <a:t>Completion of developing the infrastructure of the country.</a:t>
            </a:r>
          </a:p>
          <a:p>
            <a:pPr lvl="1"/>
            <a:r>
              <a:rPr lang="en-US" dirty="0" smtClean="0"/>
              <a:t>To develop mineral resources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development plan faced some challenges in implementation:</a:t>
            </a:r>
          </a:p>
          <a:p>
            <a:pPr lvl="1"/>
            <a:r>
              <a:rPr lang="en-US" dirty="0" smtClean="0"/>
              <a:t>Due to Decrease in the price of oil .</a:t>
            </a:r>
          </a:p>
          <a:p>
            <a:pPr lvl="1"/>
            <a:r>
              <a:rPr lang="en-US" dirty="0" smtClean="0"/>
              <a:t>Which decreased the oil income of the kingdom to 1/3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Which cause a fall in the expenditures</a:t>
            </a:r>
          </a:p>
          <a:p>
            <a:pPr lvl="1"/>
            <a:r>
              <a:rPr lang="en-US" dirty="0" smtClean="0"/>
              <a:t>Also the fluctuations in the private sector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Development Plan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Objectives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Challenges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235</TotalTime>
  <Words>506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A Review of the 4th and the 8th development plans</vt:lpstr>
      <vt:lpstr>Outline</vt:lpstr>
      <vt:lpstr>Introduction</vt:lpstr>
      <vt:lpstr>Introduction</vt:lpstr>
      <vt:lpstr>4th Development Plan </vt:lpstr>
      <vt:lpstr>  4th Development Plan  </vt:lpstr>
      <vt:lpstr>4th Development Plan</vt:lpstr>
      <vt:lpstr>4th Development Plan</vt:lpstr>
      <vt:lpstr>8th Development Plan</vt:lpstr>
      <vt:lpstr>8th Development Plan</vt:lpstr>
      <vt:lpstr>8th Development Plan</vt:lpstr>
      <vt:lpstr>8th Development Plan</vt:lpstr>
      <vt:lpstr>Why do plans fail ? </vt:lpstr>
      <vt:lpstr>Why do plans fail ? </vt:lpstr>
      <vt:lpstr>How to achieve those plans</vt:lpstr>
      <vt:lpstr>How to achieve those plans</vt:lpstr>
      <vt:lpstr>Slide 17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Review of the 4th and the 8th development plans</dc:title>
  <dc:creator>s200812060</dc:creator>
  <cp:lastModifiedBy> </cp:lastModifiedBy>
  <cp:revision>24</cp:revision>
  <dcterms:created xsi:type="dcterms:W3CDTF">2011-01-09T17:51:10Z</dcterms:created>
  <dcterms:modified xsi:type="dcterms:W3CDTF">2011-01-10T08:08:56Z</dcterms:modified>
</cp:coreProperties>
</file>