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9" r:id="rId3"/>
    <p:sldId id="258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05703-0856-41B4-9A29-1D369E3D0627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95C1-A525-4510-A82B-1B21D3513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Allah, SPS.. SC..</a:t>
            </a:r>
            <a:r>
              <a:rPr lang="en-US" baseline="0" dirty="0" smtClean="0"/>
              <a:t> Electronic Education Programs, My teachers, My family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395C1-A525-4510-A82B-1B21D3513F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86000" y="914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ختام اليوم</a:t>
            </a:r>
            <a:r>
              <a:rPr lang="en-US" sz="2400" dirty="0" smtClean="0"/>
              <a:t> </a:t>
            </a:r>
            <a:r>
              <a:rPr lang="ar-SA" sz="2400" dirty="0" smtClean="0"/>
              <a:t> هو ختام الجزء الثاني من السلسلة..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524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آمل أن نكون قد استفدنا؟؟!!</a:t>
            </a:r>
          </a:p>
          <a:p>
            <a:pPr algn="ctr" rtl="1"/>
            <a:endParaRPr lang="ar-SA" sz="2400" dirty="0" smtClean="0"/>
          </a:p>
          <a:p>
            <a:pPr algn="ctr" rtl="1"/>
            <a:r>
              <a:rPr lang="ar-SA" sz="2400" dirty="0" smtClean="0"/>
              <a:t>أرسلوا لي فوائدكم..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2129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كلمات شكر..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384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ماذا سيكون مستقبلا؟؟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7800" y="1600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هل يكون جزءا ثالثا؟؟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دورة لمدة عام تقريبا للإعداد للـ </a:t>
            </a:r>
            <a:r>
              <a:rPr lang="en-US" sz="2400" dirty="0" smtClean="0"/>
              <a:t>GRE</a:t>
            </a:r>
            <a:r>
              <a:rPr lang="ar-SA" sz="2400" dirty="0" smtClean="0"/>
              <a:t> مع فريق من المحاضرين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51013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سلسلة محاضرات: فيزياء كيف تعمل الأشياء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3353812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دروس علمية: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قوانين ماكسويل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معادلات لاجندري و أخواتها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دوال الجهد في أفرع الفيزياء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مراجعة محاضرات  فاينمان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فيزياء الجوامد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ميكانيكا هاملتون-جاكوبي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2400" dirty="0" smtClean="0">
                <a:solidFill>
                  <a:srgbClr val="0070C0"/>
                </a:solidFill>
              </a:rPr>
              <a:t> ما يطلبه المواظبون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ماذا سيكون مستقبلا؟؟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3352800"/>
            <a:ext cx="2667000" cy="830997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نشاطنا نحن من خلال الجمعية.. </a:t>
            </a:r>
            <a:r>
              <a:rPr lang="ar-SA" sz="2400" u="sng" dirty="0" smtClean="0"/>
              <a:t>نحتاج فزعتكم!</a:t>
            </a:r>
            <a:endParaRPr lang="en-US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4495800"/>
            <a:ext cx="3124200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نراكم في الجوف، في أكاديمية الفيزياء، في الكوادر النشطة، في المجموعات الوطنية، في اللقاء العلمي، في المدرسة الشتوية، في..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136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ITC</cp:lastModifiedBy>
  <cp:revision>5</cp:revision>
  <dcterms:created xsi:type="dcterms:W3CDTF">2006-08-16T00:00:00Z</dcterms:created>
  <dcterms:modified xsi:type="dcterms:W3CDTF">2014-06-18T21:28:07Z</dcterms:modified>
</cp:coreProperties>
</file>