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86" r:id="rId3"/>
    <p:sldId id="280" r:id="rId4"/>
    <p:sldId id="282" r:id="rId5"/>
    <p:sldId id="28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74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4F60C-0CC3-453B-B98C-7E57C8491F0C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E214A-5F40-4CC7-9D4C-6DBBF115A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Animated Emoticons at:</a:t>
            </a:r>
          </a:p>
          <a:p>
            <a:r>
              <a:rPr lang="en-US" dirty="0" smtClean="0"/>
              <a:t>http://heathersanimations.com/</a:t>
            </a:r>
          </a:p>
          <a:p>
            <a:r>
              <a:rPr lang="en-US" dirty="0" smtClean="0"/>
              <a:t>http://www.skamu.com/free-icons/animated/</a:t>
            </a:r>
          </a:p>
          <a:p>
            <a:r>
              <a:rPr lang="en-US" dirty="0" smtClean="0"/>
              <a:t>http://www.glitter-graphics.com/</a:t>
            </a:r>
          </a:p>
          <a:p>
            <a:r>
              <a:rPr lang="en-US" dirty="0" smtClean="0"/>
              <a:t>http://www.bellsnwhistles.com/index.html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E214A-5F40-4CC7-9D4C-6DBBF115A5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E214A-5F40-4CC7-9D4C-6DBBF115A59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E214A-5F40-4CC7-9D4C-6DBBF115A59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E214A-5F40-4CC7-9D4C-6DBBF115A59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.kfupm.edu.sa/phys/zhyamani/Arabic/Dawrat/Mathematical%20Applications%20for%20Experimental%20Physics/Mathematical%20Applications%20for%20Experimental%20Physics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../../../Part-a%20(3-1434)/Academic/presentations/Math%20Intro/Cambridge%20Handbook%20for%20Physics%20Formulas/Cambridge%20Handbook%20for%20Physics%20Formulas-part-2.PDF" TargetMode="External"/><Relationship Id="rId3" Type="http://schemas.openxmlformats.org/officeDocument/2006/relationships/hyperlink" Target="../Math%20Intro/Math%20Intro.pptx" TargetMode="External"/><Relationship Id="rId7" Type="http://schemas.openxmlformats.org/officeDocument/2006/relationships/hyperlink" Target="Cambridge%20Handbook%20for%20Physics%20Formulas/Cambridge%20Handbook%20for%20Physics%20Formulas-part-2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../../../Part-a%20(3-1434)/Academic/presentations/Math%20Intro/Cambridge%20Handbook%20for%20Physics%20Formulas/Cambridge%20Handbook%20for%20Physics%20Formulas-part-1.PDF" TargetMode="External"/><Relationship Id="rId5" Type="http://schemas.openxmlformats.org/officeDocument/2006/relationships/image" Target="../media/image6.png"/><Relationship Id="rId4" Type="http://schemas.openxmlformats.org/officeDocument/2006/relationships/hyperlink" Target="Cambridge%20Handbook%20for%20Physics%20Formulas/Cambridge%20Handbook%20for%20Physics%20Formulas-part-1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../presentations/FTIR/FTIR.ppt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/>
          </a:bodyPr>
          <a:lstStyle/>
          <a:p>
            <a:pPr rtl="1"/>
            <a:r>
              <a:rPr lang="ar-SA" sz="2800" b="1" dirty="0" smtClean="0">
                <a:solidFill>
                  <a:srgbClr val="00B050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سلسلة محاضرات حول</a:t>
            </a:r>
            <a:br>
              <a:rPr lang="ar-SA" sz="2800" b="1" dirty="0" smtClean="0">
                <a:solidFill>
                  <a:srgbClr val="00B050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</a:br>
            <a:r>
              <a:rPr lang="ar-SA" b="1" dirty="0" smtClean="0">
                <a:solidFill>
                  <a:srgbClr val="0070C0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تطبيقات رياضية للفيزياء المخبرية</a:t>
            </a:r>
            <a:br>
              <a:rPr lang="ar-SA" b="1" dirty="0" smtClean="0">
                <a:solidFill>
                  <a:srgbClr val="0070C0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</a:br>
            <a:r>
              <a:rPr lang="ar-SA" sz="1600" b="1" dirty="0" smtClean="0">
                <a:solidFill>
                  <a:srgbClr val="0070C0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(الجزء الثاني)</a:t>
            </a:r>
            <a:endParaRPr lang="en-US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066800"/>
          </a:xfrm>
        </p:spPr>
        <p:txBody>
          <a:bodyPr>
            <a:normAutofit/>
          </a:bodyPr>
          <a:lstStyle/>
          <a:p>
            <a:pPr rtl="1"/>
            <a:r>
              <a:rPr lang="ar-SA" sz="1600" b="1" dirty="0" smtClean="0">
                <a:solidFill>
                  <a:srgbClr val="943634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زين بن حسن يماني</a:t>
            </a:r>
            <a:endParaRPr lang="en-US" sz="1600" b="1" dirty="0" smtClean="0">
              <a:solidFill>
                <a:srgbClr val="595959"/>
              </a:solidFill>
              <a:latin typeface="Traditional Arabic" pitchFamily="2" charset="-78"/>
              <a:ea typeface="Calibri" pitchFamily="34" charset="0"/>
              <a:cs typeface="Arial" pitchFamily="34" charset="0"/>
            </a:endParaRPr>
          </a:p>
          <a:p>
            <a:pPr rtl="1"/>
            <a:r>
              <a:rPr lang="ar-SA" sz="16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نائب رئيس مجلس إدارة الجمعية العلمية السعودية للعلوم الفيزيائية</a:t>
            </a:r>
          </a:p>
          <a:p>
            <a:pPr rtl="1"/>
            <a:r>
              <a:rPr lang="ar-SA" sz="16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مدير مركز التميز البحثي لتقنية النانو بجامعة الملك فهد للبترول والمعادن</a:t>
            </a:r>
            <a:endParaRPr lang="en-US" sz="1600" dirty="0"/>
          </a:p>
        </p:txBody>
      </p:sp>
      <p:pic>
        <p:nvPicPr>
          <p:cNvPr id="409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50" y="496888"/>
            <a:ext cx="1847850" cy="109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953000"/>
            <a:ext cx="2514600" cy="1599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4967068"/>
            <a:ext cx="2438400" cy="1583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D:\data\personal\photos\Zain Yamani photos\image00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99447" y="2849380"/>
            <a:ext cx="769793" cy="66675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429000" y="4614446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1600" b="1" dirty="0" smtClean="0">
                <a:solidFill>
                  <a:srgbClr val="7030A0"/>
                </a:solidFill>
              </a:rPr>
              <a:t>18، 20 شعبان 1435 هـ</a:t>
            </a:r>
            <a:endParaRPr lang="en-US" sz="1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52873" y="1219200"/>
            <a:ext cx="7476727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ar-SA" sz="2800" dirty="0" smtClean="0">
                <a:cs typeface="Tahoma (Arabic)" pitchFamily="42" charset="-78"/>
              </a:rPr>
              <a:t>أضفت محتويات المحاضرة الماضية إلى الموقع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700" dirty="0" smtClean="0">
                <a:cs typeface="Tahoma (Arabic)" pitchFamily="42" charset="-78"/>
                <a:hlinkClick r:id="rId3"/>
              </a:rPr>
              <a:t>http://</a:t>
            </a:r>
            <a:r>
              <a:rPr lang="en-US" sz="700" dirty="0" smtClean="0">
                <a:cs typeface="Tahoma (Arabic)" pitchFamily="42" charset="-78"/>
                <a:hlinkClick r:id="rId3"/>
              </a:rPr>
              <a:t>faculty.kfupm.edu.sa/phys/zhyamani/Arabic/Dawrat/Mathematical%20Applications%20for%20Experimental%20Physics/Mathematical%20Applications%20for%20Experimental%20Physics.html</a:t>
            </a:r>
            <a:r>
              <a:rPr lang="ar-SA" sz="700" dirty="0" smtClean="0">
                <a:cs typeface="Tahoma (Arabic)" pitchFamily="42" charset="-78"/>
              </a:rPr>
              <a:t> </a:t>
            </a:r>
            <a:endParaRPr lang="en-US" sz="700" dirty="0">
              <a:cs typeface="Tahoma (Arabic)" pitchFamily="42" charset="-78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926472" y="2829580"/>
            <a:ext cx="17123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ar-SA" sz="2800" dirty="0" smtClean="0">
                <a:cs typeface="Tahoma (Arabic)" pitchFamily="42" charset="-78"/>
              </a:rPr>
              <a:t>كتابة الدروس</a:t>
            </a:r>
            <a:endParaRPr lang="en-US" sz="700" dirty="0">
              <a:cs typeface="Tahoma (Arabic)" pitchFamily="4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ata\Lectures\common physics talks\water E&amp;M absorption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62470" y="1066800"/>
            <a:ext cx="5100330" cy="5674025"/>
          </a:xfrm>
          <a:prstGeom prst="rect">
            <a:avLst/>
          </a:prstGeom>
          <a:noFill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0" y="357188"/>
            <a:ext cx="4953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ar-SA" sz="3600" dirty="0">
                <a:cs typeface="Tahoma (Arabic)" pitchFamily="42" charset="-78"/>
              </a:rPr>
              <a:t>هل سمعتم بالنافذة المرئية للماء؟؟</a:t>
            </a:r>
            <a:endParaRPr lang="en-US" sz="3600" dirty="0">
              <a:cs typeface="Tahoma (Arabic)" pitchFamily="4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3" action="ppaction://hlinkpres?slideindex=1&amp;slidetitle="/>
          </p:cNvPr>
          <p:cNvSpPr/>
          <p:nvPr/>
        </p:nvSpPr>
        <p:spPr>
          <a:xfrm>
            <a:off x="2831345" y="762000"/>
            <a:ext cx="34932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2800" b="1" dirty="0" smtClean="0">
                <a:solidFill>
                  <a:srgbClr val="595959"/>
                </a:solidFill>
                <a:cs typeface="Arial" pitchFamily="34" charset="0"/>
              </a:rPr>
              <a:t>موقع الرياضيات من الفيزياء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16764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dirty="0" smtClean="0"/>
              <a:t>المعادلة شيء.. و حلها شيء آخر!</a:t>
            </a:r>
            <a:endParaRPr lang="en-US" sz="2400" dirty="0" smtClean="0"/>
          </a:p>
        </p:txBody>
      </p:sp>
      <p:pic>
        <p:nvPicPr>
          <p:cNvPr id="6" name="Picture 4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5200" y="2362200"/>
            <a:ext cx="2209800" cy="2873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>
            <a:hlinkClick r:id="rId4" action="ppaction://hlinkfile"/>
          </p:cNvPr>
          <p:cNvSpPr txBox="1"/>
          <p:nvPr/>
        </p:nvSpPr>
        <p:spPr>
          <a:xfrm>
            <a:off x="1752600" y="3178414"/>
            <a:ext cx="12954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6" action="ppaction://hlinkfile"/>
              </a:rPr>
              <a:t>Part-1</a:t>
            </a:r>
            <a:endParaRPr lang="en-US" dirty="0"/>
          </a:p>
        </p:txBody>
      </p:sp>
      <p:sp>
        <p:nvSpPr>
          <p:cNvPr id="8" name="TextBox 7">
            <a:hlinkClick r:id="rId7" action="ppaction://hlinkfile"/>
          </p:cNvPr>
          <p:cNvSpPr txBox="1"/>
          <p:nvPr/>
        </p:nvSpPr>
        <p:spPr>
          <a:xfrm>
            <a:off x="6019800" y="3178414"/>
            <a:ext cx="12954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8" action="ppaction://hlinkfile"/>
              </a:rPr>
              <a:t>Part-2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752600" y="5410200"/>
            <a:ext cx="5943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20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عليك بهذا الكتاب لمراجعة ما يحسن بطالب علم الفيزياء </a:t>
            </a:r>
            <a:r>
              <a:rPr lang="ar-SA" sz="2800" b="1" dirty="0" smtClean="0">
                <a:solidFill>
                  <a:srgbClr val="00B0F0"/>
                </a:solidFill>
                <a:latin typeface="Traditional Arabic" pitchFamily="2" charset="-78"/>
                <a:ea typeface="Calibri" pitchFamily="34" charset="0"/>
                <a:cs typeface="Arial" pitchFamily="34" charset="0"/>
                <a:sym typeface="Wingdings" pitchFamily="2" charset="2"/>
              </a:rPr>
              <a:t></a:t>
            </a:r>
            <a:endParaRPr lang="ar-SA" sz="2000" b="1" dirty="0" smtClean="0">
              <a:solidFill>
                <a:srgbClr val="00B0F0"/>
              </a:solidFill>
              <a:latin typeface="Traditional Arabic" pitchFamily="2" charset="-78"/>
              <a:ea typeface="Calibri" pitchFamily="34" charset="0"/>
              <a:cs typeface="Arial" pitchFamily="34" charset="0"/>
              <a:sym typeface="Wingdings" pitchFamily="2" charset="2"/>
            </a:endParaRPr>
          </a:p>
          <a:p>
            <a:pPr algn="ctr" rtl="1"/>
            <a:r>
              <a:rPr lang="ar-SA" sz="20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 معرفته </a:t>
            </a:r>
            <a:r>
              <a:rPr lang="ar-SA" sz="2000" b="1" dirty="0" smtClean="0">
                <a:solidFill>
                  <a:srgbClr val="595959"/>
                </a:solidFill>
                <a:cs typeface="Arial" pitchFamily="34" charset="0"/>
                <a:sym typeface="Wingdings" pitchFamily="2" charset="2"/>
              </a:rPr>
              <a:t>من معادلات رياضية متعلقة بالفيزياء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MG_0014.JPG">
            <a:hlinkClick r:id="rId2" action="ppaction://hlinkpres?slideindex=1&amp;slidetitle=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1676400"/>
            <a:ext cx="4368800" cy="3276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590800" y="7620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dirty="0" smtClean="0"/>
              <a:t>نريد أن نكمل ما بدأناه مساء الإثنين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295400" y="5080337"/>
            <a:ext cx="701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000" dirty="0" smtClean="0"/>
              <a:t>!!</a:t>
            </a:r>
            <a:r>
              <a:rPr lang="ar-SA" sz="2000" b="1" dirty="0" smtClean="0">
                <a:solidFill>
                  <a:schemeClr val="accent6">
                    <a:lumMod val="50000"/>
                  </a:schemeClr>
                </a:solidFill>
              </a:rPr>
              <a:t>أريد أن نستفيد من الزمر للتعرف على تذبذات المواد، و استكشاف ما تمتص من الأشعة الكهرومفناطيسية. ثم نستفيد من تحويل فورير للقيام بقياس طيف الإمتصاص للمواد من دون محزز (و لا موشور) و الذي يعتبر كالبصمة للجزيئات</a:t>
            </a:r>
            <a:r>
              <a:rPr lang="ar-SA" sz="2000" dirty="0" smtClean="0"/>
              <a:t>!!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2360</TotalTime>
  <Words>154</Words>
  <Application>Microsoft Office PowerPoint</Application>
  <PresentationFormat>On-screen Show (4:3)</PresentationFormat>
  <Paragraphs>26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سلسلة محاضرات حول تطبيقات رياضية للفيزياء المخبرية (الجزء الثاني)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التطبيقات الرياضية للفيزياء التجريبية</dc:title>
  <dc:creator/>
  <cp:lastModifiedBy>ITC</cp:lastModifiedBy>
  <cp:revision>23</cp:revision>
  <dcterms:created xsi:type="dcterms:W3CDTF">2006-08-16T00:00:00Z</dcterms:created>
  <dcterms:modified xsi:type="dcterms:W3CDTF">2014-06-18T19:39:47Z</dcterms:modified>
</cp:coreProperties>
</file>