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6" r:id="rId2"/>
    <p:sldId id="597" r:id="rId3"/>
    <p:sldId id="598" r:id="rId4"/>
    <p:sldId id="599" r:id="rId5"/>
    <p:sldId id="600" r:id="rId6"/>
    <p:sldId id="601" r:id="rId7"/>
    <p:sldId id="602" r:id="rId8"/>
    <p:sldId id="603" r:id="rId9"/>
    <p:sldId id="604" r:id="rId10"/>
    <p:sldId id="605" r:id="rId11"/>
    <p:sldId id="606" r:id="rId12"/>
    <p:sldId id="607" r:id="rId13"/>
    <p:sldId id="608"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627" r:id="rId33"/>
    <p:sldId id="628" r:id="rId34"/>
    <p:sldId id="629" r:id="rId35"/>
    <p:sldId id="630" r:id="rId36"/>
    <p:sldId id="631" r:id="rId37"/>
    <p:sldId id="632" r:id="rId38"/>
    <p:sldId id="633" r:id="rId39"/>
    <p:sldId id="634" r:id="rId40"/>
    <p:sldId id="635" r:id="rId41"/>
    <p:sldId id="636" r:id="rId42"/>
    <p:sldId id="637" r:id="rId43"/>
    <p:sldId id="638" r:id="rId44"/>
    <p:sldId id="639" r:id="rId45"/>
    <p:sldId id="641" r:id="rId46"/>
    <p:sldId id="642" r:id="rId47"/>
    <p:sldId id="640" r:id="rId48"/>
    <p:sldId id="433" r:id="rId49"/>
    <p:sldId id="434" r:id="rId50"/>
    <p:sldId id="435" r:id="rId51"/>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26EE1-0089-4B72-94FE-8479B65C4D10}" v="63" dt="2025-09-23T20:41:37.6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p:cViewPr varScale="1">
        <p:scale>
          <a:sx n="60" d="100"/>
          <a:sy n="60" d="100"/>
        </p:scale>
        <p:origin x="44" y="3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shraf Gondal" userId="774cbc70-5d26-454a-b932-9f3b504957aa" providerId="ADAL" clId="{66FDB018-6DCB-4C45-AD79-0503A3C215E7}"/>
    <pc:docChg chg="undo custSel addSld modSld">
      <pc:chgData name="Muhammad Ashraf Gondal" userId="774cbc70-5d26-454a-b932-9f3b504957aa" providerId="ADAL" clId="{66FDB018-6DCB-4C45-AD79-0503A3C215E7}" dt="2025-09-23T20:42:57.029" v="1438" actId="20577"/>
      <pc:docMkLst>
        <pc:docMk/>
      </pc:docMkLst>
      <pc:sldChg chg="add">
        <pc:chgData name="Muhammad Ashraf Gondal" userId="774cbc70-5d26-454a-b932-9f3b504957aa" providerId="ADAL" clId="{66FDB018-6DCB-4C45-AD79-0503A3C215E7}" dt="2025-09-23T12:35:39.335" v="449"/>
        <pc:sldMkLst>
          <pc:docMk/>
          <pc:sldMk cId="3472354397" sldId="433"/>
        </pc:sldMkLst>
      </pc:sldChg>
      <pc:sldChg chg="add">
        <pc:chgData name="Muhammad Ashraf Gondal" userId="774cbc70-5d26-454a-b932-9f3b504957aa" providerId="ADAL" clId="{66FDB018-6DCB-4C45-AD79-0503A3C215E7}" dt="2025-09-23T12:35:39.335" v="449"/>
        <pc:sldMkLst>
          <pc:docMk/>
          <pc:sldMk cId="3806109706" sldId="434"/>
        </pc:sldMkLst>
      </pc:sldChg>
      <pc:sldChg chg="add">
        <pc:chgData name="Muhammad Ashraf Gondal" userId="774cbc70-5d26-454a-b932-9f3b504957aa" providerId="ADAL" clId="{66FDB018-6DCB-4C45-AD79-0503A3C215E7}" dt="2025-09-23T12:35:39.335" v="449"/>
        <pc:sldMkLst>
          <pc:docMk/>
          <pc:sldMk cId="1677086052" sldId="435"/>
        </pc:sldMkLst>
      </pc:sldChg>
      <pc:sldChg chg="modSp mod">
        <pc:chgData name="Muhammad Ashraf Gondal" userId="774cbc70-5d26-454a-b932-9f3b504957aa" providerId="ADAL" clId="{66FDB018-6DCB-4C45-AD79-0503A3C215E7}" dt="2025-09-23T13:32:18.590" v="606" actId="207"/>
        <pc:sldMkLst>
          <pc:docMk/>
          <pc:sldMk cId="0" sldId="597"/>
        </pc:sldMkLst>
        <pc:spChg chg="mod">
          <ac:chgData name="Muhammad Ashraf Gondal" userId="774cbc70-5d26-454a-b932-9f3b504957aa" providerId="ADAL" clId="{66FDB018-6DCB-4C45-AD79-0503A3C215E7}" dt="2025-09-23T13:31:01.499" v="597" actId="1076"/>
          <ac:spMkLst>
            <pc:docMk/>
            <pc:sldMk cId="0" sldId="597"/>
            <ac:spMk id="2" creationId="{00000000-0000-0000-0000-000000000000}"/>
          </ac:spMkLst>
        </pc:spChg>
        <pc:spChg chg="mod">
          <ac:chgData name="Muhammad Ashraf Gondal" userId="774cbc70-5d26-454a-b932-9f3b504957aa" providerId="ADAL" clId="{66FDB018-6DCB-4C45-AD79-0503A3C215E7}" dt="2025-09-23T13:32:18.590" v="606" actId="207"/>
          <ac:spMkLst>
            <pc:docMk/>
            <pc:sldMk cId="0" sldId="597"/>
            <ac:spMk id="3" creationId="{00000000-0000-0000-0000-000000000000}"/>
          </ac:spMkLst>
        </pc:spChg>
      </pc:sldChg>
      <pc:sldChg chg="modSp mod">
        <pc:chgData name="Muhammad Ashraf Gondal" userId="774cbc70-5d26-454a-b932-9f3b504957aa" providerId="ADAL" clId="{66FDB018-6DCB-4C45-AD79-0503A3C215E7}" dt="2025-09-23T13:32:31.289" v="607" actId="207"/>
        <pc:sldMkLst>
          <pc:docMk/>
          <pc:sldMk cId="0" sldId="598"/>
        </pc:sldMkLst>
        <pc:spChg chg="mod">
          <ac:chgData name="Muhammad Ashraf Gondal" userId="774cbc70-5d26-454a-b932-9f3b504957aa" providerId="ADAL" clId="{66FDB018-6DCB-4C45-AD79-0503A3C215E7}" dt="2025-09-23T13:32:31.289" v="607" actId="207"/>
          <ac:spMkLst>
            <pc:docMk/>
            <pc:sldMk cId="0" sldId="598"/>
            <ac:spMk id="2" creationId="{00000000-0000-0000-0000-000000000000}"/>
          </ac:spMkLst>
        </pc:spChg>
      </pc:sldChg>
      <pc:sldChg chg="addSp modSp mod">
        <pc:chgData name="Muhammad Ashraf Gondal" userId="774cbc70-5d26-454a-b932-9f3b504957aa" providerId="ADAL" clId="{66FDB018-6DCB-4C45-AD79-0503A3C215E7}" dt="2025-09-23T10:33:55.253" v="21" actId="207"/>
        <pc:sldMkLst>
          <pc:docMk/>
          <pc:sldMk cId="0" sldId="600"/>
        </pc:sldMkLst>
        <pc:spChg chg="mod">
          <ac:chgData name="Muhammad Ashraf Gondal" userId="774cbc70-5d26-454a-b932-9f3b504957aa" providerId="ADAL" clId="{66FDB018-6DCB-4C45-AD79-0503A3C215E7}" dt="2025-09-23T10:33:45.780" v="20" actId="20577"/>
          <ac:spMkLst>
            <pc:docMk/>
            <pc:sldMk cId="0" sldId="600"/>
            <ac:spMk id="3" creationId="{00000000-0000-0000-0000-000000000000}"/>
          </ac:spMkLst>
        </pc:spChg>
        <pc:spChg chg="mod">
          <ac:chgData name="Muhammad Ashraf Gondal" userId="774cbc70-5d26-454a-b932-9f3b504957aa" providerId="ADAL" clId="{66FDB018-6DCB-4C45-AD79-0503A3C215E7}" dt="2025-09-23T10:33:36.861" v="18" actId="164"/>
          <ac:spMkLst>
            <pc:docMk/>
            <pc:sldMk cId="0" sldId="600"/>
            <ac:spMk id="4" creationId="{00000000-0000-0000-0000-000000000000}"/>
          </ac:spMkLst>
        </pc:spChg>
        <pc:spChg chg="mod">
          <ac:chgData name="Muhammad Ashraf Gondal" userId="774cbc70-5d26-454a-b932-9f3b504957aa" providerId="ADAL" clId="{66FDB018-6DCB-4C45-AD79-0503A3C215E7}" dt="2025-09-23T10:33:55.253" v="21" actId="207"/>
          <ac:spMkLst>
            <pc:docMk/>
            <pc:sldMk cId="0" sldId="600"/>
            <ac:spMk id="5" creationId="{00000000-0000-0000-0000-000000000000}"/>
          </ac:spMkLst>
        </pc:spChg>
        <pc:spChg chg="mod">
          <ac:chgData name="Muhammad Ashraf Gondal" userId="774cbc70-5d26-454a-b932-9f3b504957aa" providerId="ADAL" clId="{66FDB018-6DCB-4C45-AD79-0503A3C215E7}" dt="2025-09-23T10:33:36.861" v="18" actId="164"/>
          <ac:spMkLst>
            <pc:docMk/>
            <pc:sldMk cId="0" sldId="600"/>
            <ac:spMk id="6" creationId="{00000000-0000-0000-0000-000000000000}"/>
          </ac:spMkLst>
        </pc:spChg>
        <pc:grpChg chg="add mod">
          <ac:chgData name="Muhammad Ashraf Gondal" userId="774cbc70-5d26-454a-b932-9f3b504957aa" providerId="ADAL" clId="{66FDB018-6DCB-4C45-AD79-0503A3C215E7}" dt="2025-09-23T10:33:36.861" v="18" actId="164"/>
          <ac:grpSpMkLst>
            <pc:docMk/>
            <pc:sldMk cId="0" sldId="600"/>
            <ac:grpSpMk id="7" creationId="{F91BA45B-B5A0-E813-5D2E-4C3C10C7A3CB}"/>
          </ac:grpSpMkLst>
        </pc:grpChg>
      </pc:sldChg>
      <pc:sldChg chg="modSp mod">
        <pc:chgData name="Muhammad Ashraf Gondal" userId="774cbc70-5d26-454a-b932-9f3b504957aa" providerId="ADAL" clId="{66FDB018-6DCB-4C45-AD79-0503A3C215E7}" dt="2025-09-23T13:06:57.266" v="486" actId="20577"/>
        <pc:sldMkLst>
          <pc:docMk/>
          <pc:sldMk cId="0" sldId="601"/>
        </pc:sldMkLst>
        <pc:spChg chg="mod">
          <ac:chgData name="Muhammad Ashraf Gondal" userId="774cbc70-5d26-454a-b932-9f3b504957aa" providerId="ADAL" clId="{66FDB018-6DCB-4C45-AD79-0503A3C215E7}" dt="2025-09-23T13:06:57.266" v="486" actId="20577"/>
          <ac:spMkLst>
            <pc:docMk/>
            <pc:sldMk cId="0" sldId="601"/>
            <ac:spMk id="2" creationId="{00000000-0000-0000-0000-000000000000}"/>
          </ac:spMkLst>
        </pc:spChg>
      </pc:sldChg>
      <pc:sldChg chg="modSp mod">
        <pc:chgData name="Muhammad Ashraf Gondal" userId="774cbc70-5d26-454a-b932-9f3b504957aa" providerId="ADAL" clId="{66FDB018-6DCB-4C45-AD79-0503A3C215E7}" dt="2025-09-23T13:07:20.112" v="487" actId="207"/>
        <pc:sldMkLst>
          <pc:docMk/>
          <pc:sldMk cId="0" sldId="602"/>
        </pc:sldMkLst>
        <pc:spChg chg="mod">
          <ac:chgData name="Muhammad Ashraf Gondal" userId="774cbc70-5d26-454a-b932-9f3b504957aa" providerId="ADAL" clId="{66FDB018-6DCB-4C45-AD79-0503A3C215E7}" dt="2025-09-23T13:07:20.112" v="487" actId="207"/>
          <ac:spMkLst>
            <pc:docMk/>
            <pc:sldMk cId="0" sldId="602"/>
            <ac:spMk id="2" creationId="{00000000-0000-0000-0000-000000000000}"/>
          </ac:spMkLst>
        </pc:spChg>
      </pc:sldChg>
      <pc:sldChg chg="addSp delSp modSp mod">
        <pc:chgData name="Muhammad Ashraf Gondal" userId="774cbc70-5d26-454a-b932-9f3b504957aa" providerId="ADAL" clId="{66FDB018-6DCB-4C45-AD79-0503A3C215E7}" dt="2025-09-23T13:32:58.012" v="623" actId="14100"/>
        <pc:sldMkLst>
          <pc:docMk/>
          <pc:sldMk cId="0" sldId="603"/>
        </pc:sldMkLst>
        <pc:spChg chg="mod">
          <ac:chgData name="Muhammad Ashraf Gondal" userId="774cbc70-5d26-454a-b932-9f3b504957aa" providerId="ADAL" clId="{66FDB018-6DCB-4C45-AD79-0503A3C215E7}" dt="2025-09-23T13:32:58.012" v="623" actId="14100"/>
          <ac:spMkLst>
            <pc:docMk/>
            <pc:sldMk cId="0" sldId="603"/>
            <ac:spMk id="2" creationId="{00000000-0000-0000-0000-000000000000}"/>
          </ac:spMkLst>
        </pc:spChg>
        <pc:spChg chg="mod">
          <ac:chgData name="Muhammad Ashraf Gondal" userId="774cbc70-5d26-454a-b932-9f3b504957aa" providerId="ADAL" clId="{66FDB018-6DCB-4C45-AD79-0503A3C215E7}" dt="2025-09-23T10:37:01.942" v="28" actId="1076"/>
          <ac:spMkLst>
            <pc:docMk/>
            <pc:sldMk cId="0" sldId="603"/>
            <ac:spMk id="3" creationId="{00000000-0000-0000-0000-000000000000}"/>
          </ac:spMkLst>
        </pc:spChg>
        <pc:spChg chg="del mod">
          <ac:chgData name="Muhammad Ashraf Gondal" userId="774cbc70-5d26-454a-b932-9f3b504957aa" providerId="ADAL" clId="{66FDB018-6DCB-4C45-AD79-0503A3C215E7}" dt="2025-09-23T10:37:28.566" v="35" actId="478"/>
          <ac:spMkLst>
            <pc:docMk/>
            <pc:sldMk cId="0" sldId="603"/>
            <ac:spMk id="4" creationId="{00000000-0000-0000-0000-000000000000}"/>
          </ac:spMkLst>
        </pc:spChg>
        <pc:spChg chg="del mod">
          <ac:chgData name="Muhammad Ashraf Gondal" userId="774cbc70-5d26-454a-b932-9f3b504957aa" providerId="ADAL" clId="{66FDB018-6DCB-4C45-AD79-0503A3C215E7}" dt="2025-09-23T10:37:38.953" v="39" actId="478"/>
          <ac:spMkLst>
            <pc:docMk/>
            <pc:sldMk cId="0" sldId="603"/>
            <ac:spMk id="5" creationId="{00000000-0000-0000-0000-000000000000}"/>
          </ac:spMkLst>
        </pc:spChg>
        <pc:spChg chg="del mod">
          <ac:chgData name="Muhammad Ashraf Gondal" userId="774cbc70-5d26-454a-b932-9f3b504957aa" providerId="ADAL" clId="{66FDB018-6DCB-4C45-AD79-0503A3C215E7}" dt="2025-09-23T10:37:38.955" v="41"/>
          <ac:spMkLst>
            <pc:docMk/>
            <pc:sldMk cId="0" sldId="603"/>
            <ac:spMk id="6" creationId="{00000000-0000-0000-0000-000000000000}"/>
          </ac:spMkLst>
        </pc:spChg>
        <pc:spChg chg="del">
          <ac:chgData name="Muhammad Ashraf Gondal" userId="774cbc70-5d26-454a-b932-9f3b504957aa" providerId="ADAL" clId="{66FDB018-6DCB-4C45-AD79-0503A3C215E7}" dt="2025-09-23T10:37:40.757" v="42" actId="478"/>
          <ac:spMkLst>
            <pc:docMk/>
            <pc:sldMk cId="0" sldId="603"/>
            <ac:spMk id="7" creationId="{00000000-0000-0000-0000-000000000000}"/>
          </ac:spMkLst>
        </pc:spChg>
        <pc:spChg chg="del mod">
          <ac:chgData name="Muhammad Ashraf Gondal" userId="774cbc70-5d26-454a-b932-9f3b504957aa" providerId="ADAL" clId="{66FDB018-6DCB-4C45-AD79-0503A3C215E7}" dt="2025-09-23T10:37:48.383" v="45"/>
          <ac:spMkLst>
            <pc:docMk/>
            <pc:sldMk cId="0" sldId="603"/>
            <ac:spMk id="8" creationId="{00000000-0000-0000-0000-000000000000}"/>
          </ac:spMkLst>
        </pc:spChg>
        <pc:spChg chg="mod">
          <ac:chgData name="Muhammad Ashraf Gondal" userId="774cbc70-5d26-454a-b932-9f3b504957aa" providerId="ADAL" clId="{66FDB018-6DCB-4C45-AD79-0503A3C215E7}" dt="2025-09-23T13:07:49.666" v="488" actId="207"/>
          <ac:spMkLst>
            <pc:docMk/>
            <pc:sldMk cId="0" sldId="603"/>
            <ac:spMk id="9" creationId="{00000000-0000-0000-0000-000000000000}"/>
          </ac:spMkLst>
        </pc:spChg>
        <pc:picChg chg="add mod">
          <ac:chgData name="Muhammad Ashraf Gondal" userId="774cbc70-5d26-454a-b932-9f3b504957aa" providerId="ADAL" clId="{66FDB018-6DCB-4C45-AD79-0503A3C215E7}" dt="2025-09-23T10:38:08.644" v="48" actId="1076"/>
          <ac:picMkLst>
            <pc:docMk/>
            <pc:sldMk cId="0" sldId="603"/>
            <ac:picMk id="11" creationId="{32A12D28-BD99-7CDA-BDCF-B5079517B420}"/>
          </ac:picMkLst>
        </pc:picChg>
        <pc:picChg chg="add mod">
          <ac:chgData name="Muhammad Ashraf Gondal" userId="774cbc70-5d26-454a-b932-9f3b504957aa" providerId="ADAL" clId="{66FDB018-6DCB-4C45-AD79-0503A3C215E7}" dt="2025-09-23T10:37:22.015" v="31" actId="1076"/>
          <ac:picMkLst>
            <pc:docMk/>
            <pc:sldMk cId="0" sldId="603"/>
            <ac:picMk id="13" creationId="{CE41AD79-88DE-60BC-662F-099E1BB8D41B}"/>
          </ac:picMkLst>
        </pc:picChg>
      </pc:sldChg>
      <pc:sldChg chg="modSp mod">
        <pc:chgData name="Muhammad Ashraf Gondal" userId="774cbc70-5d26-454a-b932-9f3b504957aa" providerId="ADAL" clId="{66FDB018-6DCB-4C45-AD79-0503A3C215E7}" dt="2025-09-23T13:08:31.139" v="491" actId="207"/>
        <pc:sldMkLst>
          <pc:docMk/>
          <pc:sldMk cId="0" sldId="604"/>
        </pc:sldMkLst>
        <pc:spChg chg="mod">
          <ac:chgData name="Muhammad Ashraf Gondal" userId="774cbc70-5d26-454a-b932-9f3b504957aa" providerId="ADAL" clId="{66FDB018-6DCB-4C45-AD79-0503A3C215E7}" dt="2025-09-23T13:08:21.263" v="489" actId="207"/>
          <ac:spMkLst>
            <pc:docMk/>
            <pc:sldMk cId="0" sldId="604"/>
            <ac:spMk id="5" creationId="{00000000-0000-0000-0000-000000000000}"/>
          </ac:spMkLst>
        </pc:spChg>
        <pc:spChg chg="mod">
          <ac:chgData name="Muhammad Ashraf Gondal" userId="774cbc70-5d26-454a-b932-9f3b504957aa" providerId="ADAL" clId="{66FDB018-6DCB-4C45-AD79-0503A3C215E7}" dt="2025-09-23T13:08:25.933" v="490" actId="207"/>
          <ac:spMkLst>
            <pc:docMk/>
            <pc:sldMk cId="0" sldId="604"/>
            <ac:spMk id="6" creationId="{00000000-0000-0000-0000-000000000000}"/>
          </ac:spMkLst>
        </pc:spChg>
        <pc:spChg chg="mod">
          <ac:chgData name="Muhammad Ashraf Gondal" userId="774cbc70-5d26-454a-b932-9f3b504957aa" providerId="ADAL" clId="{66FDB018-6DCB-4C45-AD79-0503A3C215E7}" dt="2025-09-23T13:08:31.139" v="491" actId="207"/>
          <ac:spMkLst>
            <pc:docMk/>
            <pc:sldMk cId="0" sldId="604"/>
            <ac:spMk id="7" creationId="{00000000-0000-0000-0000-000000000000}"/>
          </ac:spMkLst>
        </pc:spChg>
      </pc:sldChg>
      <pc:sldChg chg="delSp modSp mod">
        <pc:chgData name="Muhammad Ashraf Gondal" userId="774cbc70-5d26-454a-b932-9f3b504957aa" providerId="ADAL" clId="{66FDB018-6DCB-4C45-AD79-0503A3C215E7}" dt="2025-09-23T10:39:32.932" v="56" actId="1076"/>
        <pc:sldMkLst>
          <pc:docMk/>
          <pc:sldMk cId="0" sldId="605"/>
        </pc:sldMkLst>
        <pc:spChg chg="mod">
          <ac:chgData name="Muhammad Ashraf Gondal" userId="774cbc70-5d26-454a-b932-9f3b504957aa" providerId="ADAL" clId="{66FDB018-6DCB-4C45-AD79-0503A3C215E7}" dt="2025-09-23T10:39:13.262" v="52" actId="20577"/>
          <ac:spMkLst>
            <pc:docMk/>
            <pc:sldMk cId="0" sldId="605"/>
            <ac:spMk id="2" creationId="{00000000-0000-0000-0000-000000000000}"/>
          </ac:spMkLst>
        </pc:spChg>
        <pc:spChg chg="mod">
          <ac:chgData name="Muhammad Ashraf Gondal" userId="774cbc70-5d26-454a-b932-9f3b504957aa" providerId="ADAL" clId="{66FDB018-6DCB-4C45-AD79-0503A3C215E7}" dt="2025-09-23T10:39:32.932" v="56" actId="1076"/>
          <ac:spMkLst>
            <pc:docMk/>
            <pc:sldMk cId="0" sldId="605"/>
            <ac:spMk id="3" creationId="{00000000-0000-0000-0000-000000000000}"/>
          </ac:spMkLst>
        </pc:spChg>
        <pc:spChg chg="del mod">
          <ac:chgData name="Muhammad Ashraf Gondal" userId="774cbc70-5d26-454a-b932-9f3b504957aa" providerId="ADAL" clId="{66FDB018-6DCB-4C45-AD79-0503A3C215E7}" dt="2025-09-23T10:39:30.820" v="55" actId="478"/>
          <ac:spMkLst>
            <pc:docMk/>
            <pc:sldMk cId="0" sldId="605"/>
            <ac:spMk id="4" creationId="{00000000-0000-0000-0000-000000000000}"/>
          </ac:spMkLst>
        </pc:spChg>
      </pc:sldChg>
      <pc:sldChg chg="modSp mod">
        <pc:chgData name="Muhammad Ashraf Gondal" userId="774cbc70-5d26-454a-b932-9f3b504957aa" providerId="ADAL" clId="{66FDB018-6DCB-4C45-AD79-0503A3C215E7}" dt="2025-09-23T10:41:01.288" v="67" actId="58"/>
        <pc:sldMkLst>
          <pc:docMk/>
          <pc:sldMk cId="0" sldId="606"/>
        </pc:sldMkLst>
        <pc:spChg chg="mod">
          <ac:chgData name="Muhammad Ashraf Gondal" userId="774cbc70-5d26-454a-b932-9f3b504957aa" providerId="ADAL" clId="{66FDB018-6DCB-4C45-AD79-0503A3C215E7}" dt="2025-09-23T10:40:30.872" v="63" actId="58"/>
          <ac:spMkLst>
            <pc:docMk/>
            <pc:sldMk cId="0" sldId="606"/>
            <ac:spMk id="5" creationId="{00000000-0000-0000-0000-000000000000}"/>
          </ac:spMkLst>
        </pc:spChg>
        <pc:spChg chg="mod">
          <ac:chgData name="Muhammad Ashraf Gondal" userId="774cbc70-5d26-454a-b932-9f3b504957aa" providerId="ADAL" clId="{66FDB018-6DCB-4C45-AD79-0503A3C215E7}" dt="2025-09-23T10:41:01.288" v="67" actId="58"/>
          <ac:spMkLst>
            <pc:docMk/>
            <pc:sldMk cId="0" sldId="606"/>
            <ac:spMk id="6" creationId="{00000000-0000-0000-0000-000000000000}"/>
          </ac:spMkLst>
        </pc:spChg>
      </pc:sldChg>
      <pc:sldChg chg="modSp mod">
        <pc:chgData name="Muhammad Ashraf Gondal" userId="774cbc70-5d26-454a-b932-9f3b504957aa" providerId="ADAL" clId="{66FDB018-6DCB-4C45-AD79-0503A3C215E7}" dt="2025-09-23T13:09:24.120" v="493" actId="207"/>
        <pc:sldMkLst>
          <pc:docMk/>
          <pc:sldMk cId="0" sldId="607"/>
        </pc:sldMkLst>
        <pc:spChg chg="mod">
          <ac:chgData name="Muhammad Ashraf Gondal" userId="774cbc70-5d26-454a-b932-9f3b504957aa" providerId="ADAL" clId="{66FDB018-6DCB-4C45-AD79-0503A3C215E7}" dt="2025-09-23T13:09:18.973" v="492" actId="207"/>
          <ac:spMkLst>
            <pc:docMk/>
            <pc:sldMk cId="0" sldId="607"/>
            <ac:spMk id="2" creationId="{00000000-0000-0000-0000-000000000000}"/>
          </ac:spMkLst>
        </pc:spChg>
        <pc:spChg chg="mod">
          <ac:chgData name="Muhammad Ashraf Gondal" userId="774cbc70-5d26-454a-b932-9f3b504957aa" providerId="ADAL" clId="{66FDB018-6DCB-4C45-AD79-0503A3C215E7}" dt="2025-09-23T13:09:24.120" v="493" actId="207"/>
          <ac:spMkLst>
            <pc:docMk/>
            <pc:sldMk cId="0" sldId="607"/>
            <ac:spMk id="3" creationId="{00000000-0000-0000-0000-000000000000}"/>
          </ac:spMkLst>
        </pc:spChg>
      </pc:sldChg>
      <pc:sldChg chg="modSp mod">
        <pc:chgData name="Muhammad Ashraf Gondal" userId="774cbc70-5d26-454a-b932-9f3b504957aa" providerId="ADAL" clId="{66FDB018-6DCB-4C45-AD79-0503A3C215E7}" dt="2025-09-23T19:39:45.103" v="1083" actId="20577"/>
        <pc:sldMkLst>
          <pc:docMk/>
          <pc:sldMk cId="0" sldId="610"/>
        </pc:sldMkLst>
        <pc:spChg chg="mod">
          <ac:chgData name="Muhammad Ashraf Gondal" userId="774cbc70-5d26-454a-b932-9f3b504957aa" providerId="ADAL" clId="{66FDB018-6DCB-4C45-AD79-0503A3C215E7}" dt="2025-09-23T19:39:45.103" v="1083" actId="20577"/>
          <ac:spMkLst>
            <pc:docMk/>
            <pc:sldMk cId="0" sldId="610"/>
            <ac:spMk id="16" creationId="{00000000-0000-0000-0000-000000000000}"/>
          </ac:spMkLst>
        </pc:spChg>
      </pc:sldChg>
      <pc:sldChg chg="addSp delSp modSp mod">
        <pc:chgData name="Muhammad Ashraf Gondal" userId="774cbc70-5d26-454a-b932-9f3b504957aa" providerId="ADAL" clId="{66FDB018-6DCB-4C45-AD79-0503A3C215E7}" dt="2025-09-23T11:22:35.738" v="129" actId="207"/>
        <pc:sldMkLst>
          <pc:docMk/>
          <pc:sldMk cId="0" sldId="611"/>
        </pc:sldMkLst>
        <pc:spChg chg="mod">
          <ac:chgData name="Muhammad Ashraf Gondal" userId="774cbc70-5d26-454a-b932-9f3b504957aa" providerId="ADAL" clId="{66FDB018-6DCB-4C45-AD79-0503A3C215E7}" dt="2025-09-23T11:18:28.291" v="106" actId="207"/>
          <ac:spMkLst>
            <pc:docMk/>
            <pc:sldMk cId="0" sldId="611"/>
            <ac:spMk id="2" creationId="{00000000-0000-0000-0000-000000000000}"/>
          </ac:spMkLst>
        </pc:spChg>
        <pc:spChg chg="mod">
          <ac:chgData name="Muhammad Ashraf Gondal" userId="774cbc70-5d26-454a-b932-9f3b504957aa" providerId="ADAL" clId="{66FDB018-6DCB-4C45-AD79-0503A3C215E7}" dt="2025-09-23T11:18:44.296" v="108" actId="207"/>
          <ac:spMkLst>
            <pc:docMk/>
            <pc:sldMk cId="0" sldId="611"/>
            <ac:spMk id="3" creationId="{00000000-0000-0000-0000-000000000000}"/>
          </ac:spMkLst>
        </pc:spChg>
        <pc:spChg chg="mod">
          <ac:chgData name="Muhammad Ashraf Gondal" userId="774cbc70-5d26-454a-b932-9f3b504957aa" providerId="ADAL" clId="{66FDB018-6DCB-4C45-AD79-0503A3C215E7}" dt="2025-09-23T11:22:35.738" v="129" actId="207"/>
          <ac:spMkLst>
            <pc:docMk/>
            <pc:sldMk cId="0" sldId="611"/>
            <ac:spMk id="4" creationId="{00000000-0000-0000-0000-000000000000}"/>
          </ac:spMkLst>
        </pc:spChg>
        <pc:spChg chg="del mod">
          <ac:chgData name="Muhammad Ashraf Gondal" userId="774cbc70-5d26-454a-b932-9f3b504957aa" providerId="ADAL" clId="{66FDB018-6DCB-4C45-AD79-0503A3C215E7}" dt="2025-09-23T11:20:59.738" v="111" actId="478"/>
          <ac:spMkLst>
            <pc:docMk/>
            <pc:sldMk cId="0" sldId="611"/>
            <ac:spMk id="5" creationId="{00000000-0000-0000-0000-000000000000}"/>
          </ac:spMkLst>
        </pc:spChg>
        <pc:grpChg chg="add mod">
          <ac:chgData name="Muhammad Ashraf Gondal" userId="774cbc70-5d26-454a-b932-9f3b504957aa" providerId="ADAL" clId="{66FDB018-6DCB-4C45-AD79-0503A3C215E7}" dt="2025-09-23T11:18:14.392" v="105" actId="164"/>
          <ac:grpSpMkLst>
            <pc:docMk/>
            <pc:sldMk cId="0" sldId="611"/>
            <ac:grpSpMk id="6" creationId="{A2031CD8-F50A-9784-7D56-58509B0E7F4B}"/>
          </ac:grpSpMkLst>
        </pc:grpChg>
      </pc:sldChg>
      <pc:sldChg chg="addSp delSp modSp mod">
        <pc:chgData name="Muhammad Ashraf Gondal" userId="774cbc70-5d26-454a-b932-9f3b504957aa" providerId="ADAL" clId="{66FDB018-6DCB-4C45-AD79-0503A3C215E7}" dt="2025-09-23T13:36:09.493" v="767" actId="1076"/>
        <pc:sldMkLst>
          <pc:docMk/>
          <pc:sldMk cId="0" sldId="612"/>
        </pc:sldMkLst>
        <pc:spChg chg="mod">
          <ac:chgData name="Muhammad Ashraf Gondal" userId="774cbc70-5d26-454a-b932-9f3b504957aa" providerId="ADAL" clId="{66FDB018-6DCB-4C45-AD79-0503A3C215E7}" dt="2025-09-23T11:26:06.983" v="131" actId="1076"/>
          <ac:spMkLst>
            <pc:docMk/>
            <pc:sldMk cId="0" sldId="612"/>
            <ac:spMk id="2" creationId="{00000000-0000-0000-0000-000000000000}"/>
          </ac:spMkLst>
        </pc:spChg>
        <pc:spChg chg="mod">
          <ac:chgData name="Muhammad Ashraf Gondal" userId="774cbc70-5d26-454a-b932-9f3b504957aa" providerId="ADAL" clId="{66FDB018-6DCB-4C45-AD79-0503A3C215E7}" dt="2025-09-23T11:26:09.737" v="132" actId="1076"/>
          <ac:spMkLst>
            <pc:docMk/>
            <pc:sldMk cId="0" sldId="612"/>
            <ac:spMk id="3" creationId="{00000000-0000-0000-0000-000000000000}"/>
          </ac:spMkLst>
        </pc:spChg>
        <pc:spChg chg="del mod">
          <ac:chgData name="Muhammad Ashraf Gondal" userId="774cbc70-5d26-454a-b932-9f3b504957aa" providerId="ADAL" clId="{66FDB018-6DCB-4C45-AD79-0503A3C215E7}" dt="2025-09-23T11:26:38.468" v="138" actId="478"/>
          <ac:spMkLst>
            <pc:docMk/>
            <pc:sldMk cId="0" sldId="612"/>
            <ac:spMk id="4" creationId="{00000000-0000-0000-0000-000000000000}"/>
          </ac:spMkLst>
        </pc:spChg>
        <pc:spChg chg="add mod">
          <ac:chgData name="Muhammad Ashraf Gondal" userId="774cbc70-5d26-454a-b932-9f3b504957aa" providerId="ADAL" clId="{66FDB018-6DCB-4C45-AD79-0503A3C215E7}" dt="2025-09-23T13:36:09.493" v="767" actId="1076"/>
          <ac:spMkLst>
            <pc:docMk/>
            <pc:sldMk cId="0" sldId="612"/>
            <ac:spMk id="4" creationId="{2EF66FAD-B8C2-12FD-E168-018212F9972F}"/>
          </ac:spMkLst>
        </pc:spChg>
        <pc:spChg chg="del mod">
          <ac:chgData name="Muhammad Ashraf Gondal" userId="774cbc70-5d26-454a-b932-9f3b504957aa" providerId="ADAL" clId="{66FDB018-6DCB-4C45-AD79-0503A3C215E7}" dt="2025-09-23T11:26:34.070" v="136" actId="478"/>
          <ac:spMkLst>
            <pc:docMk/>
            <pc:sldMk cId="0" sldId="612"/>
            <ac:spMk id="5" creationId="{00000000-0000-0000-0000-000000000000}"/>
          </ac:spMkLst>
        </pc:spChg>
        <pc:spChg chg="mod">
          <ac:chgData name="Muhammad Ashraf Gondal" userId="774cbc70-5d26-454a-b932-9f3b504957aa" providerId="ADAL" clId="{66FDB018-6DCB-4C45-AD79-0503A3C215E7}" dt="2025-09-23T11:34:24.614" v="221" actId="255"/>
          <ac:spMkLst>
            <pc:docMk/>
            <pc:sldMk cId="0" sldId="612"/>
            <ac:spMk id="6" creationId="{00000000-0000-0000-0000-000000000000}"/>
          </ac:spMkLst>
        </pc:spChg>
        <pc:spChg chg="del">
          <ac:chgData name="Muhammad Ashraf Gondal" userId="774cbc70-5d26-454a-b932-9f3b504957aa" providerId="ADAL" clId="{66FDB018-6DCB-4C45-AD79-0503A3C215E7}" dt="2025-09-23T11:31:25.701" v="188" actId="478"/>
          <ac:spMkLst>
            <pc:docMk/>
            <pc:sldMk cId="0" sldId="612"/>
            <ac:spMk id="7" creationId="{00000000-0000-0000-0000-000000000000}"/>
          </ac:spMkLst>
        </pc:spChg>
        <pc:spChg chg="del">
          <ac:chgData name="Muhammad Ashraf Gondal" userId="774cbc70-5d26-454a-b932-9f3b504957aa" providerId="ADAL" clId="{66FDB018-6DCB-4C45-AD79-0503A3C215E7}" dt="2025-09-23T11:31:25.701" v="188" actId="478"/>
          <ac:spMkLst>
            <pc:docMk/>
            <pc:sldMk cId="0" sldId="612"/>
            <ac:spMk id="8" creationId="{00000000-0000-0000-0000-000000000000}"/>
          </ac:spMkLst>
        </pc:spChg>
        <pc:spChg chg="del">
          <ac:chgData name="Muhammad Ashraf Gondal" userId="774cbc70-5d26-454a-b932-9f3b504957aa" providerId="ADAL" clId="{66FDB018-6DCB-4C45-AD79-0503A3C215E7}" dt="2025-09-23T11:31:31.008" v="189" actId="478"/>
          <ac:spMkLst>
            <pc:docMk/>
            <pc:sldMk cId="0" sldId="612"/>
            <ac:spMk id="9" creationId="{00000000-0000-0000-0000-000000000000}"/>
          </ac:spMkLst>
        </pc:spChg>
        <pc:spChg chg="del">
          <ac:chgData name="Muhammad Ashraf Gondal" userId="774cbc70-5d26-454a-b932-9f3b504957aa" providerId="ADAL" clId="{66FDB018-6DCB-4C45-AD79-0503A3C215E7}" dt="2025-09-23T11:31:38.905" v="191" actId="478"/>
          <ac:spMkLst>
            <pc:docMk/>
            <pc:sldMk cId="0" sldId="612"/>
            <ac:spMk id="10" creationId="{00000000-0000-0000-0000-000000000000}"/>
          </ac:spMkLst>
        </pc:spChg>
        <pc:spChg chg="del">
          <ac:chgData name="Muhammad Ashraf Gondal" userId="774cbc70-5d26-454a-b932-9f3b504957aa" providerId="ADAL" clId="{66FDB018-6DCB-4C45-AD79-0503A3C215E7}" dt="2025-09-23T11:31:25.701" v="188" actId="478"/>
          <ac:spMkLst>
            <pc:docMk/>
            <pc:sldMk cId="0" sldId="612"/>
            <ac:spMk id="11" creationId="{00000000-0000-0000-0000-000000000000}"/>
          </ac:spMkLst>
        </pc:spChg>
        <pc:spChg chg="del">
          <ac:chgData name="Muhammad Ashraf Gondal" userId="774cbc70-5d26-454a-b932-9f3b504957aa" providerId="ADAL" clId="{66FDB018-6DCB-4C45-AD79-0503A3C215E7}" dt="2025-09-23T11:31:33.288" v="190" actId="478"/>
          <ac:spMkLst>
            <pc:docMk/>
            <pc:sldMk cId="0" sldId="612"/>
            <ac:spMk id="12" creationId="{00000000-0000-0000-0000-000000000000}"/>
          </ac:spMkLst>
        </pc:spChg>
        <pc:spChg chg="del mod">
          <ac:chgData name="Muhammad Ashraf Gondal" userId="774cbc70-5d26-454a-b932-9f3b504957aa" providerId="ADAL" clId="{66FDB018-6DCB-4C45-AD79-0503A3C215E7}" dt="2025-09-23T11:31:43.314" v="194"/>
          <ac:spMkLst>
            <pc:docMk/>
            <pc:sldMk cId="0" sldId="612"/>
            <ac:spMk id="13" creationId="{00000000-0000-0000-0000-000000000000}"/>
          </ac:spMkLst>
        </pc:spChg>
        <pc:spChg chg="mod">
          <ac:chgData name="Muhammad Ashraf Gondal" userId="774cbc70-5d26-454a-b932-9f3b504957aa" providerId="ADAL" clId="{66FDB018-6DCB-4C45-AD79-0503A3C215E7}" dt="2025-09-23T13:14:18.169" v="503" actId="58"/>
          <ac:spMkLst>
            <pc:docMk/>
            <pc:sldMk cId="0" sldId="612"/>
            <ac:spMk id="14" creationId="{00000000-0000-0000-0000-000000000000}"/>
          </ac:spMkLst>
        </pc:spChg>
        <pc:spChg chg="del">
          <ac:chgData name="Muhammad Ashraf Gondal" userId="774cbc70-5d26-454a-b932-9f3b504957aa" providerId="ADAL" clId="{66FDB018-6DCB-4C45-AD79-0503A3C215E7}" dt="2025-09-23T11:37:54.302" v="223" actId="478"/>
          <ac:spMkLst>
            <pc:docMk/>
            <pc:sldMk cId="0" sldId="612"/>
            <ac:spMk id="15" creationId="{00000000-0000-0000-0000-000000000000}"/>
          </ac:spMkLst>
        </pc:spChg>
        <pc:spChg chg="add mod">
          <ac:chgData name="Muhammad Ashraf Gondal" userId="774cbc70-5d26-454a-b932-9f3b504957aa" providerId="ADAL" clId="{66FDB018-6DCB-4C45-AD79-0503A3C215E7}" dt="2025-09-23T11:28:30.529" v="152" actId="207"/>
          <ac:spMkLst>
            <pc:docMk/>
            <pc:sldMk cId="0" sldId="612"/>
            <ac:spMk id="21" creationId="{8E786549-9E72-07CB-AD6C-8FC2C1D27A56}"/>
          </ac:spMkLst>
        </pc:spChg>
        <pc:picChg chg="add mod">
          <ac:chgData name="Muhammad Ashraf Gondal" userId="774cbc70-5d26-454a-b932-9f3b504957aa" providerId="ADAL" clId="{66FDB018-6DCB-4C45-AD79-0503A3C215E7}" dt="2025-09-23T11:39:35.485" v="238" actId="14100"/>
          <ac:picMkLst>
            <pc:docMk/>
            <pc:sldMk cId="0" sldId="612"/>
            <ac:picMk id="17" creationId="{BB459A7F-3925-F73D-9200-0FD117B0187C}"/>
          </ac:picMkLst>
        </pc:picChg>
        <pc:picChg chg="add del">
          <ac:chgData name="Muhammad Ashraf Gondal" userId="774cbc70-5d26-454a-b932-9f3b504957aa" providerId="ADAL" clId="{66FDB018-6DCB-4C45-AD79-0503A3C215E7}" dt="2025-09-23T11:26:49.780" v="140" actId="22"/>
          <ac:picMkLst>
            <pc:docMk/>
            <pc:sldMk cId="0" sldId="612"/>
            <ac:picMk id="19" creationId="{67480C55-2F63-01BF-FBBF-5706AD3B0F2A}"/>
          </ac:picMkLst>
        </pc:picChg>
        <pc:picChg chg="add del mod">
          <ac:chgData name="Muhammad Ashraf Gondal" userId="774cbc70-5d26-454a-b932-9f3b504957aa" providerId="ADAL" clId="{66FDB018-6DCB-4C45-AD79-0503A3C215E7}" dt="2025-09-23T11:32:18.118" v="198" actId="478"/>
          <ac:picMkLst>
            <pc:docMk/>
            <pc:sldMk cId="0" sldId="612"/>
            <ac:picMk id="23" creationId="{E0D38980-6844-B53D-5472-9E277D1AED52}"/>
          </ac:picMkLst>
        </pc:picChg>
        <pc:picChg chg="add mod">
          <ac:chgData name="Muhammad Ashraf Gondal" userId="774cbc70-5d26-454a-b932-9f3b504957aa" providerId="ADAL" clId="{66FDB018-6DCB-4C45-AD79-0503A3C215E7}" dt="2025-09-23T13:13:30.085" v="501" actId="1076"/>
          <ac:picMkLst>
            <pc:docMk/>
            <pc:sldMk cId="0" sldId="612"/>
            <ac:picMk id="25" creationId="{4C187137-F844-7E48-6E2D-935994DE5C69}"/>
          </ac:picMkLst>
        </pc:picChg>
      </pc:sldChg>
      <pc:sldChg chg="addSp delSp modSp mod">
        <pc:chgData name="Muhammad Ashraf Gondal" userId="774cbc70-5d26-454a-b932-9f3b504957aa" providerId="ADAL" clId="{66FDB018-6DCB-4C45-AD79-0503A3C215E7}" dt="2025-09-23T13:36:24.344" v="769" actId="1076"/>
        <pc:sldMkLst>
          <pc:docMk/>
          <pc:sldMk cId="0" sldId="613"/>
        </pc:sldMkLst>
        <pc:spChg chg="mod">
          <ac:chgData name="Muhammad Ashraf Gondal" userId="774cbc70-5d26-454a-b932-9f3b504957aa" providerId="ADAL" clId="{66FDB018-6DCB-4C45-AD79-0503A3C215E7}" dt="2025-09-23T11:42:57.088" v="277" actId="20577"/>
          <ac:spMkLst>
            <pc:docMk/>
            <pc:sldMk cId="0" sldId="613"/>
            <ac:spMk id="9" creationId="{00000000-0000-0000-0000-000000000000}"/>
          </ac:spMkLst>
        </pc:spChg>
        <pc:spChg chg="mod">
          <ac:chgData name="Muhammad Ashraf Gondal" userId="774cbc70-5d26-454a-b932-9f3b504957aa" providerId="ADAL" clId="{66FDB018-6DCB-4C45-AD79-0503A3C215E7}" dt="2025-09-23T11:42:09.229" v="242" actId="1076"/>
          <ac:spMkLst>
            <pc:docMk/>
            <pc:sldMk cId="0" sldId="613"/>
            <ac:spMk id="10" creationId="{00000000-0000-0000-0000-000000000000}"/>
          </ac:spMkLst>
        </pc:spChg>
        <pc:spChg chg="mod">
          <ac:chgData name="Muhammad Ashraf Gondal" userId="774cbc70-5d26-454a-b932-9f3b504957aa" providerId="ADAL" clId="{66FDB018-6DCB-4C45-AD79-0503A3C215E7}" dt="2025-09-23T13:14:55.593" v="504" actId="14100"/>
          <ac:spMkLst>
            <pc:docMk/>
            <pc:sldMk cId="0" sldId="613"/>
            <ac:spMk id="11" creationId="{00000000-0000-0000-0000-000000000000}"/>
          </ac:spMkLst>
        </pc:spChg>
        <pc:spChg chg="mod">
          <ac:chgData name="Muhammad Ashraf Gondal" userId="774cbc70-5d26-454a-b932-9f3b504957aa" providerId="ADAL" clId="{66FDB018-6DCB-4C45-AD79-0503A3C215E7}" dt="2025-09-23T11:43:59.842" v="281" actId="1076"/>
          <ac:spMkLst>
            <pc:docMk/>
            <pc:sldMk cId="0" sldId="613"/>
            <ac:spMk id="18" creationId="{00000000-0000-0000-0000-000000000000}"/>
          </ac:spMkLst>
        </pc:spChg>
        <pc:spChg chg="del">
          <ac:chgData name="Muhammad Ashraf Gondal" userId="774cbc70-5d26-454a-b932-9f3b504957aa" providerId="ADAL" clId="{66FDB018-6DCB-4C45-AD79-0503A3C215E7}" dt="2025-09-23T11:43:04.324" v="278" actId="478"/>
          <ac:spMkLst>
            <pc:docMk/>
            <pc:sldMk cId="0" sldId="613"/>
            <ac:spMk id="19" creationId="{00000000-0000-0000-0000-000000000000}"/>
          </ac:spMkLst>
        </pc:spChg>
        <pc:spChg chg="add mod">
          <ac:chgData name="Muhammad Ashraf Gondal" userId="774cbc70-5d26-454a-b932-9f3b504957aa" providerId="ADAL" clId="{66FDB018-6DCB-4C45-AD79-0503A3C215E7}" dt="2025-09-23T13:36:24.344" v="769" actId="1076"/>
          <ac:spMkLst>
            <pc:docMk/>
            <pc:sldMk cId="0" sldId="613"/>
            <ac:spMk id="19" creationId="{95D61E49-42F0-0469-CBCE-AA9B6DD1CEFA}"/>
          </ac:spMkLst>
        </pc:spChg>
        <pc:spChg chg="add mod">
          <ac:chgData name="Muhammad Ashraf Gondal" userId="774cbc70-5d26-454a-b932-9f3b504957aa" providerId="ADAL" clId="{66FDB018-6DCB-4C45-AD79-0503A3C215E7}" dt="2025-09-23T11:40:31.328" v="241" actId="255"/>
          <ac:spMkLst>
            <pc:docMk/>
            <pc:sldMk cId="0" sldId="613"/>
            <ac:spMk id="23" creationId="{881E2C0D-FB53-F0E0-D947-74CCAAE9AF08}"/>
          </ac:spMkLst>
        </pc:spChg>
      </pc:sldChg>
      <pc:sldChg chg="addSp delSp modSp mod">
        <pc:chgData name="Muhammad Ashraf Gondal" userId="774cbc70-5d26-454a-b932-9f3b504957aa" providerId="ADAL" clId="{66FDB018-6DCB-4C45-AD79-0503A3C215E7}" dt="2025-09-23T13:39:39.529" v="792" actId="1076"/>
        <pc:sldMkLst>
          <pc:docMk/>
          <pc:sldMk cId="0" sldId="614"/>
        </pc:sldMkLst>
        <pc:spChg chg="mod">
          <ac:chgData name="Muhammad Ashraf Gondal" userId="774cbc70-5d26-454a-b932-9f3b504957aa" providerId="ADAL" clId="{66FDB018-6DCB-4C45-AD79-0503A3C215E7}" dt="2025-09-23T13:36:43.666" v="770" actId="1076"/>
          <ac:spMkLst>
            <pc:docMk/>
            <pc:sldMk cId="0" sldId="614"/>
            <ac:spMk id="2" creationId="{00000000-0000-0000-0000-000000000000}"/>
          </ac:spMkLst>
        </pc:spChg>
        <pc:spChg chg="del mod">
          <ac:chgData name="Muhammad Ashraf Gondal" userId="774cbc70-5d26-454a-b932-9f3b504957aa" providerId="ADAL" clId="{66FDB018-6DCB-4C45-AD79-0503A3C215E7}" dt="2025-09-23T13:37:36.643" v="778" actId="478"/>
          <ac:spMkLst>
            <pc:docMk/>
            <pc:sldMk cId="0" sldId="614"/>
            <ac:spMk id="3" creationId="{00000000-0000-0000-0000-000000000000}"/>
          </ac:spMkLst>
        </pc:spChg>
        <pc:spChg chg="del mod">
          <ac:chgData name="Muhammad Ashraf Gondal" userId="774cbc70-5d26-454a-b932-9f3b504957aa" providerId="ADAL" clId="{66FDB018-6DCB-4C45-AD79-0503A3C215E7}" dt="2025-09-23T13:37:35.097" v="777" actId="478"/>
          <ac:spMkLst>
            <pc:docMk/>
            <pc:sldMk cId="0" sldId="614"/>
            <ac:spMk id="4" creationId="{00000000-0000-0000-0000-000000000000}"/>
          </ac:spMkLst>
        </pc:spChg>
        <pc:spChg chg="del mod">
          <ac:chgData name="Muhammad Ashraf Gondal" userId="774cbc70-5d26-454a-b932-9f3b504957aa" providerId="ADAL" clId="{66FDB018-6DCB-4C45-AD79-0503A3C215E7}" dt="2025-09-23T13:37:53.252" v="783" actId="478"/>
          <ac:spMkLst>
            <pc:docMk/>
            <pc:sldMk cId="0" sldId="614"/>
            <ac:spMk id="5" creationId="{00000000-0000-0000-0000-000000000000}"/>
          </ac:spMkLst>
        </pc:spChg>
        <pc:spChg chg="del">
          <ac:chgData name="Muhammad Ashraf Gondal" userId="774cbc70-5d26-454a-b932-9f3b504957aa" providerId="ADAL" clId="{66FDB018-6DCB-4C45-AD79-0503A3C215E7}" dt="2025-09-23T13:37:26.639" v="774" actId="478"/>
          <ac:spMkLst>
            <pc:docMk/>
            <pc:sldMk cId="0" sldId="614"/>
            <ac:spMk id="6" creationId="{00000000-0000-0000-0000-000000000000}"/>
          </ac:spMkLst>
        </pc:spChg>
        <pc:spChg chg="del mod">
          <ac:chgData name="Muhammad Ashraf Gondal" userId="774cbc70-5d26-454a-b932-9f3b504957aa" providerId="ADAL" clId="{66FDB018-6DCB-4C45-AD79-0503A3C215E7}" dt="2025-09-23T13:37:24.365" v="773" actId="478"/>
          <ac:spMkLst>
            <pc:docMk/>
            <pc:sldMk cId="0" sldId="614"/>
            <ac:spMk id="7" creationId="{00000000-0000-0000-0000-000000000000}"/>
          </ac:spMkLst>
        </pc:spChg>
        <pc:spChg chg="del mod">
          <ac:chgData name="Muhammad Ashraf Gondal" userId="774cbc70-5d26-454a-b932-9f3b504957aa" providerId="ADAL" clId="{66FDB018-6DCB-4C45-AD79-0503A3C215E7}" dt="2025-09-23T13:37:46.623" v="782" actId="478"/>
          <ac:spMkLst>
            <pc:docMk/>
            <pc:sldMk cId="0" sldId="614"/>
            <ac:spMk id="8" creationId="{00000000-0000-0000-0000-000000000000}"/>
          </ac:spMkLst>
        </pc:spChg>
        <pc:spChg chg="del">
          <ac:chgData name="Muhammad Ashraf Gondal" userId="774cbc70-5d26-454a-b932-9f3b504957aa" providerId="ADAL" clId="{66FDB018-6DCB-4C45-AD79-0503A3C215E7}" dt="2025-09-23T13:37:42.315" v="780" actId="478"/>
          <ac:spMkLst>
            <pc:docMk/>
            <pc:sldMk cId="0" sldId="614"/>
            <ac:spMk id="9" creationId="{00000000-0000-0000-0000-000000000000}"/>
          </ac:spMkLst>
        </pc:spChg>
        <pc:spChg chg="del">
          <ac:chgData name="Muhammad Ashraf Gondal" userId="774cbc70-5d26-454a-b932-9f3b504957aa" providerId="ADAL" clId="{66FDB018-6DCB-4C45-AD79-0503A3C215E7}" dt="2025-09-23T13:37:44.041" v="781" actId="478"/>
          <ac:spMkLst>
            <pc:docMk/>
            <pc:sldMk cId="0" sldId="614"/>
            <ac:spMk id="10" creationId="{00000000-0000-0000-0000-000000000000}"/>
          </ac:spMkLst>
        </pc:spChg>
        <pc:spChg chg="del">
          <ac:chgData name="Muhammad Ashraf Gondal" userId="774cbc70-5d26-454a-b932-9f3b504957aa" providerId="ADAL" clId="{66FDB018-6DCB-4C45-AD79-0503A3C215E7}" dt="2025-09-23T13:37:59.009" v="784" actId="478"/>
          <ac:spMkLst>
            <pc:docMk/>
            <pc:sldMk cId="0" sldId="614"/>
            <ac:spMk id="11" creationId="{00000000-0000-0000-0000-000000000000}"/>
          </ac:spMkLst>
        </pc:spChg>
        <pc:spChg chg="del">
          <ac:chgData name="Muhammad Ashraf Gondal" userId="774cbc70-5d26-454a-b932-9f3b504957aa" providerId="ADAL" clId="{66FDB018-6DCB-4C45-AD79-0503A3C215E7}" dt="2025-09-23T11:55:48.146" v="346" actId="478"/>
          <ac:spMkLst>
            <pc:docMk/>
            <pc:sldMk cId="0" sldId="614"/>
            <ac:spMk id="12" creationId="{00000000-0000-0000-0000-000000000000}"/>
          </ac:spMkLst>
        </pc:spChg>
        <pc:spChg chg="add mod">
          <ac:chgData name="Muhammad Ashraf Gondal" userId="774cbc70-5d26-454a-b932-9f3b504957aa" providerId="ADAL" clId="{66FDB018-6DCB-4C45-AD79-0503A3C215E7}" dt="2025-09-23T13:38:12.082" v="786" actId="1076"/>
          <ac:spMkLst>
            <pc:docMk/>
            <pc:sldMk cId="0" sldId="614"/>
            <ac:spMk id="14" creationId="{9127FB92-C903-DF38-FF45-6C6391E3D350}"/>
          </ac:spMkLst>
        </pc:spChg>
        <pc:spChg chg="add mod">
          <ac:chgData name="Muhammad Ashraf Gondal" userId="774cbc70-5d26-454a-b932-9f3b504957aa" providerId="ADAL" clId="{66FDB018-6DCB-4C45-AD79-0503A3C215E7}" dt="2025-09-23T13:38:21.675" v="788" actId="14100"/>
          <ac:spMkLst>
            <pc:docMk/>
            <pc:sldMk cId="0" sldId="614"/>
            <ac:spMk id="16" creationId="{64BA874E-C408-2C52-53C1-74BDD25C6D8B}"/>
          </ac:spMkLst>
        </pc:spChg>
        <pc:spChg chg="add mod">
          <ac:chgData name="Muhammad Ashraf Gondal" userId="774cbc70-5d26-454a-b932-9f3b504957aa" providerId="ADAL" clId="{66FDB018-6DCB-4C45-AD79-0503A3C215E7}" dt="2025-09-23T13:39:39.529" v="792" actId="1076"/>
          <ac:spMkLst>
            <pc:docMk/>
            <pc:sldMk cId="0" sldId="614"/>
            <ac:spMk id="18" creationId="{3D5F8EA8-FF4A-06AB-187A-3EB9884C5475}"/>
          </ac:spMkLst>
        </pc:spChg>
        <pc:picChg chg="add mod">
          <ac:chgData name="Muhammad Ashraf Gondal" userId="774cbc70-5d26-454a-b932-9f3b504957aa" providerId="ADAL" clId="{66FDB018-6DCB-4C45-AD79-0503A3C215E7}" dt="2025-09-23T13:38:05.540" v="785" actId="1076"/>
          <ac:picMkLst>
            <pc:docMk/>
            <pc:sldMk cId="0" sldId="614"/>
            <ac:picMk id="13" creationId="{66D81168-DDFF-8A38-8A78-E423E7AFC902}"/>
          </ac:picMkLst>
        </pc:picChg>
        <pc:picChg chg="add del">
          <ac:chgData name="Muhammad Ashraf Gondal" userId="774cbc70-5d26-454a-b932-9f3b504957aa" providerId="ADAL" clId="{66FDB018-6DCB-4C45-AD79-0503A3C215E7}" dt="2025-09-23T13:39:08.296" v="790" actId="22"/>
          <ac:picMkLst>
            <pc:docMk/>
            <pc:sldMk cId="0" sldId="614"/>
            <ac:picMk id="17" creationId="{EFB9AA5C-2F68-AD7C-942E-B3A8BC8D3FAB}"/>
          </ac:picMkLst>
        </pc:picChg>
      </pc:sldChg>
      <pc:sldChg chg="addSp modSp mod">
        <pc:chgData name="Muhammad Ashraf Gondal" userId="774cbc70-5d26-454a-b932-9f3b504957aa" providerId="ADAL" clId="{66FDB018-6DCB-4C45-AD79-0503A3C215E7}" dt="2025-09-23T19:52:04.168" v="1085" actId="20577"/>
        <pc:sldMkLst>
          <pc:docMk/>
          <pc:sldMk cId="0" sldId="615"/>
        </pc:sldMkLst>
        <pc:spChg chg="mod">
          <ac:chgData name="Muhammad Ashraf Gondal" userId="774cbc70-5d26-454a-b932-9f3b504957aa" providerId="ADAL" clId="{66FDB018-6DCB-4C45-AD79-0503A3C215E7}" dt="2025-09-23T12:01:49.906" v="360" actId="1076"/>
          <ac:spMkLst>
            <pc:docMk/>
            <pc:sldMk cId="0" sldId="615"/>
            <ac:spMk id="3" creationId="{00000000-0000-0000-0000-000000000000}"/>
          </ac:spMkLst>
        </pc:spChg>
        <pc:spChg chg="add mod">
          <ac:chgData name="Muhammad Ashraf Gondal" userId="774cbc70-5d26-454a-b932-9f3b504957aa" providerId="ADAL" clId="{66FDB018-6DCB-4C45-AD79-0503A3C215E7}" dt="2025-09-23T12:04:58.958" v="367" actId="207"/>
          <ac:spMkLst>
            <pc:docMk/>
            <pc:sldMk cId="0" sldId="615"/>
            <ac:spMk id="5" creationId="{ED3ACB1C-D14F-1054-AEE2-394963D34B67}"/>
          </ac:spMkLst>
        </pc:spChg>
        <pc:spChg chg="add mod">
          <ac:chgData name="Muhammad Ashraf Gondal" userId="774cbc70-5d26-454a-b932-9f3b504957aa" providerId="ADAL" clId="{66FDB018-6DCB-4C45-AD79-0503A3C215E7}" dt="2025-09-23T19:52:04.168" v="1085" actId="20577"/>
          <ac:spMkLst>
            <pc:docMk/>
            <pc:sldMk cId="0" sldId="615"/>
            <ac:spMk id="7" creationId="{8870FED9-C0C9-9F24-F08E-0F10C3959BB3}"/>
          </ac:spMkLst>
        </pc:spChg>
      </pc:sldChg>
      <pc:sldChg chg="addSp modSp mod">
        <pc:chgData name="Muhammad Ashraf Gondal" userId="774cbc70-5d26-454a-b932-9f3b504957aa" providerId="ADAL" clId="{66FDB018-6DCB-4C45-AD79-0503A3C215E7}" dt="2025-09-23T13:40:15.060" v="795" actId="1076"/>
        <pc:sldMkLst>
          <pc:docMk/>
          <pc:sldMk cId="0" sldId="616"/>
        </pc:sldMkLst>
        <pc:spChg chg="mod">
          <ac:chgData name="Muhammad Ashraf Gondal" userId="774cbc70-5d26-454a-b932-9f3b504957aa" providerId="ADAL" clId="{66FDB018-6DCB-4C45-AD79-0503A3C215E7}" dt="2025-09-23T13:40:06.896" v="793" actId="1076"/>
          <ac:spMkLst>
            <pc:docMk/>
            <pc:sldMk cId="0" sldId="616"/>
            <ac:spMk id="2" creationId="{00000000-0000-0000-0000-000000000000}"/>
          </ac:spMkLst>
        </pc:spChg>
        <pc:spChg chg="mod">
          <ac:chgData name="Muhammad Ashraf Gondal" userId="774cbc70-5d26-454a-b932-9f3b504957aa" providerId="ADAL" clId="{66FDB018-6DCB-4C45-AD79-0503A3C215E7}" dt="2025-09-23T12:05:46.600" v="369" actId="207"/>
          <ac:spMkLst>
            <pc:docMk/>
            <pc:sldMk cId="0" sldId="616"/>
            <ac:spMk id="3" creationId="{00000000-0000-0000-0000-000000000000}"/>
          </ac:spMkLst>
        </pc:spChg>
        <pc:spChg chg="mod">
          <ac:chgData name="Muhammad Ashraf Gondal" userId="774cbc70-5d26-454a-b932-9f3b504957aa" providerId="ADAL" clId="{66FDB018-6DCB-4C45-AD79-0503A3C215E7}" dt="2025-09-23T13:21:22.544" v="525" actId="207"/>
          <ac:spMkLst>
            <pc:docMk/>
            <pc:sldMk cId="0" sldId="616"/>
            <ac:spMk id="9" creationId="{00000000-0000-0000-0000-000000000000}"/>
          </ac:spMkLst>
        </pc:spChg>
        <pc:spChg chg="add mod">
          <ac:chgData name="Muhammad Ashraf Gondal" userId="774cbc70-5d26-454a-b932-9f3b504957aa" providerId="ADAL" clId="{66FDB018-6DCB-4C45-AD79-0503A3C215E7}" dt="2025-09-23T13:40:15.060" v="795" actId="1076"/>
          <ac:spMkLst>
            <pc:docMk/>
            <pc:sldMk cId="0" sldId="616"/>
            <ac:spMk id="10" creationId="{3DE79354-AB40-381F-B465-B7A1255CDB0B}"/>
          </ac:spMkLst>
        </pc:spChg>
      </pc:sldChg>
      <pc:sldChg chg="modSp mod">
        <pc:chgData name="Muhammad Ashraf Gondal" userId="774cbc70-5d26-454a-b932-9f3b504957aa" providerId="ADAL" clId="{66FDB018-6DCB-4C45-AD79-0503A3C215E7}" dt="2025-09-23T12:11:18.165" v="425" actId="207"/>
        <pc:sldMkLst>
          <pc:docMk/>
          <pc:sldMk cId="0" sldId="617"/>
        </pc:sldMkLst>
        <pc:spChg chg="mod">
          <ac:chgData name="Muhammad Ashraf Gondal" userId="774cbc70-5d26-454a-b932-9f3b504957aa" providerId="ADAL" clId="{66FDB018-6DCB-4C45-AD79-0503A3C215E7}" dt="2025-09-23T12:11:18.165" v="425" actId="207"/>
          <ac:spMkLst>
            <pc:docMk/>
            <pc:sldMk cId="0" sldId="617"/>
            <ac:spMk id="2" creationId="{00000000-0000-0000-0000-000000000000}"/>
          </ac:spMkLst>
        </pc:spChg>
      </pc:sldChg>
      <pc:sldChg chg="addSp modSp mod modShow">
        <pc:chgData name="Muhammad Ashraf Gondal" userId="774cbc70-5d26-454a-b932-9f3b504957aa" providerId="ADAL" clId="{66FDB018-6DCB-4C45-AD79-0503A3C215E7}" dt="2025-09-23T13:51:52.947" v="879" actId="14100"/>
        <pc:sldMkLst>
          <pc:docMk/>
          <pc:sldMk cId="0" sldId="618"/>
        </pc:sldMkLst>
        <pc:spChg chg="mod">
          <ac:chgData name="Muhammad Ashraf Gondal" userId="774cbc70-5d26-454a-b932-9f3b504957aa" providerId="ADAL" clId="{66FDB018-6DCB-4C45-AD79-0503A3C215E7}" dt="2025-09-23T13:41:45.654" v="806" actId="20577"/>
          <ac:spMkLst>
            <pc:docMk/>
            <pc:sldMk cId="0" sldId="618"/>
            <ac:spMk id="2" creationId="{00000000-0000-0000-0000-000000000000}"/>
          </ac:spMkLst>
        </pc:spChg>
        <pc:spChg chg="mod">
          <ac:chgData name="Muhammad Ashraf Gondal" userId="774cbc70-5d26-454a-b932-9f3b504957aa" providerId="ADAL" clId="{66FDB018-6DCB-4C45-AD79-0503A3C215E7}" dt="2025-09-23T13:50:02.627" v="864" actId="1076"/>
          <ac:spMkLst>
            <pc:docMk/>
            <pc:sldMk cId="0" sldId="618"/>
            <ac:spMk id="3" creationId="{00000000-0000-0000-0000-000000000000}"/>
          </ac:spMkLst>
        </pc:spChg>
        <pc:spChg chg="add mod">
          <ac:chgData name="Muhammad Ashraf Gondal" userId="774cbc70-5d26-454a-b932-9f3b504957aa" providerId="ADAL" clId="{66FDB018-6DCB-4C45-AD79-0503A3C215E7}" dt="2025-09-23T13:51:52.947" v="879" actId="14100"/>
          <ac:spMkLst>
            <pc:docMk/>
            <pc:sldMk cId="0" sldId="618"/>
            <ac:spMk id="4" creationId="{7C204BB2-4BF8-BE45-C78E-62B5BBF3F1F0}"/>
          </ac:spMkLst>
        </pc:spChg>
      </pc:sldChg>
      <pc:sldChg chg="modSp mod">
        <pc:chgData name="Muhammad Ashraf Gondal" userId="774cbc70-5d26-454a-b932-9f3b504957aa" providerId="ADAL" clId="{66FDB018-6DCB-4C45-AD79-0503A3C215E7}" dt="2025-09-23T13:24:06.389" v="588" actId="14100"/>
        <pc:sldMkLst>
          <pc:docMk/>
          <pc:sldMk cId="0" sldId="619"/>
        </pc:sldMkLst>
        <pc:spChg chg="mod">
          <ac:chgData name="Muhammad Ashraf Gondal" userId="774cbc70-5d26-454a-b932-9f3b504957aa" providerId="ADAL" clId="{66FDB018-6DCB-4C45-AD79-0503A3C215E7}" dt="2025-09-23T13:24:06.389" v="588" actId="14100"/>
          <ac:spMkLst>
            <pc:docMk/>
            <pc:sldMk cId="0" sldId="619"/>
            <ac:spMk id="4" creationId="{00000000-0000-0000-0000-000000000000}"/>
          </ac:spMkLst>
        </pc:spChg>
      </pc:sldChg>
      <pc:sldChg chg="addSp delSp modSp mod">
        <pc:chgData name="Muhammad Ashraf Gondal" userId="774cbc70-5d26-454a-b932-9f3b504957aa" providerId="ADAL" clId="{66FDB018-6DCB-4C45-AD79-0503A3C215E7}" dt="2025-09-23T20:12:04.932" v="1193" actId="14100"/>
        <pc:sldMkLst>
          <pc:docMk/>
          <pc:sldMk cId="0" sldId="621"/>
        </pc:sldMkLst>
        <pc:spChg chg="del mod">
          <ac:chgData name="Muhammad Ashraf Gondal" userId="774cbc70-5d26-454a-b932-9f3b504957aa" providerId="ADAL" clId="{66FDB018-6DCB-4C45-AD79-0503A3C215E7}" dt="2025-09-23T20:04:18.184" v="1105" actId="478"/>
          <ac:spMkLst>
            <pc:docMk/>
            <pc:sldMk cId="0" sldId="621"/>
            <ac:spMk id="2" creationId="{00000000-0000-0000-0000-000000000000}"/>
          </ac:spMkLst>
        </pc:spChg>
        <pc:spChg chg="del mod">
          <ac:chgData name="Muhammad Ashraf Gondal" userId="774cbc70-5d26-454a-b932-9f3b504957aa" providerId="ADAL" clId="{66FDB018-6DCB-4C45-AD79-0503A3C215E7}" dt="2025-09-23T20:04:11.718" v="1102" actId="478"/>
          <ac:spMkLst>
            <pc:docMk/>
            <pc:sldMk cId="0" sldId="621"/>
            <ac:spMk id="3" creationId="{00000000-0000-0000-0000-000000000000}"/>
          </ac:spMkLst>
        </pc:spChg>
        <pc:spChg chg="del">
          <ac:chgData name="Muhammad Ashraf Gondal" userId="774cbc70-5d26-454a-b932-9f3b504957aa" providerId="ADAL" clId="{66FDB018-6DCB-4C45-AD79-0503A3C215E7}" dt="2025-09-23T20:04:07.054" v="1098" actId="478"/>
          <ac:spMkLst>
            <pc:docMk/>
            <pc:sldMk cId="0" sldId="621"/>
            <ac:spMk id="5" creationId="{00000000-0000-0000-0000-000000000000}"/>
          </ac:spMkLst>
        </pc:spChg>
        <pc:spChg chg="del">
          <ac:chgData name="Muhammad Ashraf Gondal" userId="774cbc70-5d26-454a-b932-9f3b504957aa" providerId="ADAL" clId="{66FDB018-6DCB-4C45-AD79-0503A3C215E7}" dt="2025-09-23T20:04:13.446" v="1103" actId="478"/>
          <ac:spMkLst>
            <pc:docMk/>
            <pc:sldMk cId="0" sldId="621"/>
            <ac:spMk id="6" creationId="{00000000-0000-0000-0000-000000000000}"/>
          </ac:spMkLst>
        </pc:spChg>
        <pc:spChg chg="del mod">
          <ac:chgData name="Muhammad Ashraf Gondal" userId="774cbc70-5d26-454a-b932-9f3b504957aa" providerId="ADAL" clId="{66FDB018-6DCB-4C45-AD79-0503A3C215E7}" dt="2025-09-23T20:04:07.059" v="1100"/>
          <ac:spMkLst>
            <pc:docMk/>
            <pc:sldMk cId="0" sldId="621"/>
            <ac:spMk id="7" creationId="{00000000-0000-0000-0000-000000000000}"/>
          </ac:spMkLst>
        </pc:spChg>
        <pc:spChg chg="mod">
          <ac:chgData name="Muhammad Ashraf Gondal" userId="774cbc70-5d26-454a-b932-9f3b504957aa" providerId="ADAL" clId="{66FDB018-6DCB-4C45-AD79-0503A3C215E7}" dt="2025-09-23T20:05:10.895" v="1113" actId="1076"/>
          <ac:spMkLst>
            <pc:docMk/>
            <pc:sldMk cId="0" sldId="621"/>
            <ac:spMk id="9" creationId="{00000000-0000-0000-0000-000000000000}"/>
          </ac:spMkLst>
        </pc:spChg>
        <pc:spChg chg="del mod">
          <ac:chgData name="Muhammad Ashraf Gondal" userId="774cbc70-5d26-454a-b932-9f3b504957aa" providerId="ADAL" clId="{66FDB018-6DCB-4C45-AD79-0503A3C215E7}" dt="2025-09-23T20:05:30.070" v="1116" actId="478"/>
          <ac:spMkLst>
            <pc:docMk/>
            <pc:sldMk cId="0" sldId="621"/>
            <ac:spMk id="10" creationId="{00000000-0000-0000-0000-000000000000}"/>
          </ac:spMkLst>
        </pc:spChg>
        <pc:spChg chg="del mod">
          <ac:chgData name="Muhammad Ashraf Gondal" userId="774cbc70-5d26-454a-b932-9f3b504957aa" providerId="ADAL" clId="{66FDB018-6DCB-4C45-AD79-0503A3C215E7}" dt="2025-09-23T20:05:35.237" v="1118" actId="478"/>
          <ac:spMkLst>
            <pc:docMk/>
            <pc:sldMk cId="0" sldId="621"/>
            <ac:spMk id="11" creationId="{00000000-0000-0000-0000-000000000000}"/>
          </ac:spMkLst>
        </pc:spChg>
        <pc:spChg chg="add del mod">
          <ac:chgData name="Muhammad Ashraf Gondal" userId="774cbc70-5d26-454a-b932-9f3b504957aa" providerId="ADAL" clId="{66FDB018-6DCB-4C45-AD79-0503A3C215E7}" dt="2025-09-23T20:09:37.094" v="1177"/>
          <ac:spMkLst>
            <pc:docMk/>
            <pc:sldMk cId="0" sldId="621"/>
            <ac:spMk id="12" creationId="{00000000-0000-0000-0000-000000000000}"/>
          </ac:spMkLst>
        </pc:spChg>
        <pc:spChg chg="add del mod">
          <ac:chgData name="Muhammad Ashraf Gondal" userId="774cbc70-5d26-454a-b932-9f3b504957aa" providerId="ADAL" clId="{66FDB018-6DCB-4C45-AD79-0503A3C215E7}" dt="2025-09-23T20:09:34.707" v="1170" actId="478"/>
          <ac:spMkLst>
            <pc:docMk/>
            <pc:sldMk cId="0" sldId="621"/>
            <ac:spMk id="13" creationId="{00000000-0000-0000-0000-000000000000}"/>
          </ac:spMkLst>
        </pc:spChg>
        <pc:spChg chg="del">
          <ac:chgData name="Muhammad Ashraf Gondal" userId="774cbc70-5d26-454a-b932-9f3b504957aa" providerId="ADAL" clId="{66FDB018-6DCB-4C45-AD79-0503A3C215E7}" dt="2025-09-23T20:05:38.659" v="1120" actId="478"/>
          <ac:spMkLst>
            <pc:docMk/>
            <pc:sldMk cId="0" sldId="621"/>
            <ac:spMk id="14" creationId="{00000000-0000-0000-0000-000000000000}"/>
          </ac:spMkLst>
        </pc:spChg>
        <pc:spChg chg="add del mod">
          <ac:chgData name="Muhammad Ashraf Gondal" userId="774cbc70-5d26-454a-b932-9f3b504957aa" providerId="ADAL" clId="{66FDB018-6DCB-4C45-AD79-0503A3C215E7}" dt="2025-09-23T20:09:34.710" v="1172"/>
          <ac:spMkLst>
            <pc:docMk/>
            <pc:sldMk cId="0" sldId="621"/>
            <ac:spMk id="15" creationId="{00000000-0000-0000-0000-000000000000}"/>
          </ac:spMkLst>
        </pc:spChg>
        <pc:spChg chg="add del">
          <ac:chgData name="Muhammad Ashraf Gondal" userId="774cbc70-5d26-454a-b932-9f3b504957aa" providerId="ADAL" clId="{66FDB018-6DCB-4C45-AD79-0503A3C215E7}" dt="2025-09-23T20:09:22.363" v="1166" actId="478"/>
          <ac:spMkLst>
            <pc:docMk/>
            <pc:sldMk cId="0" sldId="621"/>
            <ac:spMk id="16" creationId="{00000000-0000-0000-0000-000000000000}"/>
          </ac:spMkLst>
        </pc:spChg>
        <pc:spChg chg="del">
          <ac:chgData name="Muhammad Ashraf Gondal" userId="774cbc70-5d26-454a-b932-9f3b504957aa" providerId="ADAL" clId="{66FDB018-6DCB-4C45-AD79-0503A3C215E7}" dt="2025-09-23T20:05:49.844" v="1125" actId="478"/>
          <ac:spMkLst>
            <pc:docMk/>
            <pc:sldMk cId="0" sldId="621"/>
            <ac:spMk id="17" creationId="{00000000-0000-0000-0000-000000000000}"/>
          </ac:spMkLst>
        </pc:spChg>
        <pc:spChg chg="del mod">
          <ac:chgData name="Muhammad Ashraf Gondal" userId="774cbc70-5d26-454a-b932-9f3b504957aa" providerId="ADAL" clId="{66FDB018-6DCB-4C45-AD79-0503A3C215E7}" dt="2025-09-23T20:05:46.583" v="1124" actId="478"/>
          <ac:spMkLst>
            <pc:docMk/>
            <pc:sldMk cId="0" sldId="621"/>
            <ac:spMk id="18" creationId="{00000000-0000-0000-0000-000000000000}"/>
          </ac:spMkLst>
        </pc:spChg>
        <pc:spChg chg="add del mod">
          <ac:chgData name="Muhammad Ashraf Gondal" userId="774cbc70-5d26-454a-b932-9f3b504957aa" providerId="ADAL" clId="{66FDB018-6DCB-4C45-AD79-0503A3C215E7}" dt="2025-09-23T20:09:34.712" v="1174"/>
          <ac:spMkLst>
            <pc:docMk/>
            <pc:sldMk cId="0" sldId="621"/>
            <ac:spMk id="19" creationId="{00000000-0000-0000-0000-000000000000}"/>
          </ac:spMkLst>
        </pc:spChg>
        <pc:spChg chg="del">
          <ac:chgData name="Muhammad Ashraf Gondal" userId="774cbc70-5d26-454a-b932-9f3b504957aa" providerId="ADAL" clId="{66FDB018-6DCB-4C45-AD79-0503A3C215E7}" dt="2025-09-23T20:05:36.509" v="1119" actId="478"/>
          <ac:spMkLst>
            <pc:docMk/>
            <pc:sldMk cId="0" sldId="621"/>
            <ac:spMk id="20" creationId="{00000000-0000-0000-0000-000000000000}"/>
          </ac:spMkLst>
        </pc:spChg>
        <pc:spChg chg="del mod">
          <ac:chgData name="Muhammad Ashraf Gondal" userId="774cbc70-5d26-454a-b932-9f3b504957aa" providerId="ADAL" clId="{66FDB018-6DCB-4C45-AD79-0503A3C215E7}" dt="2025-09-23T20:05:42.547" v="1122" actId="478"/>
          <ac:spMkLst>
            <pc:docMk/>
            <pc:sldMk cId="0" sldId="621"/>
            <ac:spMk id="21" creationId="{00000000-0000-0000-0000-000000000000}"/>
          </ac:spMkLst>
        </pc:spChg>
        <pc:spChg chg="mod">
          <ac:chgData name="Muhammad Ashraf Gondal" userId="774cbc70-5d26-454a-b932-9f3b504957aa" providerId="ADAL" clId="{66FDB018-6DCB-4C45-AD79-0503A3C215E7}" dt="2025-09-23T20:11:46.238" v="1190" actId="1076"/>
          <ac:spMkLst>
            <pc:docMk/>
            <pc:sldMk cId="0" sldId="621"/>
            <ac:spMk id="22" creationId="{00000000-0000-0000-0000-000000000000}"/>
          </ac:spMkLst>
        </pc:spChg>
        <pc:spChg chg="add mod">
          <ac:chgData name="Muhammad Ashraf Gondal" userId="774cbc70-5d26-454a-b932-9f3b504957aa" providerId="ADAL" clId="{66FDB018-6DCB-4C45-AD79-0503A3C215E7}" dt="2025-09-23T20:12:04.932" v="1193" actId="14100"/>
          <ac:spMkLst>
            <pc:docMk/>
            <pc:sldMk cId="0" sldId="621"/>
            <ac:spMk id="24" creationId="{01433EE2-DAAF-E99F-285A-C13A23B91E79}"/>
          </ac:spMkLst>
        </pc:spChg>
        <pc:picChg chg="add del">
          <ac:chgData name="Muhammad Ashraf Gondal" userId="774cbc70-5d26-454a-b932-9f3b504957aa" providerId="ADAL" clId="{66FDB018-6DCB-4C45-AD79-0503A3C215E7}" dt="2025-09-23T20:04:38.112" v="1109" actId="478"/>
          <ac:picMkLst>
            <pc:docMk/>
            <pc:sldMk cId="0" sldId="621"/>
            <ac:picMk id="26" creationId="{C52E763D-0BFF-2AA8-6A10-B01255C38A49}"/>
          </ac:picMkLst>
        </pc:picChg>
        <pc:picChg chg="add mod">
          <ac:chgData name="Muhammad Ashraf Gondal" userId="774cbc70-5d26-454a-b932-9f3b504957aa" providerId="ADAL" clId="{66FDB018-6DCB-4C45-AD79-0503A3C215E7}" dt="2025-09-23T20:04:31.521" v="1108" actId="14100"/>
          <ac:picMkLst>
            <pc:docMk/>
            <pc:sldMk cId="0" sldId="621"/>
            <ac:picMk id="28" creationId="{0393A4C0-99E1-331A-6773-78A8980CB289}"/>
          </ac:picMkLst>
        </pc:picChg>
        <pc:picChg chg="add mod">
          <ac:chgData name="Muhammad Ashraf Gondal" userId="774cbc70-5d26-454a-b932-9f3b504957aa" providerId="ADAL" clId="{66FDB018-6DCB-4C45-AD79-0503A3C215E7}" dt="2025-09-23T20:04:58.758" v="1111" actId="1076"/>
          <ac:picMkLst>
            <pc:docMk/>
            <pc:sldMk cId="0" sldId="621"/>
            <ac:picMk id="30" creationId="{5B55B61F-3FF8-CDD6-33E7-03B407D619AF}"/>
          </ac:picMkLst>
        </pc:picChg>
        <pc:picChg chg="add del mod">
          <ac:chgData name="Muhammad Ashraf Gondal" userId="774cbc70-5d26-454a-b932-9f3b504957aa" providerId="ADAL" clId="{66FDB018-6DCB-4C45-AD79-0503A3C215E7}" dt="2025-09-23T20:10:46.148" v="1181" actId="478"/>
          <ac:picMkLst>
            <pc:docMk/>
            <pc:sldMk cId="0" sldId="621"/>
            <ac:picMk id="32" creationId="{CA463A65-6B2B-8EA6-6357-79EC8A55DD26}"/>
          </ac:picMkLst>
        </pc:picChg>
        <pc:picChg chg="add del mod">
          <ac:chgData name="Muhammad Ashraf Gondal" userId="774cbc70-5d26-454a-b932-9f3b504957aa" providerId="ADAL" clId="{66FDB018-6DCB-4C45-AD79-0503A3C215E7}" dt="2025-09-23T20:08:46.231" v="1148" actId="22"/>
          <ac:picMkLst>
            <pc:docMk/>
            <pc:sldMk cId="0" sldId="621"/>
            <ac:picMk id="34" creationId="{6BF73915-DB47-A98E-D730-2FE4BDFCEBE6}"/>
          </ac:picMkLst>
        </pc:picChg>
        <pc:picChg chg="add mod">
          <ac:chgData name="Muhammad Ashraf Gondal" userId="774cbc70-5d26-454a-b932-9f3b504957aa" providerId="ADAL" clId="{66FDB018-6DCB-4C45-AD79-0503A3C215E7}" dt="2025-09-23T20:10:55.119" v="1183" actId="1076"/>
          <ac:picMkLst>
            <pc:docMk/>
            <pc:sldMk cId="0" sldId="621"/>
            <ac:picMk id="36" creationId="{007C2641-0306-72F8-AD34-17E74AA0584F}"/>
          </ac:picMkLst>
        </pc:picChg>
      </pc:sldChg>
      <pc:sldChg chg="addSp delSp modSp mod">
        <pc:chgData name="Muhammad Ashraf Gondal" userId="774cbc70-5d26-454a-b932-9f3b504957aa" providerId="ADAL" clId="{66FDB018-6DCB-4C45-AD79-0503A3C215E7}" dt="2025-09-23T20:14:14.454" v="1214" actId="14100"/>
        <pc:sldMkLst>
          <pc:docMk/>
          <pc:sldMk cId="0" sldId="622"/>
        </pc:sldMkLst>
        <pc:spChg chg="del mod">
          <ac:chgData name="Muhammad Ashraf Gondal" userId="774cbc70-5d26-454a-b932-9f3b504957aa" providerId="ADAL" clId="{66FDB018-6DCB-4C45-AD79-0503A3C215E7}" dt="2025-09-23T20:13:49.921" v="1206" actId="478"/>
          <ac:spMkLst>
            <pc:docMk/>
            <pc:sldMk cId="0" sldId="622"/>
            <ac:spMk id="4" creationId="{00000000-0000-0000-0000-000000000000}"/>
          </ac:spMkLst>
        </pc:spChg>
        <pc:spChg chg="del">
          <ac:chgData name="Muhammad Ashraf Gondal" userId="774cbc70-5d26-454a-b932-9f3b504957aa" providerId="ADAL" clId="{66FDB018-6DCB-4C45-AD79-0503A3C215E7}" dt="2025-09-23T20:13:46.292" v="1204" actId="478"/>
          <ac:spMkLst>
            <pc:docMk/>
            <pc:sldMk cId="0" sldId="622"/>
            <ac:spMk id="5" creationId="{00000000-0000-0000-0000-000000000000}"/>
          </ac:spMkLst>
        </pc:spChg>
        <pc:spChg chg="del">
          <ac:chgData name="Muhammad Ashraf Gondal" userId="774cbc70-5d26-454a-b932-9f3b504957aa" providerId="ADAL" clId="{66FDB018-6DCB-4C45-AD79-0503A3C215E7}" dt="2025-09-23T20:13:57.114" v="1208" actId="478"/>
          <ac:spMkLst>
            <pc:docMk/>
            <pc:sldMk cId="0" sldId="622"/>
            <ac:spMk id="6" creationId="{00000000-0000-0000-0000-000000000000}"/>
          </ac:spMkLst>
        </pc:spChg>
        <pc:spChg chg="del">
          <ac:chgData name="Muhammad Ashraf Gondal" userId="774cbc70-5d26-454a-b932-9f3b504957aa" providerId="ADAL" clId="{66FDB018-6DCB-4C45-AD79-0503A3C215E7}" dt="2025-09-23T20:13:30.157" v="1199" actId="478"/>
          <ac:spMkLst>
            <pc:docMk/>
            <pc:sldMk cId="0" sldId="622"/>
            <ac:spMk id="7" creationId="{00000000-0000-0000-0000-000000000000}"/>
          </ac:spMkLst>
        </pc:spChg>
        <pc:spChg chg="mod">
          <ac:chgData name="Muhammad Ashraf Gondal" userId="774cbc70-5d26-454a-b932-9f3b504957aa" providerId="ADAL" clId="{66FDB018-6DCB-4C45-AD79-0503A3C215E7}" dt="2025-09-23T20:13:52.079" v="1207" actId="20577"/>
          <ac:spMkLst>
            <pc:docMk/>
            <pc:sldMk cId="0" sldId="622"/>
            <ac:spMk id="8" creationId="{00000000-0000-0000-0000-000000000000}"/>
          </ac:spMkLst>
        </pc:spChg>
        <pc:spChg chg="del">
          <ac:chgData name="Muhammad Ashraf Gondal" userId="774cbc70-5d26-454a-b932-9f3b504957aa" providerId="ADAL" clId="{66FDB018-6DCB-4C45-AD79-0503A3C215E7}" dt="2025-09-23T20:13:32.262" v="1200" actId="478"/>
          <ac:spMkLst>
            <pc:docMk/>
            <pc:sldMk cId="0" sldId="622"/>
            <ac:spMk id="9" creationId="{00000000-0000-0000-0000-000000000000}"/>
          </ac:spMkLst>
        </pc:spChg>
        <pc:spChg chg="del">
          <ac:chgData name="Muhammad Ashraf Gondal" userId="774cbc70-5d26-454a-b932-9f3b504957aa" providerId="ADAL" clId="{66FDB018-6DCB-4C45-AD79-0503A3C215E7}" dt="2025-09-23T20:13:28.499" v="1198" actId="478"/>
          <ac:spMkLst>
            <pc:docMk/>
            <pc:sldMk cId="0" sldId="622"/>
            <ac:spMk id="10" creationId="{00000000-0000-0000-0000-000000000000}"/>
          </ac:spMkLst>
        </pc:spChg>
        <pc:spChg chg="del mod">
          <ac:chgData name="Muhammad Ashraf Gondal" userId="774cbc70-5d26-454a-b932-9f3b504957aa" providerId="ADAL" clId="{66FDB018-6DCB-4C45-AD79-0503A3C215E7}" dt="2025-09-23T20:13:26.585" v="1197" actId="478"/>
          <ac:spMkLst>
            <pc:docMk/>
            <pc:sldMk cId="0" sldId="622"/>
            <ac:spMk id="11" creationId="{00000000-0000-0000-0000-000000000000}"/>
          </ac:spMkLst>
        </pc:spChg>
        <pc:spChg chg="del mod">
          <ac:chgData name="Muhammad Ashraf Gondal" userId="774cbc70-5d26-454a-b932-9f3b504957aa" providerId="ADAL" clId="{66FDB018-6DCB-4C45-AD79-0503A3C215E7}" dt="2025-09-23T20:13:58.731" v="1210" actId="478"/>
          <ac:spMkLst>
            <pc:docMk/>
            <pc:sldMk cId="0" sldId="622"/>
            <ac:spMk id="12" creationId="{00000000-0000-0000-0000-000000000000}"/>
          </ac:spMkLst>
        </pc:spChg>
        <pc:picChg chg="add mod">
          <ac:chgData name="Muhammad Ashraf Gondal" userId="774cbc70-5d26-454a-b932-9f3b504957aa" providerId="ADAL" clId="{66FDB018-6DCB-4C45-AD79-0503A3C215E7}" dt="2025-09-23T20:14:14.454" v="1214" actId="14100"/>
          <ac:picMkLst>
            <pc:docMk/>
            <pc:sldMk cId="0" sldId="622"/>
            <ac:picMk id="23" creationId="{7FAE3250-2459-2E22-326F-2DF87CDF50FA}"/>
          </ac:picMkLst>
        </pc:picChg>
      </pc:sldChg>
      <pc:sldChg chg="addSp delSp modSp mod">
        <pc:chgData name="Muhammad Ashraf Gondal" userId="774cbc70-5d26-454a-b932-9f3b504957aa" providerId="ADAL" clId="{66FDB018-6DCB-4C45-AD79-0503A3C215E7}" dt="2025-09-23T20:17:46.644" v="1228" actId="207"/>
        <pc:sldMkLst>
          <pc:docMk/>
          <pc:sldMk cId="0" sldId="623"/>
        </pc:sldMkLst>
        <pc:spChg chg="mod">
          <ac:chgData name="Muhammad Ashraf Gondal" userId="774cbc70-5d26-454a-b932-9f3b504957aa" providerId="ADAL" clId="{66FDB018-6DCB-4C45-AD79-0503A3C215E7}" dt="2025-09-23T20:17:46.644" v="1228" actId="207"/>
          <ac:spMkLst>
            <pc:docMk/>
            <pc:sldMk cId="0" sldId="623"/>
            <ac:spMk id="5" creationId="{00000000-0000-0000-0000-000000000000}"/>
          </ac:spMkLst>
        </pc:spChg>
        <pc:picChg chg="add del mod">
          <ac:chgData name="Muhammad Ashraf Gondal" userId="774cbc70-5d26-454a-b932-9f3b504957aa" providerId="ADAL" clId="{66FDB018-6DCB-4C45-AD79-0503A3C215E7}" dt="2025-09-23T20:17:16.387" v="1226" actId="22"/>
          <ac:picMkLst>
            <pc:docMk/>
            <pc:sldMk cId="0" sldId="623"/>
            <ac:picMk id="7" creationId="{CCDBBBBB-DBA6-9AC0-05CE-1E1FAD9600EB}"/>
          </ac:picMkLst>
        </pc:picChg>
      </pc:sldChg>
      <pc:sldChg chg="addSp modSp mod">
        <pc:chgData name="Muhammad Ashraf Gondal" userId="774cbc70-5d26-454a-b932-9f3b504957aa" providerId="ADAL" clId="{66FDB018-6DCB-4C45-AD79-0503A3C215E7}" dt="2025-09-23T14:17:37.660" v="931" actId="58"/>
        <pc:sldMkLst>
          <pc:docMk/>
          <pc:sldMk cId="0" sldId="626"/>
        </pc:sldMkLst>
        <pc:spChg chg="mod">
          <ac:chgData name="Muhammad Ashraf Gondal" userId="774cbc70-5d26-454a-b932-9f3b504957aa" providerId="ADAL" clId="{66FDB018-6DCB-4C45-AD79-0503A3C215E7}" dt="2025-09-23T14:04:35.296" v="891" actId="20577"/>
          <ac:spMkLst>
            <pc:docMk/>
            <pc:sldMk cId="0" sldId="626"/>
            <ac:spMk id="2" creationId="{00000000-0000-0000-0000-000000000000}"/>
          </ac:spMkLst>
        </pc:spChg>
        <pc:spChg chg="mod">
          <ac:chgData name="Muhammad Ashraf Gondal" userId="774cbc70-5d26-454a-b932-9f3b504957aa" providerId="ADAL" clId="{66FDB018-6DCB-4C45-AD79-0503A3C215E7}" dt="2025-09-23T14:04:48.988" v="893" actId="1076"/>
          <ac:spMkLst>
            <pc:docMk/>
            <pc:sldMk cId="0" sldId="626"/>
            <ac:spMk id="3" creationId="{00000000-0000-0000-0000-000000000000}"/>
          </ac:spMkLst>
        </pc:spChg>
        <pc:spChg chg="mod">
          <ac:chgData name="Muhammad Ashraf Gondal" userId="774cbc70-5d26-454a-b932-9f3b504957aa" providerId="ADAL" clId="{66FDB018-6DCB-4C45-AD79-0503A3C215E7}" dt="2025-09-23T14:04:52.959" v="894" actId="1076"/>
          <ac:spMkLst>
            <pc:docMk/>
            <pc:sldMk cId="0" sldId="626"/>
            <ac:spMk id="4" creationId="{00000000-0000-0000-0000-000000000000}"/>
          </ac:spMkLst>
        </pc:spChg>
        <pc:spChg chg="add mod">
          <ac:chgData name="Muhammad Ashraf Gondal" userId="774cbc70-5d26-454a-b932-9f3b504957aa" providerId="ADAL" clId="{66FDB018-6DCB-4C45-AD79-0503A3C215E7}" dt="2025-09-23T14:17:37.660" v="931" actId="58"/>
          <ac:spMkLst>
            <pc:docMk/>
            <pc:sldMk cId="0" sldId="626"/>
            <ac:spMk id="6" creationId="{78E0F2A7-2AB7-FAC5-00F0-86D47B359C22}"/>
          </ac:spMkLst>
        </pc:spChg>
        <pc:picChg chg="add mod">
          <ac:chgData name="Muhammad Ashraf Gondal" userId="774cbc70-5d26-454a-b932-9f3b504957aa" providerId="ADAL" clId="{66FDB018-6DCB-4C45-AD79-0503A3C215E7}" dt="2025-09-23T14:16:34.201" v="929" actId="1076"/>
          <ac:picMkLst>
            <pc:docMk/>
            <pc:sldMk cId="0" sldId="626"/>
            <ac:picMk id="8" creationId="{E1874C00-C65F-20D7-546B-08559F0F04EF}"/>
          </ac:picMkLst>
        </pc:picChg>
      </pc:sldChg>
      <pc:sldChg chg="mod modShow">
        <pc:chgData name="Muhammad Ashraf Gondal" userId="774cbc70-5d26-454a-b932-9f3b504957aa" providerId="ADAL" clId="{66FDB018-6DCB-4C45-AD79-0503A3C215E7}" dt="2025-09-23T12:20:55.867" v="429" actId="729"/>
        <pc:sldMkLst>
          <pc:docMk/>
          <pc:sldMk cId="0" sldId="627"/>
        </pc:sldMkLst>
      </pc:sldChg>
      <pc:sldChg chg="mod modShow">
        <pc:chgData name="Muhammad Ashraf Gondal" userId="774cbc70-5d26-454a-b932-9f3b504957aa" providerId="ADAL" clId="{66FDB018-6DCB-4C45-AD79-0503A3C215E7}" dt="2025-09-23T12:21:00.605" v="430" actId="729"/>
        <pc:sldMkLst>
          <pc:docMk/>
          <pc:sldMk cId="0" sldId="628"/>
        </pc:sldMkLst>
      </pc:sldChg>
      <pc:sldChg chg="mod modShow">
        <pc:chgData name="Muhammad Ashraf Gondal" userId="774cbc70-5d26-454a-b932-9f3b504957aa" providerId="ADAL" clId="{66FDB018-6DCB-4C45-AD79-0503A3C215E7}" dt="2025-09-23T12:21:05.911" v="431" actId="729"/>
        <pc:sldMkLst>
          <pc:docMk/>
          <pc:sldMk cId="0" sldId="629"/>
        </pc:sldMkLst>
      </pc:sldChg>
      <pc:sldChg chg="mod modShow">
        <pc:chgData name="Muhammad Ashraf Gondal" userId="774cbc70-5d26-454a-b932-9f3b504957aa" providerId="ADAL" clId="{66FDB018-6DCB-4C45-AD79-0503A3C215E7}" dt="2025-09-23T12:21:10.481" v="432" actId="729"/>
        <pc:sldMkLst>
          <pc:docMk/>
          <pc:sldMk cId="0" sldId="630"/>
        </pc:sldMkLst>
      </pc:sldChg>
      <pc:sldChg chg="mod modShow">
        <pc:chgData name="Muhammad Ashraf Gondal" userId="774cbc70-5d26-454a-b932-9f3b504957aa" providerId="ADAL" clId="{66FDB018-6DCB-4C45-AD79-0503A3C215E7}" dt="2025-09-23T12:21:14.057" v="433" actId="729"/>
        <pc:sldMkLst>
          <pc:docMk/>
          <pc:sldMk cId="0" sldId="631"/>
        </pc:sldMkLst>
      </pc:sldChg>
      <pc:sldChg chg="mod modShow">
        <pc:chgData name="Muhammad Ashraf Gondal" userId="774cbc70-5d26-454a-b932-9f3b504957aa" providerId="ADAL" clId="{66FDB018-6DCB-4C45-AD79-0503A3C215E7}" dt="2025-09-23T12:21:26.396" v="434" actId="729"/>
        <pc:sldMkLst>
          <pc:docMk/>
          <pc:sldMk cId="0" sldId="632"/>
        </pc:sldMkLst>
      </pc:sldChg>
      <pc:sldChg chg="mod modShow">
        <pc:chgData name="Muhammad Ashraf Gondal" userId="774cbc70-5d26-454a-b932-9f3b504957aa" providerId="ADAL" clId="{66FDB018-6DCB-4C45-AD79-0503A3C215E7}" dt="2025-09-23T12:21:30.514" v="435" actId="729"/>
        <pc:sldMkLst>
          <pc:docMk/>
          <pc:sldMk cId="0" sldId="633"/>
        </pc:sldMkLst>
      </pc:sldChg>
      <pc:sldChg chg="mod modShow">
        <pc:chgData name="Muhammad Ashraf Gondal" userId="774cbc70-5d26-454a-b932-9f3b504957aa" providerId="ADAL" clId="{66FDB018-6DCB-4C45-AD79-0503A3C215E7}" dt="2025-09-23T12:21:34.115" v="436" actId="729"/>
        <pc:sldMkLst>
          <pc:docMk/>
          <pc:sldMk cId="0" sldId="634"/>
        </pc:sldMkLst>
      </pc:sldChg>
      <pc:sldChg chg="mod modShow">
        <pc:chgData name="Muhammad Ashraf Gondal" userId="774cbc70-5d26-454a-b932-9f3b504957aa" providerId="ADAL" clId="{66FDB018-6DCB-4C45-AD79-0503A3C215E7}" dt="2025-09-23T12:21:40.125" v="437" actId="729"/>
        <pc:sldMkLst>
          <pc:docMk/>
          <pc:sldMk cId="0" sldId="635"/>
        </pc:sldMkLst>
      </pc:sldChg>
      <pc:sldChg chg="mod modShow">
        <pc:chgData name="Muhammad Ashraf Gondal" userId="774cbc70-5d26-454a-b932-9f3b504957aa" providerId="ADAL" clId="{66FDB018-6DCB-4C45-AD79-0503A3C215E7}" dt="2025-09-23T12:21:42.663" v="438" actId="729"/>
        <pc:sldMkLst>
          <pc:docMk/>
          <pc:sldMk cId="0" sldId="636"/>
        </pc:sldMkLst>
      </pc:sldChg>
      <pc:sldChg chg="mod modShow">
        <pc:chgData name="Muhammad Ashraf Gondal" userId="774cbc70-5d26-454a-b932-9f3b504957aa" providerId="ADAL" clId="{66FDB018-6DCB-4C45-AD79-0503A3C215E7}" dt="2025-09-23T12:21:44.768" v="439" actId="729"/>
        <pc:sldMkLst>
          <pc:docMk/>
          <pc:sldMk cId="0" sldId="637"/>
        </pc:sldMkLst>
      </pc:sldChg>
      <pc:sldChg chg="addSp delSp modSp mod modShow">
        <pc:chgData name="Muhammad Ashraf Gondal" userId="774cbc70-5d26-454a-b932-9f3b504957aa" providerId="ADAL" clId="{66FDB018-6DCB-4C45-AD79-0503A3C215E7}" dt="2025-09-23T20:27:17.878" v="1229" actId="729"/>
        <pc:sldMkLst>
          <pc:docMk/>
          <pc:sldMk cId="0" sldId="638"/>
        </pc:sldMkLst>
        <pc:spChg chg="mod">
          <ac:chgData name="Muhammad Ashraf Gondal" userId="774cbc70-5d26-454a-b932-9f3b504957aa" providerId="ADAL" clId="{66FDB018-6DCB-4C45-AD79-0503A3C215E7}" dt="2025-09-23T14:27:20.535" v="986" actId="20577"/>
          <ac:spMkLst>
            <pc:docMk/>
            <pc:sldMk cId="0" sldId="638"/>
            <ac:spMk id="2" creationId="{00000000-0000-0000-0000-000000000000}"/>
          </ac:spMkLst>
        </pc:spChg>
        <pc:spChg chg="mod">
          <ac:chgData name="Muhammad Ashraf Gondal" userId="774cbc70-5d26-454a-b932-9f3b504957aa" providerId="ADAL" clId="{66FDB018-6DCB-4C45-AD79-0503A3C215E7}" dt="2025-09-23T14:25:50.831" v="935"/>
          <ac:spMkLst>
            <pc:docMk/>
            <pc:sldMk cId="0" sldId="638"/>
            <ac:spMk id="10" creationId="{00000000-0000-0000-0000-000000000000}"/>
          </ac:spMkLst>
        </pc:spChg>
        <pc:spChg chg="mod">
          <ac:chgData name="Muhammad Ashraf Gondal" userId="774cbc70-5d26-454a-b932-9f3b504957aa" providerId="ADAL" clId="{66FDB018-6DCB-4C45-AD79-0503A3C215E7}" dt="2025-09-23T13:54:49.985" v="880" actId="1076"/>
          <ac:spMkLst>
            <pc:docMk/>
            <pc:sldMk cId="0" sldId="638"/>
            <ac:spMk id="12" creationId="{00000000-0000-0000-0000-000000000000}"/>
          </ac:spMkLst>
        </pc:spChg>
        <pc:spChg chg="add mod">
          <ac:chgData name="Muhammad Ashraf Gondal" userId="774cbc70-5d26-454a-b932-9f3b504957aa" providerId="ADAL" clId="{66FDB018-6DCB-4C45-AD79-0503A3C215E7}" dt="2025-09-23T14:31:33.082" v="999" actId="14100"/>
          <ac:spMkLst>
            <pc:docMk/>
            <pc:sldMk cId="0" sldId="638"/>
            <ac:spMk id="26" creationId="{46C572AB-3C38-5DB0-B1C8-283EEDD1A5B5}"/>
          </ac:spMkLst>
        </pc:spChg>
        <pc:spChg chg="add mod">
          <ac:chgData name="Muhammad Ashraf Gondal" userId="774cbc70-5d26-454a-b932-9f3b504957aa" providerId="ADAL" clId="{66FDB018-6DCB-4C45-AD79-0503A3C215E7}" dt="2025-09-23T14:36:13.440" v="1077" actId="20577"/>
          <ac:spMkLst>
            <pc:docMk/>
            <pc:sldMk cId="0" sldId="638"/>
            <ac:spMk id="27" creationId="{9232AEBA-02F2-26BF-99F0-10D1AC70A973}"/>
          </ac:spMkLst>
        </pc:spChg>
        <pc:picChg chg="add del mod">
          <ac:chgData name="Muhammad Ashraf Gondal" userId="774cbc70-5d26-454a-b932-9f3b504957aa" providerId="ADAL" clId="{66FDB018-6DCB-4C45-AD79-0503A3C215E7}" dt="2025-09-23T14:25:59.406" v="936" actId="478"/>
          <ac:picMkLst>
            <pc:docMk/>
            <pc:sldMk cId="0" sldId="638"/>
            <ac:picMk id="23" creationId="{56E80FDF-7C82-471C-4E84-8AAC2ABD4EBB}"/>
          </ac:picMkLst>
        </pc:picChg>
        <pc:picChg chg="add mod">
          <ac:chgData name="Muhammad Ashraf Gondal" userId="774cbc70-5d26-454a-b932-9f3b504957aa" providerId="ADAL" clId="{66FDB018-6DCB-4C45-AD79-0503A3C215E7}" dt="2025-09-23T14:31:37.669" v="1000" actId="1076"/>
          <ac:picMkLst>
            <pc:docMk/>
            <pc:sldMk cId="0" sldId="638"/>
            <ac:picMk id="25" creationId="{86AC69E4-1133-0106-2823-F5035DE1849D}"/>
          </ac:picMkLst>
        </pc:picChg>
      </pc:sldChg>
      <pc:sldChg chg="modSp mod modShow">
        <pc:chgData name="Muhammad Ashraf Gondal" userId="774cbc70-5d26-454a-b932-9f3b504957aa" providerId="ADAL" clId="{66FDB018-6DCB-4C45-AD79-0503A3C215E7}" dt="2025-09-23T20:27:29.733" v="1230" actId="729"/>
        <pc:sldMkLst>
          <pc:docMk/>
          <pc:sldMk cId="0" sldId="639"/>
        </pc:sldMkLst>
        <pc:spChg chg="mod">
          <ac:chgData name="Muhammad Ashraf Gondal" userId="774cbc70-5d26-454a-b932-9f3b504957aa" providerId="ADAL" clId="{66FDB018-6DCB-4C45-AD79-0503A3C215E7}" dt="2025-09-23T14:28:34.138" v="987" actId="1076"/>
          <ac:spMkLst>
            <pc:docMk/>
            <pc:sldMk cId="0" sldId="639"/>
            <ac:spMk id="28" creationId="{00000000-0000-0000-0000-000000000000}"/>
          </ac:spMkLst>
        </pc:spChg>
      </pc:sldChg>
      <pc:sldChg chg="addSp delSp modSp new mod setBg">
        <pc:chgData name="Muhammad Ashraf Gondal" userId="774cbc70-5d26-454a-b932-9f3b504957aa" providerId="ADAL" clId="{66FDB018-6DCB-4C45-AD79-0503A3C215E7}" dt="2025-09-23T12:33:41.160" v="448" actId="1076"/>
        <pc:sldMkLst>
          <pc:docMk/>
          <pc:sldMk cId="613198517" sldId="640"/>
        </pc:sldMkLst>
        <pc:spChg chg="add">
          <ac:chgData name="Muhammad Ashraf Gondal" userId="774cbc70-5d26-454a-b932-9f3b504957aa" providerId="ADAL" clId="{66FDB018-6DCB-4C45-AD79-0503A3C215E7}" dt="2025-09-23T12:28:30.575" v="445" actId="26606"/>
          <ac:spMkLst>
            <pc:docMk/>
            <pc:sldMk cId="613198517" sldId="640"/>
            <ac:spMk id="7" creationId="{42A4FC2C-047E-45A5-965D-8E1E3BF09BC6}"/>
          </ac:spMkLst>
        </pc:spChg>
        <pc:picChg chg="add del mod">
          <ac:chgData name="Muhammad Ashraf Gondal" userId="774cbc70-5d26-454a-b932-9f3b504957aa" providerId="ADAL" clId="{66FDB018-6DCB-4C45-AD79-0503A3C215E7}" dt="2025-09-23T12:33:05.615" v="446" actId="478"/>
          <ac:picMkLst>
            <pc:docMk/>
            <pc:sldMk cId="613198517" sldId="640"/>
            <ac:picMk id="2" creationId="{9A5B1045-EE73-2D97-06DB-6B5EBD5A1DB1}"/>
          </ac:picMkLst>
        </pc:picChg>
        <pc:picChg chg="add mod">
          <ac:chgData name="Muhammad Ashraf Gondal" userId="774cbc70-5d26-454a-b932-9f3b504957aa" providerId="ADAL" clId="{66FDB018-6DCB-4C45-AD79-0503A3C215E7}" dt="2025-09-23T12:33:41.160" v="448" actId="1076"/>
          <ac:picMkLst>
            <pc:docMk/>
            <pc:sldMk cId="613198517" sldId="640"/>
            <ac:picMk id="3" creationId="{6A8B6683-5520-9E43-7CDC-F873001D2D48}"/>
          </ac:picMkLst>
        </pc:picChg>
      </pc:sldChg>
      <pc:sldChg chg="addSp delSp modSp new mod">
        <pc:chgData name="Muhammad Ashraf Gondal" userId="774cbc70-5d26-454a-b932-9f3b504957aa" providerId="ADAL" clId="{66FDB018-6DCB-4C45-AD79-0503A3C215E7}" dt="2025-09-23T20:35:46.461" v="1289" actId="1076"/>
        <pc:sldMkLst>
          <pc:docMk/>
          <pc:sldMk cId="609519349" sldId="641"/>
        </pc:sldMkLst>
        <pc:spChg chg="mod">
          <ac:chgData name="Muhammad Ashraf Gondal" userId="774cbc70-5d26-454a-b932-9f3b504957aa" providerId="ADAL" clId="{66FDB018-6DCB-4C45-AD79-0503A3C215E7}" dt="2025-09-23T20:35:29.437" v="1286" actId="1076"/>
          <ac:spMkLst>
            <pc:docMk/>
            <pc:sldMk cId="609519349" sldId="641"/>
            <ac:spMk id="2" creationId="{93FBF641-91B8-ED3E-B896-823E00DF1BBC}"/>
          </ac:spMkLst>
        </pc:spChg>
        <pc:spChg chg="del mod">
          <ac:chgData name="Muhammad Ashraf Gondal" userId="774cbc70-5d26-454a-b932-9f3b504957aa" providerId="ADAL" clId="{66FDB018-6DCB-4C45-AD79-0503A3C215E7}" dt="2025-09-23T20:34:57.721" v="1238" actId="478"/>
          <ac:spMkLst>
            <pc:docMk/>
            <pc:sldMk cId="609519349" sldId="641"/>
            <ac:spMk id="3" creationId="{26E21D05-AFE0-E6E6-7B99-D9196A9CCBF4}"/>
          </ac:spMkLst>
        </pc:spChg>
        <pc:picChg chg="add del">
          <ac:chgData name="Muhammad Ashraf Gondal" userId="774cbc70-5d26-454a-b932-9f3b504957aa" providerId="ADAL" clId="{66FDB018-6DCB-4C45-AD79-0503A3C215E7}" dt="2025-09-23T20:31:43.200" v="1233" actId="478"/>
          <ac:picMkLst>
            <pc:docMk/>
            <pc:sldMk cId="609519349" sldId="641"/>
            <ac:picMk id="5" creationId="{EEFDEB37-310C-94D5-C954-E6F45FB7117C}"/>
          </ac:picMkLst>
        </pc:picChg>
        <pc:picChg chg="add mod">
          <ac:chgData name="Muhammad Ashraf Gondal" userId="774cbc70-5d26-454a-b932-9f3b504957aa" providerId="ADAL" clId="{66FDB018-6DCB-4C45-AD79-0503A3C215E7}" dt="2025-09-23T20:35:46.461" v="1289" actId="1076"/>
          <ac:picMkLst>
            <pc:docMk/>
            <pc:sldMk cId="609519349" sldId="641"/>
            <ac:picMk id="1026" creationId="{B109FEC6-1585-ED9B-A064-E6A676D3D44B}"/>
          </ac:picMkLst>
        </pc:picChg>
      </pc:sldChg>
      <pc:sldChg chg="addSp delSp modSp new mod">
        <pc:chgData name="Muhammad Ashraf Gondal" userId="774cbc70-5d26-454a-b932-9f3b504957aa" providerId="ADAL" clId="{66FDB018-6DCB-4C45-AD79-0503A3C215E7}" dt="2025-09-23T20:42:57.029" v="1438" actId="20577"/>
        <pc:sldMkLst>
          <pc:docMk/>
          <pc:sldMk cId="1109742760" sldId="642"/>
        </pc:sldMkLst>
        <pc:spChg chg="mod">
          <ac:chgData name="Muhammad Ashraf Gondal" userId="774cbc70-5d26-454a-b932-9f3b504957aa" providerId="ADAL" clId="{66FDB018-6DCB-4C45-AD79-0503A3C215E7}" dt="2025-09-23T20:42:57.029" v="1438" actId="20577"/>
          <ac:spMkLst>
            <pc:docMk/>
            <pc:sldMk cId="1109742760" sldId="642"/>
            <ac:spMk id="2" creationId="{713FC298-40BE-7513-C508-BBAB272CB6B0}"/>
          </ac:spMkLst>
        </pc:spChg>
        <pc:spChg chg="del">
          <ac:chgData name="Muhammad Ashraf Gondal" userId="774cbc70-5d26-454a-b932-9f3b504957aa" providerId="ADAL" clId="{66FDB018-6DCB-4C45-AD79-0503A3C215E7}" dt="2025-09-23T20:36:23.078" v="1292" actId="478"/>
          <ac:spMkLst>
            <pc:docMk/>
            <pc:sldMk cId="1109742760" sldId="642"/>
            <ac:spMk id="3" creationId="{4696C41A-70CA-E6B9-01BD-FFD497138322}"/>
          </ac:spMkLst>
        </pc:spChg>
        <pc:picChg chg="add del mod">
          <ac:chgData name="Muhammad Ashraf Gondal" userId="774cbc70-5d26-454a-b932-9f3b504957aa" providerId="ADAL" clId="{66FDB018-6DCB-4C45-AD79-0503A3C215E7}" dt="2025-09-23T20:38:41.458" v="1297" actId="478"/>
          <ac:picMkLst>
            <pc:docMk/>
            <pc:sldMk cId="1109742760" sldId="642"/>
            <ac:picMk id="1026" creationId="{4B968D0B-A495-26E7-BC80-196EA55A4DA3}"/>
          </ac:picMkLst>
        </pc:picChg>
        <pc:picChg chg="add del">
          <ac:chgData name="Muhammad Ashraf Gondal" userId="774cbc70-5d26-454a-b932-9f3b504957aa" providerId="ADAL" clId="{66FDB018-6DCB-4C45-AD79-0503A3C215E7}" dt="2025-09-23T20:38:57.126" v="1299" actId="478"/>
          <ac:picMkLst>
            <pc:docMk/>
            <pc:sldMk cId="1109742760" sldId="642"/>
            <ac:picMk id="1028" creationId="{6AD2A205-C074-4149-6B00-7B01C618F31D}"/>
          </ac:picMkLst>
        </pc:picChg>
        <pc:picChg chg="add mod">
          <ac:chgData name="Muhammad Ashraf Gondal" userId="774cbc70-5d26-454a-b932-9f3b504957aa" providerId="ADAL" clId="{66FDB018-6DCB-4C45-AD79-0503A3C215E7}" dt="2025-09-23T20:41:37.691" v="1352" actId="1076"/>
          <ac:picMkLst>
            <pc:docMk/>
            <pc:sldMk cId="1109742760" sldId="642"/>
            <ac:picMk id="1030" creationId="{FE22B6FA-0254-0B1E-03CD-0944659518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9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933037"/>
            <a:ext cx="10388598" cy="495934"/>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a:xfrm>
            <a:off x="909319" y="1676329"/>
            <a:ext cx="10373361" cy="4236085"/>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62182" y="2010796"/>
            <a:ext cx="9664700" cy="67310"/>
          </a:xfrm>
          <a:custGeom>
            <a:avLst/>
            <a:gdLst/>
            <a:ahLst/>
            <a:cxnLst/>
            <a:rect l="l" t="t" r="r" b="b"/>
            <a:pathLst>
              <a:path w="9664700" h="67310">
                <a:moveTo>
                  <a:pt x="0" y="67055"/>
                </a:moveTo>
                <a:lnTo>
                  <a:pt x="9664567" y="67055"/>
                </a:lnTo>
                <a:lnTo>
                  <a:pt x="9664567" y="0"/>
                </a:lnTo>
                <a:lnTo>
                  <a:pt x="0" y="0"/>
                </a:lnTo>
                <a:lnTo>
                  <a:pt x="0" y="67055"/>
                </a:lnTo>
                <a:close/>
              </a:path>
            </a:pathLst>
          </a:custGeom>
          <a:solidFill>
            <a:srgbClr val="0000FF"/>
          </a:solidFill>
        </p:spPr>
        <p:txBody>
          <a:bodyPr wrap="square" lIns="0" tIns="0" rIns="0" bIns="0" rtlCol="0"/>
          <a:lstStyle/>
          <a:p>
            <a:endParaRPr/>
          </a:p>
        </p:txBody>
      </p:sp>
      <p:sp>
        <p:nvSpPr>
          <p:cNvPr id="3" name="object 3"/>
          <p:cNvSpPr txBox="1"/>
          <p:nvPr/>
        </p:nvSpPr>
        <p:spPr>
          <a:xfrm>
            <a:off x="1249482" y="762000"/>
            <a:ext cx="9690735" cy="2625090"/>
          </a:xfrm>
          <a:prstGeom prst="rect">
            <a:avLst/>
          </a:prstGeom>
        </p:spPr>
        <p:txBody>
          <a:bodyPr vert="horz" wrap="square" lIns="0" tIns="0" rIns="0" bIns="0" rtlCol="0">
            <a:spAutoFit/>
          </a:bodyPr>
          <a:lstStyle/>
          <a:p>
            <a:pPr marL="894715" marR="5080" indent="-882650">
              <a:lnSpc>
                <a:spcPct val="127200"/>
              </a:lnSpc>
            </a:pPr>
            <a:r>
              <a:rPr sz="8100" b="1" spc="-50" dirty="0">
                <a:solidFill>
                  <a:srgbClr val="0000FF"/>
                </a:solidFill>
                <a:latin typeface="Calibri"/>
                <a:cs typeface="Calibri"/>
              </a:rPr>
              <a:t>Chap</a:t>
            </a:r>
            <a:r>
              <a:rPr sz="8100" b="1" spc="-25" dirty="0">
                <a:solidFill>
                  <a:srgbClr val="0000FF"/>
                </a:solidFill>
                <a:latin typeface="Calibri"/>
                <a:cs typeface="Calibri"/>
              </a:rPr>
              <a:t>.</a:t>
            </a:r>
            <a:r>
              <a:rPr sz="8100" b="1" spc="-170" dirty="0">
                <a:solidFill>
                  <a:srgbClr val="0000FF"/>
                </a:solidFill>
                <a:latin typeface="Times New Roman"/>
                <a:cs typeface="Times New Roman"/>
              </a:rPr>
              <a:t> </a:t>
            </a:r>
            <a:r>
              <a:rPr sz="8100" b="1" dirty="0">
                <a:solidFill>
                  <a:srgbClr val="0000FF"/>
                </a:solidFill>
                <a:latin typeface="Calibri"/>
                <a:cs typeface="Calibri"/>
              </a:rPr>
              <a:t>3</a:t>
            </a:r>
            <a:r>
              <a:rPr sz="8100" b="1" spc="-5" dirty="0">
                <a:solidFill>
                  <a:srgbClr val="0000FF"/>
                </a:solidFill>
                <a:latin typeface="Calibri"/>
                <a:cs typeface="Calibri"/>
              </a:rPr>
              <a:t>.</a:t>
            </a:r>
            <a:r>
              <a:rPr sz="8100" b="1" spc="-45" dirty="0">
                <a:solidFill>
                  <a:srgbClr val="0000FF"/>
                </a:solidFill>
                <a:latin typeface="Calibri"/>
                <a:cs typeface="Calibri"/>
              </a:rPr>
              <a:t>6</a:t>
            </a:r>
            <a:r>
              <a:rPr sz="8100" b="1" spc="-195" dirty="0">
                <a:solidFill>
                  <a:srgbClr val="0000FF"/>
                </a:solidFill>
                <a:latin typeface="Times New Roman"/>
                <a:cs typeface="Times New Roman"/>
              </a:rPr>
              <a:t> </a:t>
            </a:r>
            <a:r>
              <a:rPr sz="8100" b="1" spc="-40" dirty="0">
                <a:solidFill>
                  <a:srgbClr val="0000FF"/>
                </a:solidFill>
                <a:latin typeface="Calibri"/>
                <a:cs typeface="Calibri"/>
              </a:rPr>
              <a:t>Satur</a:t>
            </a:r>
            <a:r>
              <a:rPr sz="8100" b="1" spc="-70" dirty="0">
                <a:solidFill>
                  <a:srgbClr val="0000FF"/>
                </a:solidFill>
                <a:latin typeface="Calibri"/>
                <a:cs typeface="Calibri"/>
              </a:rPr>
              <a:t>a</a:t>
            </a:r>
            <a:r>
              <a:rPr sz="8100" b="1" spc="-30" dirty="0">
                <a:solidFill>
                  <a:srgbClr val="0000FF"/>
                </a:solidFill>
                <a:latin typeface="Calibri"/>
                <a:cs typeface="Calibri"/>
              </a:rPr>
              <a:t>tio</a:t>
            </a:r>
            <a:r>
              <a:rPr sz="8100" b="1" spc="-45" dirty="0">
                <a:solidFill>
                  <a:srgbClr val="0000FF"/>
                </a:solidFill>
                <a:latin typeface="Calibri"/>
                <a:cs typeface="Calibri"/>
              </a:rPr>
              <a:t>n</a:t>
            </a:r>
            <a:r>
              <a:rPr sz="8100" b="1" spc="-200" dirty="0">
                <a:solidFill>
                  <a:srgbClr val="0000FF"/>
                </a:solidFill>
                <a:latin typeface="Times New Roman"/>
                <a:cs typeface="Times New Roman"/>
              </a:rPr>
              <a:t> </a:t>
            </a:r>
            <a:r>
              <a:rPr sz="8100" b="1" spc="-60" dirty="0">
                <a:solidFill>
                  <a:srgbClr val="0000FF"/>
                </a:solidFill>
                <a:latin typeface="Calibri"/>
                <a:cs typeface="Calibri"/>
              </a:rPr>
              <a:t>&amp;</a:t>
            </a:r>
            <a:r>
              <a:rPr sz="8100" b="1" spc="-25" dirty="0">
                <a:solidFill>
                  <a:srgbClr val="0000FF"/>
                </a:solidFill>
                <a:latin typeface="Times New Roman"/>
                <a:cs typeface="Times New Roman"/>
              </a:rPr>
              <a:t> </a:t>
            </a:r>
            <a:r>
              <a:rPr sz="8100" b="1" spc="-5" dirty="0">
                <a:solidFill>
                  <a:srgbClr val="0000FF"/>
                </a:solidFill>
                <a:latin typeface="Calibri"/>
                <a:cs typeface="Calibri"/>
              </a:rPr>
              <a:t>Powe</a:t>
            </a:r>
            <a:r>
              <a:rPr sz="8100" b="1" dirty="0">
                <a:solidFill>
                  <a:srgbClr val="0000FF"/>
                </a:solidFill>
                <a:latin typeface="Calibri"/>
                <a:cs typeface="Calibri"/>
              </a:rPr>
              <a:t>r</a:t>
            </a:r>
            <a:r>
              <a:rPr sz="8100" b="1" spc="-190" dirty="0">
                <a:solidFill>
                  <a:srgbClr val="0000FF"/>
                </a:solidFill>
                <a:latin typeface="Times New Roman"/>
                <a:cs typeface="Times New Roman"/>
              </a:rPr>
              <a:t> </a:t>
            </a:r>
            <a:r>
              <a:rPr sz="8100" b="1" spc="-40" dirty="0">
                <a:solidFill>
                  <a:srgbClr val="0000FF"/>
                </a:solidFill>
                <a:latin typeface="Calibri"/>
                <a:cs typeface="Calibri"/>
              </a:rPr>
              <a:t>Broadeni</a:t>
            </a:r>
            <a:r>
              <a:rPr sz="8100" b="1" spc="-85" dirty="0">
                <a:solidFill>
                  <a:srgbClr val="0000FF"/>
                </a:solidFill>
                <a:latin typeface="Calibri"/>
                <a:cs typeface="Calibri"/>
              </a:rPr>
              <a:t>n</a:t>
            </a:r>
            <a:r>
              <a:rPr sz="8100" b="1" dirty="0">
                <a:solidFill>
                  <a:srgbClr val="0000FF"/>
                </a:solidFill>
                <a:latin typeface="Calibri"/>
                <a:cs typeface="Calibri"/>
              </a:rPr>
              <a:t>g</a:t>
            </a:r>
            <a:endParaRPr sz="8100" dirty="0">
              <a:latin typeface="Calibri"/>
              <a:cs typeface="Calibri"/>
            </a:endParaRPr>
          </a:p>
        </p:txBody>
      </p:sp>
      <p:sp>
        <p:nvSpPr>
          <p:cNvPr id="4" name="object 4"/>
          <p:cNvSpPr/>
          <p:nvPr/>
        </p:nvSpPr>
        <p:spPr>
          <a:xfrm>
            <a:off x="2144517" y="3580760"/>
            <a:ext cx="7901305" cy="67310"/>
          </a:xfrm>
          <a:custGeom>
            <a:avLst/>
            <a:gdLst/>
            <a:ahLst/>
            <a:cxnLst/>
            <a:rect l="l" t="t" r="r" b="b"/>
            <a:pathLst>
              <a:path w="7901305" h="67310">
                <a:moveTo>
                  <a:pt x="0" y="67055"/>
                </a:moveTo>
                <a:lnTo>
                  <a:pt x="7901299" y="67055"/>
                </a:lnTo>
                <a:lnTo>
                  <a:pt x="7901299" y="0"/>
                </a:lnTo>
                <a:lnTo>
                  <a:pt x="0" y="0"/>
                </a:lnTo>
                <a:lnTo>
                  <a:pt x="0" y="67055"/>
                </a:lnTo>
                <a:close/>
              </a:path>
            </a:pathLst>
          </a:custGeom>
          <a:solidFill>
            <a:srgbClr val="0000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8838" y="214043"/>
            <a:ext cx="7885430" cy="5293757"/>
          </a:xfrm>
          <a:prstGeom prst="rect">
            <a:avLst/>
          </a:prstGeom>
        </p:spPr>
        <p:txBody>
          <a:bodyPr vert="horz" wrap="square" lIns="0" tIns="0" rIns="0" bIns="0" rtlCol="0">
            <a:spAutoFit/>
          </a:bodyPr>
          <a:lstStyle/>
          <a:p>
            <a:pPr marL="35560">
              <a:lnSpc>
                <a:spcPct val="100000"/>
              </a:lnSpc>
            </a:pPr>
            <a:r>
              <a:rPr sz="800" dirty="0">
                <a:latin typeface="Calibri"/>
                <a:cs typeface="Calibri"/>
              </a:rPr>
              <a:t>[IMA</a:t>
            </a:r>
            <a:r>
              <a:rPr sz="800" spc="-15" dirty="0">
                <a:latin typeface="Calibri"/>
                <a:cs typeface="Calibri"/>
              </a:rPr>
              <a:t>G</a:t>
            </a:r>
            <a:r>
              <a:rPr sz="800" dirty="0">
                <a:latin typeface="Calibri"/>
                <a:cs typeface="Calibri"/>
              </a:rPr>
              <a:t>E</a:t>
            </a:r>
            <a:r>
              <a:rPr sz="800" spc="-20" dirty="0">
                <a:latin typeface="Times New Roman"/>
                <a:cs typeface="Times New Roman"/>
              </a:rPr>
              <a:t> </a:t>
            </a:r>
            <a:r>
              <a:rPr sz="800" spc="-10" dirty="0">
                <a:latin typeface="Calibri"/>
                <a:cs typeface="Calibri"/>
              </a:rPr>
              <a:t>R</a:t>
            </a:r>
            <a:r>
              <a:rPr sz="800" dirty="0">
                <a:latin typeface="Calibri"/>
                <a:cs typeface="Calibri"/>
              </a:rPr>
              <a:t>EQUI</a:t>
            </a:r>
            <a:r>
              <a:rPr sz="800" spc="-20" dirty="0">
                <a:latin typeface="Calibri"/>
                <a:cs typeface="Calibri"/>
              </a:rPr>
              <a:t>R</a:t>
            </a:r>
            <a:r>
              <a:rPr sz="800" dirty="0">
                <a:latin typeface="Calibri"/>
                <a:cs typeface="Calibri"/>
              </a:rPr>
              <a:t>E</a:t>
            </a:r>
            <a:r>
              <a:rPr sz="800" spc="-5" dirty="0">
                <a:latin typeface="Calibri"/>
                <a:cs typeface="Calibri"/>
              </a:rPr>
              <a:t>D</a:t>
            </a:r>
            <a:r>
              <a:rPr sz="800" dirty="0">
                <a:latin typeface="Calibri"/>
                <a:cs typeface="Calibri"/>
              </a:rPr>
              <a:t>:</a:t>
            </a:r>
            <a:r>
              <a:rPr sz="800" spc="-20" dirty="0">
                <a:latin typeface="Times New Roman"/>
                <a:cs typeface="Times New Roman"/>
              </a:rPr>
              <a:t> </a:t>
            </a:r>
            <a:r>
              <a:rPr sz="800" dirty="0">
                <a:latin typeface="Calibri"/>
                <a:cs typeface="Calibri"/>
              </a:rPr>
              <a:t>E</a:t>
            </a:r>
            <a:r>
              <a:rPr sz="800" spc="-5" dirty="0">
                <a:latin typeface="Calibri"/>
                <a:cs typeface="Calibri"/>
              </a:rPr>
              <a:t>n</a:t>
            </a:r>
            <a:r>
              <a:rPr sz="800" spc="-10" dirty="0">
                <a:latin typeface="Calibri"/>
                <a:cs typeface="Calibri"/>
              </a:rPr>
              <a:t>e</a:t>
            </a:r>
            <a:r>
              <a:rPr sz="800" spc="-5" dirty="0">
                <a:latin typeface="Calibri"/>
                <a:cs typeface="Calibri"/>
              </a:rPr>
              <a:t>r</a:t>
            </a:r>
            <a:r>
              <a:rPr sz="800" spc="5" dirty="0">
                <a:latin typeface="Calibri"/>
                <a:cs typeface="Calibri"/>
              </a:rPr>
              <a:t>g</a:t>
            </a:r>
            <a:r>
              <a:rPr sz="800" spc="-15" dirty="0">
                <a:latin typeface="Calibri"/>
                <a:cs typeface="Calibri"/>
              </a:rPr>
              <a:t>y</a:t>
            </a:r>
            <a:r>
              <a:rPr sz="800" spc="5" dirty="0">
                <a:latin typeface="Calibri"/>
                <a:cs typeface="Calibri"/>
              </a:rPr>
              <a:t>-</a:t>
            </a:r>
            <a:r>
              <a:rPr sz="800" spc="-5" dirty="0">
                <a:latin typeface="Calibri"/>
                <a:cs typeface="Calibri"/>
              </a:rPr>
              <a:t>leve</a:t>
            </a:r>
            <a:r>
              <a:rPr sz="800" dirty="0">
                <a:latin typeface="Calibri"/>
                <a:cs typeface="Calibri"/>
              </a:rPr>
              <a:t>l</a:t>
            </a:r>
            <a:r>
              <a:rPr sz="800" spc="-25" dirty="0">
                <a:latin typeface="Times New Roman"/>
                <a:cs typeface="Times New Roman"/>
              </a:rPr>
              <a:t> </a:t>
            </a:r>
            <a:r>
              <a:rPr sz="800" spc="-5" dirty="0">
                <a:latin typeface="Calibri"/>
                <a:cs typeface="Calibri"/>
              </a:rPr>
              <a:t>di</a:t>
            </a:r>
            <a:r>
              <a:rPr sz="800" dirty="0">
                <a:latin typeface="Calibri"/>
                <a:cs typeface="Calibri"/>
              </a:rPr>
              <a:t>ag</a:t>
            </a:r>
            <a:r>
              <a:rPr sz="800" spc="-5" dirty="0">
                <a:latin typeface="Calibri"/>
                <a:cs typeface="Calibri"/>
              </a:rPr>
              <a:t>r</a:t>
            </a:r>
            <a:r>
              <a:rPr sz="800" dirty="0">
                <a:latin typeface="Calibri"/>
                <a:cs typeface="Calibri"/>
              </a:rPr>
              <a:t>am</a:t>
            </a:r>
            <a:r>
              <a:rPr sz="800" spc="-15" dirty="0">
                <a:latin typeface="Times New Roman"/>
                <a:cs typeface="Times New Roman"/>
              </a:rPr>
              <a:t> </a:t>
            </a:r>
            <a:r>
              <a:rPr sz="800" spc="-5" dirty="0">
                <a:latin typeface="Calibri"/>
                <a:cs typeface="Calibri"/>
              </a:rPr>
              <a:t>sh</a:t>
            </a:r>
            <a:r>
              <a:rPr sz="800" spc="-10" dirty="0">
                <a:latin typeface="Calibri"/>
                <a:cs typeface="Calibri"/>
              </a:rPr>
              <a:t>o</a:t>
            </a:r>
            <a:r>
              <a:rPr sz="800" dirty="0">
                <a:latin typeface="Calibri"/>
                <a:cs typeface="Calibri"/>
              </a:rPr>
              <a:t>w</a:t>
            </a:r>
            <a:r>
              <a:rPr sz="800" spc="-5" dirty="0">
                <a:latin typeface="Calibri"/>
                <a:cs typeface="Calibri"/>
              </a:rPr>
              <a:t>in</a:t>
            </a:r>
            <a:r>
              <a:rPr sz="800" dirty="0">
                <a:latin typeface="Calibri"/>
                <a:cs typeface="Calibri"/>
              </a:rPr>
              <a:t>g</a:t>
            </a:r>
            <a:r>
              <a:rPr sz="800" spc="-30" dirty="0">
                <a:latin typeface="Times New Roman"/>
                <a:cs typeface="Times New Roman"/>
              </a:rPr>
              <a:t> </a:t>
            </a:r>
            <a:r>
              <a:rPr sz="700" dirty="0">
                <a:latin typeface="Cambria Math"/>
                <a:cs typeface="Cambria Math"/>
              </a:rPr>
              <a:t>|</a:t>
            </a:r>
            <a:r>
              <a:rPr sz="700" spc="-10" dirty="0">
                <a:latin typeface="Cambria Math"/>
                <a:cs typeface="Cambria Math"/>
              </a:rPr>
              <a:t>1</a:t>
            </a:r>
            <a:r>
              <a:rPr sz="700" spc="-5" dirty="0">
                <a:latin typeface="Cambria Math"/>
                <a:cs typeface="Cambria Math"/>
              </a:rPr>
              <a:t>⟩</a:t>
            </a:r>
            <a:r>
              <a:rPr sz="800" dirty="0">
                <a:latin typeface="Calibri"/>
                <a:cs typeface="Calibri"/>
              </a:rPr>
              <a:t>,</a:t>
            </a:r>
            <a:r>
              <a:rPr sz="800" spc="-20" dirty="0">
                <a:latin typeface="Times New Roman"/>
                <a:cs typeface="Times New Roman"/>
              </a:rPr>
              <a:t> </a:t>
            </a:r>
            <a:r>
              <a:rPr sz="700" spc="-10" dirty="0">
                <a:latin typeface="Cambria Math"/>
                <a:cs typeface="Cambria Math"/>
              </a:rPr>
              <a:t>|2</a:t>
            </a:r>
            <a:r>
              <a:rPr sz="700" spc="0" dirty="0">
                <a:latin typeface="Cambria Math"/>
                <a:cs typeface="Cambria Math"/>
              </a:rPr>
              <a:t>⟩</a:t>
            </a:r>
            <a:r>
              <a:rPr sz="800" dirty="0">
                <a:latin typeface="Calibri"/>
                <a:cs typeface="Calibri"/>
              </a:rPr>
              <a:t>,</a:t>
            </a:r>
            <a:r>
              <a:rPr sz="800" spc="-20" dirty="0">
                <a:latin typeface="Times New Roman"/>
                <a:cs typeface="Times New Roman"/>
              </a:rPr>
              <a:t> </a:t>
            </a:r>
            <a:r>
              <a:rPr sz="800" spc="-5" dirty="0">
                <a:latin typeface="Calibri"/>
                <a:cs typeface="Calibri"/>
              </a:rPr>
              <a:t>upwa</a:t>
            </a:r>
            <a:r>
              <a:rPr sz="800" spc="-10" dirty="0">
                <a:latin typeface="Calibri"/>
                <a:cs typeface="Calibri"/>
              </a:rPr>
              <a:t>r</a:t>
            </a:r>
            <a:r>
              <a:rPr sz="800" dirty="0">
                <a:latin typeface="Calibri"/>
                <a:cs typeface="Calibri"/>
              </a:rPr>
              <a:t>d</a:t>
            </a:r>
            <a:r>
              <a:rPr sz="800" spc="-25" dirty="0">
                <a:latin typeface="Times New Roman"/>
                <a:cs typeface="Times New Roman"/>
              </a:rPr>
              <a:t> </a:t>
            </a:r>
            <a:r>
              <a:rPr sz="800" dirty="0">
                <a:latin typeface="Calibri"/>
                <a:cs typeface="Calibri"/>
              </a:rPr>
              <a:t>a</a:t>
            </a:r>
            <a:r>
              <a:rPr sz="800" spc="-10" dirty="0">
                <a:latin typeface="Calibri"/>
                <a:cs typeface="Calibri"/>
              </a:rPr>
              <a:t>r</a:t>
            </a:r>
            <a:r>
              <a:rPr sz="800" spc="-5" dirty="0">
                <a:latin typeface="Calibri"/>
                <a:cs typeface="Calibri"/>
              </a:rPr>
              <a:t>ro</a:t>
            </a:r>
            <a:r>
              <a:rPr sz="800" dirty="0">
                <a:latin typeface="Calibri"/>
                <a:cs typeface="Calibri"/>
              </a:rPr>
              <a:t>w</a:t>
            </a:r>
            <a:r>
              <a:rPr sz="800" spc="-20" dirty="0">
                <a:latin typeface="Times New Roman"/>
                <a:cs typeface="Times New Roman"/>
              </a:rPr>
              <a:t> </a:t>
            </a:r>
            <a:r>
              <a:rPr sz="800" spc="-10" dirty="0">
                <a:latin typeface="Calibri"/>
                <a:cs typeface="Calibri"/>
              </a:rPr>
              <a:t>f</a:t>
            </a:r>
            <a:r>
              <a:rPr sz="800" spc="-5" dirty="0">
                <a:latin typeface="Calibri"/>
                <a:cs typeface="Calibri"/>
              </a:rPr>
              <a:t>o</a:t>
            </a:r>
            <a:r>
              <a:rPr sz="800" dirty="0">
                <a:latin typeface="Calibri"/>
                <a:cs typeface="Calibri"/>
              </a:rPr>
              <a:t>r</a:t>
            </a:r>
            <a:r>
              <a:rPr sz="800" spc="-25" dirty="0">
                <a:latin typeface="Times New Roman"/>
                <a:cs typeface="Times New Roman"/>
              </a:rPr>
              <a:t> </a:t>
            </a:r>
            <a:r>
              <a:rPr sz="800" spc="-5" dirty="0">
                <a:latin typeface="Calibri"/>
                <a:cs typeface="Calibri"/>
              </a:rPr>
              <a:t>ab</a:t>
            </a:r>
            <a:r>
              <a:rPr sz="800" spc="5" dirty="0">
                <a:latin typeface="Calibri"/>
                <a:cs typeface="Calibri"/>
              </a:rPr>
              <a:t>s</a:t>
            </a:r>
            <a:r>
              <a:rPr sz="800" spc="-5" dirty="0">
                <a:latin typeface="Calibri"/>
                <a:cs typeface="Calibri"/>
              </a:rPr>
              <a:t>orp</a:t>
            </a:r>
            <a:r>
              <a:rPr sz="800" spc="-10" dirty="0">
                <a:latin typeface="Calibri"/>
                <a:cs typeface="Calibri"/>
              </a:rPr>
              <a:t>t</a:t>
            </a:r>
            <a:r>
              <a:rPr sz="800" spc="-5" dirty="0">
                <a:latin typeface="Calibri"/>
                <a:cs typeface="Calibri"/>
              </a:rPr>
              <a:t>ion</a:t>
            </a:r>
            <a:r>
              <a:rPr sz="800" dirty="0">
                <a:latin typeface="Calibri"/>
                <a:cs typeface="Calibri"/>
              </a:rPr>
              <a:t>,</a:t>
            </a:r>
            <a:r>
              <a:rPr sz="800" spc="-20" dirty="0">
                <a:latin typeface="Times New Roman"/>
                <a:cs typeface="Times New Roman"/>
              </a:rPr>
              <a:t> </a:t>
            </a:r>
            <a:r>
              <a:rPr sz="800" spc="-5" dirty="0">
                <a:latin typeface="Calibri"/>
                <a:cs typeface="Calibri"/>
              </a:rPr>
              <a:t>do</a:t>
            </a:r>
            <a:r>
              <a:rPr sz="800" dirty="0">
                <a:latin typeface="Calibri"/>
                <a:cs typeface="Calibri"/>
              </a:rPr>
              <a:t>wnwa</a:t>
            </a:r>
            <a:r>
              <a:rPr sz="800" spc="-10" dirty="0">
                <a:latin typeface="Calibri"/>
                <a:cs typeface="Calibri"/>
              </a:rPr>
              <a:t>r</a:t>
            </a:r>
            <a:r>
              <a:rPr sz="800" dirty="0">
                <a:latin typeface="Calibri"/>
                <a:cs typeface="Calibri"/>
              </a:rPr>
              <a:t>d</a:t>
            </a:r>
            <a:r>
              <a:rPr sz="800" spc="-25" dirty="0">
                <a:latin typeface="Times New Roman"/>
                <a:cs typeface="Times New Roman"/>
              </a:rPr>
              <a:t> </a:t>
            </a:r>
            <a:r>
              <a:rPr sz="800" dirty="0">
                <a:latin typeface="Calibri"/>
                <a:cs typeface="Calibri"/>
              </a:rPr>
              <a:t>a</a:t>
            </a:r>
            <a:r>
              <a:rPr sz="800" spc="-10" dirty="0">
                <a:latin typeface="Calibri"/>
                <a:cs typeface="Calibri"/>
              </a:rPr>
              <a:t>r</a:t>
            </a:r>
            <a:r>
              <a:rPr sz="800" spc="-5" dirty="0">
                <a:latin typeface="Calibri"/>
                <a:cs typeface="Calibri"/>
              </a:rPr>
              <a:t>ro</a:t>
            </a:r>
            <a:r>
              <a:rPr sz="800" dirty="0">
                <a:latin typeface="Calibri"/>
                <a:cs typeface="Calibri"/>
              </a:rPr>
              <a:t>ws</a:t>
            </a:r>
            <a:r>
              <a:rPr sz="800" spc="-15" dirty="0">
                <a:latin typeface="Times New Roman"/>
                <a:cs typeface="Times New Roman"/>
              </a:rPr>
              <a:t> </a:t>
            </a:r>
            <a:r>
              <a:rPr sz="800" spc="-5" dirty="0">
                <a:latin typeface="Calibri"/>
                <a:cs typeface="Calibri"/>
              </a:rPr>
              <a:t>fo</a:t>
            </a:r>
            <a:r>
              <a:rPr sz="800" dirty="0">
                <a:latin typeface="Calibri"/>
                <a:cs typeface="Calibri"/>
              </a:rPr>
              <a:t>r</a:t>
            </a:r>
            <a:r>
              <a:rPr sz="800" spc="-25" dirty="0">
                <a:latin typeface="Times New Roman"/>
                <a:cs typeface="Times New Roman"/>
              </a:rPr>
              <a:t> </a:t>
            </a:r>
            <a:r>
              <a:rPr sz="800" spc="-5" dirty="0">
                <a:latin typeface="Calibri"/>
                <a:cs typeface="Calibri"/>
              </a:rPr>
              <a:t>sp</a:t>
            </a:r>
            <a:r>
              <a:rPr sz="800" spc="-10" dirty="0">
                <a:latin typeface="Calibri"/>
                <a:cs typeface="Calibri"/>
              </a:rPr>
              <a:t>o</a:t>
            </a:r>
            <a:r>
              <a:rPr sz="800" spc="5" dirty="0">
                <a:latin typeface="Calibri"/>
                <a:cs typeface="Calibri"/>
              </a:rPr>
              <a:t>n</a:t>
            </a:r>
            <a:r>
              <a:rPr sz="800" spc="-10" dirty="0">
                <a:latin typeface="Calibri"/>
                <a:cs typeface="Calibri"/>
              </a:rPr>
              <a:t>t</a:t>
            </a:r>
            <a:r>
              <a:rPr sz="800" spc="10" dirty="0">
                <a:latin typeface="Calibri"/>
                <a:cs typeface="Calibri"/>
              </a:rPr>
              <a:t>a</a:t>
            </a:r>
            <a:r>
              <a:rPr sz="800" spc="-5" dirty="0">
                <a:latin typeface="Calibri"/>
                <a:cs typeface="Calibri"/>
              </a:rPr>
              <a:t>n</a:t>
            </a:r>
            <a:r>
              <a:rPr sz="800" spc="-10" dirty="0">
                <a:latin typeface="Calibri"/>
                <a:cs typeface="Calibri"/>
              </a:rPr>
              <a:t>e</a:t>
            </a:r>
            <a:r>
              <a:rPr sz="800" spc="-5" dirty="0">
                <a:latin typeface="Calibri"/>
                <a:cs typeface="Calibri"/>
              </a:rPr>
              <a:t>ou</a:t>
            </a:r>
            <a:r>
              <a:rPr sz="800" dirty="0">
                <a:latin typeface="Calibri"/>
                <a:cs typeface="Calibri"/>
              </a:rPr>
              <a:t>s</a:t>
            </a:r>
            <a:r>
              <a:rPr sz="800" spc="-25" dirty="0">
                <a:latin typeface="Times New Roman"/>
                <a:cs typeface="Times New Roman"/>
              </a:rPr>
              <a:t> </a:t>
            </a:r>
            <a:r>
              <a:rPr sz="800" spc="-5" dirty="0">
                <a:latin typeface="Calibri"/>
                <a:cs typeface="Calibri"/>
              </a:rPr>
              <a:t>an</a:t>
            </a:r>
            <a:r>
              <a:rPr sz="800" dirty="0">
                <a:latin typeface="Calibri"/>
                <a:cs typeface="Calibri"/>
              </a:rPr>
              <a:t>d</a:t>
            </a:r>
            <a:r>
              <a:rPr sz="800" spc="-25" dirty="0">
                <a:latin typeface="Times New Roman"/>
                <a:cs typeface="Times New Roman"/>
              </a:rPr>
              <a:t> </a:t>
            </a:r>
            <a:r>
              <a:rPr sz="800" spc="-5" dirty="0">
                <a:latin typeface="Calibri"/>
                <a:cs typeface="Calibri"/>
              </a:rPr>
              <a:t>s</a:t>
            </a:r>
            <a:r>
              <a:rPr sz="800" spc="-10" dirty="0">
                <a:latin typeface="Calibri"/>
                <a:cs typeface="Calibri"/>
              </a:rPr>
              <a:t>t</a:t>
            </a:r>
            <a:r>
              <a:rPr sz="800" spc="-5" dirty="0">
                <a:latin typeface="Calibri"/>
                <a:cs typeface="Calibri"/>
              </a:rPr>
              <a:t>i</a:t>
            </a:r>
            <a:r>
              <a:rPr sz="800" spc="5" dirty="0">
                <a:latin typeface="Calibri"/>
                <a:cs typeface="Calibri"/>
              </a:rPr>
              <a:t>m</a:t>
            </a:r>
            <a:r>
              <a:rPr sz="800" spc="-5" dirty="0">
                <a:latin typeface="Calibri"/>
                <a:cs typeface="Calibri"/>
              </a:rPr>
              <a:t>u</a:t>
            </a:r>
            <a:r>
              <a:rPr sz="800" spc="-10" dirty="0">
                <a:latin typeface="Calibri"/>
                <a:cs typeface="Calibri"/>
              </a:rPr>
              <a:t>l</a:t>
            </a:r>
            <a:r>
              <a:rPr sz="800" dirty="0">
                <a:latin typeface="Calibri"/>
                <a:cs typeface="Calibri"/>
              </a:rPr>
              <a:t>a</a:t>
            </a:r>
            <a:r>
              <a:rPr sz="800" spc="-10" dirty="0">
                <a:latin typeface="Calibri"/>
                <a:cs typeface="Calibri"/>
              </a:rPr>
              <a:t>t</a:t>
            </a:r>
            <a:r>
              <a:rPr sz="800" spc="-5" dirty="0">
                <a:latin typeface="Calibri"/>
                <a:cs typeface="Calibri"/>
              </a:rPr>
              <a:t>e</a:t>
            </a:r>
            <a:r>
              <a:rPr sz="800" dirty="0">
                <a:latin typeface="Calibri"/>
                <a:cs typeface="Calibri"/>
              </a:rPr>
              <a:t>d</a:t>
            </a:r>
            <a:r>
              <a:rPr sz="800" spc="-15" dirty="0">
                <a:latin typeface="Times New Roman"/>
                <a:cs typeface="Times New Roman"/>
              </a:rPr>
              <a:t> </a:t>
            </a:r>
            <a:r>
              <a:rPr sz="800" spc="-5" dirty="0">
                <a:latin typeface="Calibri"/>
                <a:cs typeface="Calibri"/>
              </a:rPr>
              <a:t>e</a:t>
            </a:r>
            <a:r>
              <a:rPr sz="800" spc="5" dirty="0">
                <a:latin typeface="Calibri"/>
                <a:cs typeface="Calibri"/>
              </a:rPr>
              <a:t>m</a:t>
            </a:r>
            <a:r>
              <a:rPr sz="800" spc="-5" dirty="0">
                <a:latin typeface="Calibri"/>
                <a:cs typeface="Calibri"/>
              </a:rPr>
              <a:t>i</a:t>
            </a:r>
            <a:r>
              <a:rPr sz="800" dirty="0">
                <a:latin typeface="Calibri"/>
                <a:cs typeface="Calibri"/>
              </a:rPr>
              <a:t>s</a:t>
            </a:r>
            <a:r>
              <a:rPr sz="800" spc="-5" dirty="0">
                <a:latin typeface="Calibri"/>
                <a:cs typeface="Calibri"/>
              </a:rPr>
              <a:t>sion</a:t>
            </a:r>
            <a:r>
              <a:rPr sz="800" dirty="0">
                <a:latin typeface="Calibri"/>
                <a:cs typeface="Calibri"/>
              </a:rPr>
              <a:t>,</a:t>
            </a:r>
            <a:r>
              <a:rPr sz="800" spc="-20" dirty="0">
                <a:latin typeface="Times New Roman"/>
                <a:cs typeface="Times New Roman"/>
              </a:rPr>
              <a:t> </a:t>
            </a:r>
            <a:r>
              <a:rPr sz="800" dirty="0">
                <a:latin typeface="Calibri"/>
                <a:cs typeface="Calibri"/>
              </a:rPr>
              <a:t>a</a:t>
            </a:r>
            <a:r>
              <a:rPr sz="800" spc="-5" dirty="0">
                <a:latin typeface="Calibri"/>
                <a:cs typeface="Calibri"/>
              </a:rPr>
              <a:t>nn</a:t>
            </a:r>
            <a:r>
              <a:rPr sz="800" spc="5" dirty="0">
                <a:latin typeface="Calibri"/>
                <a:cs typeface="Calibri"/>
              </a:rPr>
              <a:t>o</a:t>
            </a:r>
            <a:r>
              <a:rPr sz="800" spc="-10" dirty="0">
                <a:latin typeface="Calibri"/>
                <a:cs typeface="Calibri"/>
              </a:rPr>
              <a:t>t</a:t>
            </a:r>
            <a:r>
              <a:rPr sz="800" dirty="0">
                <a:latin typeface="Calibri"/>
                <a:cs typeface="Calibri"/>
              </a:rPr>
              <a:t>a</a:t>
            </a:r>
            <a:r>
              <a:rPr sz="800" spc="-10" dirty="0">
                <a:latin typeface="Calibri"/>
                <a:cs typeface="Calibri"/>
              </a:rPr>
              <a:t>t</a:t>
            </a:r>
            <a:r>
              <a:rPr sz="800" spc="-5" dirty="0">
                <a:latin typeface="Calibri"/>
                <a:cs typeface="Calibri"/>
              </a:rPr>
              <a:t>e</a:t>
            </a:r>
            <a:r>
              <a:rPr sz="800" dirty="0">
                <a:latin typeface="Calibri"/>
                <a:cs typeface="Calibri"/>
              </a:rPr>
              <a:t>d</a:t>
            </a:r>
            <a:r>
              <a:rPr sz="800" spc="-25" dirty="0">
                <a:latin typeface="Times New Roman"/>
                <a:cs typeface="Times New Roman"/>
              </a:rPr>
              <a:t> </a:t>
            </a:r>
            <a:r>
              <a:rPr sz="800" dirty="0">
                <a:latin typeface="Calibri"/>
                <a:cs typeface="Calibri"/>
              </a:rPr>
              <a:t>w</a:t>
            </a:r>
            <a:r>
              <a:rPr sz="800" spc="-5" dirty="0">
                <a:latin typeface="Calibri"/>
                <a:cs typeface="Calibri"/>
              </a:rPr>
              <a:t>i</a:t>
            </a:r>
            <a:r>
              <a:rPr sz="800" spc="-10" dirty="0">
                <a:latin typeface="Calibri"/>
                <a:cs typeface="Calibri"/>
              </a:rPr>
              <a:t>t</a:t>
            </a:r>
            <a:r>
              <a:rPr sz="800" dirty="0">
                <a:latin typeface="Calibri"/>
                <a:cs typeface="Calibri"/>
              </a:rPr>
              <a:t>h</a:t>
            </a:r>
            <a:r>
              <a:rPr sz="800" spc="-15" dirty="0">
                <a:latin typeface="Times New Roman"/>
                <a:cs typeface="Times New Roman"/>
              </a:rPr>
              <a:t> </a:t>
            </a:r>
            <a:r>
              <a:rPr sz="800" spc="-5" dirty="0">
                <a:latin typeface="Calibri"/>
                <a:cs typeface="Calibri"/>
              </a:rPr>
              <a:t>r</a:t>
            </a:r>
            <a:r>
              <a:rPr sz="800" dirty="0">
                <a:latin typeface="Calibri"/>
                <a:cs typeface="Calibri"/>
              </a:rPr>
              <a:t>a</a:t>
            </a:r>
            <a:r>
              <a:rPr sz="800" spc="-10" dirty="0">
                <a:latin typeface="Calibri"/>
                <a:cs typeface="Calibri"/>
              </a:rPr>
              <a:t>t</a:t>
            </a:r>
            <a:r>
              <a:rPr sz="800" spc="-5" dirty="0">
                <a:latin typeface="Calibri"/>
                <a:cs typeface="Calibri"/>
              </a:rPr>
              <a:t>e</a:t>
            </a:r>
            <a:r>
              <a:rPr sz="800" dirty="0">
                <a:latin typeface="Calibri"/>
                <a:cs typeface="Calibri"/>
              </a:rPr>
              <a:t>s</a:t>
            </a:r>
            <a:r>
              <a:rPr sz="800" spc="5" dirty="0">
                <a:latin typeface="Times New Roman"/>
                <a:cs typeface="Times New Roman"/>
              </a:rPr>
              <a:t> </a:t>
            </a:r>
            <a:r>
              <a:rPr sz="700" spc="-60" dirty="0">
                <a:latin typeface="Cambria Math"/>
                <a:cs typeface="Cambria Math"/>
              </a:rPr>
              <a:t>𝐵</a:t>
            </a:r>
            <a:r>
              <a:rPr sz="750" spc="7" baseline="-16666" dirty="0">
                <a:latin typeface="Cambria Math"/>
                <a:cs typeface="Cambria Math"/>
              </a:rPr>
              <a:t>1</a:t>
            </a:r>
            <a:r>
              <a:rPr sz="750" spc="60" baseline="-16666" dirty="0">
                <a:latin typeface="Cambria Math"/>
                <a:cs typeface="Cambria Math"/>
              </a:rPr>
              <a:t>2</a:t>
            </a:r>
            <a:r>
              <a:rPr sz="700" spc="0" dirty="0">
                <a:latin typeface="Cambria Math"/>
                <a:cs typeface="Cambria Math"/>
              </a:rPr>
              <a:t>𝜌</a:t>
            </a:r>
            <a:r>
              <a:rPr sz="1050" spc="-15" baseline="3968" dirty="0">
                <a:latin typeface="Cambria Math"/>
                <a:cs typeface="Cambria Math"/>
              </a:rPr>
              <a:t>(</a:t>
            </a:r>
            <a:r>
              <a:rPr sz="700" dirty="0">
                <a:latin typeface="Cambria Math"/>
                <a:cs typeface="Cambria Math"/>
              </a:rPr>
              <a:t>𝜔</a:t>
            </a:r>
            <a:r>
              <a:rPr sz="1050" spc="0" baseline="3968" dirty="0">
                <a:latin typeface="Cambria Math"/>
                <a:cs typeface="Cambria Math"/>
              </a:rPr>
              <a:t>)</a:t>
            </a:r>
            <a:r>
              <a:rPr sz="800" dirty="0">
                <a:latin typeface="Calibri"/>
                <a:cs typeface="Calibri"/>
              </a:rPr>
              <a:t>,</a:t>
            </a:r>
            <a:r>
              <a:rPr sz="800" spc="-20" dirty="0">
                <a:latin typeface="Times New Roman"/>
                <a:cs typeface="Times New Roman"/>
              </a:rPr>
              <a:t> </a:t>
            </a:r>
            <a:r>
              <a:rPr sz="700" spc="-25" dirty="0">
                <a:latin typeface="Cambria Math"/>
                <a:cs typeface="Cambria Math"/>
              </a:rPr>
              <a:t>𝑅</a:t>
            </a:r>
            <a:r>
              <a:rPr sz="750" spc="60" baseline="-16666" dirty="0">
                <a:latin typeface="Cambria Math"/>
                <a:cs typeface="Cambria Math"/>
              </a:rPr>
              <a:t>2</a:t>
            </a:r>
            <a:r>
              <a:rPr sz="800" dirty="0">
                <a:latin typeface="Calibri"/>
                <a:cs typeface="Calibri"/>
              </a:rPr>
              <a:t>,</a:t>
            </a:r>
            <a:r>
              <a:rPr sz="800" spc="-20" dirty="0">
                <a:latin typeface="Times New Roman"/>
                <a:cs typeface="Times New Roman"/>
              </a:rPr>
              <a:t> </a:t>
            </a:r>
            <a:r>
              <a:rPr sz="700" spc="-35" dirty="0">
                <a:latin typeface="Cambria Math"/>
                <a:cs typeface="Cambria Math"/>
              </a:rPr>
              <a:t>𝑅</a:t>
            </a:r>
            <a:r>
              <a:rPr sz="750" spc="37" baseline="-16666" dirty="0">
                <a:latin typeface="Cambria Math"/>
                <a:cs typeface="Cambria Math"/>
              </a:rPr>
              <a:t>1</a:t>
            </a:r>
            <a:r>
              <a:rPr sz="800" dirty="0">
                <a:latin typeface="Calibri"/>
                <a:cs typeface="Calibri"/>
              </a:rPr>
              <a:t>.]</a:t>
            </a: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p:txBody>
      </p:sp>
      <p:sp>
        <p:nvSpPr>
          <p:cNvPr id="3" name="object 3"/>
          <p:cNvSpPr/>
          <p:nvPr/>
        </p:nvSpPr>
        <p:spPr>
          <a:xfrm>
            <a:off x="1524000" y="381000"/>
            <a:ext cx="7861306" cy="637528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2" name="object 2"/>
          <p:cNvSpPr txBox="1">
            <a:spLocks noGrp="1"/>
          </p:cNvSpPr>
          <p:nvPr>
            <p:ph type="title"/>
          </p:nvPr>
        </p:nvSpPr>
        <p:spPr>
          <a:prstGeom prst="rect">
            <a:avLst/>
          </a:prstGeom>
        </p:spPr>
        <p:txBody>
          <a:bodyPr vert="horz" wrap="square" lIns="0" tIns="69622" rIns="0" bIns="0" rtlCol="0">
            <a:spAutoFit/>
          </a:bodyPr>
          <a:lstStyle/>
          <a:p>
            <a:pPr marL="779145">
              <a:lnSpc>
                <a:spcPct val="100000"/>
              </a:lnSpc>
            </a:pPr>
            <a:r>
              <a:rPr spc="-15" dirty="0"/>
              <a:t>Sl</a:t>
            </a:r>
            <a:r>
              <a:rPr spc="-5" dirty="0"/>
              <a:t>i</a:t>
            </a:r>
            <a:r>
              <a:rPr spc="-20" dirty="0"/>
              <a:t>de</a:t>
            </a:r>
            <a:r>
              <a:rPr spc="-5" dirty="0"/>
              <a:t> </a:t>
            </a:r>
            <a:r>
              <a:rPr spc="-15" dirty="0"/>
              <a:t>4: Build</a:t>
            </a:r>
            <a:r>
              <a:rPr spc="-5" dirty="0"/>
              <a:t>i</a:t>
            </a:r>
            <a:r>
              <a:rPr spc="-20" dirty="0"/>
              <a:t>ng</a:t>
            </a:r>
            <a:r>
              <a:rPr spc="-30" dirty="0"/>
              <a:t> </a:t>
            </a:r>
            <a:r>
              <a:rPr spc="-20" dirty="0"/>
              <a:t>the Rate</a:t>
            </a:r>
            <a:r>
              <a:rPr spc="-5" dirty="0"/>
              <a:t> </a:t>
            </a:r>
            <a:r>
              <a:rPr spc="-20" dirty="0"/>
              <a:t>Equation</a:t>
            </a:r>
            <a:r>
              <a:rPr dirty="0"/>
              <a:t> </a:t>
            </a:r>
            <a:r>
              <a:rPr spc="-15" dirty="0">
                <a:latin typeface="Calibri"/>
                <a:cs typeface="Calibri"/>
              </a:rPr>
              <a:t>– </a:t>
            </a:r>
            <a:r>
              <a:rPr spc="-20" dirty="0"/>
              <a:t>Step by</a:t>
            </a:r>
            <a:r>
              <a:rPr spc="-15" dirty="0"/>
              <a:t> Ste</a:t>
            </a:r>
            <a:r>
              <a:rPr spc="-20" dirty="0"/>
              <a:t>p</a:t>
            </a:r>
          </a:p>
        </p:txBody>
      </p:sp>
      <p:sp>
        <p:nvSpPr>
          <p:cNvPr id="3" name="object 3"/>
          <p:cNvSpPr txBox="1"/>
          <p:nvPr/>
        </p:nvSpPr>
        <p:spPr>
          <a:xfrm>
            <a:off x="1130300" y="1754434"/>
            <a:ext cx="8299450"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St</a:t>
            </a:r>
            <a:r>
              <a:rPr sz="2800" spc="-15" dirty="0">
                <a:latin typeface="Calibri"/>
                <a:cs typeface="Calibri"/>
              </a:rPr>
              <a:t>imul</a:t>
            </a:r>
            <a:r>
              <a:rPr sz="2800" spc="-10" dirty="0">
                <a:latin typeface="Calibri"/>
                <a:cs typeface="Calibri"/>
              </a:rPr>
              <a:t>ate</a:t>
            </a:r>
            <a:r>
              <a:rPr sz="2800" spc="-15" dirty="0">
                <a:latin typeface="Calibri"/>
                <a:cs typeface="Calibri"/>
              </a:rPr>
              <a:t>d</a:t>
            </a:r>
            <a:r>
              <a:rPr sz="2800" spc="-7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20" dirty="0">
                <a:latin typeface="Calibri"/>
                <a:cs typeface="Calibri"/>
              </a:rPr>
              <a:t>ba</a:t>
            </a:r>
            <a:r>
              <a:rPr sz="2800" spc="-10" dirty="0">
                <a:latin typeface="Calibri"/>
                <a:cs typeface="Calibri"/>
              </a:rPr>
              <a:t>b</a:t>
            </a:r>
            <a:r>
              <a:rPr sz="2800" dirty="0">
                <a:latin typeface="Calibri"/>
                <a:cs typeface="Calibri"/>
              </a:rPr>
              <a:t>i</a:t>
            </a:r>
            <a:r>
              <a:rPr sz="2800" spc="5" dirty="0">
                <a:latin typeface="Calibri"/>
                <a:cs typeface="Calibri"/>
              </a:rPr>
              <a:t>l</a:t>
            </a:r>
            <a:r>
              <a:rPr sz="2800" dirty="0">
                <a:latin typeface="Calibri"/>
                <a:cs typeface="Calibri"/>
              </a:rPr>
              <a:t>i</a:t>
            </a:r>
            <a:r>
              <a:rPr sz="2800" spc="-15" dirty="0">
                <a:latin typeface="Calibri"/>
                <a:cs typeface="Calibri"/>
              </a:rPr>
              <a:t>ty</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atom</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s</a:t>
            </a:r>
            <a:r>
              <a:rPr sz="2800" spc="-5" dirty="0">
                <a:latin typeface="Calibri"/>
                <a:cs typeface="Calibri"/>
              </a:rPr>
              <a:t>e</a:t>
            </a:r>
            <a:r>
              <a:rPr sz="2800" spc="-15" dirty="0">
                <a:latin typeface="Calibri"/>
                <a:cs typeface="Calibri"/>
              </a:rPr>
              <a:t>cond:</a:t>
            </a:r>
            <a:endParaRPr sz="2800">
              <a:latin typeface="Calibri"/>
              <a:cs typeface="Calibri"/>
            </a:endParaRPr>
          </a:p>
        </p:txBody>
      </p:sp>
      <p:sp>
        <p:nvSpPr>
          <p:cNvPr id="4" name="object 4"/>
          <p:cNvSpPr txBox="1"/>
          <p:nvPr/>
        </p:nvSpPr>
        <p:spPr>
          <a:xfrm>
            <a:off x="4697095" y="2413704"/>
            <a:ext cx="535940" cy="431800"/>
          </a:xfrm>
          <a:prstGeom prst="rect">
            <a:avLst/>
          </a:prstGeom>
        </p:spPr>
        <p:txBody>
          <a:bodyPr vert="horz" wrap="square" lIns="0" tIns="0" rIns="0" bIns="0" rtlCol="0">
            <a:spAutoFit/>
          </a:bodyPr>
          <a:lstStyle/>
          <a:p>
            <a:pPr marL="12700">
              <a:lnSpc>
                <a:spcPts val="3345"/>
              </a:lnSpc>
            </a:pPr>
            <a:r>
              <a:rPr sz="4200" spc="-562" baseline="11904" dirty="0">
                <a:latin typeface="Cambria Math"/>
                <a:cs typeface="Cambria Math"/>
              </a:rPr>
              <a:t>𝒫</a:t>
            </a:r>
            <a:r>
              <a:rPr sz="2000" spc="40" dirty="0">
                <a:latin typeface="Cambria Math"/>
                <a:cs typeface="Cambria Math"/>
              </a:rPr>
              <a:t>12</a:t>
            </a:r>
            <a:endParaRPr sz="2000">
              <a:latin typeface="Cambria Math"/>
              <a:cs typeface="Cambria Math"/>
            </a:endParaRPr>
          </a:p>
        </p:txBody>
      </p:sp>
      <p:sp>
        <p:nvSpPr>
          <p:cNvPr id="5" name="object 5"/>
          <p:cNvSpPr txBox="1"/>
          <p:nvPr/>
        </p:nvSpPr>
        <p:spPr>
          <a:xfrm>
            <a:off x="5437759" y="2396940"/>
            <a:ext cx="2057400" cy="430887"/>
          </a:xfrm>
          <a:prstGeom prst="rect">
            <a:avLst/>
          </a:prstGeom>
        </p:spPr>
        <p:txBody>
          <a:bodyPr vert="horz" wrap="square" lIns="0" tIns="0" rIns="0" bIns="0" rtlCol="0">
            <a:spAutoFit/>
          </a:bodyPr>
          <a:lstStyle/>
          <a:p>
            <a:pPr marL="12700">
              <a:lnSpc>
                <a:spcPct val="100000"/>
              </a:lnSpc>
              <a:tabLst>
                <a:tab pos="495300" algn="l"/>
              </a:tabLst>
            </a:pPr>
            <a:r>
              <a:rPr sz="2800" spc="-25" dirty="0">
                <a:latin typeface="Cambria Math"/>
                <a:cs typeface="Cambria Math"/>
              </a:rPr>
              <a:t>=	</a:t>
            </a:r>
            <a:r>
              <a:rPr sz="2800" spc="-210" dirty="0">
                <a:latin typeface="Cambria Math"/>
                <a:cs typeface="Cambria Math"/>
              </a:rPr>
              <a:t>𝐵</a:t>
            </a:r>
            <a:r>
              <a:rPr sz="3000" spc="60" baseline="-16666" dirty="0">
                <a:latin typeface="Cambria Math"/>
                <a:cs typeface="Cambria Math"/>
              </a:rPr>
              <a:t>12</a:t>
            </a:r>
            <a:r>
              <a:rPr sz="3000" spc="209" baseline="-16666" dirty="0">
                <a:latin typeface="Cambria Math"/>
                <a:cs typeface="Cambria Math"/>
              </a:rPr>
              <a:t> </a:t>
            </a:r>
            <a:r>
              <a:rPr sz="2800" spc="-120" dirty="0">
                <a:latin typeface="Cambria Math"/>
                <a:cs typeface="Cambria Math"/>
              </a:rPr>
              <a:t>𝜌</a:t>
            </a:r>
            <a:r>
              <a:rPr lang="en-US" sz="3000" spc="172" baseline="-25000" dirty="0">
                <a:latin typeface="Calibri"/>
                <a:cs typeface="Calibri"/>
              </a:rPr>
              <a:t>p</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2800" spc="-10" dirty="0">
                <a:latin typeface="Cambria Math"/>
                <a:cs typeface="Cambria Math"/>
              </a:rPr>
              <a:t>,</a:t>
            </a:r>
            <a:endParaRPr sz="2800" dirty="0">
              <a:latin typeface="Cambria Math"/>
              <a:cs typeface="Cambria Math"/>
            </a:endParaRPr>
          </a:p>
        </p:txBody>
      </p:sp>
      <p:sp>
        <p:nvSpPr>
          <p:cNvPr id="6" name="object 6"/>
          <p:cNvSpPr txBox="1"/>
          <p:nvPr/>
        </p:nvSpPr>
        <p:spPr>
          <a:xfrm>
            <a:off x="1130304" y="3016220"/>
            <a:ext cx="10151110" cy="238270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10" dirty="0">
                <a:latin typeface="Cambria Math"/>
                <a:cs typeface="Cambria Math"/>
              </a:rPr>
              <a:t>𝐵</a:t>
            </a:r>
            <a:r>
              <a:rPr sz="3000" spc="60" baseline="-16666" dirty="0">
                <a:latin typeface="Cambria Math"/>
                <a:cs typeface="Cambria Math"/>
              </a:rPr>
              <a:t>1</a:t>
            </a:r>
            <a:r>
              <a:rPr sz="3000" spc="195" baseline="-16666" dirty="0">
                <a:latin typeface="Cambria Math"/>
                <a:cs typeface="Cambria Math"/>
              </a:rPr>
              <a:t>2</a:t>
            </a:r>
            <a:r>
              <a:rPr sz="2800" spc="-10" dirty="0">
                <a:latin typeface="Calibri"/>
                <a:cs typeface="Calibri"/>
              </a:rPr>
              <a:t>:</a:t>
            </a:r>
            <a:r>
              <a:rPr sz="2800" spc="-70" dirty="0">
                <a:latin typeface="Times New Roman"/>
                <a:cs typeface="Times New Roman"/>
              </a:rPr>
              <a:t> </a:t>
            </a:r>
            <a:r>
              <a:rPr sz="2800" spc="-20" dirty="0">
                <a:latin typeface="Calibri"/>
                <a:cs typeface="Calibri"/>
              </a:rPr>
              <a:t>E</a:t>
            </a:r>
            <a:r>
              <a:rPr sz="2800" spc="-10"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55" dirty="0">
                <a:latin typeface="Times New Roman"/>
                <a:cs typeface="Times New Roman"/>
              </a:rPr>
              <a:t> </a:t>
            </a:r>
            <a:r>
              <a:rPr sz="2800" spc="-30" dirty="0">
                <a:latin typeface="Cambria Math"/>
                <a:cs typeface="Cambria Math"/>
              </a:rPr>
              <a:t>𝐵</a:t>
            </a:r>
            <a:r>
              <a:rPr sz="2800" spc="80" dirty="0">
                <a:latin typeface="Cambria Math"/>
                <a:cs typeface="Cambria Math"/>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r>
              <a:rPr sz="2800" spc="-75"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a:t>
            </a:r>
            <a:r>
              <a:rPr sz="2800" spc="-5" dirty="0">
                <a:latin typeface="Calibri"/>
                <a:cs typeface="Calibri"/>
              </a:rPr>
              <a:t>u</a:t>
            </a:r>
            <a:r>
              <a:rPr sz="2800" spc="-20" dirty="0">
                <a:latin typeface="Calibri"/>
                <a:cs typeface="Calibri"/>
              </a:rPr>
              <a:t>n</a:t>
            </a:r>
            <a:r>
              <a:rPr sz="2800" spc="-10" dirty="0">
                <a:latin typeface="Calibri"/>
                <a:cs typeface="Calibri"/>
              </a:rPr>
              <a:t>its:</a:t>
            </a:r>
            <a:r>
              <a:rPr sz="2800" spc="-70" dirty="0">
                <a:latin typeface="Times New Roman"/>
                <a:cs typeface="Times New Roman"/>
              </a:rPr>
              <a:t> </a:t>
            </a:r>
            <a:r>
              <a:rPr sz="2800" spc="0"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sz="2800" spc="-10" dirty="0">
                <a:latin typeface="Calibri"/>
                <a:cs typeface="Calibri"/>
              </a:rPr>
              <a:t> </a:t>
            </a:r>
            <a:r>
              <a:rPr sz="2800" spc="-30" dirty="0">
                <a:latin typeface="Calibri"/>
                <a:cs typeface="Calibri"/>
              </a:rPr>
              <a:t>m</a:t>
            </a:r>
            <a:r>
              <a:rPr sz="3000" spc="225" baseline="29166" dirty="0">
                <a:latin typeface="Cambria Math"/>
                <a:cs typeface="Cambria Math"/>
              </a:rPr>
              <a:t>3</a:t>
            </a:r>
            <a:r>
              <a:rPr sz="2800" spc="-10" dirty="0">
                <a:latin typeface="Calibri"/>
                <a:cs typeface="Calibri"/>
              </a:rPr>
              <a:t> </a:t>
            </a:r>
            <a:r>
              <a:rPr sz="2800" spc="-15" dirty="0">
                <a:latin typeface="Calibri"/>
                <a:cs typeface="Calibri"/>
              </a:rPr>
              <a:t>J</a:t>
            </a:r>
            <a:r>
              <a:rPr sz="3000" spc="-60" baseline="29166" dirty="0">
                <a:latin typeface="Cambria Math"/>
                <a:cs typeface="Cambria Math"/>
              </a:rPr>
              <a:t>−</a:t>
            </a:r>
            <a:r>
              <a:rPr sz="3000" spc="195" baseline="29166" dirty="0">
                <a:latin typeface="Cambria Math"/>
                <a:cs typeface="Cambria Math"/>
              </a:rPr>
              <a:t>1</a:t>
            </a:r>
            <a:r>
              <a:rPr sz="2800" spc="-10" dirty="0">
                <a:latin typeface="Calibri"/>
                <a:cs typeface="Calibri"/>
              </a:rPr>
              <a:t>).</a:t>
            </a:r>
            <a:endParaRPr sz="2800" dirty="0">
              <a:latin typeface="Calibri"/>
              <a:cs typeface="Calibri"/>
            </a:endParaRPr>
          </a:p>
          <a:p>
            <a:pPr marL="241300" indent="-228600">
              <a:lnSpc>
                <a:spcPct val="100000"/>
              </a:lnSpc>
              <a:spcBef>
                <a:spcPts val="1955"/>
              </a:spcBef>
              <a:buFont typeface="Symbol"/>
              <a:buChar char=""/>
              <a:tabLst>
                <a:tab pos="241935" algn="l"/>
                <a:tab pos="1376045" algn="l"/>
                <a:tab pos="2669540" algn="l"/>
                <a:tab pos="3805554" algn="l"/>
                <a:tab pos="5001260" algn="l"/>
                <a:tab pos="5441315" algn="l"/>
                <a:tab pos="6067425" algn="l"/>
                <a:tab pos="7057390" algn="l"/>
                <a:tab pos="7836534" algn="l"/>
                <a:tab pos="8270875" algn="l"/>
                <a:tab pos="9879965" algn="l"/>
              </a:tabLst>
            </a:pPr>
            <a:r>
              <a:rPr sz="2800" spc="-110" dirty="0">
                <a:latin typeface="Cambria Math"/>
                <a:cs typeface="Cambria Math"/>
              </a:rPr>
              <a:t>𝜌</a:t>
            </a:r>
            <a:r>
              <a:rPr sz="3000" spc="172" baseline="-25000" dirty="0">
                <a:latin typeface="Calibri"/>
                <a:cs typeface="Calibri"/>
              </a:rPr>
              <a:t>P</a:t>
            </a:r>
            <a:r>
              <a:rPr sz="4200" spc="-22" baseline="2976" dirty="0">
                <a:latin typeface="Cambria Math"/>
                <a:cs typeface="Cambria Math"/>
              </a:rPr>
              <a:t>(</a:t>
            </a:r>
            <a:r>
              <a:rPr sz="2800" spc="25" dirty="0">
                <a:latin typeface="Cambria Math"/>
                <a:cs typeface="Cambria Math"/>
              </a:rPr>
              <a:t>𝜔</a:t>
            </a:r>
            <a:r>
              <a:rPr sz="4200" spc="-37" baseline="2976" dirty="0">
                <a:latin typeface="Cambria Math"/>
                <a:cs typeface="Cambria Math"/>
              </a:rPr>
              <a:t>)</a:t>
            </a:r>
            <a:r>
              <a:rPr sz="2800" spc="-10" dirty="0">
                <a:latin typeface="Calibri"/>
                <a:cs typeface="Calibri"/>
              </a:rPr>
              <a:t>:</a:t>
            </a:r>
            <a:r>
              <a:rPr sz="2800" dirty="0">
                <a:latin typeface="Times New Roman"/>
                <a:cs typeface="Times New Roman"/>
              </a:rPr>
              <a:t>	</a:t>
            </a:r>
            <a:r>
              <a:rPr sz="2800" spc="-20" dirty="0">
                <a:latin typeface="Calibri"/>
                <a:cs typeface="Calibri"/>
              </a:rPr>
              <a:t>spec</a:t>
            </a:r>
            <a:r>
              <a:rPr sz="2800" dirty="0">
                <a:latin typeface="Calibri"/>
                <a:cs typeface="Calibri"/>
              </a:rPr>
              <a:t>t</a:t>
            </a:r>
            <a:r>
              <a:rPr sz="2800" spc="-10" dirty="0">
                <a:latin typeface="Calibri"/>
                <a:cs typeface="Calibri"/>
              </a:rPr>
              <a:t>ral</a:t>
            </a:r>
            <a:r>
              <a:rPr sz="280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dirty="0">
                <a:latin typeface="Times New Roman"/>
                <a:cs typeface="Times New Roman"/>
              </a:rPr>
              <a:t>	</a:t>
            </a:r>
            <a:r>
              <a:rPr sz="2800" spc="-20" dirty="0">
                <a:latin typeface="Calibri"/>
                <a:cs typeface="Calibri"/>
              </a:rPr>
              <a:t>dens</a:t>
            </a:r>
            <a:r>
              <a:rPr sz="2800" spc="-10" dirty="0">
                <a:latin typeface="Calibri"/>
                <a:cs typeface="Calibri"/>
              </a:rPr>
              <a:t>ity</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Calibri"/>
                <a:cs typeface="Calibri"/>
              </a:rPr>
              <a:t>pu</a:t>
            </a:r>
            <a:r>
              <a:rPr sz="2800" spc="-15" dirty="0">
                <a:latin typeface="Calibri"/>
                <a:cs typeface="Calibri"/>
              </a:rPr>
              <a:t>mp</a:t>
            </a:r>
            <a:r>
              <a:rPr sz="280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dirty="0">
                <a:latin typeface="Times New Roman"/>
                <a:cs typeface="Times New Roman"/>
              </a:rPr>
              <a:t>	</a:t>
            </a:r>
            <a:r>
              <a:rPr sz="2800" spc="-15" dirty="0">
                <a:latin typeface="Calibri"/>
                <a:cs typeface="Calibri"/>
              </a:rPr>
              <a:t>at</a:t>
            </a:r>
            <a:r>
              <a:rPr sz="2800" dirty="0">
                <a:latin typeface="Times New Roman"/>
                <a:cs typeface="Times New Roman"/>
              </a:rPr>
              <a:t>	</a:t>
            </a:r>
            <a:r>
              <a:rPr sz="2800" spc="-20" dirty="0">
                <a:latin typeface="Calibri"/>
                <a:cs typeface="Calibri"/>
              </a:rPr>
              <a:t>fre</a:t>
            </a:r>
            <a:r>
              <a:rPr sz="2800" spc="-25" dirty="0">
                <a:latin typeface="Calibri"/>
                <a:cs typeface="Calibri"/>
              </a:rPr>
              <a:t>q</a:t>
            </a:r>
            <a:r>
              <a:rPr sz="2800" spc="-20" dirty="0">
                <a:latin typeface="Calibri"/>
                <a:cs typeface="Calibri"/>
              </a:rPr>
              <a:t>uen</a:t>
            </a:r>
            <a:r>
              <a:rPr sz="2800" spc="-10" dirty="0">
                <a:latin typeface="Calibri"/>
                <a:cs typeface="Calibri"/>
              </a:rPr>
              <a:t>c</a:t>
            </a:r>
            <a:r>
              <a:rPr sz="2800" spc="-15" dirty="0">
                <a:latin typeface="Calibri"/>
                <a:cs typeface="Calibri"/>
              </a:rPr>
              <a:t>y</a:t>
            </a:r>
            <a:r>
              <a:rPr sz="2800" dirty="0">
                <a:latin typeface="Times New Roman"/>
                <a:cs typeface="Times New Roman"/>
              </a:rPr>
              <a:t>	</a:t>
            </a:r>
            <a:r>
              <a:rPr sz="2800" spc="-30" dirty="0">
                <a:latin typeface="Cambria Math"/>
                <a:cs typeface="Cambria Math"/>
              </a:rPr>
              <a:t>𝜔</a:t>
            </a:r>
            <a:endParaRPr sz="2800" dirty="0">
              <a:latin typeface="Cambria Math"/>
              <a:cs typeface="Cambria Math"/>
            </a:endParaRPr>
          </a:p>
          <a:p>
            <a:pPr marL="241300">
              <a:lnSpc>
                <a:spcPct val="100000"/>
              </a:lnSpc>
              <a:spcBef>
                <a:spcPts val="944"/>
              </a:spcBef>
            </a:pPr>
            <a:r>
              <a:rPr sz="2800" spc="-15" dirty="0">
                <a:latin typeface="Calibri"/>
                <a:cs typeface="Calibri"/>
              </a:rPr>
              <a:t>(units:</a:t>
            </a:r>
            <a:r>
              <a:rPr sz="2800" spc="5" dirty="0">
                <a:latin typeface="Calibri"/>
                <a:cs typeface="Calibri"/>
              </a:rPr>
              <a:t> </a:t>
            </a:r>
            <a:r>
              <a:rPr sz="2800" spc="-10" dirty="0">
                <a:latin typeface="Calibri"/>
                <a:cs typeface="Calibri"/>
              </a:rPr>
              <a:t>J </a:t>
            </a:r>
            <a:r>
              <a:rPr sz="2800" spc="-15" dirty="0">
                <a:latin typeface="Calibri"/>
                <a:cs typeface="Calibri"/>
              </a:rPr>
              <a:t>m</a:t>
            </a:r>
            <a:r>
              <a:rPr sz="3000" spc="-60" baseline="29166" dirty="0">
                <a:latin typeface="Cambria Math"/>
                <a:cs typeface="Cambria Math"/>
              </a:rPr>
              <a:t>−</a:t>
            </a:r>
            <a:r>
              <a:rPr sz="3000" spc="195" baseline="29166" dirty="0">
                <a:latin typeface="Cambria Math"/>
                <a:cs typeface="Cambria Math"/>
              </a:rPr>
              <a:t>3</a:t>
            </a:r>
            <a:r>
              <a:rPr sz="2800" spc="-20" dirty="0">
                <a:latin typeface="Calibri"/>
                <a:cs typeface="Calibri"/>
              </a:rPr>
              <a:t> </a:t>
            </a:r>
            <a:r>
              <a:rPr sz="2800" spc="-25" dirty="0">
                <a:latin typeface="Calibri"/>
                <a:cs typeface="Calibri"/>
              </a:rPr>
              <a:t>H</a:t>
            </a:r>
            <a:r>
              <a:rPr sz="2800" spc="-5" dirty="0">
                <a:latin typeface="Calibri"/>
                <a:cs typeface="Calibri"/>
              </a:rPr>
              <a:t>z</a:t>
            </a:r>
            <a:r>
              <a:rPr sz="3000" spc="-75" baseline="29166" dirty="0">
                <a:latin typeface="Cambria Math"/>
                <a:cs typeface="Cambria Math"/>
              </a:rPr>
              <a:t>−</a:t>
            </a:r>
            <a:r>
              <a:rPr sz="3000" spc="225" baseline="29166" dirty="0">
                <a:latin typeface="Cambria Math"/>
                <a:cs typeface="Cambria Math"/>
              </a:rPr>
              <a:t>1</a:t>
            </a:r>
            <a:r>
              <a:rPr sz="2800" spc="-10" dirty="0">
                <a:latin typeface="Calibri"/>
                <a:cs typeface="Calibri"/>
              </a:rPr>
              <a:t>).</a:t>
            </a:r>
            <a:endParaRPr sz="2800" dirty="0">
              <a:latin typeface="Calibri"/>
              <a:cs typeface="Calibri"/>
            </a:endParaRPr>
          </a:p>
          <a:p>
            <a:pPr marL="241300" indent="-228600">
              <a:lnSpc>
                <a:spcPct val="100000"/>
              </a:lnSpc>
              <a:spcBef>
                <a:spcPts val="1970"/>
              </a:spcBef>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10" dirty="0">
                <a:latin typeface="Calibri"/>
                <a:cs typeface="Calibri"/>
              </a:rPr>
              <a:t>s</a:t>
            </a:r>
            <a:r>
              <a:rPr sz="2800" spc="-20" dirty="0">
                <a:latin typeface="Calibri"/>
                <a:cs typeface="Calibri"/>
              </a:rPr>
              <a:t>h</a:t>
            </a:r>
            <a:r>
              <a:rPr sz="2800" spc="-10" dirty="0">
                <a:latin typeface="Calibri"/>
                <a:cs typeface="Calibri"/>
              </a:rPr>
              <a:t>o</a:t>
            </a:r>
            <a:r>
              <a:rPr sz="2800" spc="-15" dirty="0">
                <a:latin typeface="Calibri"/>
                <a:cs typeface="Calibri"/>
              </a:rPr>
              <a:t>rthand</a:t>
            </a:r>
            <a:endParaRPr sz="2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05204" y="963998"/>
            <a:ext cx="737235" cy="430887"/>
          </a:xfrm>
          <a:prstGeom prst="rect">
            <a:avLst/>
          </a:prstGeom>
        </p:spPr>
        <p:txBody>
          <a:bodyPr vert="horz" wrap="square" lIns="0" tIns="0" rIns="0" bIns="0" rtlCol="0">
            <a:spAutoFit/>
          </a:bodyPr>
          <a:lstStyle/>
          <a:p>
            <a:pPr marL="12700">
              <a:lnSpc>
                <a:spcPct val="100000"/>
              </a:lnSpc>
              <a:tabLst>
                <a:tab pos="459105" algn="l"/>
              </a:tabLst>
            </a:pPr>
            <a:r>
              <a:rPr sz="2800" spc="-30" dirty="0">
                <a:solidFill>
                  <a:srgbClr val="FF0000"/>
                </a:solidFill>
                <a:latin typeface="Cambria Math"/>
                <a:cs typeface="Cambria Math"/>
              </a:rPr>
              <a:t>𝑃</a:t>
            </a:r>
            <a:r>
              <a:rPr sz="2800" spc="-30" dirty="0">
                <a:latin typeface="Cambria Math"/>
                <a:cs typeface="Cambria Math"/>
              </a:rPr>
              <a:t>	</a:t>
            </a:r>
            <a:r>
              <a:rPr sz="2800" spc="-25" dirty="0">
                <a:latin typeface="Cambria Math"/>
                <a:cs typeface="Cambria Math"/>
              </a:rPr>
              <a:t>=</a:t>
            </a:r>
            <a:endParaRPr sz="2800" dirty="0">
              <a:latin typeface="Cambria Math"/>
              <a:cs typeface="Cambria Math"/>
            </a:endParaRPr>
          </a:p>
        </p:txBody>
      </p:sp>
      <p:sp>
        <p:nvSpPr>
          <p:cNvPr id="3" name="object 3"/>
          <p:cNvSpPr txBox="1"/>
          <p:nvPr/>
        </p:nvSpPr>
        <p:spPr>
          <a:xfrm>
            <a:off x="3434844" y="963998"/>
            <a:ext cx="535940" cy="431800"/>
          </a:xfrm>
          <a:prstGeom prst="rect">
            <a:avLst/>
          </a:prstGeom>
        </p:spPr>
        <p:txBody>
          <a:bodyPr vert="horz" wrap="square" lIns="0" tIns="0" rIns="0" bIns="0" rtlCol="0">
            <a:spAutoFit/>
          </a:bodyPr>
          <a:lstStyle/>
          <a:p>
            <a:pPr marL="12700">
              <a:lnSpc>
                <a:spcPts val="3345"/>
              </a:lnSpc>
            </a:pPr>
            <a:r>
              <a:rPr sz="4200" spc="-562" baseline="11904" dirty="0">
                <a:solidFill>
                  <a:srgbClr val="FF0000"/>
                </a:solidFill>
                <a:latin typeface="Cambria Math"/>
                <a:cs typeface="Cambria Math"/>
              </a:rPr>
              <a:t>𝒫</a:t>
            </a:r>
            <a:r>
              <a:rPr sz="2000" spc="40" dirty="0">
                <a:solidFill>
                  <a:srgbClr val="FF0000"/>
                </a:solidFill>
                <a:latin typeface="Cambria Math"/>
                <a:cs typeface="Cambria Math"/>
              </a:rPr>
              <a:t>12</a:t>
            </a:r>
            <a:endParaRPr sz="2000" dirty="0">
              <a:solidFill>
                <a:srgbClr val="FF0000"/>
              </a:solidFill>
              <a:latin typeface="Cambria Math"/>
              <a:cs typeface="Cambria Math"/>
            </a:endParaRPr>
          </a:p>
        </p:txBody>
      </p:sp>
      <p:sp>
        <p:nvSpPr>
          <p:cNvPr id="4" name="object 4"/>
          <p:cNvSpPr txBox="1"/>
          <p:nvPr/>
        </p:nvSpPr>
        <p:spPr>
          <a:xfrm>
            <a:off x="4316098" y="973958"/>
            <a:ext cx="5364480" cy="381000"/>
          </a:xfrm>
          <a:prstGeom prst="rect">
            <a:avLst/>
          </a:prstGeom>
        </p:spPr>
        <p:txBody>
          <a:bodyPr vert="horz" wrap="square" lIns="0" tIns="0" rIns="0" bIns="0" rtlCol="0">
            <a:spAutoFit/>
          </a:bodyPr>
          <a:lstStyle/>
          <a:p>
            <a:pPr marL="12700">
              <a:lnSpc>
                <a:spcPct val="100000"/>
              </a:lnSpc>
            </a:pPr>
            <a:r>
              <a:rPr sz="2800" spc="-10" dirty="0">
                <a:latin typeface="Calibri"/>
                <a:cs typeface="Calibri"/>
              </a:rPr>
              <a:t>(c</a:t>
            </a:r>
            <a:r>
              <a:rPr sz="2800" spc="-15" dirty="0">
                <a:latin typeface="Calibri"/>
                <a:cs typeface="Calibri"/>
              </a:rPr>
              <a:t>onve</a:t>
            </a:r>
            <a:r>
              <a:rPr sz="2800" spc="-25" dirty="0">
                <a:latin typeface="Calibri"/>
                <a:cs typeface="Calibri"/>
              </a:rPr>
              <a:t>n</a:t>
            </a:r>
            <a:r>
              <a:rPr sz="2800" spc="-15" dirty="0">
                <a:latin typeface="Calibri"/>
                <a:cs typeface="Calibri"/>
              </a:rPr>
              <a:t>ie</a:t>
            </a:r>
            <a:r>
              <a:rPr sz="2800" spc="-30" dirty="0">
                <a:latin typeface="Calibri"/>
                <a:cs typeface="Calibri"/>
              </a:rPr>
              <a:t>n</a:t>
            </a:r>
            <a:r>
              <a:rPr sz="2800" spc="-15" dirty="0">
                <a:latin typeface="Calibri"/>
                <a:cs typeface="Calibri"/>
              </a:rPr>
              <a:t>ce</a:t>
            </a:r>
            <a:r>
              <a:rPr sz="2800" dirty="0">
                <a:latin typeface="Calibri"/>
                <a:cs typeface="Calibri"/>
              </a:rPr>
              <a:t> </a:t>
            </a:r>
            <a:r>
              <a:rPr sz="2800" spc="-20" dirty="0">
                <a:latin typeface="Calibri"/>
                <a:cs typeface="Calibri"/>
              </a:rPr>
              <a:t>sym</a:t>
            </a:r>
            <a:r>
              <a:rPr sz="2800" spc="-10" dirty="0">
                <a:latin typeface="Calibri"/>
                <a:cs typeface="Calibri"/>
              </a:rPr>
              <a:t>b</a:t>
            </a:r>
            <a:r>
              <a:rPr sz="2800" spc="-15" dirty="0">
                <a:latin typeface="Calibri"/>
                <a:cs typeface="Calibri"/>
              </a:rPr>
              <a:t>ol</a:t>
            </a:r>
            <a:r>
              <a:rPr sz="2800" dirty="0">
                <a:latin typeface="Calibri"/>
                <a:cs typeface="Calibri"/>
              </a:rPr>
              <a:t> </a:t>
            </a:r>
            <a:r>
              <a:rPr sz="2800" spc="-15" dirty="0">
                <a:latin typeface="Calibri"/>
                <a:cs typeface="Calibri"/>
              </a:rPr>
              <a:t>for</a:t>
            </a:r>
            <a:r>
              <a:rPr sz="2800" dirty="0">
                <a:latin typeface="Calibri"/>
                <a:cs typeface="Calibri"/>
              </a:rPr>
              <a:t> </a:t>
            </a:r>
            <a:r>
              <a:rPr sz="2800" spc="-20" dirty="0">
                <a:latin typeface="Calibri"/>
                <a:cs typeface="Calibri"/>
              </a:rPr>
              <a:t>pump</a:t>
            </a:r>
            <a:r>
              <a:rPr sz="2800" spc="10" dirty="0">
                <a:latin typeface="Calibri"/>
                <a:cs typeface="Calibri"/>
              </a:rPr>
              <a:t> </a:t>
            </a:r>
            <a:r>
              <a:rPr sz="2800" spc="-15" dirty="0">
                <a:latin typeface="Calibri"/>
                <a:cs typeface="Calibri"/>
              </a:rPr>
              <a:t>rate</a:t>
            </a:r>
            <a:r>
              <a:rPr sz="2800" spc="-5" dirty="0">
                <a:latin typeface="Calibri"/>
                <a:cs typeface="Calibri"/>
              </a:rPr>
              <a:t>)</a:t>
            </a:r>
            <a:r>
              <a:rPr sz="2800" spc="-10" dirty="0">
                <a:latin typeface="Calibri"/>
                <a:cs typeface="Calibri"/>
              </a:rPr>
              <a:t>.</a:t>
            </a:r>
            <a:endParaRPr sz="2800">
              <a:latin typeface="Calibri"/>
              <a:cs typeface="Calibri"/>
            </a:endParaRPr>
          </a:p>
        </p:txBody>
      </p:sp>
      <p:sp>
        <p:nvSpPr>
          <p:cNvPr id="5" name="object 5"/>
          <p:cNvSpPr txBox="1"/>
          <p:nvPr/>
        </p:nvSpPr>
        <p:spPr>
          <a:xfrm>
            <a:off x="1130313" y="1604193"/>
            <a:ext cx="893445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Fu</a:t>
            </a:r>
            <a:r>
              <a:rPr sz="2800" spc="-10" dirty="0">
                <a:latin typeface="Calibri"/>
                <a:cs typeface="Calibri"/>
              </a:rPr>
              <a:t>l</a:t>
            </a:r>
            <a:r>
              <a:rPr sz="2800" dirty="0">
                <a:latin typeface="Calibri"/>
                <a:cs typeface="Calibri"/>
              </a:rPr>
              <a:t>l</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fferent</a:t>
            </a:r>
            <a:r>
              <a:rPr sz="2800" spc="-5" dirty="0">
                <a:latin typeface="Calibri"/>
                <a:cs typeface="Calibri"/>
              </a:rPr>
              <a:t>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20" dirty="0">
                <a:latin typeface="Calibri"/>
                <a:cs typeface="Calibri"/>
              </a:rPr>
              <a:t>ba</a:t>
            </a:r>
            <a:r>
              <a:rPr sz="2800" spc="-10" dirty="0">
                <a:latin typeface="Calibri"/>
                <a:cs typeface="Calibri"/>
              </a:rPr>
              <a:t>la</a:t>
            </a:r>
            <a:r>
              <a:rPr sz="2800" spc="-20" dirty="0">
                <a:latin typeface="Calibri"/>
                <a:cs typeface="Calibri"/>
              </a:rPr>
              <a:t>nc</a:t>
            </a:r>
            <a:r>
              <a:rPr sz="2800" spc="-15" dirty="0">
                <a:latin typeface="Calibri"/>
                <a:cs typeface="Calibri"/>
              </a:rPr>
              <a:t>e</a:t>
            </a:r>
            <a:r>
              <a:rPr sz="2800" spc="-45" dirty="0">
                <a:latin typeface="Times New Roman"/>
                <a:cs typeface="Times New Roman"/>
              </a:rPr>
              <a:t> </a:t>
            </a:r>
            <a:r>
              <a:rPr sz="2800" spc="-20" dirty="0">
                <a:latin typeface="Calibri"/>
                <a:cs typeface="Calibri"/>
              </a:rPr>
              <a:t>(popul</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g</a:t>
            </a:r>
            <a:r>
              <a:rPr sz="2800" spc="-10" dirty="0">
                <a:latin typeface="Calibri"/>
                <a:cs typeface="Calibri"/>
              </a:rPr>
              <a:t>a</a:t>
            </a:r>
            <a:r>
              <a:rPr sz="2800" dirty="0">
                <a:latin typeface="Calibri"/>
                <a:cs typeface="Calibri"/>
              </a:rPr>
              <a:t>i</a:t>
            </a:r>
            <a:r>
              <a:rPr sz="2800" spc="-20" dirty="0">
                <a:latin typeface="Calibri"/>
                <a:cs typeface="Calibri"/>
              </a:rPr>
              <a:t>n</a:t>
            </a:r>
            <a:r>
              <a:rPr sz="2800" spc="-15" dirty="0">
                <a:latin typeface="Calibri"/>
                <a:cs typeface="Calibri"/>
              </a:rPr>
              <a:t>s</a:t>
            </a:r>
            <a:r>
              <a:rPr sz="2800" spc="-70" dirty="0">
                <a:latin typeface="Times New Roman"/>
                <a:cs typeface="Times New Roman"/>
              </a:rPr>
              <a:t> </a:t>
            </a:r>
            <a:r>
              <a:rPr sz="2800" spc="-10" dirty="0">
                <a:latin typeface="Calibri"/>
                <a:cs typeface="Calibri"/>
              </a:rPr>
              <a:t>c</a:t>
            </a:r>
            <a:r>
              <a:rPr sz="2800" spc="-20" dirty="0">
                <a:latin typeface="Calibri"/>
                <a:cs typeface="Calibri"/>
              </a:rPr>
              <a:t>ounte</a:t>
            </a:r>
            <a:r>
              <a:rPr sz="2800" spc="-15" dirty="0">
                <a:latin typeface="Calibri"/>
                <a:cs typeface="Calibri"/>
              </a:rPr>
              <a:t>d</a:t>
            </a:r>
            <a:r>
              <a:rPr sz="2800" spc="-65" dirty="0">
                <a:latin typeface="Times New Roman"/>
                <a:cs typeface="Times New Roman"/>
              </a:rPr>
              <a:t> </a:t>
            </a:r>
            <a:r>
              <a:rPr sz="2800" spc="-5" dirty="0">
                <a:latin typeface="Calibri"/>
                <a:cs typeface="Calibri"/>
              </a:rPr>
              <a:t>p</a:t>
            </a:r>
            <a:r>
              <a:rPr sz="2800" spc="-20" dirty="0">
                <a:latin typeface="Calibri"/>
                <a:cs typeface="Calibri"/>
              </a:rPr>
              <a:t>os</a:t>
            </a:r>
            <a:r>
              <a:rPr sz="2800" spc="-10" dirty="0">
                <a:latin typeface="Calibri"/>
                <a:cs typeface="Calibri"/>
              </a:rPr>
              <a:t>it</a:t>
            </a:r>
            <a:r>
              <a:rPr sz="2800" spc="-5" dirty="0">
                <a:latin typeface="Calibri"/>
                <a:cs typeface="Calibri"/>
              </a:rPr>
              <a:t>i</a:t>
            </a:r>
            <a:r>
              <a:rPr sz="2800" spc="-15" dirty="0">
                <a:latin typeface="Calibri"/>
                <a:cs typeface="Calibri"/>
              </a:rPr>
              <a:t>ve):</a:t>
            </a:r>
            <a:endParaRPr sz="2800">
              <a:latin typeface="Calibri"/>
              <a:cs typeface="Calibri"/>
            </a:endParaRPr>
          </a:p>
        </p:txBody>
      </p:sp>
      <p:sp>
        <p:nvSpPr>
          <p:cNvPr id="6" name="object 6"/>
          <p:cNvSpPr txBox="1"/>
          <p:nvPr/>
        </p:nvSpPr>
        <p:spPr>
          <a:xfrm>
            <a:off x="3369321" y="2236920"/>
            <a:ext cx="448309" cy="38100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d</a:t>
            </a:r>
            <a:r>
              <a:rPr sz="2800" spc="-310" dirty="0">
                <a:latin typeface="Cambria Math"/>
                <a:cs typeface="Cambria Math"/>
              </a:rPr>
              <a:t>𝑁</a:t>
            </a:r>
            <a:endParaRPr sz="2800">
              <a:latin typeface="Cambria Math"/>
              <a:cs typeface="Cambria Math"/>
            </a:endParaRPr>
          </a:p>
        </p:txBody>
      </p:sp>
      <p:sp>
        <p:nvSpPr>
          <p:cNvPr id="7" name="object 7"/>
          <p:cNvSpPr txBox="1"/>
          <p:nvPr/>
        </p:nvSpPr>
        <p:spPr>
          <a:xfrm>
            <a:off x="3791851" y="2388331"/>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1</a:t>
            </a:r>
            <a:endParaRPr sz="2000">
              <a:latin typeface="Cambria Math"/>
              <a:cs typeface="Cambria Math"/>
            </a:endParaRPr>
          </a:p>
        </p:txBody>
      </p:sp>
      <p:sp>
        <p:nvSpPr>
          <p:cNvPr id="8" name="object 8"/>
          <p:cNvSpPr txBox="1"/>
          <p:nvPr/>
        </p:nvSpPr>
        <p:spPr>
          <a:xfrm>
            <a:off x="3486669" y="2745936"/>
            <a:ext cx="36258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30" dirty="0">
                <a:latin typeface="Cambria Math"/>
                <a:cs typeface="Cambria Math"/>
              </a:rPr>
              <a:t>𝑡</a:t>
            </a:r>
            <a:endParaRPr sz="2800">
              <a:latin typeface="Cambria Math"/>
              <a:cs typeface="Cambria Math"/>
            </a:endParaRPr>
          </a:p>
        </p:txBody>
      </p:sp>
      <p:sp>
        <p:nvSpPr>
          <p:cNvPr id="9" name="object 9"/>
          <p:cNvSpPr/>
          <p:nvPr/>
        </p:nvSpPr>
        <p:spPr>
          <a:xfrm>
            <a:off x="3381999" y="2694310"/>
            <a:ext cx="582930" cy="0"/>
          </a:xfrm>
          <a:custGeom>
            <a:avLst/>
            <a:gdLst/>
            <a:ahLst/>
            <a:cxnLst/>
            <a:rect l="l" t="t" r="r" b="b"/>
            <a:pathLst>
              <a:path w="582929">
                <a:moveTo>
                  <a:pt x="0" y="0"/>
                </a:moveTo>
                <a:lnTo>
                  <a:pt x="582478"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4050922" y="2506667"/>
            <a:ext cx="5550278" cy="430887"/>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a:t>
            </a:r>
            <a:r>
              <a:rPr sz="2800" spc="45" dirty="0">
                <a:latin typeface="Cambria Math"/>
                <a:cs typeface="Cambria Math"/>
              </a:rPr>
              <a:t>𝑃</a:t>
            </a: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45" dirty="0">
                <a:latin typeface="Cambria Math"/>
                <a:cs typeface="Cambria Math"/>
              </a:rPr>
              <a:t>𝑅</a:t>
            </a:r>
            <a:r>
              <a:rPr sz="3000" spc="232" baseline="-16666" dirty="0">
                <a:latin typeface="Cambria Math"/>
                <a:cs typeface="Cambria Math"/>
              </a:rPr>
              <a:t>1</a:t>
            </a: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45" dirty="0">
                <a:latin typeface="Cambria Math"/>
                <a:cs typeface="Cambria Math"/>
              </a:rPr>
              <a:t>𝑃</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232" baseline="-16666" dirty="0">
                <a:latin typeface="Cambria Math"/>
                <a:cs typeface="Cambria Math"/>
              </a:rPr>
              <a:t>2</a:t>
            </a:r>
            <a:r>
              <a:rPr sz="2800" spc="-254" dirty="0">
                <a:latin typeface="Cambria Math"/>
                <a:cs typeface="Cambria Math"/>
              </a:rPr>
              <a:t>𝑁</a:t>
            </a:r>
            <a:r>
              <a:rPr sz="3000" spc="232" baseline="-16666" dirty="0">
                <a:latin typeface="Cambria Math"/>
                <a:cs typeface="Cambria Math"/>
              </a:rPr>
              <a:t>2</a:t>
            </a:r>
            <a:r>
              <a:rPr sz="2800" spc="-10" dirty="0">
                <a:latin typeface="Cambria Math"/>
                <a:cs typeface="Cambria Math"/>
              </a:rPr>
              <a:t>,</a:t>
            </a:r>
            <a:endParaRPr sz="2800" dirty="0">
              <a:latin typeface="Cambria Math"/>
              <a:cs typeface="Cambria Math"/>
            </a:endParaRPr>
          </a:p>
        </p:txBody>
      </p:sp>
      <p:sp>
        <p:nvSpPr>
          <p:cNvPr id="11" name="object 11"/>
          <p:cNvSpPr txBox="1"/>
          <p:nvPr/>
        </p:nvSpPr>
        <p:spPr>
          <a:xfrm>
            <a:off x="3366259" y="3267406"/>
            <a:ext cx="45402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250" dirty="0">
                <a:latin typeface="Cambria Math"/>
                <a:cs typeface="Cambria Math"/>
              </a:rPr>
              <a:t>𝑁</a:t>
            </a:r>
            <a:endParaRPr sz="2800">
              <a:latin typeface="Cambria Math"/>
              <a:cs typeface="Cambria Math"/>
            </a:endParaRPr>
          </a:p>
        </p:txBody>
      </p:sp>
      <p:sp>
        <p:nvSpPr>
          <p:cNvPr id="12" name="object 12"/>
          <p:cNvSpPr txBox="1"/>
          <p:nvPr/>
        </p:nvSpPr>
        <p:spPr>
          <a:xfrm>
            <a:off x="3794885" y="3418818"/>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3" name="object 13"/>
          <p:cNvSpPr txBox="1"/>
          <p:nvPr/>
        </p:nvSpPr>
        <p:spPr>
          <a:xfrm>
            <a:off x="3488179" y="3776423"/>
            <a:ext cx="36258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30" dirty="0">
                <a:latin typeface="Cambria Math"/>
                <a:cs typeface="Cambria Math"/>
              </a:rPr>
              <a:t>𝑡</a:t>
            </a:r>
            <a:endParaRPr sz="2800">
              <a:latin typeface="Cambria Math"/>
              <a:cs typeface="Cambria Math"/>
            </a:endParaRPr>
          </a:p>
        </p:txBody>
      </p:sp>
      <p:sp>
        <p:nvSpPr>
          <p:cNvPr id="14" name="object 14"/>
          <p:cNvSpPr/>
          <p:nvPr/>
        </p:nvSpPr>
        <p:spPr>
          <a:xfrm>
            <a:off x="3378951" y="3724778"/>
            <a:ext cx="590550" cy="0"/>
          </a:xfrm>
          <a:custGeom>
            <a:avLst/>
            <a:gdLst/>
            <a:ahLst/>
            <a:cxnLst/>
            <a:rect l="l" t="t" r="r" b="b"/>
            <a:pathLst>
              <a:path w="590550">
                <a:moveTo>
                  <a:pt x="0" y="0"/>
                </a:moveTo>
                <a:lnTo>
                  <a:pt x="590098" y="0"/>
                </a:lnTo>
              </a:path>
            </a:pathLst>
          </a:custGeom>
          <a:ln w="24129">
            <a:solidFill>
              <a:srgbClr val="000000"/>
            </a:solidFill>
          </a:ln>
        </p:spPr>
        <p:txBody>
          <a:bodyPr wrap="square" lIns="0" tIns="0" rIns="0" bIns="0" rtlCol="0"/>
          <a:lstStyle/>
          <a:p>
            <a:endParaRPr/>
          </a:p>
        </p:txBody>
      </p:sp>
      <p:sp>
        <p:nvSpPr>
          <p:cNvPr id="15" name="object 15"/>
          <p:cNvSpPr txBox="1"/>
          <p:nvPr/>
        </p:nvSpPr>
        <p:spPr>
          <a:xfrm>
            <a:off x="4055494" y="3537147"/>
            <a:ext cx="5088506" cy="430883"/>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a:t>
            </a:r>
            <a:r>
              <a:rPr sz="2800" spc="30" dirty="0">
                <a:latin typeface="Cambria Math"/>
                <a:cs typeface="Cambria Math"/>
              </a:rPr>
              <a:t>𝑃</a:t>
            </a: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45" dirty="0">
                <a:latin typeface="Cambria Math"/>
                <a:cs typeface="Cambria Math"/>
              </a:rPr>
              <a:t>𝑅</a:t>
            </a:r>
            <a:r>
              <a:rPr sz="3000" spc="232" baseline="-16666" dirty="0">
                <a:latin typeface="Cambria Math"/>
                <a:cs typeface="Cambria Math"/>
              </a:rPr>
              <a:t>1</a:t>
            </a: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𝑃</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232" baseline="-16666" dirty="0">
                <a:latin typeface="Cambria Math"/>
                <a:cs typeface="Cambria Math"/>
              </a:rPr>
              <a:t>2</a:t>
            </a:r>
            <a:r>
              <a:rPr sz="2800" spc="-254" dirty="0">
                <a:latin typeface="Cambria Math"/>
                <a:cs typeface="Cambria Math"/>
              </a:rPr>
              <a:t>𝑁</a:t>
            </a:r>
            <a:r>
              <a:rPr sz="3000" spc="225" baseline="-16666" dirty="0">
                <a:latin typeface="Cambria Math"/>
                <a:cs typeface="Cambria Math"/>
              </a:rPr>
              <a:t>2</a:t>
            </a:r>
            <a:r>
              <a:rPr sz="2800" spc="-10" dirty="0">
                <a:latin typeface="Cambria Math"/>
                <a:cs typeface="Cambria Math"/>
              </a:rPr>
              <a:t>.</a:t>
            </a:r>
            <a:endParaRPr sz="2800" dirty="0">
              <a:latin typeface="Cambria Math"/>
              <a:cs typeface="Cambria Math"/>
            </a:endParaRPr>
          </a:p>
        </p:txBody>
      </p:sp>
      <p:sp>
        <p:nvSpPr>
          <p:cNvPr id="17" name="object 17"/>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16" name="object 16"/>
          <p:cNvSpPr txBox="1"/>
          <p:nvPr/>
        </p:nvSpPr>
        <p:spPr>
          <a:xfrm>
            <a:off x="1130308" y="4338886"/>
            <a:ext cx="6888480" cy="112204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Ea</a:t>
            </a:r>
            <a:r>
              <a:rPr sz="2800" spc="-5" dirty="0">
                <a:latin typeface="Calibri"/>
                <a:cs typeface="Calibri"/>
              </a:rPr>
              <a:t>c</a:t>
            </a:r>
            <a:r>
              <a:rPr sz="2800" spc="-15" dirty="0">
                <a:latin typeface="Calibri"/>
                <a:cs typeface="Calibri"/>
              </a:rPr>
              <a:t>h</a:t>
            </a:r>
            <a:r>
              <a:rPr sz="2800" spc="-70" dirty="0">
                <a:latin typeface="Times New Roman"/>
                <a:cs typeface="Times New Roman"/>
              </a:rPr>
              <a:t> </a:t>
            </a:r>
            <a:r>
              <a:rPr sz="2800" spc="-15" dirty="0">
                <a:latin typeface="Calibri"/>
                <a:cs typeface="Calibri"/>
              </a:rPr>
              <a:t>term</a:t>
            </a:r>
            <a:r>
              <a:rPr sz="2800" spc="-65" dirty="0">
                <a:latin typeface="Times New Roman"/>
                <a:cs typeface="Times New Roman"/>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10" dirty="0">
                <a:latin typeface="Calibri"/>
                <a:cs typeface="Calibri"/>
              </a:rPr>
              <a:t>i</a:t>
            </a:r>
            <a:r>
              <a:rPr sz="2800" spc="-20" dirty="0">
                <a:latin typeface="Calibri"/>
                <a:cs typeface="Calibri"/>
              </a:rPr>
              <a:t>nd</a:t>
            </a:r>
            <a:r>
              <a:rPr sz="2800" spc="-10" dirty="0">
                <a:latin typeface="Calibri"/>
                <a:cs typeface="Calibri"/>
              </a:rPr>
              <a:t>ivi</a:t>
            </a:r>
            <a:r>
              <a:rPr sz="2800" spc="-20" dirty="0">
                <a:latin typeface="Calibri"/>
                <a:cs typeface="Calibri"/>
              </a:rPr>
              <a:t>dua</a:t>
            </a:r>
            <a:r>
              <a:rPr sz="2800" dirty="0">
                <a:latin typeface="Calibri"/>
                <a:cs typeface="Calibri"/>
              </a:rPr>
              <a:t>ll</a:t>
            </a:r>
            <a:r>
              <a:rPr sz="2800" spc="-15" dirty="0">
                <a:latin typeface="Calibri"/>
                <a:cs typeface="Calibri"/>
              </a:rPr>
              <a:t>y</a:t>
            </a:r>
            <a:r>
              <a:rPr sz="2800" spc="-70" dirty="0">
                <a:latin typeface="Times New Roman"/>
                <a:cs typeface="Times New Roman"/>
              </a:rPr>
              <a:t> </a:t>
            </a:r>
            <a:r>
              <a:rPr sz="2800" dirty="0">
                <a:latin typeface="Calibri"/>
                <a:cs typeface="Calibri"/>
              </a:rPr>
              <a:t>i</a:t>
            </a:r>
            <a:r>
              <a:rPr sz="2800" spc="-20" dirty="0">
                <a:latin typeface="Calibri"/>
                <a:cs typeface="Calibri"/>
              </a:rPr>
              <a:t>nterpretab</a:t>
            </a:r>
            <a:r>
              <a:rPr sz="2800" dirty="0">
                <a:latin typeface="Calibri"/>
                <a:cs typeface="Calibri"/>
              </a:rPr>
              <a:t>l</a:t>
            </a:r>
            <a:r>
              <a:rPr sz="2800" spc="-15" dirty="0">
                <a:latin typeface="Calibri"/>
                <a:cs typeface="Calibri"/>
              </a:rPr>
              <a:t>e:</a:t>
            </a:r>
            <a:endParaRPr sz="2800">
              <a:latin typeface="Calibri"/>
              <a:cs typeface="Calibri"/>
            </a:endParaRPr>
          </a:p>
          <a:p>
            <a:pPr marL="241300" indent="-228600">
              <a:lnSpc>
                <a:spcPct val="100000"/>
              </a:lnSpc>
              <a:spcBef>
                <a:spcPts val="1960"/>
              </a:spcBef>
              <a:buFont typeface="Symbol"/>
              <a:buChar char=""/>
              <a:tabLst>
                <a:tab pos="241935" algn="l"/>
              </a:tabLst>
            </a:pPr>
            <a:r>
              <a:rPr sz="2800" spc="-30" dirty="0">
                <a:latin typeface="Cambria Math"/>
                <a:cs typeface="Cambria Math"/>
              </a:rPr>
              <a:t>−</a:t>
            </a:r>
            <a:r>
              <a:rPr sz="2800" spc="45" dirty="0">
                <a:latin typeface="Cambria Math"/>
                <a:cs typeface="Cambria Math"/>
              </a:rPr>
              <a:t>𝑃</a:t>
            </a: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30" dirty="0">
                <a:latin typeface="Calibri"/>
                <a:cs typeface="Calibri"/>
              </a:rPr>
              <a:t>→</a:t>
            </a:r>
            <a:r>
              <a:rPr sz="2800" spc="-5" dirty="0">
                <a:latin typeface="Calibri"/>
                <a:cs typeface="Calibri"/>
              </a:rPr>
              <a:t> </a:t>
            </a:r>
            <a:r>
              <a:rPr sz="2800" spc="-10" dirty="0">
                <a:latin typeface="Calibri"/>
                <a:cs typeface="Calibri"/>
              </a:rPr>
              <a:t>a</a:t>
            </a:r>
            <a:r>
              <a:rPr sz="2800" spc="-15" dirty="0">
                <a:latin typeface="Calibri"/>
                <a:cs typeface="Calibri"/>
              </a:rPr>
              <a:t>toms</a:t>
            </a:r>
            <a:r>
              <a:rPr sz="2800" spc="-5" dirty="0">
                <a:latin typeface="Calibri"/>
                <a:cs typeface="Calibri"/>
              </a:rPr>
              <a:t> </a:t>
            </a:r>
            <a:r>
              <a:rPr sz="2800" spc="-15" dirty="0">
                <a:latin typeface="Calibri"/>
                <a:cs typeface="Calibri"/>
              </a:rPr>
              <a:t>le</a:t>
            </a:r>
            <a:r>
              <a:rPr sz="2800" spc="-10" dirty="0">
                <a:latin typeface="Calibri"/>
                <a:cs typeface="Calibri"/>
              </a:rPr>
              <a:t>a</a:t>
            </a:r>
            <a:r>
              <a:rPr sz="2800" spc="-15" dirty="0">
                <a:latin typeface="Calibri"/>
                <a:cs typeface="Calibri"/>
              </a:rPr>
              <a:t>ving</a:t>
            </a:r>
            <a:r>
              <a:rPr sz="2800" spc="-5" dirty="0">
                <a:latin typeface="Calibri"/>
                <a:cs typeface="Calibri"/>
              </a:rPr>
              <a:t> l</a:t>
            </a:r>
            <a:r>
              <a:rPr sz="2800" spc="-15" dirty="0">
                <a:latin typeface="Calibri"/>
                <a:cs typeface="Calibri"/>
              </a:rPr>
              <a:t>evel</a:t>
            </a:r>
            <a:r>
              <a:rPr sz="2800" spc="10" dirty="0">
                <a:latin typeface="Calibri"/>
                <a:cs typeface="Calibri"/>
              </a:rPr>
              <a:t> </a:t>
            </a:r>
            <a:r>
              <a:rPr sz="2800" spc="-20" dirty="0">
                <a:latin typeface="Cambria Math"/>
                <a:cs typeface="Cambria Math"/>
              </a:rPr>
              <a:t>1</a:t>
            </a:r>
            <a:r>
              <a:rPr sz="2800" spc="15" dirty="0">
                <a:latin typeface="Cambria Math"/>
                <a:cs typeface="Cambria Math"/>
              </a:rPr>
              <a:t> </a:t>
            </a:r>
            <a:r>
              <a:rPr sz="2800" spc="-15" dirty="0">
                <a:latin typeface="Calibri"/>
                <a:cs typeface="Calibri"/>
              </a:rPr>
              <a:t>via</a:t>
            </a:r>
            <a:r>
              <a:rPr sz="2800" spc="-60" dirty="0">
                <a:latin typeface="Times New Roman"/>
                <a:cs typeface="Times New Roman"/>
              </a:rPr>
              <a:t> </a:t>
            </a:r>
            <a:r>
              <a:rPr sz="2800" spc="-15" dirty="0">
                <a:latin typeface="Calibri"/>
                <a:cs typeface="Calibri"/>
              </a:rPr>
              <a:t>absorpt</a:t>
            </a:r>
            <a:r>
              <a:rPr sz="2800" spc="-20" dirty="0">
                <a:latin typeface="Calibri"/>
                <a:cs typeface="Calibri"/>
              </a:rPr>
              <a:t>ion.</a:t>
            </a:r>
            <a:endParaRPr sz="2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2" name="object 2"/>
          <p:cNvSpPr txBox="1"/>
          <p:nvPr/>
        </p:nvSpPr>
        <p:spPr>
          <a:xfrm>
            <a:off x="901727" y="968684"/>
            <a:ext cx="7628255" cy="2413635"/>
          </a:xfrm>
          <a:prstGeom prst="rect">
            <a:avLst/>
          </a:prstGeom>
        </p:spPr>
        <p:txBody>
          <a:bodyPr vert="horz" wrap="square" lIns="0" tIns="0" rIns="0" bIns="0" rtlCol="0">
            <a:spAutoFit/>
          </a:bodyPr>
          <a:lstStyle/>
          <a:p>
            <a:pPr marL="240665">
              <a:lnSpc>
                <a:spcPct val="100000"/>
              </a:lnSpc>
            </a:pPr>
            <a:r>
              <a:rPr sz="2800" spc="-15" dirty="0">
                <a:latin typeface="Symbol"/>
                <a:cs typeface="Symbol"/>
              </a:rPr>
              <a:t></a:t>
            </a:r>
            <a:r>
              <a:rPr sz="2800" spc="-185" dirty="0">
                <a:latin typeface="Times New Roman"/>
                <a:cs typeface="Times New Roman"/>
              </a:rPr>
              <a:t> </a:t>
            </a:r>
            <a:r>
              <a:rPr sz="2800" spc="-30" dirty="0">
                <a:latin typeface="Cambria Math"/>
                <a:cs typeface="Cambria Math"/>
              </a:rPr>
              <a:t>+</a:t>
            </a:r>
            <a:r>
              <a:rPr sz="2800" spc="45" dirty="0">
                <a:latin typeface="Cambria Math"/>
                <a:cs typeface="Cambria Math"/>
              </a:rPr>
              <a:t>𝑃</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17" baseline="-16666" dirty="0">
                <a:latin typeface="Cambria Math"/>
                <a:cs typeface="Cambria Math"/>
              </a:rPr>
              <a:t> </a:t>
            </a:r>
            <a:r>
              <a:rPr sz="2800" spc="-30" dirty="0">
                <a:latin typeface="Calibri"/>
                <a:cs typeface="Calibri"/>
              </a:rPr>
              <a:t>→</a:t>
            </a:r>
            <a:r>
              <a:rPr sz="2800" spc="-5" dirty="0">
                <a:latin typeface="Calibri"/>
                <a:cs typeface="Calibri"/>
              </a:rPr>
              <a:t> </a:t>
            </a:r>
            <a:r>
              <a:rPr sz="2800" spc="-15" dirty="0">
                <a:latin typeface="Calibri"/>
                <a:cs typeface="Calibri"/>
              </a:rPr>
              <a:t>st</a:t>
            </a:r>
            <a:r>
              <a:rPr sz="2800" spc="-5" dirty="0">
                <a:latin typeface="Calibri"/>
                <a:cs typeface="Calibri"/>
              </a:rPr>
              <a:t>i</a:t>
            </a:r>
            <a:r>
              <a:rPr sz="2800" spc="-15" dirty="0">
                <a:latin typeface="Calibri"/>
                <a:cs typeface="Calibri"/>
              </a:rPr>
              <a:t>mulated</a:t>
            </a:r>
            <a:r>
              <a:rPr sz="2800" spc="-5" dirty="0">
                <a:latin typeface="Calibri"/>
                <a:cs typeface="Calibri"/>
              </a:rPr>
              <a:t> </a:t>
            </a:r>
            <a:r>
              <a:rPr sz="2800" spc="-15" dirty="0">
                <a:latin typeface="Calibri"/>
                <a:cs typeface="Calibri"/>
              </a:rPr>
              <a:t>emiss</a:t>
            </a:r>
            <a:r>
              <a:rPr sz="2800" spc="0" dirty="0">
                <a:latin typeface="Calibri"/>
                <a:cs typeface="Calibri"/>
              </a:rPr>
              <a:t>i</a:t>
            </a:r>
            <a:r>
              <a:rPr sz="2800" spc="-15" dirty="0">
                <a:latin typeface="Calibri"/>
                <a:cs typeface="Calibri"/>
              </a:rPr>
              <a:t>on</a:t>
            </a:r>
            <a:r>
              <a:rPr sz="2800" spc="-5" dirty="0">
                <a:latin typeface="Calibri"/>
                <a:cs typeface="Calibri"/>
              </a:rPr>
              <a:t> </a:t>
            </a:r>
            <a:r>
              <a:rPr sz="2800" spc="-15" dirty="0">
                <a:latin typeface="Calibri"/>
                <a:cs typeface="Calibri"/>
              </a:rPr>
              <a:t>re</a:t>
            </a:r>
            <a:r>
              <a:rPr sz="2800" spc="-5" dirty="0">
                <a:latin typeface="Calibri"/>
                <a:cs typeface="Calibri"/>
              </a:rPr>
              <a:t>t</a:t>
            </a:r>
            <a:r>
              <a:rPr sz="2800" spc="-15" dirty="0">
                <a:latin typeface="Calibri"/>
                <a:cs typeface="Calibri"/>
              </a:rPr>
              <a:t>urns</a:t>
            </a:r>
            <a:r>
              <a:rPr sz="2800" spc="5" dirty="0">
                <a:latin typeface="Calibri"/>
                <a:cs typeface="Calibri"/>
              </a:rPr>
              <a:t> </a:t>
            </a:r>
            <a:r>
              <a:rPr sz="2800" spc="-10" dirty="0">
                <a:latin typeface="Calibri"/>
                <a:cs typeface="Calibri"/>
              </a:rPr>
              <a:t>a</a:t>
            </a:r>
            <a:r>
              <a:rPr sz="2800" spc="-15" dirty="0">
                <a:latin typeface="Calibri"/>
                <a:cs typeface="Calibri"/>
              </a:rPr>
              <a:t>toms</a:t>
            </a:r>
            <a:r>
              <a:rPr sz="2800" spc="-5" dirty="0">
                <a:latin typeface="Calibri"/>
                <a:cs typeface="Calibri"/>
              </a:rPr>
              <a:t> </a:t>
            </a:r>
            <a:r>
              <a:rPr sz="2800" spc="-15" dirty="0">
                <a:latin typeface="Calibri"/>
                <a:cs typeface="Calibri"/>
              </a:rPr>
              <a:t>to</a:t>
            </a:r>
            <a:r>
              <a:rPr sz="2800" spc="30" dirty="0">
                <a:latin typeface="Calibri"/>
                <a:cs typeface="Calibri"/>
              </a:rPr>
              <a:t> </a:t>
            </a:r>
            <a:r>
              <a:rPr sz="2800" spc="-25" dirty="0">
                <a:latin typeface="Cambria Math"/>
                <a:cs typeface="Cambria Math"/>
              </a:rPr>
              <a:t>1</a:t>
            </a:r>
            <a:r>
              <a:rPr sz="2800" dirty="0">
                <a:latin typeface="Calibri"/>
                <a:cs typeface="Calibri"/>
              </a:rPr>
              <a:t>.</a:t>
            </a:r>
            <a:endParaRPr sz="2800">
              <a:latin typeface="Calibri"/>
              <a:cs typeface="Calibri"/>
            </a:endParaRPr>
          </a:p>
          <a:p>
            <a:pPr marL="469900" indent="-229235">
              <a:lnSpc>
                <a:spcPct val="100000"/>
              </a:lnSpc>
              <a:spcBef>
                <a:spcPts val="1955"/>
              </a:spcBef>
              <a:buFont typeface="Symbol"/>
              <a:buChar char=""/>
              <a:tabLst>
                <a:tab pos="470534" algn="l"/>
              </a:tabLst>
            </a:pPr>
            <a:r>
              <a:rPr sz="2800" spc="-30" dirty="0">
                <a:latin typeface="Cambria Math"/>
                <a:cs typeface="Cambria Math"/>
              </a:rPr>
              <a:t>−</a:t>
            </a:r>
            <a:r>
              <a:rPr sz="2800" spc="-145" dirty="0">
                <a:latin typeface="Cambria Math"/>
                <a:cs typeface="Cambria Math"/>
              </a:rPr>
              <a:t>𝑅</a:t>
            </a:r>
            <a:r>
              <a:rPr sz="3000" spc="232" baseline="-16666" dirty="0">
                <a:latin typeface="Cambria Math"/>
                <a:cs typeface="Cambria Math"/>
              </a:rPr>
              <a:t>1</a:t>
            </a: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30" dirty="0">
                <a:latin typeface="Calibri"/>
                <a:cs typeface="Calibri"/>
              </a:rPr>
              <a:t>→</a:t>
            </a:r>
            <a:r>
              <a:rPr sz="2800" spc="-5" dirty="0">
                <a:latin typeface="Calibri"/>
                <a:cs typeface="Calibri"/>
              </a:rPr>
              <a:t> </a:t>
            </a:r>
            <a:r>
              <a:rPr sz="2800" spc="-15" dirty="0">
                <a:latin typeface="Calibri"/>
                <a:cs typeface="Calibri"/>
              </a:rPr>
              <a:t>non</a:t>
            </a:r>
            <a:r>
              <a:rPr sz="2800" spc="-5" dirty="0">
                <a:latin typeface="Calibri"/>
                <a:cs typeface="Calibri"/>
              </a:rPr>
              <a:t>-</a:t>
            </a:r>
            <a:r>
              <a:rPr sz="2800" spc="-10" dirty="0">
                <a:latin typeface="Calibri"/>
                <a:cs typeface="Calibri"/>
              </a:rPr>
              <a:t>r</a:t>
            </a:r>
            <a:r>
              <a:rPr sz="2800" spc="-5"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15" dirty="0">
                <a:latin typeface="Calibri"/>
                <a:cs typeface="Calibri"/>
              </a:rPr>
              <a:t>ve</a:t>
            </a:r>
            <a:r>
              <a:rPr sz="2800" spc="-70" dirty="0">
                <a:latin typeface="Times New Roman"/>
                <a:cs typeface="Times New Roman"/>
              </a:rPr>
              <a:t> </a:t>
            </a:r>
            <a:r>
              <a:rPr sz="2800" dirty="0">
                <a:latin typeface="Calibri"/>
                <a:cs typeface="Calibri"/>
              </a:rPr>
              <a:t>l</a:t>
            </a:r>
            <a:r>
              <a:rPr sz="2800" spc="-20" dirty="0">
                <a:latin typeface="Calibri"/>
                <a:cs typeface="Calibri"/>
              </a:rPr>
              <a:t>os</a:t>
            </a:r>
            <a:r>
              <a:rPr sz="2800" spc="-15" dirty="0">
                <a:latin typeface="Calibri"/>
                <a:cs typeface="Calibri"/>
              </a:rPr>
              <a:t>s</a:t>
            </a:r>
            <a:r>
              <a:rPr sz="2800" spc="-65" dirty="0">
                <a:latin typeface="Times New Roman"/>
                <a:cs typeface="Times New Roman"/>
              </a:rPr>
              <a:t> </a:t>
            </a:r>
            <a:r>
              <a:rPr sz="2800" spc="-20" dirty="0">
                <a:latin typeface="Calibri"/>
                <a:cs typeface="Calibri"/>
              </a:rPr>
              <a:t>fro</a:t>
            </a:r>
            <a:r>
              <a:rPr sz="2800" spc="-25" dirty="0">
                <a:latin typeface="Calibri"/>
                <a:cs typeface="Calibri"/>
              </a:rPr>
              <a:t>m</a:t>
            </a:r>
            <a:r>
              <a:rPr sz="2800" spc="-45" dirty="0">
                <a:latin typeface="Times New Roman"/>
                <a:cs typeface="Times New Roman"/>
              </a:rPr>
              <a:t> </a:t>
            </a:r>
            <a:r>
              <a:rPr sz="2800" spc="-25" dirty="0">
                <a:latin typeface="Cambria Math"/>
                <a:cs typeface="Cambria Math"/>
              </a:rPr>
              <a:t>1</a:t>
            </a:r>
            <a:r>
              <a:rPr sz="2800" dirty="0">
                <a:latin typeface="Calibri"/>
                <a:cs typeface="Calibri"/>
              </a:rPr>
              <a:t>.</a:t>
            </a:r>
            <a:endParaRPr sz="2800">
              <a:latin typeface="Calibri"/>
              <a:cs typeface="Calibri"/>
            </a:endParaRPr>
          </a:p>
          <a:p>
            <a:pPr marL="240665">
              <a:lnSpc>
                <a:spcPct val="100000"/>
              </a:lnSpc>
              <a:spcBef>
                <a:spcPts val="1970"/>
              </a:spcBef>
            </a:pPr>
            <a:r>
              <a:rPr sz="2800" spc="-15" dirty="0">
                <a:latin typeface="Symbol"/>
                <a:cs typeface="Symbol"/>
              </a:rPr>
              <a:t></a:t>
            </a:r>
            <a:r>
              <a:rPr sz="2800" spc="-185" dirty="0">
                <a:latin typeface="Times New Roman"/>
                <a:cs typeface="Times New Roman"/>
              </a:rPr>
              <a:t> </a:t>
            </a:r>
            <a:r>
              <a:rPr sz="2800" spc="-30" dirty="0">
                <a:latin typeface="Cambria Math"/>
                <a:cs typeface="Cambria Math"/>
              </a:rPr>
              <a:t>+</a:t>
            </a:r>
            <a:r>
              <a:rPr sz="2800" spc="-85" dirty="0">
                <a:latin typeface="Cambria Math"/>
                <a:cs typeface="Cambria Math"/>
              </a:rPr>
              <a:t>𝑅</a:t>
            </a:r>
            <a:r>
              <a:rPr sz="3000" spc="232" baseline="-16666" dirty="0">
                <a:latin typeface="Cambria Math"/>
                <a:cs typeface="Cambria Math"/>
              </a:rPr>
              <a:t>2</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02" baseline="-16666" dirty="0">
                <a:latin typeface="Cambria Math"/>
                <a:cs typeface="Cambria Math"/>
              </a:rPr>
              <a:t> </a:t>
            </a:r>
            <a:r>
              <a:rPr sz="2800" spc="-30" dirty="0">
                <a:latin typeface="Calibri"/>
                <a:cs typeface="Calibri"/>
              </a:rPr>
              <a:t>→</a:t>
            </a:r>
            <a:r>
              <a:rPr sz="2800" spc="-5" dirty="0">
                <a:latin typeface="Calibri"/>
                <a:cs typeface="Calibri"/>
              </a:rPr>
              <a:t> </a:t>
            </a:r>
            <a:r>
              <a:rPr sz="2800" spc="-15" dirty="0">
                <a:latin typeface="Calibri"/>
                <a:cs typeface="Calibri"/>
              </a:rPr>
              <a:t>spont</a:t>
            </a:r>
            <a:r>
              <a:rPr sz="2800" spc="-5" dirty="0">
                <a:latin typeface="Calibri"/>
                <a:cs typeface="Calibri"/>
              </a:rPr>
              <a:t>a</a:t>
            </a:r>
            <a:r>
              <a:rPr sz="2800" spc="-15" dirty="0">
                <a:latin typeface="Calibri"/>
                <a:cs typeface="Calibri"/>
              </a:rPr>
              <a:t>neous</a:t>
            </a:r>
            <a:r>
              <a:rPr sz="2800" dirty="0">
                <a:latin typeface="Calibri"/>
                <a:cs typeface="Calibri"/>
              </a:rPr>
              <a:t> </a:t>
            </a:r>
            <a:r>
              <a:rPr sz="2800" spc="-15" dirty="0">
                <a:latin typeface="Calibri"/>
                <a:cs typeface="Calibri"/>
              </a:rPr>
              <a:t>de</a:t>
            </a:r>
            <a:r>
              <a:rPr sz="2800" spc="-5" dirty="0">
                <a:latin typeface="Calibri"/>
                <a:cs typeface="Calibri"/>
              </a:rPr>
              <a:t>c</a:t>
            </a:r>
            <a:r>
              <a:rPr sz="2800" spc="-15" dirty="0">
                <a:latin typeface="Calibri"/>
                <a:cs typeface="Calibri"/>
              </a:rPr>
              <a:t>ay</a:t>
            </a:r>
            <a:r>
              <a:rPr sz="2800" spc="5" dirty="0">
                <a:latin typeface="Calibri"/>
                <a:cs typeface="Calibri"/>
              </a:rPr>
              <a:t> </a:t>
            </a:r>
            <a:r>
              <a:rPr sz="2800" spc="-15" dirty="0">
                <a:latin typeface="Calibri"/>
                <a:cs typeface="Calibri"/>
              </a:rPr>
              <a:t>feeding</a:t>
            </a:r>
            <a:r>
              <a:rPr sz="2800" spc="25" dirty="0">
                <a:latin typeface="Calibri"/>
                <a:cs typeface="Calibri"/>
              </a:rPr>
              <a:t> </a:t>
            </a:r>
            <a:r>
              <a:rPr sz="2800" spc="-25" dirty="0">
                <a:latin typeface="Cambria Math"/>
                <a:cs typeface="Cambria Math"/>
              </a:rPr>
              <a:t>1</a:t>
            </a:r>
            <a:r>
              <a:rPr sz="2800" dirty="0">
                <a:latin typeface="Calibri"/>
                <a:cs typeface="Calibri"/>
              </a:rPr>
              <a:t>.</a:t>
            </a:r>
            <a:endParaRPr sz="2800">
              <a:latin typeface="Calibri"/>
              <a:cs typeface="Calibri"/>
            </a:endParaRPr>
          </a:p>
          <a:p>
            <a:pPr marL="12700">
              <a:lnSpc>
                <a:spcPct val="100000"/>
              </a:lnSpc>
              <a:spcBef>
                <a:spcPts val="1800"/>
              </a:spcBef>
            </a:pPr>
            <a:r>
              <a:rPr sz="2800" spc="-15" dirty="0">
                <a:latin typeface="Calibri"/>
                <a:cs typeface="Calibri"/>
              </a:rPr>
              <a:t>---</a:t>
            </a:r>
            <a:endParaRPr sz="2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788670">
              <a:lnSpc>
                <a:spcPct val="100000"/>
              </a:lnSpc>
            </a:pPr>
            <a:r>
              <a:rPr spc="-15" dirty="0"/>
              <a:t>Sl</a:t>
            </a:r>
            <a:r>
              <a:rPr spc="-5" dirty="0"/>
              <a:t>i</a:t>
            </a:r>
            <a:r>
              <a:rPr spc="-20" dirty="0"/>
              <a:t>de</a:t>
            </a:r>
            <a:r>
              <a:rPr spc="-5" dirty="0"/>
              <a:t> </a:t>
            </a:r>
            <a:r>
              <a:rPr spc="-15" dirty="0"/>
              <a:t>5: Stationary</a:t>
            </a:r>
            <a:r>
              <a:rPr spc="-25" dirty="0"/>
              <a:t> </a:t>
            </a:r>
            <a:r>
              <a:rPr spc="-15" dirty="0"/>
              <a:t>Solution</a:t>
            </a:r>
            <a:r>
              <a:rPr spc="-20" dirty="0"/>
              <a:t> </a:t>
            </a:r>
            <a:r>
              <a:rPr spc="-15" dirty="0"/>
              <a:t>of</a:t>
            </a:r>
            <a:r>
              <a:rPr spc="-20" dirty="0"/>
              <a:t> </a:t>
            </a:r>
            <a:r>
              <a:rPr spc="-15" dirty="0"/>
              <a:t>t</a:t>
            </a:r>
            <a:r>
              <a:rPr spc="-5" dirty="0"/>
              <a:t>h</a:t>
            </a:r>
            <a:r>
              <a:rPr spc="-20" dirty="0"/>
              <a:t>e</a:t>
            </a:r>
            <a:r>
              <a:rPr spc="-15" dirty="0"/>
              <a:t> </a:t>
            </a:r>
            <a:r>
              <a:rPr spc="-20" dirty="0"/>
              <a:t>Rate</a:t>
            </a:r>
            <a:r>
              <a:rPr dirty="0"/>
              <a:t> </a:t>
            </a:r>
            <a:r>
              <a:rPr spc="-20" dirty="0"/>
              <a:t>Equations</a:t>
            </a:r>
          </a:p>
        </p:txBody>
      </p:sp>
      <p:sp>
        <p:nvSpPr>
          <p:cNvPr id="3" name="object 3"/>
          <p:cNvSpPr txBox="1"/>
          <p:nvPr/>
        </p:nvSpPr>
        <p:spPr>
          <a:xfrm>
            <a:off x="1130300" y="1754434"/>
            <a:ext cx="3482975"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Stead</a:t>
            </a:r>
            <a:r>
              <a:rPr sz="2800" spc="-15" dirty="0">
                <a:latin typeface="Calibri"/>
                <a:cs typeface="Calibri"/>
              </a:rPr>
              <a:t>y</a:t>
            </a:r>
            <a:r>
              <a:rPr sz="2800" spc="-50" dirty="0">
                <a:latin typeface="Times New Roman"/>
                <a:cs typeface="Times New Roman"/>
              </a:rPr>
              <a:t> </a:t>
            </a:r>
            <a:r>
              <a:rPr sz="2800" spc="-20" dirty="0">
                <a:latin typeface="Calibri"/>
                <a:cs typeface="Calibri"/>
              </a:rPr>
              <a:t>stat</a:t>
            </a:r>
            <a:r>
              <a:rPr sz="2800" spc="-15" dirty="0">
                <a:latin typeface="Calibri"/>
                <a:cs typeface="Calibri"/>
              </a:rPr>
              <a:t>e</a:t>
            </a:r>
            <a:r>
              <a:rPr sz="2800" spc="-65" dirty="0">
                <a:latin typeface="Times New Roman"/>
                <a:cs typeface="Times New Roman"/>
              </a:rPr>
              <a:t> </a:t>
            </a:r>
            <a:r>
              <a:rPr sz="2800" spc="-10" dirty="0">
                <a:latin typeface="Calibri"/>
                <a:cs typeface="Calibri"/>
              </a:rPr>
              <a:t>c</a:t>
            </a:r>
            <a:r>
              <a:rPr sz="2800" spc="-20" dirty="0">
                <a:latin typeface="Calibri"/>
                <a:cs typeface="Calibri"/>
              </a:rPr>
              <a:t>ond</a:t>
            </a:r>
            <a:r>
              <a:rPr sz="2800" spc="-10" dirty="0">
                <a:latin typeface="Calibri"/>
                <a:cs typeface="Calibri"/>
              </a:rPr>
              <a:t>iti</a:t>
            </a:r>
            <a:r>
              <a:rPr sz="2800" spc="-20" dirty="0">
                <a:latin typeface="Calibri"/>
                <a:cs typeface="Calibri"/>
              </a:rPr>
              <a:t>on</a:t>
            </a:r>
            <a:endParaRPr sz="2800">
              <a:latin typeface="Calibri"/>
              <a:cs typeface="Calibri"/>
            </a:endParaRPr>
          </a:p>
        </p:txBody>
      </p:sp>
      <p:sp>
        <p:nvSpPr>
          <p:cNvPr id="4" name="object 4"/>
          <p:cNvSpPr/>
          <p:nvPr/>
        </p:nvSpPr>
        <p:spPr>
          <a:xfrm>
            <a:off x="4625980" y="2832994"/>
            <a:ext cx="501650" cy="0"/>
          </a:xfrm>
          <a:custGeom>
            <a:avLst/>
            <a:gdLst/>
            <a:ahLst/>
            <a:cxnLst/>
            <a:rect l="l" t="t" r="r" b="b"/>
            <a:pathLst>
              <a:path w="501650">
                <a:moveTo>
                  <a:pt x="0" y="0"/>
                </a:moveTo>
                <a:lnTo>
                  <a:pt x="501395"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4613275" y="2375604"/>
            <a:ext cx="1186815" cy="65024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254" dirty="0">
                <a:latin typeface="Cambria Math"/>
                <a:cs typeface="Cambria Math"/>
              </a:rPr>
              <a:t>𝑁</a:t>
            </a:r>
            <a:r>
              <a:rPr sz="3000" baseline="-16666" dirty="0">
                <a:latin typeface="Calibri"/>
                <a:cs typeface="Calibri"/>
              </a:rPr>
              <a:t>i </a:t>
            </a:r>
            <a:r>
              <a:rPr sz="3000" spc="-30" baseline="-16666" dirty="0">
                <a:latin typeface="Calibri"/>
                <a:cs typeface="Calibri"/>
              </a:rPr>
              <a:t> </a:t>
            </a:r>
            <a:r>
              <a:rPr sz="4200" spc="-37" baseline="-41666" dirty="0">
                <a:latin typeface="Cambria Math"/>
                <a:cs typeface="Cambria Math"/>
              </a:rPr>
              <a:t>=</a:t>
            </a:r>
            <a:r>
              <a:rPr sz="4200" spc="262" baseline="-41666" dirty="0">
                <a:latin typeface="Cambria Math"/>
                <a:cs typeface="Cambria Math"/>
              </a:rPr>
              <a:t> </a:t>
            </a:r>
            <a:r>
              <a:rPr sz="4200" spc="-30" baseline="-41666" dirty="0">
                <a:latin typeface="Cambria Math"/>
                <a:cs typeface="Cambria Math"/>
              </a:rPr>
              <a:t>0</a:t>
            </a:r>
            <a:endParaRPr sz="4200" baseline="-41666">
              <a:latin typeface="Cambria Math"/>
              <a:cs typeface="Cambria Math"/>
            </a:endParaRPr>
          </a:p>
        </p:txBody>
      </p:sp>
      <p:sp>
        <p:nvSpPr>
          <p:cNvPr id="11" name="object 11"/>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6" name="object 6"/>
          <p:cNvSpPr txBox="1"/>
          <p:nvPr/>
        </p:nvSpPr>
        <p:spPr>
          <a:xfrm>
            <a:off x="1130308" y="2884621"/>
            <a:ext cx="4483735" cy="968375"/>
          </a:xfrm>
          <a:prstGeom prst="rect">
            <a:avLst/>
          </a:prstGeom>
        </p:spPr>
        <p:txBody>
          <a:bodyPr vert="horz" wrap="square" lIns="0" tIns="0" rIns="0" bIns="0" rtlCol="0">
            <a:spAutoFit/>
          </a:bodyPr>
          <a:lstStyle/>
          <a:p>
            <a:pPr marR="565150" algn="r">
              <a:lnSpc>
                <a:spcPct val="100000"/>
              </a:lnSpc>
            </a:pPr>
            <a:r>
              <a:rPr sz="2800" spc="-25" dirty="0">
                <a:latin typeface="Cambria Math"/>
                <a:cs typeface="Cambria Math"/>
              </a:rPr>
              <a:t>d</a:t>
            </a:r>
            <a:r>
              <a:rPr sz="2800" spc="-30" dirty="0">
                <a:latin typeface="Cambria Math"/>
                <a:cs typeface="Cambria Math"/>
              </a:rPr>
              <a:t>𝑡</a:t>
            </a:r>
            <a:endParaRPr sz="2800">
              <a:latin typeface="Cambria Math"/>
              <a:cs typeface="Cambria Math"/>
            </a:endParaRPr>
          </a:p>
          <a:p>
            <a:pPr marL="241300" indent="-228600">
              <a:lnSpc>
                <a:spcPct val="100000"/>
              </a:lnSpc>
              <a:spcBef>
                <a:spcPts val="1190"/>
              </a:spcBef>
              <a:buFont typeface="Symbol"/>
              <a:buChar char=""/>
              <a:tabLst>
                <a:tab pos="241935" algn="l"/>
              </a:tabLst>
            </a:pPr>
            <a:r>
              <a:rPr sz="2800" spc="-20" dirty="0">
                <a:latin typeface="Calibri"/>
                <a:cs typeface="Calibri"/>
              </a:rPr>
              <a:t>Enforc</a:t>
            </a:r>
            <a:r>
              <a:rPr sz="2800" spc="-15" dirty="0">
                <a:latin typeface="Calibri"/>
                <a:cs typeface="Calibri"/>
              </a:rPr>
              <a:t>e</a:t>
            </a:r>
            <a:r>
              <a:rPr sz="2800" spc="-60" dirty="0">
                <a:latin typeface="Times New Roman"/>
                <a:cs typeface="Times New Roman"/>
              </a:rPr>
              <a:t> </a:t>
            </a:r>
            <a:r>
              <a:rPr sz="2800" spc="-20" dirty="0">
                <a:latin typeface="Calibri"/>
                <a:cs typeface="Calibri"/>
              </a:rPr>
              <a:t>p</a:t>
            </a:r>
            <a:r>
              <a:rPr sz="2800" dirty="0">
                <a:latin typeface="Calibri"/>
                <a:cs typeface="Calibri"/>
              </a:rPr>
              <a:t>a</a:t>
            </a:r>
            <a:r>
              <a:rPr sz="2800" spc="-10" dirty="0">
                <a:latin typeface="Calibri"/>
                <a:cs typeface="Calibri"/>
              </a:rPr>
              <a:t>rtic</a:t>
            </a:r>
            <a:r>
              <a:rPr sz="2800" spc="-5" dirty="0">
                <a:latin typeface="Calibri"/>
                <a:cs typeface="Calibri"/>
              </a:rPr>
              <a:t>l</a:t>
            </a:r>
            <a:r>
              <a:rPr sz="2800" spc="-15" dirty="0">
                <a:latin typeface="Calibri"/>
                <a:cs typeface="Calibri"/>
              </a:rPr>
              <a:t>e</a:t>
            </a:r>
            <a:r>
              <a:rPr sz="2800" spc="-60" dirty="0">
                <a:latin typeface="Times New Roman"/>
                <a:cs typeface="Times New Roman"/>
              </a:rPr>
              <a:t> </a:t>
            </a:r>
            <a:r>
              <a:rPr sz="2800" spc="-15" dirty="0">
                <a:latin typeface="Calibri"/>
                <a:cs typeface="Calibri"/>
              </a:rPr>
              <a:t>conservat</a:t>
            </a:r>
            <a:r>
              <a:rPr sz="2800" spc="-20" dirty="0">
                <a:latin typeface="Calibri"/>
                <a:cs typeface="Calibri"/>
              </a:rPr>
              <a:t>ion</a:t>
            </a:r>
            <a:endParaRPr sz="2800">
              <a:latin typeface="Calibri"/>
              <a:cs typeface="Calibri"/>
            </a:endParaRPr>
          </a:p>
        </p:txBody>
      </p:sp>
      <p:sp>
        <p:nvSpPr>
          <p:cNvPr id="7" name="object 7"/>
          <p:cNvSpPr txBox="1"/>
          <p:nvPr/>
        </p:nvSpPr>
        <p:spPr>
          <a:xfrm>
            <a:off x="6129659" y="2628588"/>
            <a:ext cx="1447800" cy="397510"/>
          </a:xfrm>
          <a:prstGeom prst="rect">
            <a:avLst/>
          </a:prstGeom>
        </p:spPr>
        <p:txBody>
          <a:bodyPr vert="horz" wrap="square" lIns="0" tIns="0" rIns="0" bIns="0" rtlCol="0">
            <a:spAutoFit/>
          </a:bodyPr>
          <a:lstStyle/>
          <a:p>
            <a:pPr marL="12700">
              <a:lnSpc>
                <a:spcPct val="100000"/>
              </a:lnSpc>
            </a:pPr>
            <a:r>
              <a:rPr sz="4200" spc="-15" baseline="2976" dirty="0">
                <a:latin typeface="Cambria Math"/>
                <a:cs typeface="Cambria Math"/>
              </a:rPr>
              <a:t>(</a:t>
            </a:r>
            <a:r>
              <a:rPr sz="2800" spc="-30" dirty="0">
                <a:latin typeface="Cambria Math"/>
                <a:cs typeface="Cambria Math"/>
              </a:rPr>
              <a:t>𝑖</a:t>
            </a:r>
            <a:r>
              <a:rPr sz="2800" spc="24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1</a:t>
            </a:r>
            <a:r>
              <a:rPr sz="2800" spc="-15" dirty="0">
                <a:latin typeface="Cambria Math"/>
                <a:cs typeface="Cambria Math"/>
              </a:rPr>
              <a:t>,2</a:t>
            </a:r>
            <a:r>
              <a:rPr sz="4200" spc="-22" baseline="2976" dirty="0">
                <a:latin typeface="Cambria Math"/>
                <a:cs typeface="Cambria Math"/>
              </a:rPr>
              <a:t>)</a:t>
            </a:r>
            <a:r>
              <a:rPr sz="2800" spc="-10" dirty="0">
                <a:latin typeface="Cambria Math"/>
                <a:cs typeface="Cambria Math"/>
              </a:rPr>
              <a:t>.</a:t>
            </a:r>
            <a:endParaRPr sz="2800">
              <a:latin typeface="Cambria Math"/>
              <a:cs typeface="Cambria Math"/>
            </a:endParaRPr>
          </a:p>
        </p:txBody>
      </p:sp>
      <p:sp>
        <p:nvSpPr>
          <p:cNvPr id="8" name="object 8"/>
          <p:cNvSpPr txBox="1"/>
          <p:nvPr/>
        </p:nvSpPr>
        <p:spPr>
          <a:xfrm>
            <a:off x="3174244" y="4117799"/>
            <a:ext cx="1950085" cy="431800"/>
          </a:xfrm>
          <a:prstGeom prst="rect">
            <a:avLst/>
          </a:prstGeom>
        </p:spPr>
        <p:txBody>
          <a:bodyPr vert="horz" wrap="square" lIns="0" tIns="0" rIns="0" bIns="0" rtlCol="0">
            <a:spAutoFit/>
          </a:bodyPr>
          <a:lstStyle/>
          <a:p>
            <a:pPr marL="12700">
              <a:lnSpc>
                <a:spcPct val="100000"/>
              </a:lnSpc>
            </a:pPr>
            <a:r>
              <a:rPr sz="2800" spc="-31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10" dirty="0">
                <a:latin typeface="Cambria Math"/>
                <a:cs typeface="Cambria Math"/>
              </a:rPr>
              <a:t> </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𝑁</a:t>
            </a:r>
            <a:endParaRPr sz="2800">
              <a:latin typeface="Cambria Math"/>
              <a:cs typeface="Cambria Math"/>
            </a:endParaRPr>
          </a:p>
        </p:txBody>
      </p:sp>
      <p:sp>
        <p:nvSpPr>
          <p:cNvPr id="9" name="object 9"/>
          <p:cNvSpPr txBox="1"/>
          <p:nvPr/>
        </p:nvSpPr>
        <p:spPr>
          <a:xfrm>
            <a:off x="5463675" y="4117799"/>
            <a:ext cx="3552825" cy="390525"/>
          </a:xfrm>
          <a:prstGeom prst="rect">
            <a:avLst/>
          </a:prstGeom>
        </p:spPr>
        <p:txBody>
          <a:bodyPr vert="horz" wrap="square" lIns="0" tIns="0" rIns="0" bIns="0" rtlCol="0">
            <a:spAutoFit/>
          </a:bodyPr>
          <a:lstStyle/>
          <a:p>
            <a:pPr marL="12700">
              <a:lnSpc>
                <a:spcPct val="100000"/>
              </a:lnSpc>
            </a:pPr>
            <a:r>
              <a:rPr sz="2800" spc="-15" dirty="0">
                <a:latin typeface="Calibri"/>
                <a:cs typeface="Calibri"/>
              </a:rPr>
              <a:t>(tot</a:t>
            </a:r>
            <a:r>
              <a:rPr sz="2800" spc="-10" dirty="0">
                <a:latin typeface="Calibri"/>
                <a:cs typeface="Calibri"/>
              </a:rPr>
              <a:t>al</a:t>
            </a:r>
            <a:r>
              <a:rPr sz="2800" dirty="0">
                <a:latin typeface="Calibri"/>
                <a:cs typeface="Calibri"/>
              </a:rPr>
              <a:t> </a:t>
            </a:r>
            <a:r>
              <a:rPr sz="2800" spc="-15" dirty="0">
                <a:latin typeface="Calibri"/>
                <a:cs typeface="Calibri"/>
              </a:rPr>
              <a:t>de</a:t>
            </a:r>
            <a:r>
              <a:rPr sz="2800" spc="-30" dirty="0">
                <a:latin typeface="Calibri"/>
                <a:cs typeface="Calibri"/>
              </a:rPr>
              <a:t>n</a:t>
            </a:r>
            <a:r>
              <a:rPr sz="2800" spc="-10" dirty="0">
                <a:latin typeface="Calibri"/>
                <a:cs typeface="Calibri"/>
              </a:rPr>
              <a:t>sity,</a:t>
            </a:r>
            <a:r>
              <a:rPr sz="2800" spc="-5" dirty="0">
                <a:latin typeface="Calibri"/>
                <a:cs typeface="Calibri"/>
              </a:rPr>
              <a:t> </a:t>
            </a:r>
            <a:r>
              <a:rPr sz="2800" spc="-15" dirty="0">
                <a:latin typeface="Calibri"/>
                <a:cs typeface="Calibri"/>
              </a:rPr>
              <a:t>con</a:t>
            </a:r>
            <a:r>
              <a:rPr sz="2800" spc="-5" dirty="0">
                <a:latin typeface="Calibri"/>
                <a:cs typeface="Calibri"/>
              </a:rPr>
              <a:t>s</a:t>
            </a:r>
            <a:r>
              <a:rPr sz="2800" spc="-15" dirty="0">
                <a:latin typeface="Calibri"/>
                <a:cs typeface="Calibri"/>
              </a:rPr>
              <a:t>tant</a:t>
            </a:r>
            <a:r>
              <a:rPr sz="2800" spc="15" dirty="0">
                <a:latin typeface="Calibri"/>
                <a:cs typeface="Calibri"/>
              </a:rPr>
              <a:t>)</a:t>
            </a:r>
            <a:r>
              <a:rPr sz="2800" spc="-10" dirty="0">
                <a:latin typeface="Cambria Math"/>
                <a:cs typeface="Cambria Math"/>
              </a:rPr>
              <a:t>.</a:t>
            </a:r>
            <a:endParaRPr sz="2800">
              <a:latin typeface="Cambria Math"/>
              <a:cs typeface="Cambria Math"/>
            </a:endParaRPr>
          </a:p>
        </p:txBody>
      </p:sp>
      <p:sp>
        <p:nvSpPr>
          <p:cNvPr id="10" name="object 10"/>
          <p:cNvSpPr txBox="1"/>
          <p:nvPr/>
        </p:nvSpPr>
        <p:spPr>
          <a:xfrm>
            <a:off x="1130317" y="4758375"/>
            <a:ext cx="7452995" cy="110363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Insert</a:t>
            </a:r>
            <a:r>
              <a:rPr sz="2800" spc="-60" dirty="0">
                <a:latin typeface="Times New Roman"/>
                <a:cs typeface="Times New Roman"/>
              </a:rPr>
              <a:t> </a:t>
            </a:r>
            <a:r>
              <a:rPr sz="2800" spc="-30" dirty="0">
                <a:latin typeface="Cambria Math"/>
                <a:cs typeface="Cambria Math"/>
              </a:rPr>
              <a:t>𝑃</a:t>
            </a:r>
            <a:r>
              <a:rPr sz="2800" spc="85" dirty="0">
                <a:latin typeface="Cambria Math"/>
                <a:cs typeface="Cambria Math"/>
              </a:rPr>
              <a:t> </a:t>
            </a:r>
            <a:r>
              <a:rPr sz="2800" spc="-15" dirty="0">
                <a:latin typeface="Calibri"/>
                <a:cs typeface="Calibri"/>
              </a:rPr>
              <a:t>and</a:t>
            </a:r>
            <a:r>
              <a:rPr sz="2800" spc="-65" dirty="0">
                <a:latin typeface="Times New Roman"/>
                <a:cs typeface="Times New Roman"/>
              </a:rPr>
              <a:t> </a:t>
            </a:r>
            <a:r>
              <a:rPr sz="2800" spc="-20" dirty="0">
                <a:latin typeface="Calibri"/>
                <a:cs typeface="Calibri"/>
              </a:rPr>
              <a:t>so</a:t>
            </a:r>
            <a:r>
              <a:rPr sz="2800" spc="-5" dirty="0">
                <a:latin typeface="Calibri"/>
                <a:cs typeface="Calibri"/>
              </a:rPr>
              <a:t>l</a:t>
            </a:r>
            <a:r>
              <a:rPr sz="2800" spc="-15" dirty="0">
                <a:latin typeface="Calibri"/>
                <a:cs typeface="Calibri"/>
              </a:rPr>
              <a:t>ve</a:t>
            </a:r>
            <a:r>
              <a:rPr sz="2800" spc="-70" dirty="0">
                <a:latin typeface="Times New Roman"/>
                <a:cs typeface="Times New Roman"/>
              </a:rPr>
              <a:t> </a:t>
            </a:r>
            <a:r>
              <a:rPr sz="2800" spc="-15" dirty="0">
                <a:latin typeface="Calibri"/>
                <a:cs typeface="Calibri"/>
              </a:rPr>
              <a:t>a</a:t>
            </a:r>
            <a:r>
              <a:rPr sz="2800" spc="-5" dirty="0">
                <a:latin typeface="Calibri"/>
                <a:cs typeface="Calibri"/>
              </a:rPr>
              <a:t>l</a:t>
            </a:r>
            <a:r>
              <a:rPr sz="2800" spc="-15" dirty="0">
                <a:latin typeface="Calibri"/>
                <a:cs typeface="Calibri"/>
              </a:rPr>
              <a:t>g</a:t>
            </a:r>
            <a:r>
              <a:rPr sz="2800" spc="-25" dirty="0">
                <a:latin typeface="Calibri"/>
                <a:cs typeface="Calibri"/>
              </a:rPr>
              <a:t>e</a:t>
            </a:r>
            <a:r>
              <a:rPr sz="2800" spc="-20" dirty="0">
                <a:latin typeface="Calibri"/>
                <a:cs typeface="Calibri"/>
              </a:rPr>
              <a:t>bra</a:t>
            </a:r>
            <a:r>
              <a:rPr sz="2800" spc="-10" dirty="0">
                <a:latin typeface="Calibri"/>
                <a:cs typeface="Calibri"/>
              </a:rPr>
              <a:t>ica</a:t>
            </a:r>
            <a:r>
              <a:rPr sz="2800" dirty="0">
                <a:latin typeface="Calibri"/>
                <a:cs typeface="Calibri"/>
              </a:rPr>
              <a:t>ll</a:t>
            </a:r>
            <a:r>
              <a:rPr sz="2800" spc="-15" dirty="0">
                <a:latin typeface="Calibri"/>
                <a:cs typeface="Calibri"/>
              </a:rPr>
              <a:t>y</a:t>
            </a:r>
            <a:r>
              <a:rPr sz="2800" spc="-70" dirty="0">
                <a:latin typeface="Times New Roman"/>
                <a:cs typeface="Times New Roman"/>
              </a:rPr>
              <a:t> </a:t>
            </a:r>
            <a:r>
              <a:rPr sz="2800" spc="-20" dirty="0">
                <a:latin typeface="Calibri"/>
                <a:cs typeface="Calibri"/>
              </a:rPr>
              <a:t>fo</a:t>
            </a:r>
            <a:r>
              <a:rPr sz="2800" spc="-10" dirty="0">
                <a:latin typeface="Calibri"/>
                <a:cs typeface="Calibri"/>
              </a:rPr>
              <a:t>r</a:t>
            </a:r>
            <a:r>
              <a:rPr sz="2800" spc="-55" dirty="0">
                <a:latin typeface="Times New Roman"/>
                <a:cs typeface="Times New Roman"/>
              </a:rPr>
              <a:t> </a:t>
            </a:r>
            <a:r>
              <a:rPr sz="2800" spc="-315" dirty="0">
                <a:latin typeface="Cambria Math"/>
                <a:cs typeface="Cambria Math"/>
              </a:rPr>
              <a:t>𝑁</a:t>
            </a:r>
            <a:r>
              <a:rPr sz="3000" spc="195" baseline="-16666" dirty="0">
                <a:latin typeface="Cambria Math"/>
                <a:cs typeface="Cambria Math"/>
              </a:rPr>
              <a:t>1</a:t>
            </a:r>
            <a:r>
              <a:rPr sz="2800" spc="-10" dirty="0">
                <a:latin typeface="Calibri"/>
                <a:cs typeface="Calibri"/>
              </a:rPr>
              <a:t>:</a:t>
            </a:r>
            <a:endParaRPr sz="2800">
              <a:latin typeface="Calibri"/>
              <a:cs typeface="Calibri"/>
            </a:endParaRPr>
          </a:p>
          <a:p>
            <a:pPr marL="2490470">
              <a:lnSpc>
                <a:spcPct val="100000"/>
              </a:lnSpc>
              <a:spcBef>
                <a:spcPts val="1810"/>
              </a:spcBef>
            </a:pPr>
            <a:r>
              <a:rPr sz="4200" spc="-15" baseline="2976" dirty="0">
                <a:latin typeface="Cambria Math"/>
                <a:cs typeface="Cambria Math"/>
              </a:rPr>
              <a:t>(</a:t>
            </a:r>
            <a:r>
              <a:rPr sz="2800" spc="-30" dirty="0">
                <a:latin typeface="Cambria Math"/>
                <a:cs typeface="Cambria Math"/>
              </a:rPr>
              <a:t>𝑃</a:t>
            </a:r>
            <a:r>
              <a:rPr sz="2800" spc="70"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145" dirty="0">
                <a:latin typeface="Cambria Math"/>
                <a:cs typeface="Cambria Math"/>
              </a:rPr>
              <a:t>𝑅</a:t>
            </a:r>
            <a:r>
              <a:rPr sz="3000" spc="232" baseline="-16666" dirty="0">
                <a:latin typeface="Cambria Math"/>
                <a:cs typeface="Cambria Math"/>
              </a:rPr>
              <a:t>1</a:t>
            </a:r>
            <a:r>
              <a:rPr sz="4200" spc="-22" baseline="2976" dirty="0">
                <a:latin typeface="Cambria Math"/>
                <a:cs typeface="Cambria Math"/>
              </a:rPr>
              <a:t>)</a:t>
            </a:r>
            <a:r>
              <a:rPr sz="2800" spc="-325" dirty="0">
                <a:latin typeface="Cambria Math"/>
                <a:cs typeface="Cambria Math"/>
              </a:rPr>
              <a:t>𝑁</a:t>
            </a:r>
            <a:r>
              <a:rPr sz="3000" spc="60" baseline="-16666" dirty="0">
                <a:latin typeface="Cambria Math"/>
                <a:cs typeface="Cambria Math"/>
              </a:rPr>
              <a:t>1</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22" baseline="2976" dirty="0">
                <a:latin typeface="Cambria Math"/>
                <a:cs typeface="Cambria Math"/>
              </a:rPr>
              <a:t>(</a:t>
            </a:r>
            <a:r>
              <a:rPr sz="2800" spc="-30" dirty="0">
                <a:latin typeface="Cambria Math"/>
                <a:cs typeface="Cambria Math"/>
              </a:rPr>
              <a:t>𝑃</a:t>
            </a:r>
            <a:r>
              <a:rPr sz="2800" spc="7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232" baseline="-16666" dirty="0">
                <a:latin typeface="Cambria Math"/>
                <a:cs typeface="Cambria Math"/>
              </a:rPr>
              <a:t>2</a:t>
            </a:r>
            <a:r>
              <a:rPr sz="4200" spc="-22" baseline="2976" dirty="0">
                <a:latin typeface="Cambria Math"/>
                <a:cs typeface="Cambria Math"/>
              </a:rPr>
              <a:t>)(</a:t>
            </a:r>
            <a:r>
              <a:rPr sz="2800" spc="-30" dirty="0">
                <a:latin typeface="Cambria Math"/>
                <a:cs typeface="Cambria Math"/>
              </a:rPr>
              <a:t>𝑁</a:t>
            </a:r>
            <a:r>
              <a:rPr sz="2800" spc="70"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315" dirty="0">
                <a:latin typeface="Cambria Math"/>
                <a:cs typeface="Cambria Math"/>
              </a:rPr>
              <a:t>𝑁</a:t>
            </a:r>
            <a:r>
              <a:rPr sz="3000" spc="225" baseline="-16666" dirty="0">
                <a:latin typeface="Cambria Math"/>
                <a:cs typeface="Cambria Math"/>
              </a:rPr>
              <a:t>1</a:t>
            </a:r>
            <a:r>
              <a:rPr sz="4200" spc="-22" baseline="2976" dirty="0">
                <a:latin typeface="Cambria Math"/>
                <a:cs typeface="Cambria Math"/>
              </a:rPr>
              <a:t>)</a:t>
            </a:r>
            <a:r>
              <a:rPr sz="2800" spc="-10" dirty="0">
                <a:latin typeface="Cambria Math"/>
                <a:cs typeface="Cambria Math"/>
              </a:rPr>
              <a:t>.</a:t>
            </a:r>
            <a:endParaRPr sz="2800">
              <a:latin typeface="Cambria Math"/>
              <a:cs typeface="Cambria Math"/>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3418204"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Re</a:t>
            </a:r>
            <a:r>
              <a:rPr sz="2800" spc="-10" dirty="0">
                <a:latin typeface="Calibri"/>
                <a:cs typeface="Calibri"/>
              </a:rPr>
              <a:t>a</a:t>
            </a:r>
            <a:r>
              <a:rPr sz="2800" spc="-15" dirty="0">
                <a:latin typeface="Calibri"/>
                <a:cs typeface="Calibri"/>
              </a:rPr>
              <a:t>rrangement</a:t>
            </a:r>
            <a:r>
              <a:rPr sz="2800" spc="-85" dirty="0">
                <a:latin typeface="Times New Roman"/>
                <a:cs typeface="Times New Roman"/>
              </a:rPr>
              <a:t> </a:t>
            </a:r>
            <a:r>
              <a:rPr sz="2800" spc="-10" dirty="0">
                <a:latin typeface="Calibri"/>
                <a:cs typeface="Calibri"/>
              </a:rPr>
              <a:t>y</a:t>
            </a:r>
            <a:r>
              <a:rPr sz="2800" dirty="0">
                <a:latin typeface="Calibri"/>
                <a:cs typeface="Calibri"/>
              </a:rPr>
              <a:t>i</a:t>
            </a:r>
            <a:r>
              <a:rPr sz="2800" spc="-15" dirty="0">
                <a:latin typeface="Calibri"/>
                <a:cs typeface="Calibri"/>
              </a:rPr>
              <a:t>e</a:t>
            </a:r>
            <a:r>
              <a:rPr sz="2800" spc="-5" dirty="0">
                <a:latin typeface="Calibri"/>
                <a:cs typeface="Calibri"/>
              </a:rPr>
              <a:t>l</a:t>
            </a:r>
            <a:r>
              <a:rPr sz="2800" spc="-20" dirty="0">
                <a:latin typeface="Calibri"/>
                <a:cs typeface="Calibri"/>
              </a:rPr>
              <a:t>ds</a:t>
            </a:r>
            <a:endParaRPr sz="2800">
              <a:latin typeface="Calibri"/>
              <a:cs typeface="Calibri"/>
            </a:endParaRPr>
          </a:p>
        </p:txBody>
      </p:sp>
      <p:sp>
        <p:nvSpPr>
          <p:cNvPr id="3" name="object 3"/>
          <p:cNvSpPr txBox="1"/>
          <p:nvPr/>
        </p:nvSpPr>
        <p:spPr>
          <a:xfrm>
            <a:off x="4323714" y="1858968"/>
            <a:ext cx="1134745" cy="381000"/>
          </a:xfrm>
          <a:prstGeom prst="rect">
            <a:avLst/>
          </a:prstGeom>
        </p:spPr>
        <p:txBody>
          <a:bodyPr vert="horz" wrap="square" lIns="0" tIns="0" rIns="0" bIns="0" rtlCol="0">
            <a:spAutoFit/>
          </a:bodyPr>
          <a:lstStyle/>
          <a:p>
            <a:pPr marL="12700">
              <a:lnSpc>
                <a:spcPct val="100000"/>
              </a:lnSpc>
              <a:tabLst>
                <a:tab pos="497205" algn="l"/>
              </a:tabLst>
            </a:pPr>
            <a:r>
              <a:rPr sz="2800" spc="-30" dirty="0">
                <a:latin typeface="Cambria Math"/>
                <a:cs typeface="Cambria Math"/>
              </a:rPr>
              <a:t>𝑁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𝑁</a:t>
            </a:r>
            <a:endParaRPr sz="2800">
              <a:latin typeface="Cambria Math"/>
              <a:cs typeface="Cambria Math"/>
            </a:endParaRPr>
          </a:p>
        </p:txBody>
      </p:sp>
      <p:sp>
        <p:nvSpPr>
          <p:cNvPr id="4" name="object 4"/>
          <p:cNvSpPr txBox="1"/>
          <p:nvPr/>
        </p:nvSpPr>
        <p:spPr>
          <a:xfrm>
            <a:off x="4547742" y="2010379"/>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1</a:t>
            </a:r>
            <a:endParaRPr sz="2000">
              <a:latin typeface="Cambria Math"/>
              <a:cs typeface="Cambria Math"/>
            </a:endParaRPr>
          </a:p>
        </p:txBody>
      </p:sp>
      <p:sp>
        <p:nvSpPr>
          <p:cNvPr id="5" name="object 5"/>
          <p:cNvSpPr txBox="1"/>
          <p:nvPr/>
        </p:nvSpPr>
        <p:spPr>
          <a:xfrm>
            <a:off x="6146420" y="1588838"/>
            <a:ext cx="1045210" cy="4318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𝑃</a:t>
            </a:r>
            <a:r>
              <a:rPr sz="2800" spc="7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endParaRPr sz="3000" baseline="-16666">
              <a:latin typeface="Cambria Math"/>
              <a:cs typeface="Cambria Math"/>
            </a:endParaRPr>
          </a:p>
        </p:txBody>
      </p:sp>
      <p:sp>
        <p:nvSpPr>
          <p:cNvPr id="6" name="object 6"/>
          <p:cNvSpPr/>
          <p:nvPr/>
        </p:nvSpPr>
        <p:spPr>
          <a:xfrm>
            <a:off x="5572383" y="2046610"/>
            <a:ext cx="2208530" cy="0"/>
          </a:xfrm>
          <a:custGeom>
            <a:avLst/>
            <a:gdLst/>
            <a:ahLst/>
            <a:cxnLst/>
            <a:rect l="l" t="t" r="r" b="b"/>
            <a:pathLst>
              <a:path w="2208529">
                <a:moveTo>
                  <a:pt x="0" y="0"/>
                </a:moveTo>
                <a:lnTo>
                  <a:pt x="2208538"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5619110" y="2098236"/>
            <a:ext cx="2099945" cy="1010919"/>
          </a:xfrm>
          <a:prstGeom prst="rect">
            <a:avLst/>
          </a:prstGeom>
        </p:spPr>
        <p:txBody>
          <a:bodyPr vert="horz" wrap="square" lIns="0" tIns="0" rIns="0" bIns="0" rtlCol="0">
            <a:spAutoFit/>
          </a:bodyPr>
          <a:lstStyle/>
          <a:p>
            <a:pPr algn="ctr">
              <a:lnSpc>
                <a:spcPct val="100000"/>
              </a:lnSpc>
            </a:pPr>
            <a:r>
              <a:rPr sz="2800" spc="-20" dirty="0">
                <a:latin typeface="Cambria Math"/>
                <a:cs typeface="Cambria Math"/>
              </a:rPr>
              <a:t>2</a:t>
            </a:r>
            <a:r>
              <a:rPr sz="2800" spc="-150" dirty="0">
                <a:latin typeface="Cambria Math"/>
                <a:cs typeface="Cambria Math"/>
              </a:rPr>
              <a:t> </a:t>
            </a:r>
            <a:r>
              <a:rPr sz="2800" spc="-30" dirty="0">
                <a:latin typeface="Cambria Math"/>
                <a:cs typeface="Cambria Math"/>
              </a:rPr>
              <a:t>𝑃</a:t>
            </a:r>
            <a:r>
              <a:rPr sz="2800" spc="7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02"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endParaRPr sz="3000" baseline="-16666">
              <a:latin typeface="Cambria Math"/>
              <a:cs typeface="Cambria Math"/>
            </a:endParaRPr>
          </a:p>
          <a:p>
            <a:pPr marL="6985" algn="ctr">
              <a:lnSpc>
                <a:spcPct val="100000"/>
              </a:lnSpc>
              <a:spcBef>
                <a:spcPts val="1200"/>
              </a:spcBef>
            </a:pPr>
            <a:r>
              <a:rPr sz="2800" spc="-30" dirty="0">
                <a:latin typeface="Cambria Math"/>
                <a:cs typeface="Cambria Math"/>
              </a:rPr>
              <a:t>𝑃</a:t>
            </a:r>
            <a:r>
              <a:rPr sz="2800" spc="7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45" dirty="0">
                <a:latin typeface="Cambria Math"/>
                <a:cs typeface="Cambria Math"/>
              </a:rPr>
              <a:t>𝑅</a:t>
            </a:r>
            <a:r>
              <a:rPr sz="3000" spc="60" baseline="-16666" dirty="0">
                <a:latin typeface="Cambria Math"/>
                <a:cs typeface="Cambria Math"/>
              </a:rPr>
              <a:t>1</a:t>
            </a:r>
            <a:endParaRPr sz="3000" baseline="-16666">
              <a:latin typeface="Cambria Math"/>
              <a:cs typeface="Cambria Math"/>
            </a:endParaRPr>
          </a:p>
        </p:txBody>
      </p:sp>
      <p:sp>
        <p:nvSpPr>
          <p:cNvPr id="8" name="object 8"/>
          <p:cNvSpPr txBox="1"/>
          <p:nvPr/>
        </p:nvSpPr>
        <p:spPr>
          <a:xfrm>
            <a:off x="7768214" y="1858968"/>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9" name="object 9"/>
          <p:cNvSpPr txBox="1"/>
          <p:nvPr/>
        </p:nvSpPr>
        <p:spPr>
          <a:xfrm>
            <a:off x="4320657" y="2947104"/>
            <a:ext cx="1140460" cy="381000"/>
          </a:xfrm>
          <a:prstGeom prst="rect">
            <a:avLst/>
          </a:prstGeom>
        </p:spPr>
        <p:txBody>
          <a:bodyPr vert="horz" wrap="square" lIns="0" tIns="0" rIns="0" bIns="0" rtlCol="0">
            <a:spAutoFit/>
          </a:bodyPr>
          <a:lstStyle/>
          <a:p>
            <a:pPr marL="12700">
              <a:lnSpc>
                <a:spcPct val="100000"/>
              </a:lnSpc>
              <a:tabLst>
                <a:tab pos="502920" algn="l"/>
              </a:tabLst>
            </a:pPr>
            <a:r>
              <a:rPr sz="2800" spc="-30" dirty="0">
                <a:latin typeface="Cambria Math"/>
                <a:cs typeface="Cambria Math"/>
              </a:rPr>
              <a:t>𝑁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𝑁</a:t>
            </a:r>
            <a:endParaRPr sz="2800">
              <a:latin typeface="Cambria Math"/>
              <a:cs typeface="Cambria Math"/>
            </a:endParaRPr>
          </a:p>
        </p:txBody>
      </p:sp>
      <p:sp>
        <p:nvSpPr>
          <p:cNvPr id="10" name="object 10"/>
          <p:cNvSpPr txBox="1"/>
          <p:nvPr/>
        </p:nvSpPr>
        <p:spPr>
          <a:xfrm>
            <a:off x="4552305" y="3098516"/>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1" name="object 11"/>
          <p:cNvSpPr txBox="1"/>
          <p:nvPr/>
        </p:nvSpPr>
        <p:spPr>
          <a:xfrm>
            <a:off x="5623673" y="3186634"/>
            <a:ext cx="1958975" cy="381000"/>
          </a:xfrm>
          <a:prstGeom prst="rect">
            <a:avLst/>
          </a:prstGeom>
        </p:spPr>
        <p:txBody>
          <a:bodyPr vert="horz" wrap="square" lIns="0" tIns="0" rIns="0" bIns="0" rtlCol="0">
            <a:spAutoFit/>
          </a:bodyPr>
          <a:lstStyle/>
          <a:p>
            <a:pPr marL="12700">
              <a:lnSpc>
                <a:spcPct val="100000"/>
              </a:lnSpc>
              <a:tabLst>
                <a:tab pos="1373505" algn="l"/>
              </a:tabLst>
            </a:pPr>
            <a:r>
              <a:rPr sz="2800" spc="-20" dirty="0">
                <a:latin typeface="Cambria Math"/>
                <a:cs typeface="Cambria Math"/>
              </a:rPr>
              <a:t>2</a:t>
            </a:r>
            <a:r>
              <a:rPr sz="2800" spc="-150" dirty="0">
                <a:latin typeface="Cambria Math"/>
                <a:cs typeface="Cambria Math"/>
              </a:rPr>
              <a:t> </a:t>
            </a:r>
            <a:r>
              <a:rPr sz="2800" spc="-30" dirty="0">
                <a:latin typeface="Cambria Math"/>
                <a:cs typeface="Cambria Math"/>
              </a:rPr>
              <a:t>𝑃</a:t>
            </a:r>
            <a:r>
              <a:rPr sz="2800" spc="7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𝑅</a:t>
            </a:r>
            <a:r>
              <a:rPr sz="2800"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30" dirty="0">
                <a:latin typeface="Cambria Math"/>
                <a:cs typeface="Cambria Math"/>
              </a:rPr>
              <a:t>𝑅</a:t>
            </a:r>
            <a:endParaRPr sz="2800">
              <a:latin typeface="Cambria Math"/>
              <a:cs typeface="Cambria Math"/>
            </a:endParaRPr>
          </a:p>
        </p:txBody>
      </p:sp>
      <p:sp>
        <p:nvSpPr>
          <p:cNvPr id="12" name="object 12"/>
          <p:cNvSpPr txBox="1"/>
          <p:nvPr/>
        </p:nvSpPr>
        <p:spPr>
          <a:xfrm>
            <a:off x="6744075" y="3338046"/>
            <a:ext cx="979169" cy="280035"/>
          </a:xfrm>
          <a:prstGeom prst="rect">
            <a:avLst/>
          </a:prstGeom>
        </p:spPr>
        <p:txBody>
          <a:bodyPr vert="horz" wrap="square" lIns="0" tIns="0" rIns="0" bIns="0" rtlCol="0">
            <a:spAutoFit/>
          </a:bodyPr>
          <a:lstStyle/>
          <a:p>
            <a:pPr marL="12700">
              <a:lnSpc>
                <a:spcPct val="100000"/>
              </a:lnSpc>
              <a:tabLst>
                <a:tab pos="818515" algn="l"/>
              </a:tabLst>
            </a:pPr>
            <a:r>
              <a:rPr sz="2000" spc="40" dirty="0">
                <a:latin typeface="Cambria Math"/>
                <a:cs typeface="Cambria Math"/>
              </a:rPr>
              <a:t>1	2</a:t>
            </a:r>
            <a:endParaRPr sz="2000">
              <a:latin typeface="Cambria Math"/>
              <a:cs typeface="Cambria Math"/>
            </a:endParaRPr>
          </a:p>
        </p:txBody>
      </p:sp>
      <p:sp>
        <p:nvSpPr>
          <p:cNvPr id="13" name="object 13"/>
          <p:cNvSpPr/>
          <p:nvPr/>
        </p:nvSpPr>
        <p:spPr>
          <a:xfrm>
            <a:off x="5576956" y="3134746"/>
            <a:ext cx="2208530" cy="0"/>
          </a:xfrm>
          <a:custGeom>
            <a:avLst/>
            <a:gdLst/>
            <a:ahLst/>
            <a:cxnLst/>
            <a:rect l="l" t="t" r="r" b="b"/>
            <a:pathLst>
              <a:path w="2208529">
                <a:moveTo>
                  <a:pt x="0" y="0"/>
                </a:moveTo>
                <a:lnTo>
                  <a:pt x="2208538" y="0"/>
                </a:lnTo>
              </a:path>
            </a:pathLst>
          </a:custGeom>
          <a:ln w="24129">
            <a:solidFill>
              <a:srgbClr val="000000"/>
            </a:solidFill>
          </a:ln>
        </p:spPr>
        <p:txBody>
          <a:bodyPr wrap="square" lIns="0" tIns="0" rIns="0" bIns="0" rtlCol="0"/>
          <a:lstStyle/>
          <a:p>
            <a:endParaRPr/>
          </a:p>
        </p:txBody>
      </p:sp>
      <p:sp>
        <p:nvSpPr>
          <p:cNvPr id="14" name="object 14"/>
          <p:cNvSpPr txBox="1"/>
          <p:nvPr/>
        </p:nvSpPr>
        <p:spPr>
          <a:xfrm>
            <a:off x="7772787" y="2947104"/>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6" name="object 16"/>
          <p:cNvSpPr txBox="1"/>
          <p:nvPr/>
        </p:nvSpPr>
        <p:spPr>
          <a:xfrm>
            <a:off x="901700" y="6182740"/>
            <a:ext cx="10299700" cy="246221"/>
          </a:xfrm>
          <a:prstGeom prst="rect">
            <a:avLst/>
          </a:prstGeom>
        </p:spPr>
        <p:txBody>
          <a:bodyPr vert="horz" wrap="square" lIns="0" tIns="0" rIns="0" bIns="0" rtlCol="0">
            <a:spAutoFit/>
          </a:bodyPr>
          <a:lstStyle/>
          <a:p>
            <a:pPr marL="12700">
              <a:lnSpc>
                <a:spcPct val="100000"/>
              </a:lnSpc>
            </a:pPr>
            <a:r>
              <a:rPr lang="en-US" sz="1600" b="1" spc="-5" dirty="0">
                <a:solidFill>
                  <a:srgbClr val="FF0000"/>
                </a:solidFill>
                <a:latin typeface="Calibri"/>
                <a:cs typeface="Calibri"/>
              </a:rPr>
              <a:t>Please read my lecture notes for intermediate steps and more details of these derived expressions in lecture notes 3.6 </a:t>
            </a:r>
            <a:endParaRPr sz="1600" dirty="0">
              <a:solidFill>
                <a:srgbClr val="FF0000"/>
              </a:solidFill>
              <a:latin typeface="Calibri"/>
              <a:cs typeface="Calibri"/>
            </a:endParaRPr>
          </a:p>
        </p:txBody>
      </p:sp>
      <p:sp>
        <p:nvSpPr>
          <p:cNvPr id="15" name="object 15"/>
          <p:cNvSpPr txBox="1"/>
          <p:nvPr/>
        </p:nvSpPr>
        <p:spPr>
          <a:xfrm>
            <a:off x="1130300" y="3819209"/>
            <a:ext cx="9448800" cy="113093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Import</a:t>
            </a:r>
            <a:r>
              <a:rPr sz="2800" spc="-10" dirty="0">
                <a:latin typeface="Calibri"/>
                <a:cs typeface="Calibri"/>
              </a:rPr>
              <a:t>a</a:t>
            </a:r>
            <a:r>
              <a:rPr sz="2800" spc="-20" dirty="0">
                <a:latin typeface="Calibri"/>
                <a:cs typeface="Calibri"/>
              </a:rPr>
              <a:t>n</a:t>
            </a:r>
            <a:r>
              <a:rPr sz="2800" spc="-10" dirty="0">
                <a:latin typeface="Calibri"/>
                <a:cs typeface="Calibri"/>
              </a:rPr>
              <a:t>t</a:t>
            </a:r>
            <a:r>
              <a:rPr sz="2800" spc="-60" dirty="0">
                <a:latin typeface="Times New Roman"/>
                <a:cs typeface="Times New Roman"/>
              </a:rPr>
              <a:t> </a:t>
            </a:r>
            <a:r>
              <a:rPr sz="2800" dirty="0">
                <a:latin typeface="Calibri"/>
                <a:cs typeface="Calibri"/>
              </a:rPr>
              <a:t>l</a:t>
            </a:r>
            <a:r>
              <a:rPr sz="2800" spc="5" dirty="0">
                <a:latin typeface="Calibri"/>
                <a:cs typeface="Calibri"/>
              </a:rPr>
              <a:t>i</a:t>
            </a:r>
            <a:r>
              <a:rPr sz="2800" spc="-15" dirty="0">
                <a:latin typeface="Calibri"/>
                <a:cs typeface="Calibri"/>
              </a:rPr>
              <a:t>miti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15" dirty="0">
                <a:latin typeface="Calibri"/>
                <a:cs typeface="Calibri"/>
              </a:rPr>
              <a:t>c</a:t>
            </a:r>
            <a:r>
              <a:rPr sz="2800" spc="-30" dirty="0">
                <a:latin typeface="Calibri"/>
                <a:cs typeface="Calibri"/>
              </a:rPr>
              <a:t>a</a:t>
            </a:r>
            <a:r>
              <a:rPr sz="2800" spc="-20" dirty="0">
                <a:latin typeface="Calibri"/>
                <a:cs typeface="Calibri"/>
              </a:rPr>
              <a:t>ses:</a:t>
            </a:r>
            <a:endParaRPr sz="2800">
              <a:latin typeface="Calibri"/>
              <a:cs typeface="Calibri"/>
            </a:endParaRPr>
          </a:p>
          <a:p>
            <a:pPr marL="241300" indent="-228600">
              <a:lnSpc>
                <a:spcPct val="100000"/>
              </a:lnSpc>
              <a:spcBef>
                <a:spcPts val="1970"/>
              </a:spcBef>
              <a:buFont typeface="Symbol"/>
              <a:buChar char=""/>
              <a:tabLst>
                <a:tab pos="241935" algn="l"/>
              </a:tabLst>
            </a:pPr>
            <a:r>
              <a:rPr sz="2800" spc="-30" dirty="0">
                <a:latin typeface="Cambria Math"/>
                <a:cs typeface="Cambria Math"/>
              </a:rPr>
              <a:t>𝑃</a:t>
            </a:r>
            <a:r>
              <a:rPr sz="2800" spc="229"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85" dirty="0">
                <a:latin typeface="Cambria Math"/>
                <a:cs typeface="Cambria Math"/>
              </a:rPr>
              <a:t>𝑅</a:t>
            </a:r>
            <a:r>
              <a:rPr sz="3000" baseline="-16666" dirty="0">
                <a:latin typeface="Calibri"/>
                <a:cs typeface="Calibri"/>
              </a:rPr>
              <a:t>i </a:t>
            </a:r>
            <a:r>
              <a:rPr sz="3000" spc="-232" baseline="-16666" dirty="0">
                <a:latin typeface="Calibri"/>
                <a:cs typeface="Calibri"/>
              </a:rPr>
              <a:t> </a:t>
            </a:r>
            <a:r>
              <a:rPr sz="2800" spc="-10" dirty="0">
                <a:latin typeface="Calibri"/>
                <a:cs typeface="Calibri"/>
              </a:rPr>
              <a:t>(</a:t>
            </a:r>
            <a:r>
              <a:rPr sz="2800" spc="-15" dirty="0">
                <a:latin typeface="Calibri"/>
                <a:cs typeface="Calibri"/>
              </a:rPr>
              <a:t>weak</a:t>
            </a:r>
            <a:r>
              <a:rPr sz="2800" spc="-5" dirty="0">
                <a:latin typeface="Calibri"/>
                <a:cs typeface="Calibri"/>
              </a:rPr>
              <a:t> </a:t>
            </a:r>
            <a:r>
              <a:rPr sz="2800" spc="-10" dirty="0">
                <a:latin typeface="Calibri"/>
                <a:cs typeface="Calibri"/>
              </a:rPr>
              <a:t>f</a:t>
            </a:r>
            <a:r>
              <a:rPr sz="2800" dirty="0">
                <a:latin typeface="Calibri"/>
                <a:cs typeface="Calibri"/>
              </a:rPr>
              <a:t>i</a:t>
            </a:r>
            <a:r>
              <a:rPr sz="2800" spc="-30" dirty="0">
                <a:latin typeface="Calibri"/>
                <a:cs typeface="Calibri"/>
              </a:rPr>
              <a:t>e</a:t>
            </a:r>
            <a:r>
              <a:rPr sz="2800" spc="-10" dirty="0">
                <a:latin typeface="Calibri"/>
                <a:cs typeface="Calibri"/>
              </a:rPr>
              <a:t>l</a:t>
            </a:r>
            <a:r>
              <a:rPr sz="2800" spc="-30" dirty="0">
                <a:latin typeface="Calibri"/>
                <a:cs typeface="Calibri"/>
              </a:rPr>
              <a:t>d</a:t>
            </a:r>
            <a:r>
              <a:rPr sz="2800" spc="-10" dirty="0">
                <a:latin typeface="Calibri"/>
                <a:cs typeface="Calibri"/>
              </a:rPr>
              <a:t>)</a:t>
            </a:r>
            <a:r>
              <a:rPr sz="2800" dirty="0">
                <a:latin typeface="Calibri"/>
                <a:cs typeface="Calibri"/>
              </a:rPr>
              <a:t> </a:t>
            </a:r>
            <a:r>
              <a:rPr sz="2800" spc="-30" dirty="0">
                <a:latin typeface="Calibri"/>
                <a:cs typeface="Calibri"/>
              </a:rPr>
              <a:t>→</a:t>
            </a:r>
            <a:r>
              <a:rPr sz="2800" spc="-5" dirty="0">
                <a:latin typeface="Calibri"/>
                <a:cs typeface="Calibri"/>
              </a:rPr>
              <a:t> </a:t>
            </a:r>
            <a:r>
              <a:rPr sz="2800" spc="-15" dirty="0">
                <a:latin typeface="Calibri"/>
                <a:cs typeface="Calibri"/>
              </a:rPr>
              <a:t>ret</a:t>
            </a:r>
            <a:r>
              <a:rPr sz="2800" spc="-10" dirty="0">
                <a:latin typeface="Calibri"/>
                <a:cs typeface="Calibri"/>
              </a:rPr>
              <a:t>u</a:t>
            </a:r>
            <a:r>
              <a:rPr sz="2800" spc="-15" dirty="0">
                <a:latin typeface="Calibri"/>
                <a:cs typeface="Calibri"/>
              </a:rPr>
              <a:t>rns</a:t>
            </a:r>
            <a:r>
              <a:rPr sz="2800" spc="-5" dirty="0">
                <a:latin typeface="Calibri"/>
                <a:cs typeface="Calibri"/>
              </a:rPr>
              <a:t> </a:t>
            </a:r>
            <a:r>
              <a:rPr sz="2800" spc="-15" dirty="0">
                <a:latin typeface="Calibri"/>
                <a:cs typeface="Calibri"/>
              </a:rPr>
              <a:t>th</a:t>
            </a:r>
            <a:r>
              <a:rPr sz="2800" spc="-5" dirty="0">
                <a:latin typeface="Calibri"/>
                <a:cs typeface="Calibri"/>
              </a:rPr>
              <a:t>e</a:t>
            </a:r>
            <a:r>
              <a:rPr sz="2800" spc="-15" dirty="0">
                <a:latin typeface="Calibri"/>
                <a:cs typeface="Calibri"/>
              </a:rPr>
              <a:t>rmal</a:t>
            </a:r>
            <a:r>
              <a:rPr sz="2800" spc="15" dirty="0">
                <a:latin typeface="Calibri"/>
                <a:cs typeface="Calibri"/>
              </a:rPr>
              <a:t> </a:t>
            </a:r>
            <a:r>
              <a:rPr sz="2800" spc="-15" dirty="0">
                <a:latin typeface="Calibri"/>
                <a:cs typeface="Calibri"/>
              </a:rPr>
              <a:t>equil</a:t>
            </a:r>
            <a:r>
              <a:rPr sz="2800" dirty="0">
                <a:latin typeface="Calibri"/>
                <a:cs typeface="Calibri"/>
              </a:rPr>
              <a:t>i</a:t>
            </a:r>
            <a:r>
              <a:rPr sz="2800" spc="-15" dirty="0">
                <a:latin typeface="Calibri"/>
                <a:cs typeface="Calibri"/>
              </a:rPr>
              <a:t>brium</a:t>
            </a:r>
            <a:r>
              <a:rPr sz="2800" spc="-5" dirty="0">
                <a:latin typeface="Calibri"/>
                <a:cs typeface="Calibri"/>
              </a:rPr>
              <a:t> </a:t>
            </a:r>
            <a:r>
              <a:rPr sz="2800" spc="-15" dirty="0">
                <a:latin typeface="Calibri"/>
                <a:cs typeface="Calibri"/>
              </a:rPr>
              <a:t>po</a:t>
            </a:r>
            <a:r>
              <a:rPr sz="2800" spc="-5" dirty="0">
                <a:latin typeface="Calibri"/>
                <a:cs typeface="Calibri"/>
              </a:rPr>
              <a:t>p</a:t>
            </a:r>
            <a:r>
              <a:rPr sz="2800" spc="-15" dirty="0">
                <a:latin typeface="Calibri"/>
                <a:cs typeface="Calibri"/>
              </a:rPr>
              <a:t>ula</a:t>
            </a:r>
            <a:r>
              <a:rPr sz="2800" dirty="0">
                <a:latin typeface="Calibri"/>
                <a:cs typeface="Calibri"/>
              </a:rPr>
              <a:t>t</a:t>
            </a:r>
            <a:r>
              <a:rPr sz="2800" spc="-15" dirty="0">
                <a:latin typeface="Calibri"/>
                <a:cs typeface="Calibri"/>
              </a:rPr>
              <a:t>ions.</a:t>
            </a:r>
            <a:endParaRPr sz="2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031CD8-F50A-9784-7D56-58509B0E7F4B}"/>
              </a:ext>
            </a:extLst>
          </p:cNvPr>
          <p:cNvGrpSpPr/>
          <p:nvPr/>
        </p:nvGrpSpPr>
        <p:grpSpPr>
          <a:xfrm>
            <a:off x="1130300" y="949881"/>
            <a:ext cx="10756900" cy="861774"/>
            <a:chOff x="1130300" y="949881"/>
            <a:chExt cx="10756900" cy="861774"/>
          </a:xfrm>
        </p:grpSpPr>
        <p:sp>
          <p:nvSpPr>
            <p:cNvPr id="2" name="object 2"/>
            <p:cNvSpPr txBox="1"/>
            <p:nvPr/>
          </p:nvSpPr>
          <p:spPr>
            <a:xfrm>
              <a:off x="1130300" y="968684"/>
              <a:ext cx="1275715" cy="430887"/>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30" dirty="0">
                  <a:solidFill>
                    <a:srgbClr val="FF0000"/>
                  </a:solidFill>
                  <a:latin typeface="Cambria Math"/>
                  <a:cs typeface="Cambria Math"/>
                </a:rPr>
                <a:t>𝑃</a:t>
              </a:r>
              <a:r>
                <a:rPr sz="2800" spc="229" dirty="0">
                  <a:solidFill>
                    <a:srgbClr val="FF0000"/>
                  </a:solidFill>
                  <a:latin typeface="Cambria Math"/>
                  <a:cs typeface="Cambria Math"/>
                </a:rPr>
                <a:t> </a:t>
              </a:r>
              <a:r>
                <a:rPr sz="2800" spc="-25" dirty="0">
                  <a:solidFill>
                    <a:srgbClr val="FF0000"/>
                  </a:solidFill>
                  <a:latin typeface="Cambria Math"/>
                  <a:cs typeface="Cambria Math"/>
                </a:rPr>
                <a:t>≫</a:t>
              </a:r>
              <a:r>
                <a:rPr sz="2800" spc="165" dirty="0">
                  <a:solidFill>
                    <a:srgbClr val="FF0000"/>
                  </a:solidFill>
                  <a:latin typeface="Cambria Math"/>
                  <a:cs typeface="Cambria Math"/>
                </a:rPr>
                <a:t> </a:t>
              </a:r>
              <a:r>
                <a:rPr sz="2800" spc="-85" dirty="0">
                  <a:solidFill>
                    <a:srgbClr val="FF0000"/>
                  </a:solidFill>
                  <a:latin typeface="Cambria Math"/>
                  <a:cs typeface="Cambria Math"/>
                </a:rPr>
                <a:t>𝑅</a:t>
              </a:r>
              <a:r>
                <a:rPr sz="3000" baseline="-16666" dirty="0">
                  <a:solidFill>
                    <a:srgbClr val="FF0000"/>
                  </a:solidFill>
                  <a:latin typeface="Calibri"/>
                  <a:cs typeface="Calibri"/>
                </a:rPr>
                <a:t>i</a:t>
              </a:r>
            </a:p>
          </p:txBody>
        </p:sp>
        <p:sp>
          <p:nvSpPr>
            <p:cNvPr id="3" name="object 3"/>
            <p:cNvSpPr txBox="1"/>
            <p:nvPr/>
          </p:nvSpPr>
          <p:spPr>
            <a:xfrm>
              <a:off x="2514600" y="949881"/>
              <a:ext cx="9372600" cy="861774"/>
            </a:xfrm>
            <a:prstGeom prst="rect">
              <a:avLst/>
            </a:prstGeom>
          </p:spPr>
          <p:txBody>
            <a:bodyPr vert="horz" wrap="square" lIns="0" tIns="0" rIns="0" bIns="0" rtlCol="0">
              <a:spAutoFit/>
            </a:bodyPr>
            <a:lstStyle/>
            <a:p>
              <a:pPr marL="12700">
                <a:lnSpc>
                  <a:spcPct val="100000"/>
                </a:lnSpc>
                <a:tabLst>
                  <a:tab pos="912494" algn="l"/>
                  <a:tab pos="2004695" algn="l"/>
                  <a:tab pos="2917825" algn="l"/>
                  <a:tab pos="3411220" algn="l"/>
                  <a:tab pos="6015990" algn="l"/>
                  <a:tab pos="7404734" algn="l"/>
                </a:tabLst>
              </a:pPr>
              <a:r>
                <a:rPr sz="2800" spc="-15" dirty="0">
                  <a:latin typeface="Calibri"/>
                  <a:cs typeface="Calibri"/>
                </a:rPr>
                <a:t>(</a:t>
              </a:r>
              <a:r>
                <a:rPr lang="en-US" sz="2800" spc="-15" dirty="0">
                  <a:latin typeface="Calibri"/>
                  <a:cs typeface="Calibri"/>
                </a:rPr>
                <a:t>very </a:t>
              </a:r>
              <a:r>
                <a:rPr sz="2800" spc="-15" dirty="0">
                  <a:latin typeface="Calibri"/>
                  <a:cs typeface="Calibri"/>
                </a:rPr>
                <a:t>strong</a:t>
              </a:r>
              <a:r>
                <a:rPr lang="en-US" sz="2800" spc="-15" dirty="0">
                  <a:latin typeface="Calibri"/>
                  <a:cs typeface="Calibri"/>
                </a:rPr>
                <a:t> </a:t>
              </a:r>
              <a:r>
                <a:rPr sz="2800" spc="-10" dirty="0">
                  <a:latin typeface="Calibri"/>
                  <a:cs typeface="Calibri"/>
                </a:rPr>
                <a:t>fie</a:t>
              </a:r>
              <a:r>
                <a:rPr sz="2800" spc="-5" dirty="0">
                  <a:latin typeface="Calibri"/>
                  <a:cs typeface="Calibri"/>
                </a:rPr>
                <a:t>l</a:t>
              </a:r>
              <a:r>
                <a:rPr sz="2800" spc="-15" dirty="0">
                  <a:latin typeface="Calibri"/>
                  <a:cs typeface="Calibri"/>
                </a:rPr>
                <a:t>d</a:t>
              </a:r>
              <a:r>
                <a:rPr lang="en-US" sz="2800" spc="-15" dirty="0">
                  <a:latin typeface="Calibri"/>
                  <a:cs typeface="Calibri"/>
                </a:rPr>
                <a:t>, </a:t>
              </a:r>
              <a:r>
                <a:rPr lang="en-US" sz="2800" spc="-15" dirty="0">
                  <a:solidFill>
                    <a:srgbClr val="FF0000"/>
                  </a:solidFill>
                  <a:latin typeface="Calibri"/>
                  <a:cs typeface="Calibri"/>
                </a:rPr>
                <a:t>P=</a:t>
              </a:r>
              <a:r>
                <a:rPr lang="en-US" sz="2800" spc="-15" dirty="0">
                  <a:solidFill>
                    <a:srgbClr val="FF0000"/>
                  </a:solidFill>
                  <a:latin typeface="Calibri"/>
                  <a:cs typeface="Calibri"/>
                  <a:sym typeface="Symbol" panose="05050102010706020507" pitchFamily="18" charset="2"/>
                </a:rPr>
                <a:t></a:t>
              </a:r>
              <a:r>
                <a:rPr lang="en-US" sz="2800" spc="-15" dirty="0">
                  <a:latin typeface="Calibri"/>
                  <a:cs typeface="Calibri"/>
                  <a:sym typeface="Symbol" panose="05050102010706020507" pitchFamily="18" charset="2"/>
                </a:rPr>
                <a:t> </a:t>
              </a:r>
              <a:r>
                <a:rPr lang="en-US" sz="2800" spc="-15" dirty="0">
                  <a:latin typeface="Calibri"/>
                  <a:cs typeface="Calibri"/>
                </a:rPr>
                <a:t> </a:t>
              </a:r>
              <a:r>
                <a:rPr sz="2800" spc="-15" dirty="0">
                  <a:latin typeface="Calibri"/>
                  <a:cs typeface="Calibri"/>
                </a:rPr>
                <a:t>)</a:t>
              </a:r>
              <a:r>
                <a:rPr sz="2800" spc="-30" dirty="0">
                  <a:latin typeface="Calibri"/>
                  <a:cs typeface="Calibri"/>
                </a:rPr>
                <a:t>→</a:t>
              </a:r>
              <a:r>
                <a:rPr lang="en-US" sz="2800" spc="-30" dirty="0">
                  <a:latin typeface="Calibri"/>
                  <a:cs typeface="Calibri"/>
                </a:rPr>
                <a:t> then </a:t>
              </a:r>
              <a:r>
                <a:rPr sz="2800" spc="-315" dirty="0">
                  <a:solidFill>
                    <a:srgbClr val="FF0000"/>
                  </a:solidFill>
                  <a:latin typeface="Cambria Math"/>
                  <a:cs typeface="Cambria Math"/>
                </a:rPr>
                <a:t>𝑁</a:t>
              </a:r>
              <a:r>
                <a:rPr sz="3000" spc="60" baseline="-16666" dirty="0">
                  <a:solidFill>
                    <a:srgbClr val="FF0000"/>
                  </a:solidFill>
                  <a:latin typeface="Cambria Math"/>
                  <a:cs typeface="Cambria Math"/>
                </a:rPr>
                <a:t>1</a:t>
              </a:r>
              <a:r>
                <a:rPr sz="3000" baseline="-16666" dirty="0">
                  <a:solidFill>
                    <a:srgbClr val="FF0000"/>
                  </a:solidFill>
                  <a:latin typeface="Cambria Math"/>
                  <a:cs typeface="Cambria Math"/>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254" dirty="0">
                  <a:solidFill>
                    <a:srgbClr val="FF0000"/>
                  </a:solidFill>
                  <a:latin typeface="Cambria Math"/>
                  <a:cs typeface="Cambria Math"/>
                </a:rPr>
                <a:t>𝑁</a:t>
              </a:r>
              <a:r>
                <a:rPr sz="3000" spc="60" baseline="-16666" dirty="0">
                  <a:solidFill>
                    <a:srgbClr val="FF0000"/>
                  </a:solidFill>
                  <a:latin typeface="Cambria Math"/>
                  <a:cs typeface="Cambria Math"/>
                </a:rPr>
                <a:t>2</a:t>
              </a:r>
              <a:r>
                <a:rPr sz="3000" baseline="-16666" dirty="0">
                  <a:solidFill>
                    <a:srgbClr val="FF0000"/>
                  </a:solidFill>
                  <a:latin typeface="Cambria Math"/>
                  <a:cs typeface="Cambria Math"/>
                </a:rPr>
                <a:t> </a:t>
              </a:r>
              <a:r>
                <a:rPr sz="3000" spc="-7" baseline="-16666" dirty="0">
                  <a:solidFill>
                    <a:srgbClr val="FF0000"/>
                  </a:solidFill>
                  <a:latin typeface="Cambria Math"/>
                  <a:cs typeface="Cambria Math"/>
                </a:rPr>
                <a:t> </a:t>
              </a:r>
              <a:r>
                <a:rPr sz="2800" spc="-25" dirty="0">
                  <a:solidFill>
                    <a:srgbClr val="FF0000"/>
                  </a:solidFill>
                  <a:latin typeface="Cambria Math"/>
                  <a:cs typeface="Cambria Math"/>
                </a:rPr>
                <a:t>=</a:t>
              </a:r>
              <a:r>
                <a:rPr sz="2800" spc="175" dirty="0">
                  <a:solidFill>
                    <a:srgbClr val="FF0000"/>
                  </a:solidFill>
                  <a:latin typeface="Cambria Math"/>
                  <a:cs typeface="Cambria Math"/>
                </a:rPr>
                <a:t> </a:t>
              </a:r>
              <a:r>
                <a:rPr sz="2800" spc="30" dirty="0">
                  <a:solidFill>
                    <a:srgbClr val="FF0000"/>
                  </a:solidFill>
                  <a:latin typeface="Cambria Math"/>
                  <a:cs typeface="Cambria Math"/>
                </a:rPr>
                <a:t>𝑁</a:t>
              </a:r>
              <a:r>
                <a:rPr sz="2800" spc="-5" dirty="0">
                  <a:solidFill>
                    <a:srgbClr val="FF0000"/>
                  </a:solidFill>
                  <a:latin typeface="Cambria Math"/>
                  <a:cs typeface="Cambria Math"/>
                </a:rPr>
                <a:t>/</a:t>
              </a:r>
              <a:r>
                <a:rPr sz="2800" spc="-25" dirty="0">
                  <a:solidFill>
                    <a:srgbClr val="FF0000"/>
                  </a:solidFill>
                  <a:latin typeface="Cambria Math"/>
                  <a:cs typeface="Cambria Math"/>
                </a:rPr>
                <a:t>2</a:t>
              </a:r>
              <a:r>
                <a:rPr sz="2800" dirty="0">
                  <a:latin typeface="Calibri"/>
                  <a:cs typeface="Calibri"/>
                </a:rPr>
                <a:t>.</a:t>
              </a:r>
              <a:r>
                <a:rPr sz="2800" dirty="0">
                  <a:latin typeface="Times New Roman"/>
                  <a:cs typeface="Times New Roman"/>
                </a:rPr>
                <a:t>	</a:t>
              </a:r>
              <a:r>
                <a:rPr sz="2800" spc="-25" dirty="0">
                  <a:latin typeface="Calibri"/>
                  <a:cs typeface="Calibri"/>
                </a:rPr>
                <a:t>M</a:t>
              </a:r>
              <a:r>
                <a:rPr sz="2800" spc="-10" dirty="0">
                  <a:latin typeface="Calibri"/>
                  <a:cs typeface="Calibri"/>
                </a:rPr>
                <a:t>e</a:t>
              </a:r>
              <a:r>
                <a:rPr sz="2800" spc="-20" dirty="0">
                  <a:latin typeface="Calibri"/>
                  <a:cs typeface="Calibri"/>
                </a:rPr>
                <a:t>d</a:t>
              </a:r>
              <a:r>
                <a:rPr sz="2800" spc="-10" dirty="0">
                  <a:latin typeface="Calibri"/>
                  <a:cs typeface="Calibri"/>
                </a:rPr>
                <a:t>i</a:t>
              </a:r>
              <a:r>
                <a:rPr sz="2800" spc="-20" dirty="0">
                  <a:latin typeface="Calibri"/>
                  <a:cs typeface="Calibri"/>
                </a:rPr>
                <a:t>u</a:t>
              </a:r>
              <a:r>
                <a:rPr sz="2800" spc="-25" dirty="0">
                  <a:latin typeface="Calibri"/>
                  <a:cs typeface="Calibri"/>
                </a:rPr>
                <a:t>m</a:t>
              </a:r>
              <a:r>
                <a:rPr sz="2800" dirty="0">
                  <a:latin typeface="Times New Roman"/>
                  <a:cs typeface="Times New Roman"/>
                </a:rPr>
                <a:t>	</a:t>
              </a:r>
              <a:r>
                <a:rPr lang="en-US" sz="2800" spc="-20" dirty="0">
                  <a:cs typeface="Calibri"/>
                </a:rPr>
                <a:t>be</a:t>
              </a:r>
              <a:r>
                <a:rPr lang="en-US" sz="2800" spc="-5" dirty="0">
                  <a:cs typeface="Calibri"/>
                </a:rPr>
                <a:t>c</a:t>
              </a:r>
              <a:r>
                <a:rPr lang="en-US" sz="2800" spc="-25" dirty="0">
                  <a:cs typeface="Calibri"/>
                </a:rPr>
                <a:t>omes </a:t>
              </a:r>
              <a:r>
                <a:rPr lang="en-US" sz="2800" spc="-15" dirty="0">
                  <a:cs typeface="Calibri"/>
                </a:rPr>
                <a:t>transpar</a:t>
              </a:r>
              <a:r>
                <a:rPr lang="en-US" sz="2800" spc="-5" dirty="0">
                  <a:cs typeface="Calibri"/>
                </a:rPr>
                <a:t>e</a:t>
              </a:r>
              <a:r>
                <a:rPr lang="en-US" sz="2800" spc="-20" dirty="0">
                  <a:cs typeface="Calibri"/>
                </a:rPr>
                <a:t>n</a:t>
              </a:r>
              <a:r>
                <a:rPr lang="en-US" sz="2800" spc="-10" dirty="0">
                  <a:cs typeface="Calibri"/>
                </a:rPr>
                <a:t>t</a:t>
              </a:r>
              <a:r>
                <a:rPr lang="en-US" sz="2800" spc="-70" dirty="0">
                  <a:latin typeface="Times New Roman"/>
                  <a:cs typeface="Times New Roman"/>
                </a:rPr>
                <a:t> </a:t>
              </a:r>
              <a:r>
                <a:rPr lang="en-US" sz="2800" spc="-20" dirty="0">
                  <a:cs typeface="Calibri"/>
                </a:rPr>
                <a:t>beca</a:t>
              </a:r>
              <a:r>
                <a:rPr lang="en-US" sz="2800" dirty="0">
                  <a:cs typeface="Calibri"/>
                </a:rPr>
                <a:t>u</a:t>
              </a:r>
              <a:r>
                <a:rPr lang="en-US" sz="2800" spc="-10" dirty="0">
                  <a:cs typeface="Calibri"/>
                </a:rPr>
                <a:t>s</a:t>
              </a:r>
              <a:r>
                <a:rPr lang="en-US" sz="2800" spc="-15" dirty="0">
                  <a:cs typeface="Calibri"/>
                </a:rPr>
                <a:t>e</a:t>
              </a:r>
              <a:r>
                <a:rPr lang="en-US" sz="2800" spc="-70" dirty="0">
                  <a:latin typeface="Times New Roman"/>
                  <a:cs typeface="Times New Roman"/>
                </a:rPr>
                <a:t> </a:t>
              </a:r>
              <a:r>
                <a:rPr lang="en-US" sz="2800" spc="-15" dirty="0">
                  <a:cs typeface="Calibri"/>
                </a:rPr>
                <a:t>the</a:t>
              </a:r>
              <a:r>
                <a:rPr lang="en-US" sz="2800" spc="-70" dirty="0">
                  <a:latin typeface="Times New Roman"/>
                  <a:cs typeface="Times New Roman"/>
                </a:rPr>
                <a:t> </a:t>
              </a:r>
              <a:r>
                <a:rPr lang="en-US" sz="2800" spc="-20" dirty="0">
                  <a:cs typeface="Calibri"/>
                </a:rPr>
                <a:t>p</a:t>
              </a:r>
              <a:r>
                <a:rPr lang="en-US" sz="2800" spc="-5" dirty="0">
                  <a:cs typeface="Calibri"/>
                </a:rPr>
                <a:t>o</a:t>
              </a:r>
              <a:r>
                <a:rPr lang="en-US" sz="2800" spc="-20" dirty="0">
                  <a:cs typeface="Calibri"/>
                </a:rPr>
                <a:t>pu</a:t>
              </a:r>
              <a:r>
                <a:rPr lang="en-US" sz="2800" spc="-5" dirty="0">
                  <a:cs typeface="Calibri"/>
                </a:rPr>
                <a:t>l</a:t>
              </a:r>
              <a:r>
                <a:rPr lang="en-US" sz="2800" spc="-15" dirty="0">
                  <a:cs typeface="Calibri"/>
                </a:rPr>
                <a:t>at</a:t>
              </a:r>
              <a:r>
                <a:rPr lang="en-US" sz="2800" spc="-5" dirty="0">
                  <a:cs typeface="Calibri"/>
                </a:rPr>
                <a:t>i</a:t>
              </a:r>
              <a:r>
                <a:rPr lang="en-US" sz="2800" spc="-20" dirty="0">
                  <a:cs typeface="Calibri"/>
                </a:rPr>
                <a:t>on</a:t>
              </a:r>
              <a:r>
                <a:rPr lang="en-US" sz="2800" spc="-15" dirty="0">
                  <a:cs typeface="Calibri"/>
                </a:rPr>
                <a:t>s</a:t>
              </a:r>
              <a:r>
                <a:rPr lang="en-US" sz="2800" spc="-70" dirty="0">
                  <a:latin typeface="Times New Roman"/>
                  <a:cs typeface="Times New Roman"/>
                </a:rPr>
                <a:t> </a:t>
              </a:r>
              <a:r>
                <a:rPr lang="en-US" sz="2800" spc="-15" dirty="0">
                  <a:cs typeface="Calibri"/>
                </a:rPr>
                <a:t>equal</a:t>
              </a:r>
              <a:r>
                <a:rPr lang="en-US" sz="2800" dirty="0">
                  <a:cs typeface="Calibri"/>
                </a:rPr>
                <a:t>i</a:t>
              </a:r>
              <a:r>
                <a:rPr lang="en-US" sz="2800" spc="-20" dirty="0">
                  <a:cs typeface="Calibri"/>
                </a:rPr>
                <a:t>zed</a:t>
              </a:r>
              <a:endParaRPr sz="2800" dirty="0">
                <a:latin typeface="Calibri"/>
                <a:cs typeface="Calibri"/>
              </a:endParaRPr>
            </a:p>
          </p:txBody>
        </p:sp>
      </p:grpSp>
      <p:sp>
        <p:nvSpPr>
          <p:cNvPr id="4" name="object 4"/>
          <p:cNvSpPr txBox="1"/>
          <p:nvPr/>
        </p:nvSpPr>
        <p:spPr>
          <a:xfrm>
            <a:off x="990600" y="1812645"/>
            <a:ext cx="9220200" cy="4739759"/>
          </a:xfrm>
          <a:prstGeom prst="rect">
            <a:avLst/>
          </a:prstGeom>
        </p:spPr>
        <p:txBody>
          <a:bodyPr vert="horz" wrap="square" lIns="0" tIns="0" rIns="0" bIns="0" rtlCol="0">
            <a:spAutoFit/>
          </a:bodyPr>
          <a:lstStyle/>
          <a:p>
            <a:pPr marL="469900">
              <a:lnSpc>
                <a:spcPct val="100000"/>
              </a:lnSpc>
            </a:pPr>
            <a:endParaRPr sz="2800" dirty="0">
              <a:latin typeface="Calibri"/>
              <a:cs typeface="Calibri"/>
            </a:endParaRPr>
          </a:p>
          <a:p>
            <a:r>
              <a:rPr lang="en-US" dirty="0">
                <a:solidFill>
                  <a:srgbClr val="FF0000"/>
                </a:solidFill>
              </a:rPr>
              <a:t>Why does this happen? </a:t>
            </a:r>
            <a:r>
              <a:rPr lang="en-US" dirty="0"/>
              <a:t>When 𝑃 is very large, stimulated absorption (emptying 𝑁1, filling 𝑁2) and stimulated emission (emptying 𝑁2, filling 𝑁1) are both occurring very rapidly. The system is driven so hard that it can't distinguish much between the up and down transitions; any atom that relaxes down is quickly pumped back up, and any atom pumped up can be quickly stimulated back down. The relaxation rates 𝑅1 and 𝑅2, which try to establish some other equilibrium, become negligible in comparison. The system reaches a state where the upward and downward stimulated rates nearly balance, which occurs when 𝑁1≈𝑁2. </a:t>
            </a:r>
          </a:p>
          <a:p>
            <a:r>
              <a:rPr lang="en-US" dirty="0"/>
              <a:t>The consequence is that the "Medium becomes transparent." Why? Net absorption of light is proportional to the population difference (𝑁1−𝑁2) times the 𝐵12 coefficient, minus stimulated emission which is proportional to 𝑁2 times 𝐵21. If we assume 𝐵12=𝐵21 (for equal degeneracies), then net absorption is proportional to (𝑁1−𝑁2). If 𝑁1=𝑁2, then (𝑁1−𝑁2)=0. This means there is no net absorption of light from the incident beam.</a:t>
            </a:r>
          </a:p>
          <a:p>
            <a:r>
              <a:rPr lang="en-US" dirty="0">
                <a:solidFill>
                  <a:srgbClr val="FF0000"/>
                </a:solidFill>
              </a:rPr>
              <a:t>The number of photons absorbed per unit time is exactly balanced by the number of photons added back into the beam by stimulated emission. The medium neither attenuates nor amplifies the beam; it becomes transparent to the strong resonant light. </a:t>
            </a:r>
            <a:endParaRPr sz="2800" dirty="0">
              <a:solidFill>
                <a:srgbClr val="FF0000"/>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302372"/>
            <a:ext cx="8511540" cy="523220"/>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15" dirty="0">
                <a:solidFill>
                  <a:srgbClr val="0000FF"/>
                </a:solidFill>
                <a:latin typeface="Calibri"/>
                <a:cs typeface="Calibri"/>
              </a:rPr>
              <a:t>6: </a:t>
            </a:r>
            <a:r>
              <a:rPr sz="3400" b="1" u="heavy" spc="-25" dirty="0">
                <a:solidFill>
                  <a:srgbClr val="0000FF"/>
                </a:solidFill>
                <a:latin typeface="Calibri"/>
                <a:cs typeface="Calibri"/>
              </a:rPr>
              <a:t>I</a:t>
            </a:r>
            <a:r>
              <a:rPr sz="3400" b="1" u="heavy" spc="-20" dirty="0">
                <a:solidFill>
                  <a:srgbClr val="0000FF"/>
                </a:solidFill>
                <a:latin typeface="Calibri"/>
                <a:cs typeface="Calibri"/>
              </a:rPr>
              <a:t>ntroduc</a:t>
            </a:r>
            <a:r>
              <a:rPr sz="3400" b="1" u="heavy" spc="-5" dirty="0">
                <a:solidFill>
                  <a:srgbClr val="0000FF"/>
                </a:solidFill>
                <a:latin typeface="Calibri"/>
                <a:cs typeface="Calibri"/>
              </a:rPr>
              <a:t>i</a:t>
            </a:r>
            <a:r>
              <a:rPr sz="3400" b="1" u="heavy" spc="-20" dirty="0">
                <a:solidFill>
                  <a:srgbClr val="0000FF"/>
                </a:solidFill>
                <a:latin typeface="Calibri"/>
                <a:cs typeface="Calibri"/>
              </a:rPr>
              <a:t>ng</a:t>
            </a:r>
            <a:r>
              <a:rPr sz="3400" b="1" u="heavy" spc="-15" dirty="0">
                <a:solidFill>
                  <a:srgbClr val="0000FF"/>
                </a:solidFill>
                <a:latin typeface="Calibri"/>
                <a:cs typeface="Calibri"/>
              </a:rPr>
              <a:t> </a:t>
            </a:r>
            <a:r>
              <a:rPr sz="3400" b="1" u="heavy" spc="-20" dirty="0">
                <a:solidFill>
                  <a:srgbClr val="0000FF"/>
                </a:solidFill>
                <a:latin typeface="Calibri"/>
                <a:cs typeface="Calibri"/>
              </a:rPr>
              <a:t>the </a:t>
            </a:r>
            <a:r>
              <a:rPr sz="3400" b="1" u="heavy" spc="-20" dirty="0">
                <a:solidFill>
                  <a:srgbClr val="FF0000"/>
                </a:solidFill>
                <a:latin typeface="Calibri"/>
                <a:cs typeface="Calibri"/>
              </a:rPr>
              <a:t>Satu</a:t>
            </a:r>
            <a:r>
              <a:rPr sz="3400" b="1" u="heavy" spc="-10" dirty="0">
                <a:solidFill>
                  <a:srgbClr val="FF0000"/>
                </a:solidFill>
                <a:latin typeface="Calibri"/>
                <a:cs typeface="Calibri"/>
              </a:rPr>
              <a:t>r</a:t>
            </a:r>
            <a:r>
              <a:rPr sz="3400" b="1" u="heavy" spc="-15" dirty="0">
                <a:solidFill>
                  <a:srgbClr val="FF0000"/>
                </a:solidFill>
                <a:latin typeface="Calibri"/>
                <a:cs typeface="Calibri"/>
              </a:rPr>
              <a:t>ation</a:t>
            </a:r>
            <a:r>
              <a:rPr sz="3400" b="1" u="heavy" spc="-20" dirty="0">
                <a:solidFill>
                  <a:srgbClr val="FF0000"/>
                </a:solidFill>
                <a:latin typeface="Calibri"/>
                <a:cs typeface="Calibri"/>
              </a:rPr>
              <a:t> </a:t>
            </a:r>
            <a:r>
              <a:rPr sz="3400" b="1" u="heavy" spc="-25" dirty="0">
                <a:solidFill>
                  <a:srgbClr val="FF0000"/>
                </a:solidFill>
                <a:latin typeface="Calibri"/>
                <a:cs typeface="Calibri"/>
              </a:rPr>
              <a:t>Pa</a:t>
            </a:r>
            <a:r>
              <a:rPr sz="3400" b="1" u="heavy" spc="-5" dirty="0">
                <a:solidFill>
                  <a:srgbClr val="FF0000"/>
                </a:solidFill>
                <a:latin typeface="Calibri"/>
                <a:cs typeface="Calibri"/>
              </a:rPr>
              <a:t>r</a:t>
            </a:r>
            <a:r>
              <a:rPr sz="3400" b="1" u="heavy" spc="-20" dirty="0">
                <a:solidFill>
                  <a:srgbClr val="FF0000"/>
                </a:solidFill>
                <a:latin typeface="Calibri"/>
                <a:cs typeface="Calibri"/>
              </a:rPr>
              <a:t>amete</a:t>
            </a:r>
            <a:r>
              <a:rPr sz="3400" b="1" u="heavy" dirty="0">
                <a:solidFill>
                  <a:srgbClr val="FF0000"/>
                </a:solidFill>
                <a:latin typeface="Calibri"/>
                <a:cs typeface="Calibri"/>
              </a:rPr>
              <a:t>r</a:t>
            </a:r>
            <a:r>
              <a:rPr sz="3400" b="1" u="heavy" spc="0" dirty="0">
                <a:solidFill>
                  <a:srgbClr val="FF0000"/>
                </a:solidFill>
                <a:latin typeface="Calibri"/>
                <a:cs typeface="Calibri"/>
              </a:rPr>
              <a:t> </a:t>
            </a:r>
            <a:r>
              <a:rPr sz="3400" spc="-35" dirty="0">
                <a:solidFill>
                  <a:srgbClr val="FF0000"/>
                </a:solidFill>
                <a:latin typeface="Cambria Math"/>
                <a:cs typeface="Cambria Math"/>
              </a:rPr>
              <a:t>𝑺</a:t>
            </a:r>
            <a:endParaRPr sz="3400" dirty="0">
              <a:solidFill>
                <a:srgbClr val="FF0000"/>
              </a:solidFill>
              <a:latin typeface="Cambria Math"/>
              <a:cs typeface="Cambria Math"/>
            </a:endParaRPr>
          </a:p>
        </p:txBody>
      </p:sp>
      <p:sp>
        <p:nvSpPr>
          <p:cNvPr id="3" name="object 3"/>
          <p:cNvSpPr txBox="1"/>
          <p:nvPr/>
        </p:nvSpPr>
        <p:spPr>
          <a:xfrm>
            <a:off x="487878" y="1029740"/>
            <a:ext cx="5676900"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ffe</a:t>
            </a:r>
            <a:r>
              <a:rPr sz="2800" dirty="0">
                <a:latin typeface="Calibri"/>
                <a:cs typeface="Calibri"/>
              </a:rPr>
              <a:t>r</a:t>
            </a:r>
            <a:r>
              <a:rPr sz="2800" spc="-15" dirty="0">
                <a:latin typeface="Calibri"/>
                <a:cs typeface="Calibri"/>
              </a:rPr>
              <a:t>en</a:t>
            </a:r>
            <a:r>
              <a:rPr sz="2800" spc="-10" dirty="0">
                <a:latin typeface="Calibri"/>
                <a:cs typeface="Calibri"/>
              </a:rPr>
              <a:t>c</a:t>
            </a:r>
            <a:r>
              <a:rPr sz="2800" spc="-15" dirty="0">
                <a:latin typeface="Calibri"/>
                <a:cs typeface="Calibri"/>
              </a:rPr>
              <a:t>e</a:t>
            </a:r>
            <a:r>
              <a:rPr sz="2800" spc="-70" dirty="0">
                <a:latin typeface="Times New Roman"/>
                <a:cs typeface="Times New Roman"/>
              </a:rPr>
              <a:t> </a:t>
            </a:r>
            <a:r>
              <a:rPr sz="2800" spc="-5" dirty="0">
                <a:latin typeface="Calibri"/>
                <a:cs typeface="Calibri"/>
              </a:rPr>
              <a:t>(</a:t>
            </a:r>
            <a:r>
              <a:rPr sz="2800" spc="-20" dirty="0">
                <a:latin typeface="Calibri"/>
                <a:cs typeface="Calibri"/>
              </a:rPr>
              <a:t>ne</a:t>
            </a:r>
            <a:r>
              <a:rPr sz="2800" spc="-10" dirty="0">
                <a:latin typeface="Calibri"/>
                <a:cs typeface="Calibri"/>
              </a:rPr>
              <a:t>t</a:t>
            </a:r>
            <a:r>
              <a:rPr sz="2800" spc="-55" dirty="0">
                <a:latin typeface="Times New Roman"/>
                <a:cs typeface="Times New Roman"/>
              </a:rPr>
              <a:t> </a:t>
            </a:r>
            <a:r>
              <a:rPr sz="2800" spc="-15" dirty="0">
                <a:latin typeface="Calibri"/>
                <a:cs typeface="Calibri"/>
              </a:rPr>
              <a:t>absorbers)</a:t>
            </a:r>
            <a:endParaRPr sz="2800" dirty="0">
              <a:latin typeface="Calibri"/>
              <a:cs typeface="Calibri"/>
            </a:endParaRPr>
          </a:p>
        </p:txBody>
      </p:sp>
      <p:sp>
        <p:nvSpPr>
          <p:cNvPr id="6" name="object 6"/>
          <p:cNvSpPr txBox="1"/>
          <p:nvPr/>
        </p:nvSpPr>
        <p:spPr>
          <a:xfrm>
            <a:off x="1130304" y="3054160"/>
            <a:ext cx="9134470" cy="86177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Unsaturated</a:t>
            </a:r>
            <a:r>
              <a:rPr sz="2800" spc="-75" dirty="0">
                <a:latin typeface="Times New Roman"/>
                <a:cs typeface="Times New Roman"/>
              </a:rPr>
              <a:t> </a:t>
            </a:r>
            <a:r>
              <a:rPr sz="2800" spc="-20" dirty="0">
                <a:latin typeface="Calibri"/>
                <a:cs typeface="Calibri"/>
              </a:rPr>
              <a:t>d</a:t>
            </a:r>
            <a:r>
              <a:rPr sz="2800" spc="-10" dirty="0">
                <a:latin typeface="Calibri"/>
                <a:cs typeface="Calibri"/>
              </a:rPr>
              <a:t>i</a:t>
            </a:r>
            <a:r>
              <a:rPr sz="2800" spc="-15" dirty="0">
                <a:latin typeface="Calibri"/>
                <a:cs typeface="Calibri"/>
              </a:rPr>
              <a:t>ff</a:t>
            </a:r>
            <a:r>
              <a:rPr sz="2800" spc="-10" dirty="0">
                <a:latin typeface="Calibri"/>
                <a:cs typeface="Calibri"/>
              </a:rPr>
              <a:t>e</a:t>
            </a:r>
            <a:r>
              <a:rPr sz="2800" spc="-15" dirty="0">
                <a:latin typeface="Calibri"/>
                <a:cs typeface="Calibri"/>
              </a:rPr>
              <a:t>rence</a:t>
            </a:r>
            <a:r>
              <a:rPr sz="2800" spc="-70" dirty="0">
                <a:latin typeface="Times New Roman"/>
                <a:cs typeface="Times New Roman"/>
              </a:rPr>
              <a:t> </a:t>
            </a:r>
            <a:r>
              <a:rPr sz="2800" spc="-10" dirty="0">
                <a:latin typeface="Calibri"/>
                <a:cs typeface="Calibri"/>
              </a:rPr>
              <a:t>(</a:t>
            </a:r>
            <a:r>
              <a:rPr sz="2800" spc="-45" dirty="0">
                <a:latin typeface="Times New Roman"/>
                <a:cs typeface="Times New Roman"/>
              </a:rPr>
              <a:t> </a:t>
            </a:r>
            <a:r>
              <a:rPr sz="2800" spc="-30" dirty="0">
                <a:latin typeface="Cambria Math"/>
                <a:cs typeface="Cambria Math"/>
              </a:rPr>
              <a:t>𝑃</a:t>
            </a:r>
            <a:r>
              <a:rPr sz="2800" spc="24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0</a:t>
            </a:r>
            <a:r>
              <a:rPr sz="2800" spc="15" dirty="0">
                <a:latin typeface="Cambria Math"/>
                <a:cs typeface="Cambria Math"/>
              </a:rPr>
              <a:t> </a:t>
            </a:r>
            <a:r>
              <a:rPr sz="2800" spc="-10" dirty="0">
                <a:latin typeface="Calibri"/>
                <a:cs typeface="Calibri"/>
              </a:rPr>
              <a:t>)</a:t>
            </a:r>
            <a:r>
              <a:rPr lang="en-US" sz="2800" spc="-10" dirty="0">
                <a:latin typeface="Calibri"/>
                <a:cs typeface="Calibri"/>
              </a:rPr>
              <a:t>  </a:t>
            </a:r>
            <a:r>
              <a:rPr lang="en-US" sz="2800" spc="-10" dirty="0" err="1">
                <a:solidFill>
                  <a:srgbClr val="FF0000"/>
                </a:solidFill>
                <a:latin typeface="Calibri"/>
                <a:cs typeface="Calibri"/>
              </a:rPr>
              <a:t>i.e</a:t>
            </a:r>
            <a:r>
              <a:rPr lang="en-US" sz="2800" spc="-10" dirty="0">
                <a:solidFill>
                  <a:srgbClr val="FF0000"/>
                </a:solidFill>
                <a:latin typeface="Calibri"/>
                <a:cs typeface="Calibri"/>
              </a:rPr>
              <a:t> no external pump field then population </a:t>
            </a:r>
            <a:r>
              <a:rPr lang="en-US" sz="2400" dirty="0"/>
              <a:t>𝛥𝑁</a:t>
            </a:r>
            <a:r>
              <a:rPr lang="en-US" sz="2400" baseline="-25000" dirty="0"/>
              <a:t>0</a:t>
            </a:r>
            <a:r>
              <a:rPr lang="en-US" sz="2400" dirty="0"/>
              <a:t> </a:t>
            </a:r>
            <a:endParaRPr sz="2400" dirty="0">
              <a:solidFill>
                <a:srgbClr val="FF0000"/>
              </a:solidFill>
              <a:latin typeface="Calibri"/>
              <a:cs typeface="Calibri"/>
            </a:endParaRPr>
          </a:p>
        </p:txBody>
      </p:sp>
      <p:sp>
        <p:nvSpPr>
          <p:cNvPr id="14" name="object 14"/>
          <p:cNvSpPr txBox="1"/>
          <p:nvPr/>
        </p:nvSpPr>
        <p:spPr>
          <a:xfrm>
            <a:off x="228600" y="5032813"/>
            <a:ext cx="10954051" cy="1107996"/>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lang="en-US" dirty="0"/>
              <a:t>This </a:t>
            </a:r>
            <a:r>
              <a:rPr lang="en-US" dirty="0">
                <a:solidFill>
                  <a:srgbClr val="FF0000"/>
                </a:solidFill>
              </a:rPr>
              <a:t>𝛥𝑁</a:t>
            </a:r>
            <a:r>
              <a:rPr lang="en-US" baseline="-25000" dirty="0">
                <a:solidFill>
                  <a:srgbClr val="FF0000"/>
                </a:solidFill>
              </a:rPr>
              <a:t>0</a:t>
            </a:r>
            <a:r>
              <a:rPr lang="en-US" dirty="0">
                <a:solidFill>
                  <a:srgbClr val="FF0000"/>
                </a:solidFill>
              </a:rPr>
              <a:t> represents the "natural" population difference established by the incoherent relaxation and </a:t>
            </a:r>
          </a:p>
          <a:p>
            <a:pPr marL="12700">
              <a:lnSpc>
                <a:spcPct val="100000"/>
              </a:lnSpc>
              <a:tabLst>
                <a:tab pos="241935" algn="l"/>
              </a:tabLst>
            </a:pPr>
            <a:r>
              <a:rPr lang="en-US" dirty="0">
                <a:solidFill>
                  <a:srgbClr val="FF0000"/>
                </a:solidFill>
              </a:rPr>
              <a:t>pumping processes 𝑅</a:t>
            </a:r>
            <a:r>
              <a:rPr lang="en-US" baseline="-25000" dirty="0">
                <a:solidFill>
                  <a:srgbClr val="FF0000"/>
                </a:solidFill>
              </a:rPr>
              <a:t>1</a:t>
            </a:r>
            <a:r>
              <a:rPr lang="en-US" dirty="0">
                <a:solidFill>
                  <a:srgbClr val="FF0000"/>
                </a:solidFill>
              </a:rPr>
              <a:t> (1→2) and 𝑅</a:t>
            </a:r>
            <a:r>
              <a:rPr lang="en-US" baseline="-25000" dirty="0">
                <a:solidFill>
                  <a:srgbClr val="FF0000"/>
                </a:solidFill>
              </a:rPr>
              <a:t>2</a:t>
            </a:r>
            <a:r>
              <a:rPr lang="en-US" dirty="0">
                <a:solidFill>
                  <a:srgbClr val="FF0000"/>
                </a:solidFill>
              </a:rPr>
              <a:t> (2→1)</a:t>
            </a:r>
            <a:r>
              <a:rPr lang="en-US" dirty="0"/>
              <a:t>. For net absorption to occur even with a weak probe, we typically</a:t>
            </a:r>
          </a:p>
          <a:p>
            <a:pPr marL="12700">
              <a:lnSpc>
                <a:spcPct val="100000"/>
              </a:lnSpc>
              <a:tabLst>
                <a:tab pos="241935" algn="l"/>
              </a:tabLst>
            </a:pPr>
            <a:r>
              <a:rPr lang="en-US" dirty="0"/>
              <a:t> need 𝛥𝑁</a:t>
            </a:r>
            <a:r>
              <a:rPr lang="en-US" baseline="-25000" dirty="0"/>
              <a:t>0</a:t>
            </a:r>
            <a:r>
              <a:rPr lang="en-US" dirty="0"/>
              <a:t>&gt; 0, which means 𝑅2&gt;𝑅1. If 𝑅1 is thermal excitation and 𝑅2 is thermal relaxation, 𝑅2 will usually</a:t>
            </a:r>
          </a:p>
          <a:p>
            <a:pPr marL="12700">
              <a:lnSpc>
                <a:spcPct val="100000"/>
              </a:lnSpc>
              <a:tabLst>
                <a:tab pos="241935" algn="l"/>
              </a:tabLst>
            </a:pPr>
            <a:r>
              <a:rPr lang="en-US" dirty="0"/>
              <a:t>be greater than 𝑅1 at reasonable temperatures for an optical transition where 𝐸</a:t>
            </a:r>
            <a:r>
              <a:rPr lang="en-US" baseline="-25000" dirty="0"/>
              <a:t>2</a:t>
            </a:r>
            <a:r>
              <a:rPr lang="en-US" dirty="0"/>
              <a:t>−𝐸</a:t>
            </a:r>
            <a:r>
              <a:rPr lang="en-US" baseline="-25000" dirty="0"/>
              <a:t>1</a:t>
            </a:r>
            <a:r>
              <a:rPr lang="en-US" dirty="0"/>
              <a:t>≫𝑘𝑇, so 𝛥𝑁</a:t>
            </a:r>
            <a:r>
              <a:rPr lang="en-US" baseline="-25000" dirty="0"/>
              <a:t>0</a:t>
            </a:r>
            <a:r>
              <a:rPr lang="en-US" dirty="0"/>
              <a:t>≈𝑁.</a:t>
            </a:r>
            <a:endParaRPr sz="2800" dirty="0">
              <a:latin typeface="Calibri"/>
              <a:cs typeface="Calibri"/>
            </a:endParaRPr>
          </a:p>
        </p:txBody>
      </p:sp>
      <p:pic>
        <p:nvPicPr>
          <p:cNvPr id="17" name="Picture 16">
            <a:extLst>
              <a:ext uri="{FF2B5EF4-FFF2-40B4-BE49-F238E27FC236}">
                <a16:creationId xmlns:a16="http://schemas.microsoft.com/office/drawing/2014/main" id="{BB459A7F-3925-F73D-9200-0FD117B0187C}"/>
              </a:ext>
            </a:extLst>
          </p:cNvPr>
          <p:cNvPicPr>
            <a:picLocks noChangeAspect="1"/>
          </p:cNvPicPr>
          <p:nvPr/>
        </p:nvPicPr>
        <p:blipFill>
          <a:blip r:embed="rId3"/>
          <a:stretch>
            <a:fillRect/>
          </a:stretch>
        </p:blipFill>
        <p:spPr>
          <a:xfrm>
            <a:off x="6305458" y="956607"/>
            <a:ext cx="2305142" cy="600159"/>
          </a:xfrm>
          <a:prstGeom prst="rect">
            <a:avLst/>
          </a:prstGeom>
        </p:spPr>
      </p:pic>
      <p:sp>
        <p:nvSpPr>
          <p:cNvPr id="21" name="TextBox 20">
            <a:extLst>
              <a:ext uri="{FF2B5EF4-FFF2-40B4-BE49-F238E27FC236}">
                <a16:creationId xmlns:a16="http://schemas.microsoft.com/office/drawing/2014/main" id="{8E786549-9E72-07CB-AD6C-8FC2C1D27A56}"/>
              </a:ext>
            </a:extLst>
          </p:cNvPr>
          <p:cNvSpPr txBox="1"/>
          <p:nvPr/>
        </p:nvSpPr>
        <p:spPr>
          <a:xfrm>
            <a:off x="856949" y="1525878"/>
            <a:ext cx="9407825" cy="1477328"/>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This </a:t>
            </a:r>
            <a:r>
              <a:rPr lang="en-US" sz="1800" b="0" i="0" u="none" strike="noStrike" baseline="0" dirty="0">
                <a:solidFill>
                  <a:srgbClr val="000000"/>
                </a:solidFill>
                <a:latin typeface="Cambria Math" panose="02040503050406030204" pitchFamily="18" charset="0"/>
              </a:rPr>
              <a:t>𝛥𝑁 </a:t>
            </a:r>
            <a:r>
              <a:rPr lang="en-US" sz="1800" b="0" i="0" u="none" strike="noStrike" baseline="0" dirty="0">
                <a:solidFill>
                  <a:srgbClr val="000000"/>
                </a:solidFill>
                <a:latin typeface="Arial" panose="020B0604020202020204" pitchFamily="34" charset="0"/>
              </a:rPr>
              <a:t>is crucial because, as the net rate of absorption of energy from the light field is proportional to this population difference (assuming equal degeneracies for simplicity, so </a:t>
            </a:r>
            <a:r>
              <a:rPr lang="en-US" sz="1800" b="0" i="0" u="none" strike="noStrike" baseline="0" dirty="0">
                <a:solidFill>
                  <a:srgbClr val="000000"/>
                </a:solidFill>
                <a:latin typeface="Cambria Math" panose="02040503050406030204" pitchFamily="18" charset="0"/>
              </a:rPr>
              <a:t>𝐵</a:t>
            </a:r>
            <a:r>
              <a:rPr lang="en-US" sz="1100" b="0" i="0" u="none" strike="noStrike" baseline="0" dirty="0">
                <a:solidFill>
                  <a:srgbClr val="000000"/>
                </a:solidFill>
                <a:latin typeface="Cambria Math" panose="02040503050406030204" pitchFamily="18" charset="0"/>
              </a:rPr>
              <a:t>12</a:t>
            </a:r>
            <a:r>
              <a:rPr lang="en-US" sz="1800" b="0" i="0" u="none" strike="noStrike" baseline="0" dirty="0">
                <a:solidFill>
                  <a:srgbClr val="000000"/>
                </a:solidFill>
                <a:latin typeface="Cambria Math" panose="02040503050406030204" pitchFamily="18" charset="0"/>
              </a:rPr>
              <a:t>=𝐵</a:t>
            </a:r>
            <a:r>
              <a:rPr lang="en-US" sz="1100" b="0" i="0" u="none" strike="noStrike" baseline="0" dirty="0">
                <a:solidFill>
                  <a:srgbClr val="000000"/>
                </a:solidFill>
                <a:latin typeface="Cambria Math" panose="02040503050406030204" pitchFamily="18" charset="0"/>
              </a:rPr>
              <a:t>21</a:t>
            </a:r>
            <a:r>
              <a:rPr lang="en-US" sz="1800" b="0" i="0" u="none" strike="noStrike" baseline="0" dirty="0">
                <a:solidFill>
                  <a:srgbClr val="000000"/>
                </a:solidFill>
                <a:latin typeface="Arial" panose="020B0604020202020204" pitchFamily="34" charset="0"/>
              </a:rPr>
              <a:t>). </a:t>
            </a:r>
            <a:r>
              <a:rPr lang="en-US" sz="1800" b="0" i="0" u="none" strike="noStrike" baseline="0" dirty="0">
                <a:solidFill>
                  <a:srgbClr val="FF0000"/>
                </a:solidFill>
                <a:latin typeface="Arial" panose="020B0604020202020204" pitchFamily="34" charset="0"/>
              </a:rPr>
              <a:t>If </a:t>
            </a:r>
            <a:r>
              <a:rPr lang="en-US" sz="1800" b="0" i="0" u="none" strike="noStrike" baseline="0" dirty="0">
                <a:solidFill>
                  <a:srgbClr val="FF0000"/>
                </a:solidFill>
                <a:latin typeface="Cambria Math" panose="02040503050406030204" pitchFamily="18" charset="0"/>
              </a:rPr>
              <a:t>𝛥𝑁&gt;0</a:t>
            </a:r>
            <a:r>
              <a:rPr lang="en-US" sz="1800" b="0" i="0" u="none" strike="noStrike" baseline="0" dirty="0">
                <a:solidFill>
                  <a:srgbClr val="FF0000"/>
                </a:solidFill>
                <a:latin typeface="Arial" panose="020B0604020202020204" pitchFamily="34" charset="0"/>
              </a:rPr>
              <a:t>, there's net absorption. If </a:t>
            </a:r>
            <a:r>
              <a:rPr lang="en-US" sz="1800" b="0" i="0" u="none" strike="noStrike" baseline="0" dirty="0">
                <a:solidFill>
                  <a:srgbClr val="FF0000"/>
                </a:solidFill>
                <a:latin typeface="Cambria Math" panose="02040503050406030204" pitchFamily="18" charset="0"/>
              </a:rPr>
              <a:t>𝛥𝑁&lt;0 </a:t>
            </a:r>
            <a:r>
              <a:rPr lang="en-US" sz="1800" b="0" i="0" u="none" strike="noStrike" baseline="0" dirty="0">
                <a:solidFill>
                  <a:srgbClr val="FF0000"/>
                </a:solidFill>
                <a:latin typeface="Arial" panose="020B0604020202020204" pitchFamily="34" charset="0"/>
              </a:rPr>
              <a:t>(population inversion, </a:t>
            </a:r>
            <a:r>
              <a:rPr lang="en-US" sz="1800" b="0" i="0" u="none" strike="noStrike" baseline="0" dirty="0">
                <a:solidFill>
                  <a:srgbClr val="FF0000"/>
                </a:solidFill>
                <a:latin typeface="Cambria Math" panose="02040503050406030204" pitchFamily="18" charset="0"/>
              </a:rPr>
              <a:t>𝑁</a:t>
            </a:r>
            <a:r>
              <a:rPr lang="en-US" sz="1100" b="0" i="0" u="none" strike="noStrike" baseline="0" dirty="0">
                <a:solidFill>
                  <a:srgbClr val="FF0000"/>
                </a:solidFill>
                <a:latin typeface="Cambria Math" panose="02040503050406030204" pitchFamily="18" charset="0"/>
              </a:rPr>
              <a:t>2</a:t>
            </a:r>
            <a:r>
              <a:rPr lang="en-US" sz="1800" b="0" i="0" u="none" strike="noStrike" baseline="0" dirty="0">
                <a:solidFill>
                  <a:srgbClr val="FF0000"/>
                </a:solidFill>
                <a:latin typeface="Cambria Math" panose="02040503050406030204" pitchFamily="18" charset="0"/>
              </a:rPr>
              <a:t>&gt;𝑁</a:t>
            </a:r>
            <a:r>
              <a:rPr lang="en-US" sz="1100" b="0" i="0" u="none" strike="noStrike" baseline="0" dirty="0">
                <a:solidFill>
                  <a:srgbClr val="FF0000"/>
                </a:solidFill>
                <a:latin typeface="Cambria Math" panose="02040503050406030204" pitchFamily="18" charset="0"/>
              </a:rPr>
              <a:t>1</a:t>
            </a:r>
            <a:r>
              <a:rPr lang="en-US" sz="1800" b="0" i="0" u="none" strike="noStrike" baseline="0" dirty="0">
                <a:solidFill>
                  <a:srgbClr val="FF0000"/>
                </a:solidFill>
                <a:latin typeface="Arial" panose="020B0604020202020204" pitchFamily="34" charset="0"/>
              </a:rPr>
              <a:t>), there's net stimulated emission and thus optical gain. If </a:t>
            </a:r>
            <a:r>
              <a:rPr lang="en-US" sz="1800" b="0" i="0" u="none" strike="noStrike" baseline="0" dirty="0">
                <a:solidFill>
                  <a:srgbClr val="FF0000"/>
                </a:solidFill>
                <a:latin typeface="Cambria Math" panose="02040503050406030204" pitchFamily="18" charset="0"/>
              </a:rPr>
              <a:t>𝛥𝑁=0</a:t>
            </a:r>
            <a:r>
              <a:rPr lang="en-US" sz="1800" b="0" i="0" u="none" strike="noStrike" baseline="0" dirty="0">
                <a:solidFill>
                  <a:srgbClr val="FF0000"/>
                </a:solidFill>
                <a:latin typeface="Arial" panose="020B0604020202020204" pitchFamily="34" charset="0"/>
              </a:rPr>
              <a:t>, the medium is transparent at that frequency. </a:t>
            </a:r>
            <a:endParaRPr lang="en-US" dirty="0">
              <a:solidFill>
                <a:srgbClr val="FF0000"/>
              </a:solidFill>
            </a:endParaRPr>
          </a:p>
        </p:txBody>
      </p:sp>
      <p:pic>
        <p:nvPicPr>
          <p:cNvPr id="25" name="Picture 24">
            <a:extLst>
              <a:ext uri="{FF2B5EF4-FFF2-40B4-BE49-F238E27FC236}">
                <a16:creationId xmlns:a16="http://schemas.microsoft.com/office/drawing/2014/main" id="{4C187137-F844-7E48-6E2D-935994DE5C69}"/>
              </a:ext>
            </a:extLst>
          </p:cNvPr>
          <p:cNvPicPr>
            <a:picLocks noChangeAspect="1"/>
          </p:cNvPicPr>
          <p:nvPr/>
        </p:nvPicPr>
        <p:blipFill>
          <a:blip r:embed="rId4"/>
          <a:stretch>
            <a:fillRect/>
          </a:stretch>
        </p:blipFill>
        <p:spPr>
          <a:xfrm>
            <a:off x="4119888" y="3915934"/>
            <a:ext cx="4371140" cy="1032950"/>
          </a:xfrm>
          <a:prstGeom prst="rect">
            <a:avLst/>
          </a:prstGeom>
        </p:spPr>
      </p:pic>
      <p:sp>
        <p:nvSpPr>
          <p:cNvPr id="4" name="object 16">
            <a:extLst>
              <a:ext uri="{FF2B5EF4-FFF2-40B4-BE49-F238E27FC236}">
                <a16:creationId xmlns:a16="http://schemas.microsoft.com/office/drawing/2014/main" id="{2EF66FAD-B8C2-12FD-E168-018212F9972F}"/>
              </a:ext>
            </a:extLst>
          </p:cNvPr>
          <p:cNvSpPr txBox="1"/>
          <p:nvPr/>
        </p:nvSpPr>
        <p:spPr>
          <a:xfrm>
            <a:off x="685800" y="6530228"/>
            <a:ext cx="10299700" cy="246221"/>
          </a:xfrm>
          <a:prstGeom prst="rect">
            <a:avLst/>
          </a:prstGeom>
        </p:spPr>
        <p:txBody>
          <a:bodyPr vert="horz" wrap="square" lIns="0" tIns="0" rIns="0" bIns="0" rtlCol="0">
            <a:spAutoFit/>
          </a:bodyPr>
          <a:lstStyle/>
          <a:p>
            <a:pPr marL="12700">
              <a:lnSpc>
                <a:spcPct val="100000"/>
              </a:lnSpc>
            </a:pPr>
            <a:r>
              <a:rPr lang="en-US" sz="1600" b="1" spc="-5" dirty="0">
                <a:solidFill>
                  <a:srgbClr val="FF0000"/>
                </a:solidFill>
                <a:latin typeface="Calibri"/>
                <a:cs typeface="Calibri"/>
              </a:rPr>
              <a:t>Please read my lecture notes for intermediate steps and more details of these derived expressions in lecture 3.6 </a:t>
            </a:r>
            <a:endParaRPr sz="1600" dirty="0">
              <a:solidFill>
                <a:srgbClr val="FF0000"/>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92882" y="1186502"/>
            <a:ext cx="995044" cy="381000"/>
          </a:xfrm>
          <a:prstGeom prst="rect">
            <a:avLst/>
          </a:prstGeom>
        </p:spPr>
        <p:txBody>
          <a:bodyPr vert="horz" wrap="square" lIns="0" tIns="0" rIns="0" bIns="0" rtlCol="0">
            <a:spAutoFit/>
          </a:bodyPr>
          <a:lstStyle/>
          <a:p>
            <a:pPr marL="12700">
              <a:lnSpc>
                <a:spcPct val="100000"/>
              </a:lnSpc>
              <a:tabLst>
                <a:tab pos="716280" algn="l"/>
              </a:tabLst>
            </a:pPr>
            <a:r>
              <a:rPr sz="2800" spc="-30" dirty="0">
                <a:latin typeface="Cambria Math"/>
                <a:cs typeface="Cambria Math"/>
              </a:rPr>
              <a:t>𝛥𝑁	</a:t>
            </a:r>
            <a:r>
              <a:rPr sz="2800" spc="-25" dirty="0">
                <a:latin typeface="Cambria Math"/>
                <a:cs typeface="Cambria Math"/>
              </a:rPr>
              <a:t>=</a:t>
            </a:r>
            <a:endParaRPr sz="2800" dirty="0">
              <a:latin typeface="Cambria Math"/>
              <a:cs typeface="Cambria Math"/>
            </a:endParaRPr>
          </a:p>
        </p:txBody>
      </p:sp>
      <p:sp>
        <p:nvSpPr>
          <p:cNvPr id="3" name="object 3"/>
          <p:cNvSpPr txBox="1"/>
          <p:nvPr/>
        </p:nvSpPr>
        <p:spPr>
          <a:xfrm>
            <a:off x="6332618" y="916753"/>
            <a:ext cx="831456" cy="430887"/>
          </a:xfrm>
          <a:prstGeom prst="rect">
            <a:avLst/>
          </a:prstGeom>
        </p:spPr>
        <p:txBody>
          <a:bodyPr vert="horz" wrap="square" lIns="0" tIns="0" rIns="0" bIns="0" rtlCol="0">
            <a:spAutoFit/>
          </a:bodyPr>
          <a:lstStyle/>
          <a:p>
            <a:pPr marL="12700">
              <a:lnSpc>
                <a:spcPct val="100000"/>
              </a:lnSpc>
            </a:pPr>
            <a:r>
              <a:rPr sz="2800" spc="-5" dirty="0">
                <a:latin typeface="Cambria Math"/>
                <a:cs typeface="Cambria Math"/>
              </a:rPr>
              <a:t>𝛥</a:t>
            </a:r>
            <a:r>
              <a:rPr sz="2800" spc="-254" dirty="0">
                <a:latin typeface="Cambria Math"/>
                <a:cs typeface="Cambria Math"/>
              </a:rPr>
              <a:t>𝑁</a:t>
            </a:r>
            <a:r>
              <a:rPr sz="3000" spc="60" baseline="-16666" dirty="0">
                <a:latin typeface="Cambria Math"/>
                <a:cs typeface="Cambria Math"/>
              </a:rPr>
              <a:t>0</a:t>
            </a:r>
            <a:endParaRPr sz="3000" baseline="-16666" dirty="0">
              <a:latin typeface="Cambria Math"/>
              <a:cs typeface="Cambria Math"/>
            </a:endParaRPr>
          </a:p>
        </p:txBody>
      </p:sp>
      <p:sp>
        <p:nvSpPr>
          <p:cNvPr id="4" name="object 4"/>
          <p:cNvSpPr txBox="1"/>
          <p:nvPr/>
        </p:nvSpPr>
        <p:spPr>
          <a:xfrm>
            <a:off x="5739520" y="1381574"/>
            <a:ext cx="2395979" cy="430887"/>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10" dirty="0">
                <a:latin typeface="Cambria Math"/>
                <a:cs typeface="Cambria Math"/>
              </a:rPr>
              <a:t> </a:t>
            </a:r>
            <a:r>
              <a:rPr sz="4200" u="heavy" spc="-15" baseline="32738" dirty="0">
                <a:latin typeface="Cambria Math"/>
                <a:cs typeface="Cambria Math"/>
              </a:rPr>
              <a:t> </a:t>
            </a:r>
            <a:endParaRPr sz="4200" baseline="32738" dirty="0">
              <a:latin typeface="Cambria Math"/>
              <a:cs typeface="Cambria Math"/>
            </a:endParaRPr>
          </a:p>
        </p:txBody>
      </p:sp>
      <p:sp>
        <p:nvSpPr>
          <p:cNvPr id="5" name="object 5"/>
          <p:cNvSpPr txBox="1"/>
          <p:nvPr/>
        </p:nvSpPr>
        <p:spPr>
          <a:xfrm>
            <a:off x="6707523" y="1381574"/>
            <a:ext cx="579755" cy="381000"/>
          </a:xfrm>
          <a:prstGeom prst="rect">
            <a:avLst/>
          </a:prstGeom>
        </p:spPr>
        <p:txBody>
          <a:bodyPr vert="horz" wrap="square" lIns="0" tIns="0" rIns="0" bIns="0" rtlCol="0">
            <a:spAutoFit/>
          </a:bodyPr>
          <a:lstStyle/>
          <a:p>
            <a:pPr marL="12700">
              <a:lnSpc>
                <a:spcPct val="100000"/>
              </a:lnSpc>
            </a:pPr>
            <a:r>
              <a:rPr sz="2800" u="heavy" spc="-20" dirty="0">
                <a:latin typeface="Cambria Math"/>
                <a:cs typeface="Cambria Math"/>
              </a:rPr>
              <a:t>2</a:t>
            </a:r>
            <a:r>
              <a:rPr sz="2800" u="heavy" spc="-160" dirty="0">
                <a:latin typeface="Cambria Math"/>
                <a:cs typeface="Cambria Math"/>
              </a:rPr>
              <a:t> </a:t>
            </a:r>
            <a:r>
              <a:rPr sz="2800" u="heavy" spc="-25" dirty="0">
                <a:latin typeface="Cambria Math"/>
                <a:cs typeface="Cambria Math"/>
              </a:rPr>
              <a:t>𝑃 </a:t>
            </a:r>
            <a:endParaRPr sz="2800">
              <a:latin typeface="Cambria Math"/>
              <a:cs typeface="Cambria Math"/>
            </a:endParaRPr>
          </a:p>
        </p:txBody>
      </p:sp>
      <p:sp>
        <p:nvSpPr>
          <p:cNvPr id="6" name="object 6"/>
          <p:cNvSpPr txBox="1"/>
          <p:nvPr/>
        </p:nvSpPr>
        <p:spPr>
          <a:xfrm>
            <a:off x="6360050" y="1770576"/>
            <a:ext cx="1191260" cy="431800"/>
          </a:xfrm>
          <a:prstGeom prst="rect">
            <a:avLst/>
          </a:prstGeom>
        </p:spPr>
        <p:txBody>
          <a:bodyPr vert="horz" wrap="square" lIns="0" tIns="0" rIns="0" bIns="0" rtlCol="0">
            <a:spAutoFit/>
          </a:bodyPr>
          <a:lstStyle/>
          <a:p>
            <a:pPr marL="12700">
              <a:lnSpc>
                <a:spcPct val="100000"/>
              </a:lnSpc>
            </a:pP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endParaRPr sz="3000" baseline="-16666" dirty="0">
              <a:latin typeface="Cambria Math"/>
              <a:cs typeface="Cambria Math"/>
            </a:endParaRPr>
          </a:p>
        </p:txBody>
      </p:sp>
      <p:sp>
        <p:nvSpPr>
          <p:cNvPr id="7" name="object 7"/>
          <p:cNvSpPr/>
          <p:nvPr/>
        </p:nvSpPr>
        <p:spPr>
          <a:xfrm>
            <a:off x="5692780" y="1374129"/>
            <a:ext cx="1918970" cy="0"/>
          </a:xfrm>
          <a:custGeom>
            <a:avLst/>
            <a:gdLst/>
            <a:ahLst/>
            <a:cxnLst/>
            <a:rect l="l" t="t" r="r" b="b"/>
            <a:pathLst>
              <a:path w="1918970">
                <a:moveTo>
                  <a:pt x="0" y="0"/>
                </a:moveTo>
                <a:lnTo>
                  <a:pt x="1918978"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7600574" y="1186502"/>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9" name="object 9"/>
          <p:cNvSpPr txBox="1"/>
          <p:nvPr/>
        </p:nvSpPr>
        <p:spPr>
          <a:xfrm>
            <a:off x="1130299" y="2403150"/>
            <a:ext cx="6441191"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ne</a:t>
            </a:r>
            <a:r>
              <a:rPr lang="en-US" sz="2800" spc="-20" dirty="0">
                <a:latin typeface="Calibri"/>
                <a:cs typeface="Calibri"/>
              </a:rPr>
              <a:t> saturation parameter “S”</a:t>
            </a:r>
            <a:endParaRPr sz="2800" dirty="0">
              <a:latin typeface="Calibri"/>
              <a:cs typeface="Calibri"/>
            </a:endParaRPr>
          </a:p>
        </p:txBody>
      </p:sp>
      <p:sp>
        <p:nvSpPr>
          <p:cNvPr id="10" name="object 10"/>
          <p:cNvSpPr txBox="1"/>
          <p:nvPr/>
        </p:nvSpPr>
        <p:spPr>
          <a:xfrm>
            <a:off x="3005740" y="3178693"/>
            <a:ext cx="704215" cy="381000"/>
          </a:xfrm>
          <a:prstGeom prst="rect">
            <a:avLst/>
          </a:prstGeom>
        </p:spPr>
        <p:txBody>
          <a:bodyPr vert="horz" wrap="square" lIns="0" tIns="0" rIns="0" bIns="0" rtlCol="0">
            <a:spAutoFit/>
          </a:bodyPr>
          <a:lstStyle/>
          <a:p>
            <a:pPr marL="12700">
              <a:lnSpc>
                <a:spcPct val="100000"/>
              </a:lnSpc>
              <a:tabLst>
                <a:tab pos="425450" algn="l"/>
              </a:tabLst>
            </a:pPr>
            <a:r>
              <a:rPr sz="2800" spc="-30" dirty="0">
                <a:latin typeface="Cambria Math"/>
                <a:cs typeface="Cambria Math"/>
              </a:rPr>
              <a:t>𝑆	</a:t>
            </a:r>
            <a:r>
              <a:rPr sz="2800" spc="-25" dirty="0">
                <a:latin typeface="Cambria Math"/>
                <a:cs typeface="Cambria Math"/>
              </a:rPr>
              <a:t>=</a:t>
            </a:r>
            <a:endParaRPr sz="2800" dirty="0">
              <a:latin typeface="Cambria Math"/>
              <a:cs typeface="Cambria Math"/>
            </a:endParaRPr>
          </a:p>
        </p:txBody>
      </p:sp>
      <p:sp>
        <p:nvSpPr>
          <p:cNvPr id="11" name="object 11"/>
          <p:cNvSpPr txBox="1"/>
          <p:nvPr/>
        </p:nvSpPr>
        <p:spPr>
          <a:xfrm>
            <a:off x="4195258" y="3051992"/>
            <a:ext cx="1356039" cy="951543"/>
          </a:xfrm>
          <a:prstGeom prst="rect">
            <a:avLst/>
          </a:prstGeom>
        </p:spPr>
        <p:txBody>
          <a:bodyPr vert="horz" wrap="square" lIns="0" tIns="0" rIns="0" bIns="0" rtlCol="0">
            <a:spAutoFit/>
          </a:bodyPr>
          <a:lstStyle/>
          <a:p>
            <a:pPr marL="12700">
              <a:lnSpc>
                <a:spcPct val="100000"/>
              </a:lnSpc>
              <a:tabLst>
                <a:tab pos="419100" algn="l"/>
              </a:tabLst>
            </a:pPr>
            <a:r>
              <a:rPr sz="2800" u="heavy" spc="-10" dirty="0">
                <a:latin typeface="Cambria Math"/>
                <a:cs typeface="Cambria Math"/>
              </a:rPr>
              <a:t> </a:t>
            </a:r>
            <a:r>
              <a:rPr sz="2800" spc="-10" dirty="0">
                <a:latin typeface="Cambria Math"/>
                <a:cs typeface="Cambria Math"/>
              </a:rPr>
              <a:t>	</a:t>
            </a:r>
            <a:r>
              <a:rPr sz="2800" u="heavy" spc="-20" dirty="0">
                <a:latin typeface="Cambria Math"/>
                <a:cs typeface="Cambria Math"/>
              </a:rPr>
              <a:t>2</a:t>
            </a:r>
            <a:r>
              <a:rPr sz="2800" u="heavy" spc="-160" dirty="0">
                <a:latin typeface="Cambria Math"/>
                <a:cs typeface="Cambria Math"/>
              </a:rPr>
              <a:t> </a:t>
            </a:r>
            <a:r>
              <a:rPr sz="2800" u="heavy" spc="-25" dirty="0">
                <a:latin typeface="Cambria Math"/>
                <a:cs typeface="Cambria Math"/>
              </a:rPr>
              <a:t>𝑃 </a:t>
            </a:r>
            <a:endParaRPr sz="2800" dirty="0">
              <a:latin typeface="Cambria Math"/>
              <a:cs typeface="Cambria Math"/>
            </a:endParaRPr>
          </a:p>
          <a:p>
            <a:pPr marL="71755">
              <a:lnSpc>
                <a:spcPct val="100000"/>
              </a:lnSpc>
              <a:spcBef>
                <a:spcPts val="650"/>
              </a:spcBef>
            </a:pP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endParaRPr sz="3000" baseline="-16666" dirty="0">
              <a:latin typeface="Cambria Math"/>
              <a:cs typeface="Cambria Math"/>
            </a:endParaRPr>
          </a:p>
        </p:txBody>
      </p:sp>
      <p:sp>
        <p:nvSpPr>
          <p:cNvPr id="12" name="object 12"/>
          <p:cNvSpPr/>
          <p:nvPr/>
        </p:nvSpPr>
        <p:spPr>
          <a:xfrm>
            <a:off x="6957943" y="3279526"/>
            <a:ext cx="236220" cy="0"/>
          </a:xfrm>
          <a:custGeom>
            <a:avLst/>
            <a:gdLst/>
            <a:ahLst/>
            <a:cxnLst/>
            <a:rect l="l" t="t" r="r" b="b"/>
            <a:pathLst>
              <a:path w="236220">
                <a:moveTo>
                  <a:pt x="0" y="0"/>
                </a:moveTo>
                <a:lnTo>
                  <a:pt x="236219" y="0"/>
                </a:lnTo>
              </a:path>
            </a:pathLst>
          </a:custGeom>
          <a:ln w="24129">
            <a:solidFill>
              <a:srgbClr val="000000"/>
            </a:solidFill>
          </a:ln>
        </p:spPr>
        <p:txBody>
          <a:bodyPr wrap="square" lIns="0" tIns="0" rIns="0" bIns="0" rtlCol="0"/>
          <a:lstStyle/>
          <a:p>
            <a:endParaRPr/>
          </a:p>
        </p:txBody>
      </p:sp>
      <p:sp>
        <p:nvSpPr>
          <p:cNvPr id="13" name="object 13"/>
          <p:cNvSpPr txBox="1"/>
          <p:nvPr/>
        </p:nvSpPr>
        <p:spPr>
          <a:xfrm>
            <a:off x="5669671" y="3114526"/>
            <a:ext cx="1901820" cy="1000274"/>
          </a:xfrm>
          <a:prstGeom prst="rect">
            <a:avLst/>
          </a:prstGeom>
        </p:spPr>
        <p:txBody>
          <a:bodyPr vert="horz" wrap="square" lIns="0" tIns="0" rIns="0" bIns="0" rtlCol="0">
            <a:spAutoFit/>
          </a:bodyPr>
          <a:lstStyle/>
          <a:p>
            <a:pPr marL="500380">
              <a:lnSpc>
                <a:spcPts val="2745"/>
              </a:lnSpc>
            </a:pPr>
            <a:r>
              <a:rPr sz="2800" spc="-30" dirty="0">
                <a:latin typeface="Cambria Math"/>
                <a:cs typeface="Cambria Math"/>
              </a:rPr>
              <a:t>𝑃</a:t>
            </a:r>
            <a:endParaRPr sz="2800" dirty="0">
              <a:latin typeface="Cambria Math"/>
              <a:cs typeface="Cambria Math"/>
            </a:endParaRPr>
          </a:p>
          <a:p>
            <a:pPr marL="12700">
              <a:lnSpc>
                <a:spcPts val="2240"/>
              </a:lnSpc>
              <a:tabLst>
                <a:tab pos="495300" algn="l"/>
                <a:tab pos="791210" algn="l"/>
                <a:tab pos="1278890" algn="l"/>
              </a:tabLst>
            </a:pPr>
            <a:r>
              <a:rPr sz="2800" spc="-25" dirty="0">
                <a:latin typeface="Cambria Math"/>
                <a:cs typeface="Cambria Math"/>
              </a:rPr>
              <a:t>=	</a:t>
            </a:r>
            <a:r>
              <a:rPr lang="en-US" sz="2800" spc="-10" dirty="0">
                <a:latin typeface="Cambria Math"/>
                <a:cs typeface="Cambria Math"/>
              </a:rPr>
              <a:t>	</a:t>
            </a:r>
            <a:r>
              <a:rPr sz="2800" spc="-10" dirty="0">
                <a:latin typeface="Cambria Math"/>
                <a:cs typeface="Cambria Math"/>
              </a:rPr>
              <a:t>,	</a:t>
            </a:r>
            <a:r>
              <a:rPr sz="2800" spc="-30" dirty="0">
                <a:latin typeface="Cambria Math"/>
                <a:cs typeface="Cambria Math"/>
              </a:rPr>
              <a:t>𝑅</a:t>
            </a:r>
            <a:r>
              <a:rPr sz="2800" spc="240" dirty="0">
                <a:latin typeface="Cambria Math"/>
                <a:cs typeface="Cambria Math"/>
              </a:rPr>
              <a:t> </a:t>
            </a:r>
            <a:r>
              <a:rPr sz="2800" spc="-25" dirty="0">
                <a:latin typeface="Cambria Math"/>
                <a:cs typeface="Cambria Math"/>
              </a:rPr>
              <a:t>=</a:t>
            </a:r>
            <a:endParaRPr sz="2800" dirty="0">
              <a:latin typeface="Cambria Math"/>
              <a:cs typeface="Cambria Math"/>
            </a:endParaRPr>
          </a:p>
          <a:p>
            <a:pPr marL="495300">
              <a:lnSpc>
                <a:spcPts val="2855"/>
              </a:lnSpc>
            </a:pPr>
            <a:r>
              <a:rPr sz="2800" spc="-30" dirty="0">
                <a:latin typeface="Cambria Math"/>
                <a:cs typeface="Cambria Math"/>
              </a:rPr>
              <a:t>𝑅</a:t>
            </a:r>
            <a:endParaRPr sz="2800" dirty="0">
              <a:latin typeface="Cambria Math"/>
              <a:cs typeface="Cambria Math"/>
            </a:endParaRPr>
          </a:p>
        </p:txBody>
      </p:sp>
      <p:sp>
        <p:nvSpPr>
          <p:cNvPr id="14" name="object 14"/>
          <p:cNvSpPr txBox="1"/>
          <p:nvPr/>
        </p:nvSpPr>
        <p:spPr>
          <a:xfrm>
            <a:off x="7644771" y="3027869"/>
            <a:ext cx="1191260" cy="431800"/>
          </a:xfrm>
          <a:prstGeom prst="rect">
            <a:avLst/>
          </a:prstGeom>
        </p:spPr>
        <p:txBody>
          <a:bodyPr vert="horz" wrap="square" lIns="0" tIns="0" rIns="0" bIns="0" rtlCol="0">
            <a:spAutoFit/>
          </a:bodyPr>
          <a:lstStyle/>
          <a:p>
            <a:pPr marL="12700">
              <a:lnSpc>
                <a:spcPct val="100000"/>
              </a:lnSpc>
            </a:pP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02"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endParaRPr sz="3000" baseline="-16666">
              <a:latin typeface="Cambria Math"/>
              <a:cs typeface="Cambria Math"/>
            </a:endParaRPr>
          </a:p>
        </p:txBody>
      </p:sp>
      <p:sp>
        <p:nvSpPr>
          <p:cNvPr id="15" name="object 15"/>
          <p:cNvSpPr txBox="1"/>
          <p:nvPr/>
        </p:nvSpPr>
        <p:spPr>
          <a:xfrm>
            <a:off x="8135499" y="3537147"/>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2</a:t>
            </a:r>
            <a:endParaRPr sz="2800">
              <a:latin typeface="Cambria Math"/>
              <a:cs typeface="Cambria Math"/>
            </a:endParaRPr>
          </a:p>
        </p:txBody>
      </p:sp>
      <p:sp>
        <p:nvSpPr>
          <p:cNvPr id="16" name="object 16"/>
          <p:cNvSpPr/>
          <p:nvPr/>
        </p:nvSpPr>
        <p:spPr>
          <a:xfrm>
            <a:off x="7657459" y="3485510"/>
            <a:ext cx="1180465" cy="0"/>
          </a:xfrm>
          <a:custGeom>
            <a:avLst/>
            <a:gdLst/>
            <a:ahLst/>
            <a:cxnLst/>
            <a:rect l="l" t="t" r="r" b="b"/>
            <a:pathLst>
              <a:path w="1180465">
                <a:moveTo>
                  <a:pt x="0" y="0"/>
                </a:moveTo>
                <a:lnTo>
                  <a:pt x="1179874" y="0"/>
                </a:lnTo>
              </a:path>
            </a:pathLst>
          </a:custGeom>
          <a:ln w="24129">
            <a:solidFill>
              <a:srgbClr val="000000"/>
            </a:solidFill>
          </a:ln>
        </p:spPr>
        <p:txBody>
          <a:bodyPr wrap="square" lIns="0" tIns="0" rIns="0" bIns="0" rtlCol="0"/>
          <a:lstStyle/>
          <a:p>
            <a:endParaRPr/>
          </a:p>
        </p:txBody>
      </p:sp>
      <p:sp>
        <p:nvSpPr>
          <p:cNvPr id="17" name="object 17"/>
          <p:cNvSpPr txBox="1"/>
          <p:nvPr/>
        </p:nvSpPr>
        <p:spPr>
          <a:xfrm>
            <a:off x="8826252" y="3297879"/>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8" name="object 18"/>
          <p:cNvSpPr txBox="1"/>
          <p:nvPr/>
        </p:nvSpPr>
        <p:spPr>
          <a:xfrm>
            <a:off x="1426215" y="4136102"/>
            <a:ext cx="10452100" cy="179895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30" dirty="0">
                <a:solidFill>
                  <a:srgbClr val="FF0000"/>
                </a:solidFill>
                <a:latin typeface="Cambria Math"/>
                <a:cs typeface="Cambria Math"/>
              </a:rPr>
              <a:t>𝑆</a:t>
            </a:r>
            <a:r>
              <a:rPr sz="2800" spc="75" dirty="0">
                <a:solidFill>
                  <a:srgbClr val="FF0000"/>
                </a:solidFill>
                <a:latin typeface="Cambria Math"/>
                <a:cs typeface="Cambria Math"/>
              </a:rPr>
              <a:t> </a:t>
            </a:r>
            <a:r>
              <a:rPr sz="2800" dirty="0">
                <a:solidFill>
                  <a:srgbClr val="FF0000"/>
                </a:solidFill>
                <a:latin typeface="Calibri"/>
                <a:cs typeface="Calibri"/>
              </a:rPr>
              <a:t>i</a:t>
            </a:r>
            <a:r>
              <a:rPr sz="2800" spc="-15" dirty="0">
                <a:solidFill>
                  <a:srgbClr val="FF0000"/>
                </a:solidFill>
                <a:latin typeface="Calibri"/>
                <a:cs typeface="Calibri"/>
              </a:rPr>
              <a:t>s</a:t>
            </a:r>
            <a:r>
              <a:rPr sz="2800" spc="-70" dirty="0">
                <a:solidFill>
                  <a:srgbClr val="FF0000"/>
                </a:solidFill>
                <a:latin typeface="Times New Roman"/>
                <a:cs typeface="Times New Roman"/>
              </a:rPr>
              <a:t> </a:t>
            </a:r>
            <a:r>
              <a:rPr sz="2800" spc="-15" dirty="0">
                <a:solidFill>
                  <a:srgbClr val="FF0000"/>
                </a:solidFill>
                <a:latin typeface="Calibri"/>
                <a:cs typeface="Calibri"/>
              </a:rPr>
              <a:t>the</a:t>
            </a:r>
            <a:r>
              <a:rPr sz="2800" spc="-70" dirty="0">
                <a:solidFill>
                  <a:srgbClr val="FF0000"/>
                </a:solidFill>
                <a:latin typeface="Times New Roman"/>
                <a:cs typeface="Times New Roman"/>
              </a:rPr>
              <a:t> </a:t>
            </a:r>
            <a:r>
              <a:rPr sz="2800" spc="-15" dirty="0">
                <a:solidFill>
                  <a:srgbClr val="FF0000"/>
                </a:solidFill>
                <a:latin typeface="Calibri"/>
                <a:cs typeface="Calibri"/>
              </a:rPr>
              <a:t>rat</a:t>
            </a:r>
            <a:r>
              <a:rPr sz="2800" spc="-5" dirty="0">
                <a:solidFill>
                  <a:srgbClr val="FF0000"/>
                </a:solidFill>
                <a:latin typeface="Calibri"/>
                <a:cs typeface="Calibri"/>
              </a:rPr>
              <a:t>i</a:t>
            </a:r>
            <a:r>
              <a:rPr sz="2800" spc="-15" dirty="0">
                <a:solidFill>
                  <a:srgbClr val="FF0000"/>
                </a:solidFill>
                <a:latin typeface="Calibri"/>
                <a:cs typeface="Calibri"/>
              </a:rPr>
              <a:t>o</a:t>
            </a:r>
            <a:r>
              <a:rPr sz="2800" spc="-60" dirty="0">
                <a:solidFill>
                  <a:srgbClr val="FF0000"/>
                </a:solidFill>
                <a:latin typeface="Times New Roman"/>
                <a:cs typeface="Times New Roman"/>
              </a:rPr>
              <a:t> </a:t>
            </a:r>
            <a:r>
              <a:rPr sz="2800" spc="-10" dirty="0">
                <a:solidFill>
                  <a:srgbClr val="FF0000"/>
                </a:solidFill>
                <a:latin typeface="Calibri"/>
                <a:cs typeface="Calibri"/>
              </a:rPr>
              <a:t>“</a:t>
            </a:r>
            <a:r>
              <a:rPr sz="2800" spc="-25" dirty="0">
                <a:solidFill>
                  <a:srgbClr val="FF0000"/>
                </a:solidFill>
                <a:latin typeface="Calibri"/>
                <a:cs typeface="Calibri"/>
              </a:rPr>
              <a:t>pump</a:t>
            </a:r>
            <a:r>
              <a:rPr sz="2800" spc="-10" dirty="0">
                <a:solidFill>
                  <a:srgbClr val="FF0000"/>
                </a:solidFill>
                <a:latin typeface="Calibri"/>
                <a:cs typeface="Calibri"/>
              </a:rPr>
              <a:t>in</a:t>
            </a:r>
            <a:r>
              <a:rPr sz="2800" spc="-15" dirty="0">
                <a:solidFill>
                  <a:srgbClr val="FF0000"/>
                </a:solidFill>
                <a:latin typeface="Calibri"/>
                <a:cs typeface="Calibri"/>
              </a:rPr>
              <a:t>g</a:t>
            </a:r>
            <a:r>
              <a:rPr sz="2800" spc="-70" dirty="0">
                <a:solidFill>
                  <a:srgbClr val="FF0000"/>
                </a:solidFill>
                <a:latin typeface="Times New Roman"/>
                <a:cs typeface="Times New Roman"/>
              </a:rPr>
              <a:t> </a:t>
            </a:r>
            <a:r>
              <a:rPr sz="2800" spc="-15" dirty="0">
                <a:solidFill>
                  <a:srgbClr val="FF0000"/>
                </a:solidFill>
                <a:latin typeface="Calibri"/>
                <a:cs typeface="Calibri"/>
              </a:rPr>
              <a:t>rate</a:t>
            </a:r>
            <a:r>
              <a:rPr sz="2800" spc="-65" dirty="0">
                <a:solidFill>
                  <a:srgbClr val="FF0000"/>
                </a:solidFill>
                <a:latin typeface="Times New Roman"/>
                <a:cs typeface="Times New Roman"/>
              </a:rPr>
              <a:t> </a:t>
            </a:r>
            <a:r>
              <a:rPr sz="2800" spc="-20" dirty="0">
                <a:solidFill>
                  <a:srgbClr val="FF0000"/>
                </a:solidFill>
                <a:latin typeface="Calibri"/>
                <a:cs typeface="Calibri"/>
              </a:rPr>
              <a:t>pe</a:t>
            </a:r>
            <a:r>
              <a:rPr sz="2800" spc="-10" dirty="0">
                <a:solidFill>
                  <a:srgbClr val="FF0000"/>
                </a:solidFill>
                <a:latin typeface="Calibri"/>
                <a:cs typeface="Calibri"/>
              </a:rPr>
              <a:t>r</a:t>
            </a:r>
            <a:r>
              <a:rPr sz="2800" spc="-65" dirty="0">
                <a:solidFill>
                  <a:srgbClr val="FF0000"/>
                </a:solidFill>
                <a:latin typeface="Times New Roman"/>
                <a:cs typeface="Times New Roman"/>
              </a:rPr>
              <a:t> </a:t>
            </a:r>
            <a:r>
              <a:rPr sz="2800" spc="-5" dirty="0">
                <a:solidFill>
                  <a:srgbClr val="FF0000"/>
                </a:solidFill>
                <a:latin typeface="Calibri"/>
                <a:cs typeface="Calibri"/>
              </a:rPr>
              <a:t>a</a:t>
            </a:r>
            <a:r>
              <a:rPr sz="2800" spc="-15" dirty="0">
                <a:solidFill>
                  <a:srgbClr val="FF0000"/>
                </a:solidFill>
                <a:latin typeface="Calibri"/>
                <a:cs typeface="Calibri"/>
              </a:rPr>
              <a:t>tom”</a:t>
            </a:r>
            <a:r>
              <a:rPr sz="2800" spc="10" dirty="0">
                <a:solidFill>
                  <a:srgbClr val="FF0000"/>
                </a:solidFill>
                <a:latin typeface="Calibri"/>
                <a:cs typeface="Calibri"/>
              </a:rPr>
              <a:t> </a:t>
            </a:r>
            <a:r>
              <a:rPr sz="2800" spc="-15" dirty="0">
                <a:solidFill>
                  <a:srgbClr val="FF0000"/>
                </a:solidFill>
                <a:latin typeface="Calibri"/>
                <a:cs typeface="Calibri"/>
              </a:rPr>
              <a:t>÷</a:t>
            </a:r>
            <a:r>
              <a:rPr sz="2800" spc="-65" dirty="0">
                <a:solidFill>
                  <a:srgbClr val="FF0000"/>
                </a:solidFill>
                <a:latin typeface="Times New Roman"/>
                <a:cs typeface="Times New Roman"/>
              </a:rPr>
              <a:t> </a:t>
            </a:r>
            <a:r>
              <a:rPr sz="2800" spc="-20" dirty="0">
                <a:solidFill>
                  <a:srgbClr val="FF0000"/>
                </a:solidFill>
                <a:latin typeface="Calibri"/>
                <a:cs typeface="Calibri"/>
              </a:rPr>
              <a:t>“mean</a:t>
            </a:r>
            <a:r>
              <a:rPr sz="2800" spc="-75" dirty="0">
                <a:solidFill>
                  <a:srgbClr val="FF0000"/>
                </a:solidFill>
                <a:latin typeface="Times New Roman"/>
                <a:cs typeface="Times New Roman"/>
              </a:rPr>
              <a:t> </a:t>
            </a:r>
            <a:r>
              <a:rPr sz="2800" spc="-15" dirty="0">
                <a:solidFill>
                  <a:srgbClr val="FF0000"/>
                </a:solidFill>
                <a:latin typeface="Calibri"/>
                <a:cs typeface="Calibri"/>
              </a:rPr>
              <a:t>rela</a:t>
            </a:r>
            <a:r>
              <a:rPr sz="2800" spc="-10" dirty="0">
                <a:solidFill>
                  <a:srgbClr val="FF0000"/>
                </a:solidFill>
                <a:latin typeface="Calibri"/>
                <a:cs typeface="Calibri"/>
              </a:rPr>
              <a:t>x</a:t>
            </a:r>
            <a:r>
              <a:rPr sz="2800" spc="-15" dirty="0">
                <a:solidFill>
                  <a:srgbClr val="FF0000"/>
                </a:solidFill>
                <a:latin typeface="Calibri"/>
                <a:cs typeface="Calibri"/>
              </a:rPr>
              <a:t>at</a:t>
            </a:r>
            <a:r>
              <a:rPr sz="2800" spc="-5" dirty="0">
                <a:solidFill>
                  <a:srgbClr val="FF0000"/>
                </a:solidFill>
                <a:latin typeface="Calibri"/>
                <a:cs typeface="Calibri"/>
              </a:rPr>
              <a:t>i</a:t>
            </a:r>
            <a:r>
              <a:rPr sz="2800" spc="-20" dirty="0">
                <a:solidFill>
                  <a:srgbClr val="FF0000"/>
                </a:solidFill>
                <a:latin typeface="Calibri"/>
                <a:cs typeface="Calibri"/>
              </a:rPr>
              <a:t>o</a:t>
            </a:r>
            <a:r>
              <a:rPr sz="2800" spc="-15" dirty="0">
                <a:solidFill>
                  <a:srgbClr val="FF0000"/>
                </a:solidFill>
                <a:latin typeface="Calibri"/>
                <a:cs typeface="Calibri"/>
              </a:rPr>
              <a:t>n</a:t>
            </a:r>
            <a:r>
              <a:rPr sz="2800" spc="-70" dirty="0">
                <a:solidFill>
                  <a:srgbClr val="FF0000"/>
                </a:solidFill>
                <a:latin typeface="Times New Roman"/>
                <a:cs typeface="Times New Roman"/>
              </a:rPr>
              <a:t> </a:t>
            </a:r>
            <a:r>
              <a:rPr sz="2800" spc="-15" dirty="0">
                <a:solidFill>
                  <a:srgbClr val="FF0000"/>
                </a:solidFill>
                <a:latin typeface="Calibri"/>
                <a:cs typeface="Calibri"/>
              </a:rPr>
              <a:t>rat</a:t>
            </a:r>
            <a:r>
              <a:rPr sz="2800" spc="-5" dirty="0">
                <a:solidFill>
                  <a:srgbClr val="FF0000"/>
                </a:solidFill>
                <a:latin typeface="Calibri"/>
                <a:cs typeface="Calibri"/>
              </a:rPr>
              <a:t>e</a:t>
            </a:r>
            <a:r>
              <a:rPr sz="2800" spc="-10" dirty="0">
                <a:solidFill>
                  <a:srgbClr val="FF0000"/>
                </a:solidFill>
                <a:latin typeface="Calibri"/>
                <a:cs typeface="Calibri"/>
              </a:rPr>
              <a:t>”</a:t>
            </a:r>
            <a:r>
              <a:rPr sz="2800" dirty="0">
                <a:solidFill>
                  <a:srgbClr val="FF0000"/>
                </a:solidFill>
                <a:latin typeface="Calibri"/>
                <a:cs typeface="Calibri"/>
              </a:rPr>
              <a:t>.</a:t>
            </a:r>
          </a:p>
          <a:p>
            <a:pPr marL="241300" indent="-228600">
              <a:lnSpc>
                <a:spcPct val="100000"/>
              </a:lnSpc>
              <a:spcBef>
                <a:spcPts val="1960"/>
              </a:spcBef>
              <a:buFont typeface="Symbol"/>
              <a:buChar char=""/>
              <a:tabLst>
                <a:tab pos="241935" algn="l"/>
              </a:tabLst>
            </a:pPr>
            <a:r>
              <a:rPr sz="2800" spc="-20" dirty="0">
                <a:latin typeface="Calibri"/>
                <a:cs typeface="Calibri"/>
              </a:rPr>
              <a:t>Spec</a:t>
            </a:r>
            <a:r>
              <a:rPr sz="2800" spc="-5" dirty="0">
                <a:latin typeface="Calibri"/>
                <a:cs typeface="Calibri"/>
              </a:rPr>
              <a:t>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c</a:t>
            </a:r>
            <a:r>
              <a:rPr sz="2800" spc="-10" dirty="0">
                <a:latin typeface="Calibri"/>
                <a:cs typeface="Calibri"/>
              </a:rPr>
              <a:t>a</a:t>
            </a:r>
            <a:r>
              <a:rPr sz="2800" spc="-30" dirty="0">
                <a:latin typeface="Calibri"/>
                <a:cs typeface="Calibri"/>
              </a:rPr>
              <a:t>s</a:t>
            </a:r>
            <a:r>
              <a:rPr sz="2800" spc="-15" dirty="0">
                <a:latin typeface="Calibri"/>
                <a:cs typeface="Calibri"/>
              </a:rPr>
              <a:t>e:</a:t>
            </a:r>
            <a:r>
              <a:rPr sz="2800" spc="-70" dirty="0">
                <a:latin typeface="Times New Roman"/>
                <a:cs typeface="Times New Roman"/>
              </a:rPr>
              <a:t> </a:t>
            </a:r>
            <a:r>
              <a:rPr sz="2800" spc="-20" dirty="0">
                <a:latin typeface="Calibri"/>
                <a:cs typeface="Calibri"/>
              </a:rPr>
              <a:t>on</a:t>
            </a:r>
            <a:r>
              <a:rPr sz="2800" spc="-10" dirty="0">
                <a:latin typeface="Calibri"/>
                <a:cs typeface="Calibri"/>
              </a:rPr>
              <a:t>ly</a:t>
            </a:r>
            <a:r>
              <a:rPr sz="2800" spc="-60" dirty="0">
                <a:latin typeface="Times New Roman"/>
                <a:cs typeface="Times New Roman"/>
              </a:rPr>
              <a:t> </a:t>
            </a:r>
            <a:r>
              <a:rPr sz="2800" spc="-20" dirty="0">
                <a:latin typeface="Calibri"/>
                <a:cs typeface="Calibri"/>
              </a:rPr>
              <a:t>sp</a:t>
            </a:r>
            <a:r>
              <a:rPr sz="2800" spc="-15" dirty="0">
                <a:latin typeface="Calibri"/>
                <a:cs typeface="Calibri"/>
              </a:rPr>
              <a:t>o</a:t>
            </a:r>
            <a:r>
              <a:rPr sz="2800" spc="-20" dirty="0">
                <a:latin typeface="Calibri"/>
                <a:cs typeface="Calibri"/>
              </a:rPr>
              <a:t>ntane</a:t>
            </a:r>
            <a:r>
              <a:rPr sz="2800" spc="-5" dirty="0">
                <a:latin typeface="Calibri"/>
                <a:cs typeface="Calibri"/>
              </a:rPr>
              <a:t>o</a:t>
            </a:r>
            <a:r>
              <a:rPr sz="2800" spc="-20" dirty="0">
                <a:latin typeface="Calibri"/>
                <a:cs typeface="Calibri"/>
              </a:rPr>
              <a:t>u</a:t>
            </a:r>
            <a:r>
              <a:rPr sz="2800" spc="-15" dirty="0">
                <a:latin typeface="Calibri"/>
                <a:cs typeface="Calibri"/>
              </a:rPr>
              <a:t>s</a:t>
            </a:r>
            <a:r>
              <a:rPr sz="2800" spc="-60" dirty="0">
                <a:latin typeface="Times New Roman"/>
                <a:cs typeface="Times New Roman"/>
              </a:rPr>
              <a:t> </a:t>
            </a:r>
            <a:r>
              <a:rPr sz="2800" spc="-20" dirty="0">
                <a:latin typeface="Calibri"/>
                <a:cs typeface="Calibri"/>
              </a:rPr>
              <a:t>deca</a:t>
            </a:r>
            <a:r>
              <a:rPr sz="2800" spc="-15" dirty="0">
                <a:latin typeface="Calibri"/>
                <a:cs typeface="Calibri"/>
              </a:rPr>
              <a:t>y</a:t>
            </a:r>
            <a:r>
              <a:rPr sz="2800" spc="-55" dirty="0">
                <a:latin typeface="Times New Roman"/>
                <a:cs typeface="Times New Roman"/>
              </a:rPr>
              <a:t> </a:t>
            </a:r>
            <a:r>
              <a:rPr sz="2800" spc="-20" dirty="0">
                <a:latin typeface="Calibri"/>
                <a:cs typeface="Calibri"/>
              </a:rPr>
              <a:t>fro</a:t>
            </a:r>
            <a:r>
              <a:rPr sz="2800" spc="-25" dirty="0">
                <a:latin typeface="Calibri"/>
                <a:cs typeface="Calibri"/>
              </a:rPr>
              <a:t>m</a:t>
            </a:r>
            <a:r>
              <a:rPr sz="2800" spc="-70" dirty="0">
                <a:latin typeface="Times New Roman"/>
                <a:cs typeface="Times New Roman"/>
              </a:rPr>
              <a:t> </a:t>
            </a:r>
            <a:r>
              <a:rPr sz="2800" spc="-20" dirty="0">
                <a:latin typeface="Calibri"/>
                <a:cs typeface="Calibri"/>
              </a:rPr>
              <a:t>uppe</a:t>
            </a:r>
            <a:r>
              <a:rPr sz="2800" spc="-10" dirty="0">
                <a:latin typeface="Calibri"/>
                <a:cs typeface="Calibri"/>
              </a:rPr>
              <a:t>r</a:t>
            </a:r>
            <a:r>
              <a:rPr sz="2800" spc="-65" dirty="0">
                <a:latin typeface="Times New Roman"/>
                <a:cs typeface="Times New Roman"/>
              </a:rPr>
              <a:t> </a:t>
            </a:r>
            <a:r>
              <a:rPr sz="2800" spc="20" dirty="0">
                <a:latin typeface="Calibri"/>
                <a:cs typeface="Calibri"/>
              </a:rPr>
              <a:t>l</a:t>
            </a:r>
            <a:r>
              <a:rPr sz="2800" spc="-15" dirty="0">
                <a:latin typeface="Calibri"/>
                <a:cs typeface="Calibri"/>
              </a:rPr>
              <a:t>evel</a:t>
            </a:r>
            <a:endParaRPr sz="2800" dirty="0">
              <a:latin typeface="Calibri"/>
              <a:cs typeface="Calibri"/>
            </a:endParaRPr>
          </a:p>
          <a:p>
            <a:pPr marL="12700">
              <a:lnSpc>
                <a:spcPct val="100000"/>
              </a:lnSpc>
              <a:spcBef>
                <a:spcPts val="1964"/>
              </a:spcBef>
              <a:tabLst>
                <a:tab pos="1525905" algn="l"/>
              </a:tabLst>
            </a:pPr>
            <a:r>
              <a:rPr sz="2800" spc="-15" dirty="0">
                <a:latin typeface="Symbol"/>
                <a:cs typeface="Symbol"/>
              </a:rPr>
              <a:t></a:t>
            </a:r>
            <a:r>
              <a:rPr sz="2800" spc="-185" dirty="0">
                <a:latin typeface="Times New Roman"/>
                <a:cs typeface="Times New Roman"/>
              </a:rPr>
              <a:t> </a:t>
            </a: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0,</a:t>
            </a:r>
            <a:r>
              <a:rPr sz="2800"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r>
              <a:rPr sz="3000" baseline="-16666" dirty="0">
                <a:latin typeface="Cambria Math"/>
                <a:cs typeface="Cambria Math"/>
              </a:rPr>
              <a:t> </a:t>
            </a:r>
            <a:r>
              <a:rPr sz="3000" spc="30"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𝐴</a:t>
            </a:r>
            <a:r>
              <a:rPr sz="3000" spc="60" baseline="-16666" dirty="0">
                <a:latin typeface="Cambria Math"/>
                <a:cs typeface="Cambria Math"/>
              </a:rPr>
              <a:t>2</a:t>
            </a:r>
            <a:r>
              <a:rPr sz="3000" spc="195" baseline="-16666" dirty="0">
                <a:latin typeface="Cambria Math"/>
                <a:cs typeface="Cambria Math"/>
              </a:rPr>
              <a:t>1</a:t>
            </a:r>
            <a:r>
              <a:rPr sz="2800" dirty="0">
                <a:latin typeface="Calibri"/>
                <a:cs typeface="Calibri"/>
              </a:rPr>
              <a:t>.</a:t>
            </a:r>
          </a:p>
        </p:txBody>
      </p:sp>
      <p:sp>
        <p:nvSpPr>
          <p:cNvPr id="20" name="object 4">
            <a:extLst>
              <a:ext uri="{FF2B5EF4-FFF2-40B4-BE49-F238E27FC236}">
                <a16:creationId xmlns:a16="http://schemas.microsoft.com/office/drawing/2014/main" id="{7FBE79A0-C636-40A9-A103-41FDC452FAB9}"/>
              </a:ext>
            </a:extLst>
          </p:cNvPr>
          <p:cNvSpPr/>
          <p:nvPr/>
        </p:nvSpPr>
        <p:spPr>
          <a:xfrm>
            <a:off x="4243838" y="3429000"/>
            <a:ext cx="416559" cy="0"/>
          </a:xfrm>
          <a:custGeom>
            <a:avLst/>
            <a:gdLst/>
            <a:ahLst/>
            <a:cxnLst/>
            <a:rect l="l" t="t" r="r" b="b"/>
            <a:pathLst>
              <a:path w="416560">
                <a:moveTo>
                  <a:pt x="0" y="0"/>
                </a:moveTo>
                <a:lnTo>
                  <a:pt x="416362" y="0"/>
                </a:lnTo>
              </a:path>
            </a:pathLst>
          </a:custGeom>
          <a:ln w="24129">
            <a:solidFill>
              <a:srgbClr val="000000"/>
            </a:solidFill>
          </a:ln>
        </p:spPr>
        <p:txBody>
          <a:bodyPr wrap="square" lIns="0" tIns="0" rIns="0" bIns="0" rtlCol="0"/>
          <a:lstStyle/>
          <a:p>
            <a:endParaRPr/>
          </a:p>
        </p:txBody>
      </p:sp>
      <p:sp>
        <p:nvSpPr>
          <p:cNvPr id="21" name="object 4">
            <a:extLst>
              <a:ext uri="{FF2B5EF4-FFF2-40B4-BE49-F238E27FC236}">
                <a16:creationId xmlns:a16="http://schemas.microsoft.com/office/drawing/2014/main" id="{FFEF39C2-49F3-4A9A-A386-A36A144942A9}"/>
              </a:ext>
            </a:extLst>
          </p:cNvPr>
          <p:cNvSpPr/>
          <p:nvPr/>
        </p:nvSpPr>
        <p:spPr>
          <a:xfrm>
            <a:off x="6019800" y="3505200"/>
            <a:ext cx="416559" cy="0"/>
          </a:xfrm>
          <a:custGeom>
            <a:avLst/>
            <a:gdLst/>
            <a:ahLst/>
            <a:cxnLst/>
            <a:rect l="l" t="t" r="r" b="b"/>
            <a:pathLst>
              <a:path w="416560">
                <a:moveTo>
                  <a:pt x="0" y="0"/>
                </a:moveTo>
                <a:lnTo>
                  <a:pt x="416362" y="0"/>
                </a:lnTo>
              </a:path>
            </a:pathLst>
          </a:custGeom>
          <a:ln w="24129">
            <a:solidFill>
              <a:srgbClr val="000000"/>
            </a:solidFill>
          </a:ln>
        </p:spPr>
        <p:txBody>
          <a:bodyPr wrap="square" lIns="0" tIns="0" rIns="0" bIns="0" rtlCol="0"/>
          <a:lstStyle/>
          <a:p>
            <a:endParaRPr/>
          </a:p>
        </p:txBody>
      </p:sp>
      <p:sp>
        <p:nvSpPr>
          <p:cNvPr id="23" name="TextBox 22">
            <a:extLst>
              <a:ext uri="{FF2B5EF4-FFF2-40B4-BE49-F238E27FC236}">
                <a16:creationId xmlns:a16="http://schemas.microsoft.com/office/drawing/2014/main" id="{881E2C0D-FB53-F0E0-D947-74CCAAE9AF08}"/>
              </a:ext>
            </a:extLst>
          </p:cNvPr>
          <p:cNvSpPr txBox="1"/>
          <p:nvPr/>
        </p:nvSpPr>
        <p:spPr>
          <a:xfrm>
            <a:off x="341350" y="216402"/>
            <a:ext cx="6097978" cy="400110"/>
          </a:xfrm>
          <a:prstGeom prst="rect">
            <a:avLst/>
          </a:prstGeom>
          <a:noFill/>
        </p:spPr>
        <p:txBody>
          <a:bodyPr wrap="square">
            <a:spAutoFit/>
          </a:bodyPr>
          <a:lstStyle/>
          <a:p>
            <a:r>
              <a:rPr lang="en-US" sz="2000" b="1" i="0" u="none" strike="noStrike" baseline="0" dirty="0">
                <a:solidFill>
                  <a:srgbClr val="000000"/>
                </a:solidFill>
                <a:latin typeface="Arial" panose="020B0604020202020204" pitchFamily="34" charset="0"/>
              </a:rPr>
              <a:t>Substitute steady-state populations </a:t>
            </a:r>
            <a:endParaRPr lang="en-US" sz="2000" dirty="0"/>
          </a:p>
        </p:txBody>
      </p:sp>
      <p:sp>
        <p:nvSpPr>
          <p:cNvPr id="19" name="object 16">
            <a:extLst>
              <a:ext uri="{FF2B5EF4-FFF2-40B4-BE49-F238E27FC236}">
                <a16:creationId xmlns:a16="http://schemas.microsoft.com/office/drawing/2014/main" id="{95D61E49-42F0-0469-CBCE-AA9B6DD1CEFA}"/>
              </a:ext>
            </a:extLst>
          </p:cNvPr>
          <p:cNvSpPr txBox="1"/>
          <p:nvPr/>
        </p:nvSpPr>
        <p:spPr>
          <a:xfrm>
            <a:off x="762000" y="6488379"/>
            <a:ext cx="10299700" cy="246221"/>
          </a:xfrm>
          <a:prstGeom prst="rect">
            <a:avLst/>
          </a:prstGeom>
        </p:spPr>
        <p:txBody>
          <a:bodyPr vert="horz" wrap="square" lIns="0" tIns="0" rIns="0" bIns="0" rtlCol="0">
            <a:spAutoFit/>
          </a:bodyPr>
          <a:lstStyle/>
          <a:p>
            <a:pPr marL="12700">
              <a:lnSpc>
                <a:spcPct val="100000"/>
              </a:lnSpc>
            </a:pPr>
            <a:r>
              <a:rPr lang="en-US" sz="1600" b="1" spc="-5" dirty="0">
                <a:solidFill>
                  <a:srgbClr val="FF0000"/>
                </a:solidFill>
                <a:latin typeface="Calibri"/>
                <a:cs typeface="Calibri"/>
              </a:rPr>
              <a:t>Please read my lecture notes for intermediate steps and more details of these derived expressions in lecture 3.6 </a:t>
            </a:r>
            <a:endParaRPr sz="1600" dirty="0">
              <a:solidFill>
                <a:srgbClr val="FF0000"/>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6800" y="381000"/>
            <a:ext cx="8650924"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Us</a:t>
            </a:r>
            <a:r>
              <a:rPr sz="2800" spc="-5"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dirty="0">
                <a:latin typeface="Calibri"/>
                <a:cs typeface="Calibri"/>
              </a:rPr>
              <a:t>i</a:t>
            </a:r>
            <a:r>
              <a:rPr sz="2800" spc="-20" dirty="0">
                <a:latin typeface="Calibri"/>
                <a:cs typeface="Calibri"/>
              </a:rPr>
              <a:t>ntens</a:t>
            </a:r>
            <a:r>
              <a:rPr sz="2800" spc="-5" dirty="0">
                <a:latin typeface="Calibri"/>
                <a:cs typeface="Calibri"/>
              </a:rPr>
              <a:t>i</a:t>
            </a:r>
            <a:r>
              <a:rPr sz="2800" spc="-15" dirty="0">
                <a:latin typeface="Calibri"/>
                <a:cs typeface="Calibri"/>
              </a:rPr>
              <a:t>ty</a:t>
            </a:r>
            <a:r>
              <a:rPr sz="2800" spc="-55" dirty="0">
                <a:latin typeface="Times New Roman"/>
                <a:cs typeface="Times New Roman"/>
              </a:rPr>
              <a:t> </a:t>
            </a:r>
            <a:r>
              <a:rPr sz="2800" spc="60" dirty="0">
                <a:latin typeface="Cambria Math"/>
                <a:cs typeface="Cambria Math"/>
              </a:rPr>
              <a:t>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0" baseline="2976" dirty="0">
                <a:latin typeface="Cambria Math"/>
                <a:cs typeface="Cambria Math"/>
              </a:rPr>
              <a:t> </a:t>
            </a:r>
            <a:r>
              <a:rPr sz="2800" spc="-15" dirty="0">
                <a:latin typeface="Calibri"/>
                <a:cs typeface="Calibri"/>
              </a:rPr>
              <a:t>and</a:t>
            </a:r>
            <a:r>
              <a:rPr sz="2800" spc="-75" dirty="0">
                <a:latin typeface="Times New Roman"/>
                <a:cs typeface="Times New Roman"/>
              </a:rPr>
              <a:t> </a:t>
            </a:r>
            <a:r>
              <a:rPr lang="en-US" sz="2800" spc="-75" dirty="0">
                <a:latin typeface="Times New Roman"/>
                <a:cs typeface="Times New Roman"/>
              </a:rPr>
              <a:t>absorption </a:t>
            </a:r>
            <a:r>
              <a:rPr sz="2800" spc="-15" dirty="0">
                <a:latin typeface="Calibri"/>
                <a:cs typeface="Calibri"/>
              </a:rPr>
              <a:t>cross</a:t>
            </a:r>
            <a:r>
              <a:rPr sz="2800" spc="-75" dirty="0">
                <a:latin typeface="Times New Roman"/>
                <a:cs typeface="Times New Roman"/>
              </a:rPr>
              <a:t> </a:t>
            </a:r>
            <a:r>
              <a:rPr sz="2800" spc="-20" dirty="0">
                <a:latin typeface="Calibri"/>
                <a:cs typeface="Calibri"/>
              </a:rPr>
              <a:t>se</a:t>
            </a:r>
            <a:r>
              <a:rPr sz="2800" spc="-5" dirty="0">
                <a:latin typeface="Calibri"/>
                <a:cs typeface="Calibri"/>
              </a:rPr>
              <a:t>c</a:t>
            </a:r>
            <a:r>
              <a:rPr sz="2800" spc="-10" dirty="0">
                <a:latin typeface="Calibri"/>
                <a:cs typeface="Calibri"/>
              </a:rPr>
              <a:t>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290" dirty="0">
                <a:latin typeface="Cambria Math"/>
                <a:cs typeface="Cambria Math"/>
              </a:rPr>
              <a:t>𝜎</a:t>
            </a:r>
            <a:r>
              <a:rPr sz="3000" spc="60" baseline="-16666" dirty="0">
                <a:latin typeface="Cambria Math"/>
                <a:cs typeface="Cambria Math"/>
              </a:rPr>
              <a:t>1</a:t>
            </a:r>
            <a:r>
              <a:rPr sz="3000" spc="232" baseline="-16666" dirty="0">
                <a:latin typeface="Cambria Math"/>
                <a:cs typeface="Cambria Math"/>
              </a:rPr>
              <a:t>2</a:t>
            </a:r>
            <a:r>
              <a:rPr sz="4200" spc="-37"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2800" spc="-10" dirty="0">
                <a:latin typeface="Calibri"/>
                <a:cs typeface="Calibri"/>
              </a:rPr>
              <a:t>:</a:t>
            </a:r>
            <a:endParaRPr sz="2800" dirty="0">
              <a:latin typeface="Calibri"/>
              <a:cs typeface="Calibri"/>
            </a:endParaRPr>
          </a:p>
        </p:txBody>
      </p:sp>
      <p:sp>
        <p:nvSpPr>
          <p:cNvPr id="14" name="TextBox 13">
            <a:extLst>
              <a:ext uri="{FF2B5EF4-FFF2-40B4-BE49-F238E27FC236}">
                <a16:creationId xmlns:a16="http://schemas.microsoft.com/office/drawing/2014/main" id="{9127FB92-C903-DF38-FF45-6C6391E3D350}"/>
              </a:ext>
            </a:extLst>
          </p:cNvPr>
          <p:cNvSpPr txBox="1"/>
          <p:nvPr/>
        </p:nvSpPr>
        <p:spPr>
          <a:xfrm>
            <a:off x="1002344" y="2522579"/>
            <a:ext cx="9416847" cy="1477328"/>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This equation is extremely useful. It directly relates the </a:t>
            </a:r>
            <a:r>
              <a:rPr lang="en-US" sz="1800" b="0" i="0" u="none" strike="noStrike" baseline="0" dirty="0">
                <a:solidFill>
                  <a:srgbClr val="FF0000"/>
                </a:solidFill>
                <a:latin typeface="Arial" panose="020B0604020202020204" pitchFamily="34" charset="0"/>
              </a:rPr>
              <a:t>saturation parameter </a:t>
            </a:r>
            <a:r>
              <a:rPr lang="en-US" sz="1800" b="0" i="0" u="none" strike="noStrike" baseline="0" dirty="0">
                <a:solidFill>
                  <a:srgbClr val="FF0000"/>
                </a:solidFill>
                <a:latin typeface="Cambria Math" panose="02040503050406030204" pitchFamily="18" charset="0"/>
              </a:rPr>
              <a:t>𝑆  </a:t>
            </a:r>
            <a:r>
              <a:rPr lang="en-US" sz="1800" b="0" i="0" u="none" strike="noStrike" baseline="0" dirty="0">
                <a:solidFill>
                  <a:srgbClr val="000000"/>
                </a:solidFill>
                <a:latin typeface="Arial" panose="020B0604020202020204" pitchFamily="34" charset="0"/>
              </a:rPr>
              <a:t>to:</a:t>
            </a:r>
          </a:p>
          <a:p>
            <a:r>
              <a:rPr lang="en-US" sz="1800" b="0" i="0" u="none" strike="noStrike" baseline="0" dirty="0">
                <a:solidFill>
                  <a:srgbClr val="000000"/>
                </a:solidFill>
                <a:latin typeface="Arial" panose="020B0604020202020204" pitchFamily="34" charset="0"/>
              </a:rPr>
              <a:t> </a:t>
            </a:r>
            <a:r>
              <a:rPr lang="en-US" sz="1800" b="0" i="0" u="none" strike="noStrike" baseline="0" dirty="0">
                <a:solidFill>
                  <a:srgbClr val="FF0000"/>
                </a:solidFill>
                <a:latin typeface="Cambria Math" panose="02040503050406030204" pitchFamily="18" charset="0"/>
              </a:rPr>
              <a:t>𝜎</a:t>
            </a:r>
            <a:r>
              <a:rPr lang="en-US" sz="1100" b="0" i="0" u="none" strike="noStrike" baseline="0" dirty="0">
                <a:solidFill>
                  <a:srgbClr val="FF0000"/>
                </a:solidFill>
                <a:latin typeface="Cambria Math" panose="02040503050406030204" pitchFamily="18" charset="0"/>
              </a:rPr>
              <a:t>12</a:t>
            </a:r>
            <a:r>
              <a:rPr lang="en-US" sz="1800" b="0" i="0" u="none" strike="noStrike" baseline="0" dirty="0">
                <a:solidFill>
                  <a:srgbClr val="FF0000"/>
                </a:solidFill>
                <a:latin typeface="Cambria Math" panose="02040503050406030204" pitchFamily="18" charset="0"/>
              </a:rPr>
              <a:t>(𝜔)</a:t>
            </a:r>
            <a:r>
              <a:rPr lang="en-US" sz="1800" b="0" i="0" u="none" strike="noStrike" baseline="0" dirty="0">
                <a:solidFill>
                  <a:srgbClr val="FF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the absorption cross</a:t>
            </a:r>
            <a:r>
              <a:rPr lang="en-US" sz="1800" b="0" i="0" u="none" strike="noStrike" baseline="0" dirty="0">
                <a:solidFill>
                  <a:srgbClr val="000000"/>
                </a:solidFill>
                <a:latin typeface="Cambria Math" panose="02040503050406030204" pitchFamily="18" charset="0"/>
              </a:rPr>
              <a:t>‐</a:t>
            </a:r>
            <a:r>
              <a:rPr lang="en-US" sz="1800" b="0" i="0" u="none" strike="noStrike" baseline="0" dirty="0">
                <a:solidFill>
                  <a:srgbClr val="000000"/>
                </a:solidFill>
                <a:latin typeface="Arial" panose="020B0604020202020204" pitchFamily="34" charset="0"/>
              </a:rPr>
              <a:t>section at the laser frequency </a:t>
            </a:r>
            <a:r>
              <a:rPr lang="en-US" sz="1800" b="0" i="0" u="none" strike="noStrike" baseline="0" dirty="0">
                <a:solidFill>
                  <a:srgbClr val="000000"/>
                </a:solidFill>
                <a:latin typeface="Cambria Math" panose="02040503050406030204" pitchFamily="18" charset="0"/>
              </a:rPr>
              <a:t>𝜔 </a:t>
            </a:r>
            <a:r>
              <a:rPr lang="en-US" sz="1800" b="0" i="0" u="none" strike="noStrike" baseline="0" dirty="0">
                <a:solidFill>
                  <a:srgbClr val="000000"/>
                </a:solidFill>
                <a:latin typeface="Arial" panose="020B0604020202020204" pitchFamily="34" charset="0"/>
              </a:rPr>
              <a:t>(a property of the atom).</a:t>
            </a:r>
          </a:p>
          <a:p>
            <a:r>
              <a:rPr lang="en-US" sz="1800" b="0" i="0" u="none" strike="noStrike" baseline="0" dirty="0">
                <a:solidFill>
                  <a:srgbClr val="000000"/>
                </a:solidFill>
                <a:latin typeface="Arial" panose="020B0604020202020204" pitchFamily="34" charset="0"/>
              </a:rPr>
              <a:t> • </a:t>
            </a:r>
            <a:r>
              <a:rPr lang="en-US" sz="1800" b="0" i="0" u="none" strike="noStrike" baseline="0" dirty="0">
                <a:solidFill>
                  <a:srgbClr val="FF0000"/>
                </a:solidFill>
                <a:latin typeface="Cambria Math" panose="02040503050406030204" pitchFamily="18" charset="0"/>
              </a:rPr>
              <a:t>𝐼(𝜔)</a:t>
            </a:r>
            <a:r>
              <a:rPr lang="en-US" sz="1800" b="0" i="0" u="none" strike="noStrike" baseline="0" dirty="0">
                <a:solidFill>
                  <a:srgbClr val="FF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the intensity of the laser (an experimental parameter we control). </a:t>
            </a:r>
          </a:p>
          <a:p>
            <a:r>
              <a:rPr lang="en-US" sz="1800" b="0" i="0" u="none" strike="noStrike" baseline="0" dirty="0">
                <a:solidFill>
                  <a:srgbClr val="000000"/>
                </a:solidFill>
                <a:latin typeface="Arial" panose="020B0604020202020204" pitchFamily="34" charset="0"/>
              </a:rPr>
              <a:t>• </a:t>
            </a:r>
            <a:r>
              <a:rPr lang="en-US" sz="1800" b="0" i="0" u="none" strike="noStrike" baseline="0" dirty="0">
                <a:solidFill>
                  <a:srgbClr val="FF0000"/>
                </a:solidFill>
                <a:latin typeface="Cambria Math" panose="02040503050406030204" pitchFamily="18" charset="0"/>
              </a:rPr>
              <a:t>ℏ𝜔</a:t>
            </a:r>
            <a:r>
              <a:rPr lang="en-US" sz="1800" b="0" i="0" u="none" strike="noStrike" baseline="0" dirty="0">
                <a:solidFill>
                  <a:srgbClr val="FF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the photon energy (defined by the laser frequency). </a:t>
            </a:r>
          </a:p>
          <a:p>
            <a:r>
              <a:rPr lang="en-US" sz="1800" b="0" i="0" u="none" strike="noStrike" baseline="0" dirty="0">
                <a:solidFill>
                  <a:srgbClr val="000000"/>
                </a:solidFill>
                <a:latin typeface="Arial" panose="020B0604020202020204" pitchFamily="34" charset="0"/>
              </a:rPr>
              <a:t>• </a:t>
            </a:r>
            <a:r>
              <a:rPr lang="en-US" sz="1800" b="0" i="0" u="none" strike="noStrike" baseline="0" dirty="0">
                <a:solidFill>
                  <a:srgbClr val="FF0000"/>
                </a:solidFill>
                <a:latin typeface="Cambria Math" panose="02040503050406030204" pitchFamily="18" charset="0"/>
              </a:rPr>
              <a:t>𝐴</a:t>
            </a:r>
            <a:r>
              <a:rPr lang="en-US" sz="1100" b="0" i="0" u="none" strike="noStrike" baseline="0" dirty="0">
                <a:solidFill>
                  <a:srgbClr val="FF0000"/>
                </a:solidFill>
                <a:latin typeface="Cambria Math" panose="02040503050406030204" pitchFamily="18" charset="0"/>
              </a:rPr>
              <a:t>21</a:t>
            </a:r>
            <a:r>
              <a:rPr lang="en-US" sz="1800" b="0" i="0" u="none" strike="noStrike" baseline="0" dirty="0">
                <a:solidFill>
                  <a:srgbClr val="000000"/>
                </a:solidFill>
                <a:latin typeface="Arial" panose="020B0604020202020204" pitchFamily="34" charset="0"/>
              </a:rPr>
              <a:t>: the spontaneous emission rate (a property of the atom). </a:t>
            </a:r>
            <a:endParaRPr lang="en-US" dirty="0"/>
          </a:p>
        </p:txBody>
      </p:sp>
      <p:sp>
        <p:nvSpPr>
          <p:cNvPr id="16" name="TextBox 15">
            <a:extLst>
              <a:ext uri="{FF2B5EF4-FFF2-40B4-BE49-F238E27FC236}">
                <a16:creationId xmlns:a16="http://schemas.microsoft.com/office/drawing/2014/main" id="{64BA874E-C408-2C52-53C1-74BDD25C6D8B}"/>
              </a:ext>
            </a:extLst>
          </p:cNvPr>
          <p:cNvSpPr txBox="1"/>
          <p:nvPr/>
        </p:nvSpPr>
        <p:spPr>
          <a:xfrm>
            <a:off x="838200" y="3999907"/>
            <a:ext cx="10972800" cy="2369880"/>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This allows us to calculate </a:t>
            </a:r>
            <a:r>
              <a:rPr lang="en-US" sz="1800" b="0" i="0" u="none" strike="noStrike" baseline="0" dirty="0">
                <a:solidFill>
                  <a:srgbClr val="000000"/>
                </a:solidFill>
                <a:latin typeface="Cambria Math" panose="02040503050406030204" pitchFamily="18" charset="0"/>
              </a:rPr>
              <a:t>𝑆 </a:t>
            </a:r>
            <a:r>
              <a:rPr lang="en-US" sz="1800" b="0" i="0" u="none" strike="noStrike" baseline="0" dirty="0">
                <a:solidFill>
                  <a:srgbClr val="000000"/>
                </a:solidFill>
                <a:latin typeface="Arial" panose="020B0604020202020204" pitchFamily="34" charset="0"/>
              </a:rPr>
              <a:t>if we know the atomic parameters and the laser intensity. Often, we define a "saturation intensity" </a:t>
            </a:r>
            <a:r>
              <a:rPr lang="en-US" sz="1800" b="0" i="0" u="none" strike="noStrike" baseline="0" dirty="0">
                <a:solidFill>
                  <a:srgbClr val="000000"/>
                </a:solidFill>
                <a:latin typeface="Cambria Math" panose="02040503050406030204" pitchFamily="18" charset="0"/>
              </a:rPr>
              <a:t>𝐼</a:t>
            </a:r>
            <a:r>
              <a:rPr lang="en-US" sz="1100" b="0" i="0" u="none" strike="noStrike" baseline="0" dirty="0">
                <a:solidFill>
                  <a:srgbClr val="000000"/>
                </a:solidFill>
                <a:latin typeface="Arial" panose="020B0604020202020204" pitchFamily="34" charset="0"/>
              </a:rPr>
              <a:t>sat</a:t>
            </a:r>
            <a:r>
              <a:rPr lang="en-US" sz="1800" b="0" i="0" u="none" strike="noStrike" baseline="0" dirty="0">
                <a:solidFill>
                  <a:srgbClr val="000000"/>
                </a:solidFill>
                <a:latin typeface="Cambria Math" panose="02040503050406030204" pitchFamily="18" charset="0"/>
              </a:rPr>
              <a:t>(𝜔) </a:t>
            </a:r>
            <a:r>
              <a:rPr lang="en-US" sz="1800" b="0" i="0" u="none" strike="noStrike" baseline="0" dirty="0">
                <a:solidFill>
                  <a:srgbClr val="000000"/>
                </a:solidFill>
                <a:latin typeface="Arial" panose="020B0604020202020204" pitchFamily="34" charset="0"/>
              </a:rPr>
              <a:t>such that </a:t>
            </a:r>
            <a:r>
              <a:rPr lang="en-US" sz="1800" b="0" i="0" u="none" strike="noStrike" baseline="0" dirty="0">
                <a:solidFill>
                  <a:srgbClr val="000000"/>
                </a:solidFill>
                <a:latin typeface="Cambria Math" panose="02040503050406030204" pitchFamily="18" charset="0"/>
              </a:rPr>
              <a:t>𝑆= </a:t>
            </a:r>
            <a:r>
              <a:rPr lang="en-US" b="0" i="0" u="none" strike="noStrike" dirty="0">
                <a:solidFill>
                  <a:srgbClr val="000000"/>
                </a:solidFill>
                <a:latin typeface="Cambria Math" panose="02040503050406030204" pitchFamily="18" charset="0"/>
              </a:rPr>
              <a:t>𝐼(𝜔)/𝐼</a:t>
            </a:r>
            <a:r>
              <a:rPr lang="en-US" b="0" i="0" u="none" strike="noStrike" baseline="-25000" dirty="0">
                <a:solidFill>
                  <a:srgbClr val="000000"/>
                </a:solidFill>
                <a:latin typeface="Arial" panose="020B0604020202020204" pitchFamily="34" charset="0"/>
              </a:rPr>
              <a:t>sat</a:t>
            </a:r>
            <a:r>
              <a:rPr lang="en-US" b="0" i="0" u="none" strike="noStrike" dirty="0">
                <a:solidFill>
                  <a:srgbClr val="000000"/>
                </a:solidFill>
                <a:latin typeface="Cambria Math" panose="02040503050406030204" pitchFamily="18" charset="0"/>
              </a:rPr>
              <a:t>(𝜔)</a:t>
            </a:r>
            <a:r>
              <a:rPr lang="en-US" b="0" i="0" u="none" strike="noStrike"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Comparing with the formula for </a:t>
            </a:r>
            <a:r>
              <a:rPr lang="en-US" sz="1800" b="0" i="0" u="none" strike="noStrike" baseline="0" dirty="0">
                <a:solidFill>
                  <a:srgbClr val="000000"/>
                </a:solidFill>
                <a:latin typeface="Cambria Math" panose="02040503050406030204" pitchFamily="18" charset="0"/>
              </a:rPr>
              <a:t>𝑆</a:t>
            </a:r>
            <a:r>
              <a:rPr lang="en-US" sz="1800" b="0" i="0" u="none" strike="noStrike" baseline="0" dirty="0">
                <a:solidFill>
                  <a:srgbClr val="000000"/>
                </a:solidFill>
                <a:latin typeface="Arial" panose="020B0604020202020204" pitchFamily="34" charset="0"/>
              </a:rPr>
              <a:t>, we can identify:</a:t>
            </a:r>
          </a:p>
          <a:p>
            <a:endParaRPr lang="en-US" sz="2000" dirty="0">
              <a:solidFill>
                <a:srgbClr val="FF0000"/>
              </a:solidFill>
              <a:latin typeface="Arial" panose="020B0604020202020204" pitchFamily="34" charset="0"/>
            </a:endParaRPr>
          </a:p>
          <a:p>
            <a:r>
              <a:rPr lang="en-US" sz="2000" b="0" i="0" u="none" strike="noStrike" baseline="0" dirty="0">
                <a:solidFill>
                  <a:srgbClr val="FF0000"/>
                </a:solidFill>
                <a:latin typeface="Arial" panose="020B0604020202020204" pitchFamily="34" charset="0"/>
              </a:rPr>
              <a:t> </a:t>
            </a:r>
            <a:r>
              <a:rPr lang="en-US" sz="2000" b="0" i="0" u="none" strike="noStrike" baseline="0" dirty="0">
                <a:solidFill>
                  <a:srgbClr val="FF0000"/>
                </a:solidFill>
                <a:latin typeface="Cambria Math" panose="02040503050406030204" pitchFamily="18" charset="0"/>
              </a:rPr>
              <a:t>𝐼</a:t>
            </a:r>
            <a:r>
              <a:rPr lang="en-US" sz="2000" b="0" i="0" u="none" strike="noStrike" baseline="-25000" dirty="0">
                <a:solidFill>
                  <a:srgbClr val="FF0000"/>
                </a:solidFill>
                <a:latin typeface="Arial" panose="020B0604020202020204" pitchFamily="34" charset="0"/>
              </a:rPr>
              <a:t>sat</a:t>
            </a:r>
            <a:r>
              <a:rPr lang="en-US" sz="2000" b="0" i="0" u="none" strike="noStrike" baseline="0" dirty="0">
                <a:solidFill>
                  <a:srgbClr val="FF0000"/>
                </a:solidFill>
                <a:latin typeface="Cambria Math" panose="02040503050406030204" pitchFamily="18" charset="0"/>
              </a:rPr>
              <a:t>(𝜔)=ℏ𝜔𝐴</a:t>
            </a:r>
            <a:r>
              <a:rPr lang="en-US" sz="2000" b="0" i="0" u="none" strike="noStrike" baseline="-25000" dirty="0">
                <a:solidFill>
                  <a:srgbClr val="FF0000"/>
                </a:solidFill>
                <a:latin typeface="Cambria Math" panose="02040503050406030204" pitchFamily="18" charset="0"/>
              </a:rPr>
              <a:t>21</a:t>
            </a:r>
            <a:r>
              <a:rPr lang="en-US" sz="2000" b="0" i="0" u="none" strike="noStrike" baseline="0" dirty="0">
                <a:solidFill>
                  <a:srgbClr val="FF0000"/>
                </a:solidFill>
                <a:latin typeface="Cambria Math" panose="02040503050406030204" pitchFamily="18" charset="0"/>
              </a:rPr>
              <a:t>/2 𝜎</a:t>
            </a:r>
            <a:r>
              <a:rPr lang="en-US" sz="2000" b="0" i="0" u="none" strike="noStrike" baseline="-25000" dirty="0">
                <a:solidFill>
                  <a:srgbClr val="FF0000"/>
                </a:solidFill>
                <a:latin typeface="Cambria Math" panose="02040503050406030204" pitchFamily="18" charset="0"/>
              </a:rPr>
              <a:t>12</a:t>
            </a:r>
            <a:r>
              <a:rPr lang="en-US" sz="2000" b="0" i="0" u="none" strike="noStrike" baseline="0" dirty="0">
                <a:solidFill>
                  <a:srgbClr val="FF0000"/>
                </a:solidFill>
                <a:latin typeface="Cambria Math" panose="02040503050406030204" pitchFamily="18" charset="0"/>
              </a:rPr>
              <a:t>(𝜔) </a:t>
            </a:r>
          </a:p>
          <a:p>
            <a:endParaRPr lang="en-US" dirty="0"/>
          </a:p>
          <a:p>
            <a:r>
              <a:rPr lang="en-US" dirty="0"/>
              <a:t>The saturation intensity 𝐼</a:t>
            </a:r>
            <a:r>
              <a:rPr lang="en-US" baseline="-25000" dirty="0"/>
              <a:t>sat</a:t>
            </a:r>
            <a:r>
              <a:rPr lang="en-US" dirty="0"/>
              <a:t> is the intensity at which the saturation parameter 𝑆 becomes equal to 1. It's a characteristic intensity for the transition. If your laser intensity 𝐼 is much less than 𝐼</a:t>
            </a:r>
            <a:r>
              <a:rPr lang="en-US" baseline="-25000" dirty="0"/>
              <a:t>sat</a:t>
            </a:r>
            <a:r>
              <a:rPr lang="en-US" dirty="0"/>
              <a:t>, you are in the weak field regime (𝑆≪1). If 𝐼 is much greater than 𝐼</a:t>
            </a:r>
            <a:r>
              <a:rPr lang="en-US" baseline="-25000" dirty="0"/>
              <a:t>sat</a:t>
            </a:r>
            <a:r>
              <a:rPr lang="en-US" dirty="0"/>
              <a:t>, you are in the strong saturation regime (𝑆≫1).</a:t>
            </a:r>
            <a:endParaRPr lang="en-US" sz="2000" dirty="0">
              <a:solidFill>
                <a:srgbClr val="FF0000"/>
              </a:solidFill>
            </a:endParaRPr>
          </a:p>
        </p:txBody>
      </p:sp>
      <p:pic>
        <p:nvPicPr>
          <p:cNvPr id="13" name="Picture 12">
            <a:extLst>
              <a:ext uri="{FF2B5EF4-FFF2-40B4-BE49-F238E27FC236}">
                <a16:creationId xmlns:a16="http://schemas.microsoft.com/office/drawing/2014/main" id="{66D81168-DDFF-8A38-8A78-E423E7AFC902}"/>
              </a:ext>
            </a:extLst>
          </p:cNvPr>
          <p:cNvPicPr>
            <a:picLocks noChangeAspect="1"/>
          </p:cNvPicPr>
          <p:nvPr/>
        </p:nvPicPr>
        <p:blipFill>
          <a:blip r:embed="rId3"/>
          <a:stretch>
            <a:fillRect/>
          </a:stretch>
        </p:blipFill>
        <p:spPr>
          <a:xfrm>
            <a:off x="1905000" y="811887"/>
            <a:ext cx="7611537" cy="1552792"/>
          </a:xfrm>
          <a:prstGeom prst="rect">
            <a:avLst/>
          </a:prstGeom>
        </p:spPr>
      </p:pic>
      <p:sp>
        <p:nvSpPr>
          <p:cNvPr id="18" name="object 16">
            <a:extLst>
              <a:ext uri="{FF2B5EF4-FFF2-40B4-BE49-F238E27FC236}">
                <a16:creationId xmlns:a16="http://schemas.microsoft.com/office/drawing/2014/main" id="{3D5F8EA8-FF4A-06AB-187A-3EB9884C5475}"/>
              </a:ext>
            </a:extLst>
          </p:cNvPr>
          <p:cNvSpPr txBox="1"/>
          <p:nvPr/>
        </p:nvSpPr>
        <p:spPr>
          <a:xfrm>
            <a:off x="946150" y="6573679"/>
            <a:ext cx="10299700" cy="246221"/>
          </a:xfrm>
          <a:prstGeom prst="rect">
            <a:avLst/>
          </a:prstGeom>
        </p:spPr>
        <p:txBody>
          <a:bodyPr vert="horz" wrap="square" lIns="0" tIns="0" rIns="0" bIns="0" rtlCol="0">
            <a:spAutoFit/>
          </a:bodyPr>
          <a:lstStyle/>
          <a:p>
            <a:pPr marL="12700">
              <a:lnSpc>
                <a:spcPct val="100000"/>
              </a:lnSpc>
            </a:pPr>
            <a:r>
              <a:rPr lang="en-US" sz="1600" b="1" spc="-5" dirty="0">
                <a:solidFill>
                  <a:srgbClr val="FF0000"/>
                </a:solidFill>
                <a:latin typeface="Calibri"/>
                <a:cs typeface="Calibri"/>
              </a:rPr>
              <a:t>Please read my lecture notes for intermediate steps and more details of these derived expressions in lecture 3.6 </a:t>
            </a:r>
            <a:endParaRPr sz="1600" dirty="0">
              <a:solidFill>
                <a:srgbClr val="FF0000"/>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04800"/>
            <a:ext cx="10528300" cy="593522"/>
          </a:xfrm>
          <a:prstGeom prst="rect">
            <a:avLst/>
          </a:prstGeom>
        </p:spPr>
        <p:txBody>
          <a:bodyPr vert="horz" wrap="square" lIns="0" tIns="69622" rIns="0" bIns="0" rtlCol="0">
            <a:spAutoFit/>
          </a:bodyPr>
          <a:lstStyle/>
          <a:p>
            <a:pPr marL="121920">
              <a:lnSpc>
                <a:spcPct val="100000"/>
              </a:lnSpc>
            </a:pPr>
            <a:r>
              <a:rPr spc="-15" dirty="0"/>
              <a:t>Sl</a:t>
            </a:r>
            <a:r>
              <a:rPr spc="-5" dirty="0"/>
              <a:t>i</a:t>
            </a:r>
            <a:r>
              <a:rPr spc="-20" dirty="0"/>
              <a:t>de</a:t>
            </a:r>
            <a:r>
              <a:rPr spc="-5" dirty="0"/>
              <a:t> </a:t>
            </a:r>
            <a:r>
              <a:rPr spc="-15" dirty="0"/>
              <a:t>1: Saturation</a:t>
            </a:r>
            <a:r>
              <a:rPr spc="-25" dirty="0"/>
              <a:t> </a:t>
            </a:r>
            <a:r>
              <a:rPr spc="-20" dirty="0"/>
              <a:t>&amp; </a:t>
            </a:r>
            <a:r>
              <a:rPr spc="-25" dirty="0"/>
              <a:t>P</a:t>
            </a:r>
            <a:r>
              <a:rPr spc="-10" dirty="0"/>
              <a:t>o</a:t>
            </a:r>
            <a:r>
              <a:rPr spc="-25" dirty="0"/>
              <a:t>wer</a:t>
            </a:r>
            <a:r>
              <a:rPr dirty="0"/>
              <a:t> </a:t>
            </a:r>
            <a:r>
              <a:rPr spc="-20" dirty="0"/>
              <a:t>Broadening</a:t>
            </a:r>
            <a:r>
              <a:rPr dirty="0"/>
              <a:t> </a:t>
            </a:r>
            <a:r>
              <a:rPr spc="-15" dirty="0">
                <a:latin typeface="Calibri"/>
                <a:cs typeface="Calibri"/>
              </a:rPr>
              <a:t>– </a:t>
            </a:r>
            <a:r>
              <a:rPr spc="-40" dirty="0">
                <a:solidFill>
                  <a:srgbClr val="FF0000"/>
                </a:solidFill>
              </a:rPr>
              <a:t>W</a:t>
            </a:r>
            <a:r>
              <a:rPr spc="-15" dirty="0">
                <a:solidFill>
                  <a:srgbClr val="FF0000"/>
                </a:solidFill>
              </a:rPr>
              <a:t>HY </a:t>
            </a:r>
            <a:r>
              <a:rPr spc="-30" dirty="0">
                <a:solidFill>
                  <a:srgbClr val="FF0000"/>
                </a:solidFill>
              </a:rPr>
              <a:t>WE</a:t>
            </a:r>
            <a:r>
              <a:rPr spc="-10" dirty="0">
                <a:solidFill>
                  <a:srgbClr val="FF0000"/>
                </a:solidFill>
              </a:rPr>
              <a:t> </a:t>
            </a:r>
            <a:r>
              <a:rPr spc="-25" dirty="0">
                <a:solidFill>
                  <a:srgbClr val="FF0000"/>
                </a:solidFill>
              </a:rPr>
              <a:t>C</a:t>
            </a:r>
            <a:r>
              <a:rPr spc="-15" dirty="0">
                <a:solidFill>
                  <a:srgbClr val="FF0000"/>
                </a:solidFill>
              </a:rPr>
              <a:t>A</a:t>
            </a:r>
            <a:r>
              <a:rPr spc="-20" dirty="0">
                <a:solidFill>
                  <a:srgbClr val="FF0000"/>
                </a:solidFill>
              </a:rPr>
              <a:t>RE</a:t>
            </a:r>
            <a:r>
              <a:rPr lang="en-US" spc="-20" dirty="0">
                <a:solidFill>
                  <a:srgbClr val="FF0000"/>
                </a:solidFill>
              </a:rPr>
              <a:t> ?</a:t>
            </a:r>
            <a:endParaRPr spc="-20" dirty="0">
              <a:solidFill>
                <a:srgbClr val="FF0000"/>
              </a:solidFill>
            </a:endParaRPr>
          </a:p>
        </p:txBody>
      </p:sp>
      <p:sp>
        <p:nvSpPr>
          <p:cNvPr id="3" name="object 3"/>
          <p:cNvSpPr txBox="1">
            <a:spLocks noGrp="1"/>
          </p:cNvSpPr>
          <p:nvPr>
            <p:ph type="body" idx="1"/>
          </p:nvPr>
        </p:nvSpPr>
        <p:spPr>
          <a:xfrm>
            <a:off x="228601" y="1371600"/>
            <a:ext cx="11963400" cy="5513689"/>
          </a:xfrm>
          <a:prstGeom prst="rect">
            <a:avLst/>
          </a:prstGeom>
        </p:spPr>
        <p:txBody>
          <a:bodyPr vert="horz" wrap="square" lIns="0" tIns="78105" rIns="0" bIns="0" rtlCol="0">
            <a:spAutoFit/>
          </a:bodyPr>
          <a:lstStyle/>
          <a:p>
            <a:pPr marL="462280" indent="-228600">
              <a:lnSpc>
                <a:spcPct val="100000"/>
              </a:lnSpc>
              <a:buFont typeface="Symbol"/>
              <a:buChar char=""/>
              <a:tabLst>
                <a:tab pos="462915" algn="l"/>
                <a:tab pos="1666239" algn="l"/>
                <a:tab pos="3747135" algn="l"/>
                <a:tab pos="5247640" algn="l"/>
                <a:tab pos="6912609" algn="l"/>
                <a:tab pos="7393940" algn="l"/>
                <a:tab pos="8611870" algn="l"/>
                <a:tab pos="9093200" algn="l"/>
              </a:tabLst>
            </a:pPr>
            <a:r>
              <a:rPr spc="-15" dirty="0">
                <a:solidFill>
                  <a:srgbClr val="FF0000"/>
                </a:solidFill>
              </a:rPr>
              <a:t>P</a:t>
            </a:r>
            <a:r>
              <a:rPr spc="-20" dirty="0">
                <a:solidFill>
                  <a:srgbClr val="FF0000"/>
                </a:solidFill>
              </a:rPr>
              <a:t>r</a:t>
            </a:r>
            <a:r>
              <a:rPr spc="-15" dirty="0">
                <a:solidFill>
                  <a:srgbClr val="FF0000"/>
                </a:solidFill>
              </a:rPr>
              <a:t>ec</a:t>
            </a:r>
            <a:r>
              <a:rPr spc="-5" dirty="0">
                <a:solidFill>
                  <a:srgbClr val="FF0000"/>
                </a:solidFill>
              </a:rPr>
              <a:t>i</a:t>
            </a:r>
            <a:r>
              <a:rPr spc="-20" dirty="0">
                <a:solidFill>
                  <a:srgbClr val="FF0000"/>
                </a:solidFill>
              </a:rPr>
              <a:t>s</a:t>
            </a:r>
            <a:r>
              <a:rPr spc="-15" dirty="0">
                <a:solidFill>
                  <a:srgbClr val="FF0000"/>
                </a:solidFill>
              </a:rPr>
              <a:t>e</a:t>
            </a:r>
            <a:r>
              <a:rPr dirty="0">
                <a:solidFill>
                  <a:srgbClr val="FF0000"/>
                </a:solidFill>
                <a:latin typeface="Times New Roman"/>
                <a:cs typeface="Times New Roman"/>
              </a:rPr>
              <a:t>	</a:t>
            </a:r>
            <a:r>
              <a:rPr spc="-20" dirty="0">
                <a:solidFill>
                  <a:srgbClr val="FF0000"/>
                </a:solidFill>
              </a:rPr>
              <a:t>spe</a:t>
            </a:r>
            <a:r>
              <a:rPr spc="-10" dirty="0">
                <a:solidFill>
                  <a:srgbClr val="FF0000"/>
                </a:solidFill>
              </a:rPr>
              <a:t>c</a:t>
            </a:r>
            <a:r>
              <a:rPr spc="-15" dirty="0">
                <a:solidFill>
                  <a:srgbClr val="FF0000"/>
                </a:solidFill>
              </a:rPr>
              <a:t>trosco</a:t>
            </a:r>
            <a:r>
              <a:rPr spc="-10" dirty="0">
                <a:solidFill>
                  <a:srgbClr val="FF0000"/>
                </a:solidFill>
              </a:rPr>
              <a:t>p</a:t>
            </a:r>
            <a:r>
              <a:rPr spc="-15" dirty="0">
                <a:solidFill>
                  <a:srgbClr val="FF0000"/>
                </a:solidFill>
              </a:rPr>
              <a:t>y</a:t>
            </a:r>
            <a:r>
              <a:rPr dirty="0">
                <a:latin typeface="Times New Roman"/>
                <a:cs typeface="Times New Roman"/>
              </a:rPr>
              <a:t>	</a:t>
            </a:r>
            <a:r>
              <a:rPr spc="-25" dirty="0"/>
              <a:t>demand</a:t>
            </a:r>
            <a:r>
              <a:rPr spc="-15" dirty="0"/>
              <a:t>s</a:t>
            </a:r>
            <a:r>
              <a:rPr dirty="0">
                <a:latin typeface="Times New Roman"/>
                <a:cs typeface="Times New Roman"/>
              </a:rPr>
              <a:t>	</a:t>
            </a:r>
            <a:r>
              <a:rPr dirty="0"/>
              <a:t>l</a:t>
            </a:r>
            <a:r>
              <a:rPr spc="5" dirty="0"/>
              <a:t>i</a:t>
            </a:r>
            <a:r>
              <a:rPr spc="-25" dirty="0"/>
              <a:t>new</a:t>
            </a:r>
            <a:r>
              <a:rPr spc="-5" dirty="0"/>
              <a:t>i</a:t>
            </a:r>
            <a:r>
              <a:rPr spc="-20" dirty="0"/>
              <a:t>dth</a:t>
            </a:r>
            <a:r>
              <a:rPr spc="-15" dirty="0"/>
              <a:t>s</a:t>
            </a:r>
            <a:r>
              <a:rPr dirty="0">
                <a:latin typeface="Times New Roman"/>
                <a:cs typeface="Times New Roman"/>
              </a:rPr>
              <a:t>	</a:t>
            </a:r>
            <a:r>
              <a:rPr spc="-15" dirty="0"/>
              <a:t>as</a:t>
            </a:r>
            <a:r>
              <a:rPr dirty="0">
                <a:latin typeface="Times New Roman"/>
                <a:cs typeface="Times New Roman"/>
              </a:rPr>
              <a:t>	</a:t>
            </a:r>
            <a:r>
              <a:rPr spc="-20" dirty="0"/>
              <a:t>na</a:t>
            </a:r>
            <a:r>
              <a:rPr spc="-5" dirty="0"/>
              <a:t>r</a:t>
            </a:r>
            <a:r>
              <a:rPr spc="-15" dirty="0"/>
              <a:t>row</a:t>
            </a:r>
            <a:r>
              <a:rPr dirty="0">
                <a:latin typeface="Times New Roman"/>
                <a:cs typeface="Times New Roman"/>
              </a:rPr>
              <a:t>	</a:t>
            </a:r>
            <a:r>
              <a:rPr spc="-15" dirty="0"/>
              <a:t>as</a:t>
            </a:r>
            <a:r>
              <a:rPr dirty="0">
                <a:latin typeface="Times New Roman"/>
                <a:cs typeface="Times New Roman"/>
              </a:rPr>
              <a:t>	</a:t>
            </a:r>
            <a:r>
              <a:rPr spc="-20" dirty="0"/>
              <a:t>poss</a:t>
            </a:r>
            <a:r>
              <a:rPr spc="-10" dirty="0"/>
              <a:t>i</a:t>
            </a:r>
            <a:r>
              <a:rPr spc="-20" dirty="0"/>
              <a:t>b</a:t>
            </a:r>
            <a:r>
              <a:rPr spc="-10" dirty="0"/>
              <a:t>le.</a:t>
            </a:r>
          </a:p>
          <a:p>
            <a:pPr marL="462280">
              <a:lnSpc>
                <a:spcPct val="100000"/>
              </a:lnSpc>
              <a:spcBef>
                <a:spcPts val="910"/>
              </a:spcBef>
            </a:pPr>
            <a:r>
              <a:rPr spc="-15" dirty="0">
                <a:latin typeface="Calibri"/>
                <a:cs typeface="Calibri"/>
              </a:rPr>
              <a:t>High‐po</a:t>
            </a:r>
            <a:r>
              <a:rPr spc="-10" dirty="0">
                <a:latin typeface="Calibri"/>
                <a:cs typeface="Calibri"/>
              </a:rPr>
              <a:t>w</a:t>
            </a:r>
            <a:r>
              <a:rPr spc="-15" dirty="0">
                <a:latin typeface="Calibri"/>
                <a:cs typeface="Calibri"/>
              </a:rPr>
              <a:t>er</a:t>
            </a:r>
            <a:r>
              <a:rPr spc="-5" dirty="0">
                <a:latin typeface="Calibri"/>
                <a:cs typeface="Calibri"/>
              </a:rPr>
              <a:t> </a:t>
            </a:r>
            <a:r>
              <a:rPr spc="-10" dirty="0">
                <a:latin typeface="Calibri"/>
                <a:cs typeface="Calibri"/>
              </a:rPr>
              <a:t>la</a:t>
            </a:r>
            <a:r>
              <a:rPr spc="-15" dirty="0">
                <a:latin typeface="Calibri"/>
                <a:cs typeface="Calibri"/>
              </a:rPr>
              <a:t>sers</a:t>
            </a:r>
            <a:r>
              <a:rPr spc="-5" dirty="0">
                <a:latin typeface="Calibri"/>
                <a:cs typeface="Calibri"/>
              </a:rPr>
              <a:t> </a:t>
            </a:r>
            <a:r>
              <a:rPr spc="-15" dirty="0">
                <a:latin typeface="Calibri"/>
                <a:cs typeface="Calibri"/>
              </a:rPr>
              <a:t>can</a:t>
            </a:r>
            <a:r>
              <a:rPr spc="-5" dirty="0">
                <a:latin typeface="Calibri"/>
                <a:cs typeface="Calibri"/>
              </a:rPr>
              <a:t> </a:t>
            </a:r>
            <a:r>
              <a:rPr spc="-15" dirty="0">
                <a:latin typeface="Calibri"/>
                <a:cs typeface="Calibri"/>
              </a:rPr>
              <a:t>uni</a:t>
            </a:r>
            <a:r>
              <a:rPr spc="-5" dirty="0">
                <a:latin typeface="Calibri"/>
                <a:cs typeface="Calibri"/>
              </a:rPr>
              <a:t>n</a:t>
            </a:r>
            <a:r>
              <a:rPr spc="-10" dirty="0">
                <a:latin typeface="Calibri"/>
                <a:cs typeface="Calibri"/>
              </a:rPr>
              <a:t>te</a:t>
            </a:r>
            <a:r>
              <a:rPr spc="-15" dirty="0">
                <a:latin typeface="Calibri"/>
                <a:cs typeface="Calibri"/>
              </a:rPr>
              <a:t>ntiona</a:t>
            </a:r>
            <a:r>
              <a:rPr spc="-5" dirty="0">
                <a:latin typeface="Calibri"/>
                <a:cs typeface="Calibri"/>
              </a:rPr>
              <a:t>l</a:t>
            </a:r>
            <a:r>
              <a:rPr spc="-10" dirty="0">
                <a:latin typeface="Calibri"/>
                <a:cs typeface="Calibri"/>
              </a:rPr>
              <a:t>ly</a:t>
            </a:r>
            <a:r>
              <a:rPr spc="5" dirty="0">
                <a:latin typeface="Calibri"/>
                <a:cs typeface="Calibri"/>
              </a:rPr>
              <a:t> </a:t>
            </a:r>
            <a:r>
              <a:rPr spc="-15" dirty="0">
                <a:latin typeface="Calibri"/>
                <a:cs typeface="Calibri"/>
              </a:rPr>
              <a:t>e</a:t>
            </a:r>
            <a:r>
              <a:rPr spc="-30" dirty="0">
                <a:latin typeface="Calibri"/>
                <a:cs typeface="Calibri"/>
              </a:rPr>
              <a:t>n</a:t>
            </a:r>
            <a:r>
              <a:rPr spc="-10" dirty="0">
                <a:latin typeface="Calibri"/>
                <a:cs typeface="Calibri"/>
              </a:rPr>
              <a:t>la</a:t>
            </a:r>
            <a:r>
              <a:rPr spc="-15" dirty="0">
                <a:latin typeface="Calibri"/>
                <a:cs typeface="Calibri"/>
              </a:rPr>
              <a:t>rge</a:t>
            </a:r>
            <a:r>
              <a:rPr spc="-5" dirty="0">
                <a:latin typeface="Calibri"/>
                <a:cs typeface="Calibri"/>
              </a:rPr>
              <a:t> </a:t>
            </a:r>
            <a:r>
              <a:rPr spc="-15" dirty="0">
                <a:latin typeface="Calibri"/>
                <a:cs typeface="Calibri"/>
              </a:rPr>
              <a:t>th</a:t>
            </a:r>
            <a:r>
              <a:rPr spc="-10" dirty="0">
                <a:latin typeface="Calibri"/>
                <a:cs typeface="Calibri"/>
              </a:rPr>
              <a:t>e</a:t>
            </a:r>
            <a:r>
              <a:rPr spc="-15" dirty="0">
                <a:latin typeface="Calibri"/>
                <a:cs typeface="Calibri"/>
              </a:rPr>
              <a:t>se</a:t>
            </a:r>
            <a:r>
              <a:rPr spc="-5" dirty="0">
                <a:latin typeface="Calibri"/>
                <a:cs typeface="Calibri"/>
              </a:rPr>
              <a:t> </a:t>
            </a:r>
            <a:r>
              <a:rPr spc="-20" dirty="0">
                <a:latin typeface="Calibri"/>
                <a:cs typeface="Calibri"/>
              </a:rPr>
              <a:t>w</a:t>
            </a:r>
            <a:r>
              <a:rPr dirty="0">
                <a:latin typeface="Calibri"/>
                <a:cs typeface="Calibri"/>
              </a:rPr>
              <a:t>i</a:t>
            </a:r>
            <a:r>
              <a:rPr spc="-15" dirty="0">
                <a:latin typeface="Calibri"/>
                <a:cs typeface="Calibri"/>
              </a:rPr>
              <a:t>dt</a:t>
            </a:r>
            <a:r>
              <a:rPr spc="-25" dirty="0">
                <a:latin typeface="Calibri"/>
                <a:cs typeface="Calibri"/>
              </a:rPr>
              <a:t>h</a:t>
            </a:r>
            <a:r>
              <a:rPr spc="-10" dirty="0">
                <a:latin typeface="Calibri"/>
                <a:cs typeface="Calibri"/>
              </a:rPr>
              <a:t>s.</a:t>
            </a:r>
          </a:p>
          <a:p>
            <a:pPr marL="462280" indent="-228600">
              <a:lnSpc>
                <a:spcPct val="100000"/>
              </a:lnSpc>
              <a:spcBef>
                <a:spcPts val="1964"/>
              </a:spcBef>
              <a:buFont typeface="Symbol"/>
              <a:buChar char=""/>
              <a:tabLst>
                <a:tab pos="462915" algn="l"/>
              </a:tabLst>
            </a:pPr>
            <a:r>
              <a:rPr spc="-20" dirty="0"/>
              <a:t>T</a:t>
            </a:r>
            <a:r>
              <a:rPr spc="-15" dirty="0"/>
              <a:t>wo</a:t>
            </a:r>
            <a:r>
              <a:rPr spc="-70" dirty="0">
                <a:latin typeface="Times New Roman"/>
                <a:cs typeface="Times New Roman"/>
              </a:rPr>
              <a:t> </a:t>
            </a:r>
            <a:r>
              <a:rPr spc="-10" dirty="0"/>
              <a:t>c</a:t>
            </a:r>
            <a:r>
              <a:rPr dirty="0"/>
              <a:t>l</a:t>
            </a:r>
            <a:r>
              <a:rPr spc="-20" dirty="0"/>
              <a:t>ose</a:t>
            </a:r>
            <a:r>
              <a:rPr spc="-10" dirty="0"/>
              <a:t>ly</a:t>
            </a:r>
            <a:r>
              <a:rPr spc="-70" dirty="0">
                <a:latin typeface="Times New Roman"/>
                <a:cs typeface="Times New Roman"/>
              </a:rPr>
              <a:t> </a:t>
            </a:r>
            <a:r>
              <a:rPr spc="-15" dirty="0"/>
              <a:t>re</a:t>
            </a:r>
            <a:r>
              <a:rPr spc="-5" dirty="0"/>
              <a:t>l</a:t>
            </a:r>
            <a:r>
              <a:rPr spc="-15" dirty="0"/>
              <a:t>ated</a:t>
            </a:r>
            <a:r>
              <a:rPr spc="-70" dirty="0">
                <a:latin typeface="Times New Roman"/>
                <a:cs typeface="Times New Roman"/>
              </a:rPr>
              <a:t> </a:t>
            </a:r>
            <a:r>
              <a:rPr spc="-15" dirty="0"/>
              <a:t>mechani</a:t>
            </a:r>
            <a:r>
              <a:rPr spc="-10" dirty="0"/>
              <a:t>s</a:t>
            </a:r>
            <a:r>
              <a:rPr spc="-20" dirty="0"/>
              <a:t>ms</a:t>
            </a:r>
            <a:r>
              <a:rPr spc="-70" dirty="0">
                <a:latin typeface="Times New Roman"/>
                <a:cs typeface="Times New Roman"/>
              </a:rPr>
              <a:t> </a:t>
            </a:r>
            <a:r>
              <a:rPr spc="-15" dirty="0"/>
              <a:t>are</a:t>
            </a:r>
            <a:r>
              <a:rPr spc="-70" dirty="0">
                <a:latin typeface="Times New Roman"/>
                <a:cs typeface="Times New Roman"/>
              </a:rPr>
              <a:t> </a:t>
            </a:r>
            <a:r>
              <a:rPr spc="-10" dirty="0"/>
              <a:t>at</a:t>
            </a:r>
            <a:r>
              <a:rPr spc="-70" dirty="0">
                <a:latin typeface="Times New Roman"/>
                <a:cs typeface="Times New Roman"/>
              </a:rPr>
              <a:t> </a:t>
            </a:r>
            <a:r>
              <a:rPr spc="-20" dirty="0"/>
              <a:t>p</a:t>
            </a:r>
            <a:r>
              <a:rPr spc="-10" dirty="0"/>
              <a:t>lay:</a:t>
            </a:r>
          </a:p>
          <a:p>
            <a:pPr marL="354330" indent="-349250">
              <a:lnSpc>
                <a:spcPct val="100000"/>
              </a:lnSpc>
              <a:spcBef>
                <a:spcPts val="1800"/>
              </a:spcBef>
              <a:buFont typeface="Calibri"/>
              <a:buAutoNum type="arabicPeriod"/>
              <a:tabLst>
                <a:tab pos="354965" algn="l"/>
              </a:tabLst>
            </a:pPr>
            <a:r>
              <a:rPr spc="-20" dirty="0">
                <a:solidFill>
                  <a:srgbClr val="FF0000"/>
                </a:solidFill>
              </a:rPr>
              <a:t>S</a:t>
            </a:r>
            <a:r>
              <a:rPr spc="-10" dirty="0">
                <a:solidFill>
                  <a:srgbClr val="FF0000"/>
                </a:solidFill>
              </a:rPr>
              <a:t>a</a:t>
            </a:r>
            <a:r>
              <a:rPr spc="-15" dirty="0">
                <a:solidFill>
                  <a:srgbClr val="FF0000"/>
                </a:solidFill>
              </a:rPr>
              <a:t>turat</a:t>
            </a:r>
            <a:r>
              <a:rPr dirty="0">
                <a:solidFill>
                  <a:srgbClr val="FF0000"/>
                </a:solidFill>
              </a:rPr>
              <a:t>i</a:t>
            </a:r>
            <a:r>
              <a:rPr spc="-20" dirty="0">
                <a:solidFill>
                  <a:srgbClr val="FF0000"/>
                </a:solidFill>
              </a:rPr>
              <a:t>o</a:t>
            </a:r>
            <a:r>
              <a:rPr spc="-15" dirty="0">
                <a:solidFill>
                  <a:srgbClr val="FF0000"/>
                </a:solidFill>
              </a:rPr>
              <a:t>n</a:t>
            </a:r>
            <a:r>
              <a:rPr spc="-70" dirty="0">
                <a:latin typeface="Times New Roman"/>
                <a:cs typeface="Times New Roman"/>
              </a:rPr>
              <a:t> </a:t>
            </a:r>
            <a:r>
              <a:rPr spc="-20" dirty="0"/>
              <a:t>o</a:t>
            </a:r>
            <a:r>
              <a:rPr spc="-10" dirty="0"/>
              <a:t>f</a:t>
            </a:r>
            <a:r>
              <a:rPr spc="-65" dirty="0">
                <a:latin typeface="Times New Roman"/>
                <a:cs typeface="Times New Roman"/>
              </a:rPr>
              <a:t> </a:t>
            </a:r>
            <a:r>
              <a:rPr spc="-15" dirty="0"/>
              <a:t>the</a:t>
            </a:r>
            <a:r>
              <a:rPr spc="-70" dirty="0">
                <a:latin typeface="Times New Roman"/>
                <a:cs typeface="Times New Roman"/>
              </a:rPr>
              <a:t> </a:t>
            </a:r>
            <a:r>
              <a:rPr spc="15" dirty="0"/>
              <a:t>l</a:t>
            </a:r>
            <a:r>
              <a:rPr spc="-15" dirty="0"/>
              <a:t>evel</a:t>
            </a:r>
            <a:r>
              <a:rPr spc="-70" dirty="0">
                <a:latin typeface="Times New Roman"/>
                <a:cs typeface="Times New Roman"/>
              </a:rPr>
              <a:t> </a:t>
            </a:r>
            <a:r>
              <a:rPr spc="-20" dirty="0"/>
              <a:t>po</a:t>
            </a:r>
            <a:r>
              <a:rPr spc="-10" dirty="0"/>
              <a:t>p</a:t>
            </a:r>
            <a:r>
              <a:rPr spc="-20" dirty="0"/>
              <a:t>u</a:t>
            </a:r>
            <a:r>
              <a:rPr spc="-10" dirty="0"/>
              <a:t>lat</a:t>
            </a:r>
            <a:r>
              <a:rPr dirty="0"/>
              <a:t>i</a:t>
            </a:r>
            <a:r>
              <a:rPr spc="-20" dirty="0"/>
              <a:t>on</a:t>
            </a:r>
            <a:r>
              <a:rPr spc="-15" dirty="0"/>
              <a:t>s</a:t>
            </a:r>
            <a:r>
              <a:rPr lang="en-US" spc="-15" dirty="0"/>
              <a:t> means</a:t>
            </a:r>
            <a:r>
              <a:rPr lang="en-US" spc="-70" dirty="0">
                <a:latin typeface="Times New Roman"/>
                <a:cs typeface="Times New Roman"/>
              </a:rPr>
              <a:t>: </a:t>
            </a:r>
            <a:r>
              <a:rPr spc="-20" dirty="0">
                <a:solidFill>
                  <a:srgbClr val="FF0000"/>
                </a:solidFill>
              </a:rPr>
              <a:t>p</a:t>
            </a:r>
            <a:r>
              <a:rPr spc="-5" dirty="0">
                <a:solidFill>
                  <a:srgbClr val="FF0000"/>
                </a:solidFill>
              </a:rPr>
              <a:t>o</a:t>
            </a:r>
            <a:r>
              <a:rPr spc="-20" dirty="0">
                <a:solidFill>
                  <a:srgbClr val="FF0000"/>
                </a:solidFill>
              </a:rPr>
              <a:t>pu</a:t>
            </a:r>
            <a:r>
              <a:rPr spc="-15" dirty="0">
                <a:solidFill>
                  <a:srgbClr val="FF0000"/>
                </a:solidFill>
              </a:rPr>
              <a:t>lation</a:t>
            </a:r>
            <a:r>
              <a:rPr spc="-70" dirty="0">
                <a:solidFill>
                  <a:srgbClr val="FF0000"/>
                </a:solidFill>
                <a:latin typeface="Times New Roman"/>
                <a:cs typeface="Times New Roman"/>
              </a:rPr>
              <a:t> </a:t>
            </a:r>
            <a:r>
              <a:rPr spc="-10" dirty="0">
                <a:solidFill>
                  <a:srgbClr val="FF0000"/>
                </a:solidFill>
              </a:rPr>
              <a:t>equalization</a:t>
            </a:r>
            <a:r>
              <a:rPr spc="-20" dirty="0">
                <a:solidFill>
                  <a:srgbClr val="FF0000"/>
                </a:solidFill>
              </a:rPr>
              <a:t>.</a:t>
            </a:r>
          </a:p>
          <a:p>
            <a:pPr marL="354330" indent="-349250">
              <a:lnSpc>
                <a:spcPct val="100000"/>
              </a:lnSpc>
              <a:spcBef>
                <a:spcPts val="1810"/>
              </a:spcBef>
              <a:buFont typeface="Calibri"/>
              <a:buAutoNum type="arabicPeriod"/>
              <a:tabLst>
                <a:tab pos="354965" algn="l"/>
              </a:tabLst>
            </a:pPr>
            <a:r>
              <a:rPr spc="-15" dirty="0">
                <a:solidFill>
                  <a:srgbClr val="FF0000"/>
                </a:solidFill>
              </a:rPr>
              <a:t>Power</a:t>
            </a:r>
            <a:r>
              <a:rPr spc="-75" dirty="0">
                <a:solidFill>
                  <a:srgbClr val="FF0000"/>
                </a:solidFill>
                <a:latin typeface="Times New Roman"/>
                <a:cs typeface="Times New Roman"/>
              </a:rPr>
              <a:t> </a:t>
            </a:r>
            <a:r>
              <a:rPr lang="en-US" spc="-20" dirty="0">
                <a:solidFill>
                  <a:srgbClr val="FF0000"/>
                </a:solidFill>
              </a:rPr>
              <a:t>(S</a:t>
            </a:r>
            <a:r>
              <a:rPr spc="-20" dirty="0">
                <a:solidFill>
                  <a:srgbClr val="FF0000"/>
                </a:solidFill>
              </a:rPr>
              <a:t>aturat</a:t>
            </a:r>
            <a:r>
              <a:rPr spc="5" dirty="0">
                <a:solidFill>
                  <a:srgbClr val="FF0000"/>
                </a:solidFill>
              </a:rPr>
              <a:t>i</a:t>
            </a:r>
            <a:r>
              <a:rPr spc="-20" dirty="0">
                <a:solidFill>
                  <a:srgbClr val="FF0000"/>
                </a:solidFill>
              </a:rPr>
              <a:t>on</a:t>
            </a:r>
            <a:r>
              <a:rPr lang="en-US" spc="-20" dirty="0">
                <a:solidFill>
                  <a:srgbClr val="FF0000"/>
                </a:solidFill>
              </a:rPr>
              <a:t>)</a:t>
            </a:r>
            <a:r>
              <a:rPr spc="-70" dirty="0">
                <a:solidFill>
                  <a:srgbClr val="FF0000"/>
                </a:solidFill>
                <a:latin typeface="Times New Roman"/>
                <a:cs typeface="Times New Roman"/>
              </a:rPr>
              <a:t> </a:t>
            </a:r>
            <a:r>
              <a:rPr spc="-20" dirty="0"/>
              <a:t>bro</a:t>
            </a:r>
            <a:r>
              <a:rPr dirty="0"/>
              <a:t>a</a:t>
            </a:r>
            <a:r>
              <a:rPr spc="-20" dirty="0"/>
              <a:t>den</a:t>
            </a:r>
            <a:r>
              <a:rPr spc="-5" dirty="0"/>
              <a:t>i</a:t>
            </a:r>
            <a:r>
              <a:rPr spc="-20" dirty="0"/>
              <a:t>n</a:t>
            </a:r>
            <a:r>
              <a:rPr spc="-15" dirty="0"/>
              <a:t>g</a:t>
            </a:r>
            <a:r>
              <a:rPr spc="-70" dirty="0">
                <a:latin typeface="Times New Roman"/>
                <a:cs typeface="Times New Roman"/>
              </a:rPr>
              <a:t> </a:t>
            </a:r>
            <a:r>
              <a:rPr spc="-20" dirty="0"/>
              <a:t>o</a:t>
            </a:r>
            <a:r>
              <a:rPr spc="-10" dirty="0"/>
              <a:t>f</a:t>
            </a:r>
            <a:r>
              <a:rPr spc="-65" dirty="0">
                <a:latin typeface="Times New Roman"/>
                <a:cs typeface="Times New Roman"/>
              </a:rPr>
              <a:t> </a:t>
            </a:r>
            <a:r>
              <a:rPr spc="-5" dirty="0"/>
              <a:t>t</a:t>
            </a:r>
            <a:r>
              <a:rPr spc="-20" dirty="0"/>
              <a:t>h</a:t>
            </a:r>
            <a:r>
              <a:rPr spc="-15" dirty="0"/>
              <a:t>e</a:t>
            </a:r>
            <a:r>
              <a:rPr spc="-70" dirty="0">
                <a:latin typeface="Times New Roman"/>
                <a:cs typeface="Times New Roman"/>
              </a:rPr>
              <a:t> </a:t>
            </a:r>
            <a:r>
              <a:rPr spc="-20" dirty="0"/>
              <a:t>spec</a:t>
            </a:r>
            <a:r>
              <a:rPr dirty="0"/>
              <a:t>t</a:t>
            </a:r>
            <a:r>
              <a:rPr spc="-10" dirty="0"/>
              <a:t>ral</a:t>
            </a:r>
            <a:r>
              <a:rPr spc="-60" dirty="0">
                <a:latin typeface="Times New Roman"/>
                <a:cs typeface="Times New Roman"/>
              </a:rPr>
              <a:t> </a:t>
            </a:r>
            <a:r>
              <a:rPr spc="-20" dirty="0"/>
              <a:t>prof</a:t>
            </a:r>
            <a:r>
              <a:rPr spc="-10" dirty="0"/>
              <a:t>i</a:t>
            </a:r>
            <a:r>
              <a:rPr dirty="0"/>
              <a:t>l</a:t>
            </a:r>
            <a:r>
              <a:rPr spc="-15" dirty="0"/>
              <a:t>e.</a:t>
            </a:r>
            <a:endParaRPr lang="en-US" spc="-15" dirty="0"/>
          </a:p>
          <a:p>
            <a:pPr marL="354330" indent="-349250">
              <a:lnSpc>
                <a:spcPct val="100000"/>
              </a:lnSpc>
              <a:spcBef>
                <a:spcPts val="1810"/>
              </a:spcBef>
              <a:buFont typeface="Calibri"/>
              <a:buAutoNum type="arabicPeriod"/>
              <a:tabLst>
                <a:tab pos="354965" algn="l"/>
              </a:tabLst>
            </a:pPr>
            <a:r>
              <a:rPr lang="en-US" sz="2400" dirty="0">
                <a:solidFill>
                  <a:srgbClr val="FF0000"/>
                </a:solidFill>
              </a:rPr>
              <a:t>Saturation Broadening </a:t>
            </a:r>
            <a:r>
              <a:rPr lang="en-US" sz="2400" dirty="0"/>
              <a:t>occurs in spectroscopy when a </a:t>
            </a:r>
            <a:r>
              <a:rPr lang="en-US" sz="2400" dirty="0">
                <a:solidFill>
                  <a:srgbClr val="FF0000"/>
                </a:solidFill>
              </a:rPr>
              <a:t>strong light field saturates an optical transition</a:t>
            </a:r>
            <a:r>
              <a:rPr lang="en-US" sz="2400" dirty="0"/>
              <a:t>, causing the observed spectral line to </a:t>
            </a:r>
            <a:r>
              <a:rPr lang="en-US" sz="2400" dirty="0">
                <a:solidFill>
                  <a:srgbClr val="FF0000"/>
                </a:solidFill>
              </a:rPr>
              <a:t>broaden beyond its natural and Doppler width</a:t>
            </a:r>
            <a:r>
              <a:rPr lang="en-US" sz="2400" dirty="0"/>
              <a:t>. This effect, also known as </a:t>
            </a:r>
            <a:r>
              <a:rPr lang="en-US" sz="2400" dirty="0">
                <a:solidFill>
                  <a:srgbClr val="FF0000"/>
                </a:solidFill>
              </a:rPr>
              <a:t>power broadening</a:t>
            </a:r>
            <a:r>
              <a:rPr lang="en-US" sz="2400" dirty="0"/>
              <a:t>, is an artifact that obscures the intrinsic line shape and the information it conveys, such as atomic velocities. It is a limiting factor in high-resolution spectroscopy, and techniques like saturated absorption spectroscopy use perpendicular beams to minimize its influence and achieve </a:t>
            </a:r>
            <a:r>
              <a:rPr lang="en-US" sz="2400" dirty="0">
                <a:solidFill>
                  <a:srgbClr val="FF0000"/>
                </a:solidFill>
              </a:rPr>
              <a:t>Doppler-free spectra</a:t>
            </a:r>
            <a:endParaRPr sz="2400" spc="-15"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4400" y="362595"/>
            <a:ext cx="9892030" cy="6224270"/>
          </a:xfrm>
          <a:prstGeom prst="rect">
            <a:avLst/>
          </a:prstGeom>
        </p:spPr>
        <p:txBody>
          <a:bodyPr vert="horz" wrap="square" lIns="0" tIns="0" rIns="0" bIns="0" rtlCol="0">
            <a:spAutoFit/>
          </a:bodyPr>
          <a:lstStyle/>
          <a:p>
            <a:pPr>
              <a:lnSpc>
                <a:spcPct val="100000"/>
              </a:lnSpc>
            </a:pPr>
            <a:r>
              <a:rPr sz="2000" dirty="0">
                <a:latin typeface="Calibri"/>
                <a:cs typeface="Calibri"/>
              </a:rPr>
              <a:t>[IMAGE</a:t>
            </a:r>
            <a:r>
              <a:rPr sz="2000" spc="-60" dirty="0">
                <a:latin typeface="Times New Roman"/>
                <a:cs typeface="Times New Roman"/>
              </a:rPr>
              <a:t> </a:t>
            </a:r>
            <a:r>
              <a:rPr sz="2000" dirty="0">
                <a:latin typeface="Calibri"/>
                <a:cs typeface="Calibri"/>
              </a:rPr>
              <a:t>REQ</a:t>
            </a:r>
            <a:r>
              <a:rPr sz="2000" spc="-10" dirty="0">
                <a:latin typeface="Calibri"/>
                <a:cs typeface="Calibri"/>
              </a:rPr>
              <a:t>U</a:t>
            </a:r>
            <a:r>
              <a:rPr sz="2000" spc="-15" dirty="0">
                <a:latin typeface="Calibri"/>
                <a:cs typeface="Calibri"/>
              </a:rPr>
              <a:t>I</a:t>
            </a:r>
            <a:r>
              <a:rPr sz="2000" dirty="0">
                <a:latin typeface="Calibri"/>
                <a:cs typeface="Calibri"/>
              </a:rPr>
              <a:t>RED:</a:t>
            </a:r>
            <a:r>
              <a:rPr sz="2000" spc="-45" dirty="0">
                <a:latin typeface="Times New Roman"/>
                <a:cs typeface="Times New Roman"/>
              </a:rPr>
              <a:t> </a:t>
            </a:r>
            <a:r>
              <a:rPr sz="2000" dirty="0">
                <a:latin typeface="Calibri"/>
                <a:cs typeface="Calibri"/>
              </a:rPr>
              <a:t>P</a:t>
            </a:r>
            <a:r>
              <a:rPr sz="2000" spc="-10" dirty="0">
                <a:latin typeface="Calibri"/>
                <a:cs typeface="Calibri"/>
              </a:rPr>
              <a:t>l</a:t>
            </a:r>
            <a:r>
              <a:rPr sz="2000" spc="-5" dirty="0">
                <a:latin typeface="Calibri"/>
                <a:cs typeface="Calibri"/>
              </a:rPr>
              <a:t>o</a:t>
            </a:r>
            <a:r>
              <a:rPr sz="2000" dirty="0">
                <a:latin typeface="Calibri"/>
                <a:cs typeface="Calibri"/>
              </a:rPr>
              <a:t>t</a:t>
            </a:r>
            <a:r>
              <a:rPr sz="2000" spc="-60" dirty="0">
                <a:latin typeface="Times New Roman"/>
                <a:cs typeface="Times New Roman"/>
              </a:rPr>
              <a:t> </a:t>
            </a:r>
            <a:r>
              <a:rPr sz="2000" spc="-5" dirty="0">
                <a:latin typeface="Calibri"/>
                <a:cs typeface="Calibri"/>
              </a:rPr>
              <a:t>sho</a:t>
            </a:r>
            <a:r>
              <a:rPr sz="2000" spc="-15" dirty="0">
                <a:latin typeface="Calibri"/>
                <a:cs typeface="Calibri"/>
              </a:rPr>
              <a:t>w</a:t>
            </a:r>
            <a:r>
              <a:rPr sz="2000" dirty="0">
                <a:latin typeface="Calibri"/>
                <a:cs typeface="Calibri"/>
              </a:rPr>
              <a:t>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1200" spc="-5" dirty="0">
                <a:latin typeface="Cambria Math"/>
                <a:cs typeface="Cambria Math"/>
              </a:rPr>
              <a:t>𝛥</a:t>
            </a:r>
            <a:r>
              <a:rPr sz="1200" spc="30" dirty="0">
                <a:latin typeface="Cambria Math"/>
                <a:cs typeface="Cambria Math"/>
              </a:rPr>
              <a:t>𝑁</a:t>
            </a:r>
            <a:r>
              <a:rPr sz="1200" dirty="0">
                <a:latin typeface="Cambria Math"/>
                <a:cs typeface="Cambria Math"/>
              </a:rPr>
              <a:t>/</a:t>
            </a:r>
            <a:r>
              <a:rPr sz="1200" spc="20" dirty="0">
                <a:latin typeface="Cambria Math"/>
                <a:cs typeface="Cambria Math"/>
              </a:rPr>
              <a:t>𝛥</a:t>
            </a:r>
            <a:r>
              <a:rPr sz="1200" spc="-100" dirty="0">
                <a:latin typeface="Cambria Math"/>
                <a:cs typeface="Cambria Math"/>
              </a:rPr>
              <a:t>𝑁</a:t>
            </a:r>
            <a:r>
              <a:rPr sz="1275" spc="22" baseline="-16339" dirty="0">
                <a:latin typeface="Cambria Math"/>
                <a:cs typeface="Cambria Math"/>
              </a:rPr>
              <a:t>0</a:t>
            </a:r>
            <a:r>
              <a:rPr sz="1275" baseline="-16339" dirty="0">
                <a:latin typeface="Cambria Math"/>
                <a:cs typeface="Cambria Math"/>
              </a:rPr>
              <a:t>  </a:t>
            </a:r>
            <a:r>
              <a:rPr sz="1275" spc="-112" baseline="-16339" dirty="0">
                <a:latin typeface="Cambria Math"/>
                <a:cs typeface="Cambria Math"/>
              </a:rPr>
              <a:t> </a:t>
            </a:r>
            <a:r>
              <a:rPr sz="2000" dirty="0">
                <a:latin typeface="Calibri"/>
                <a:cs typeface="Calibri"/>
              </a:rPr>
              <a:t>vs</a:t>
            </a:r>
            <a:r>
              <a:rPr sz="2000" spc="-55" dirty="0">
                <a:latin typeface="Times New Roman"/>
                <a:cs typeface="Times New Roman"/>
              </a:rPr>
              <a:t> </a:t>
            </a:r>
            <a:r>
              <a:rPr sz="1200" dirty="0">
                <a:latin typeface="Cambria Math"/>
                <a:cs typeface="Cambria Math"/>
              </a:rPr>
              <a:t>𝑆 </a:t>
            </a:r>
            <a:r>
              <a:rPr sz="1200" spc="-50" dirty="0">
                <a:latin typeface="Cambria Math"/>
                <a:cs typeface="Cambria Math"/>
              </a:rPr>
              <a:t> </a:t>
            </a:r>
            <a:r>
              <a:rPr sz="2000" spc="-5" dirty="0">
                <a:latin typeface="Calibri"/>
                <a:cs typeface="Calibri"/>
              </a:rPr>
              <a:t>o</a:t>
            </a:r>
            <a:r>
              <a:rPr sz="2000" dirty="0">
                <a:latin typeface="Calibri"/>
                <a:cs typeface="Calibri"/>
              </a:rPr>
              <a:t>n</a:t>
            </a:r>
            <a:r>
              <a:rPr sz="2000" spc="-50" dirty="0">
                <a:latin typeface="Times New Roman"/>
                <a:cs typeface="Times New Roman"/>
              </a:rPr>
              <a:t> </a:t>
            </a:r>
            <a:r>
              <a:rPr sz="2000" dirty="0">
                <a:latin typeface="Calibri"/>
                <a:cs typeface="Calibri"/>
              </a:rPr>
              <a:t>a</a:t>
            </a:r>
            <a:r>
              <a:rPr sz="2000" spc="-50" dirty="0">
                <a:latin typeface="Times New Roman"/>
                <a:cs typeface="Times New Roman"/>
              </a:rPr>
              <a:t> </a:t>
            </a:r>
            <a:r>
              <a:rPr sz="2000" spc="-5" dirty="0">
                <a:latin typeface="Calibri"/>
                <a:cs typeface="Calibri"/>
              </a:rPr>
              <a:t>l</a:t>
            </a:r>
            <a:r>
              <a:rPr sz="2000" spc="-15" dirty="0">
                <a:latin typeface="Calibri"/>
                <a:cs typeface="Calibri"/>
              </a:rPr>
              <a:t>o</a:t>
            </a:r>
            <a:r>
              <a:rPr sz="2000" dirty="0">
                <a:latin typeface="Calibri"/>
                <a:cs typeface="Calibri"/>
              </a:rPr>
              <a:t>g</a:t>
            </a:r>
            <a:r>
              <a:rPr sz="2000" spc="-45" dirty="0">
                <a:latin typeface="Times New Roman"/>
                <a:cs typeface="Times New Roman"/>
              </a:rPr>
              <a:t> </a:t>
            </a:r>
            <a:r>
              <a:rPr sz="2000" spc="-5" dirty="0">
                <a:latin typeface="Calibri"/>
                <a:cs typeface="Calibri"/>
              </a:rPr>
              <a:t>sca</a:t>
            </a:r>
            <a:r>
              <a:rPr sz="2000" dirty="0">
                <a:latin typeface="Calibri"/>
                <a:cs typeface="Calibri"/>
              </a:rPr>
              <a:t>l</a:t>
            </a:r>
            <a:r>
              <a:rPr sz="2000" spc="-20" dirty="0">
                <a:latin typeface="Calibri"/>
                <a:cs typeface="Calibri"/>
              </a:rPr>
              <a:t>e</a:t>
            </a:r>
            <a:r>
              <a:rPr sz="2000" dirty="0">
                <a:latin typeface="Calibri"/>
                <a:cs typeface="Calibri"/>
              </a:rPr>
              <a:t>,</a:t>
            </a:r>
            <a:r>
              <a:rPr sz="2000" spc="-45" dirty="0">
                <a:latin typeface="Times New Roman"/>
                <a:cs typeface="Times New Roman"/>
              </a:rPr>
              <a:t> </a:t>
            </a:r>
            <a:r>
              <a:rPr sz="2000" spc="-5" dirty="0">
                <a:latin typeface="Calibri"/>
                <a:cs typeface="Calibri"/>
              </a:rPr>
              <a:t>h</a:t>
            </a:r>
            <a:r>
              <a:rPr sz="2000" spc="-15" dirty="0">
                <a:latin typeface="Calibri"/>
                <a:cs typeface="Calibri"/>
              </a:rPr>
              <a:t>i</a:t>
            </a:r>
            <a:r>
              <a:rPr sz="2000" dirty="0">
                <a:latin typeface="Calibri"/>
                <a:cs typeface="Calibri"/>
              </a:rPr>
              <a:t>g</a:t>
            </a:r>
            <a:r>
              <a:rPr sz="2000" spc="5" dirty="0">
                <a:latin typeface="Calibri"/>
                <a:cs typeface="Calibri"/>
              </a:rPr>
              <a:t>h</a:t>
            </a:r>
            <a:r>
              <a:rPr sz="2000" dirty="0">
                <a:latin typeface="Calibri"/>
                <a:cs typeface="Calibri"/>
              </a:rPr>
              <a:t>l</a:t>
            </a:r>
            <a:r>
              <a:rPr sz="2000" spc="-10" dirty="0">
                <a:latin typeface="Calibri"/>
                <a:cs typeface="Calibri"/>
              </a:rPr>
              <a:t>ig</a:t>
            </a:r>
            <a:r>
              <a:rPr sz="2000" spc="-5" dirty="0">
                <a:latin typeface="Calibri"/>
                <a:cs typeface="Calibri"/>
              </a:rPr>
              <a:t>ht</a:t>
            </a:r>
            <a:r>
              <a:rPr sz="2000" dirty="0">
                <a:latin typeface="Calibri"/>
                <a:cs typeface="Calibri"/>
              </a:rPr>
              <a:t>i</a:t>
            </a:r>
            <a:r>
              <a:rPr sz="2000" spc="-5" dirty="0">
                <a:latin typeface="Calibri"/>
                <a:cs typeface="Calibri"/>
              </a:rPr>
              <a:t>n</a:t>
            </a:r>
            <a:r>
              <a:rPr sz="2000" dirty="0">
                <a:latin typeface="Calibri"/>
                <a:cs typeface="Calibri"/>
              </a:rPr>
              <a:t>g</a:t>
            </a:r>
            <a:r>
              <a:rPr sz="2000" spc="-50" dirty="0">
                <a:latin typeface="Times New Roman"/>
                <a:cs typeface="Times New Roman"/>
              </a:rPr>
              <a:t> </a:t>
            </a:r>
            <a:r>
              <a:rPr sz="2000" dirty="0">
                <a:latin typeface="Calibri"/>
                <a:cs typeface="Calibri"/>
              </a:rPr>
              <a:t>the</a:t>
            </a:r>
            <a:r>
              <a:rPr sz="2000" spc="-65" dirty="0">
                <a:latin typeface="Times New Roman"/>
                <a:cs typeface="Times New Roman"/>
              </a:rPr>
              <a:t> </a:t>
            </a:r>
            <a:r>
              <a:rPr sz="1200" spc="-15" dirty="0">
                <a:latin typeface="Cambria Math"/>
                <a:cs typeface="Cambria Math"/>
              </a:rPr>
              <a:t>1</a:t>
            </a:r>
            <a:r>
              <a:rPr sz="1200" dirty="0">
                <a:latin typeface="Cambria Math"/>
                <a:cs typeface="Cambria Math"/>
              </a:rPr>
              <a:t>/</a:t>
            </a:r>
            <a:r>
              <a:rPr sz="1800" spc="7" baseline="2314" dirty="0">
                <a:latin typeface="Cambria Math"/>
                <a:cs typeface="Cambria Math"/>
              </a:rPr>
              <a:t>(</a:t>
            </a:r>
            <a:r>
              <a:rPr sz="1200" spc="-10" dirty="0">
                <a:latin typeface="Cambria Math"/>
                <a:cs typeface="Cambria Math"/>
              </a:rPr>
              <a:t>1</a:t>
            </a:r>
            <a:r>
              <a:rPr sz="1200" spc="-5" dirty="0">
                <a:latin typeface="Cambria Math"/>
                <a:cs typeface="Cambria Math"/>
              </a:rPr>
              <a:t> </a:t>
            </a:r>
            <a:r>
              <a:rPr sz="1200" dirty="0">
                <a:latin typeface="Cambria Math"/>
                <a:cs typeface="Cambria Math"/>
              </a:rPr>
              <a:t>+ </a:t>
            </a:r>
            <a:r>
              <a:rPr sz="1200" spc="25" dirty="0">
                <a:latin typeface="Cambria Math"/>
                <a:cs typeface="Cambria Math"/>
              </a:rPr>
              <a:t>𝑆</a:t>
            </a:r>
            <a:r>
              <a:rPr sz="1800" baseline="2314" dirty="0">
                <a:latin typeface="Cambria Math"/>
                <a:cs typeface="Cambria Math"/>
              </a:rPr>
              <a:t>) </a:t>
            </a:r>
            <a:r>
              <a:rPr sz="1800" spc="-104" baseline="2314" dirty="0">
                <a:latin typeface="Cambria Math"/>
                <a:cs typeface="Cambria Math"/>
              </a:rPr>
              <a:t> </a:t>
            </a:r>
            <a:r>
              <a:rPr sz="2000" spc="-5" dirty="0">
                <a:latin typeface="Calibri"/>
                <a:cs typeface="Calibri"/>
              </a:rPr>
              <a:t>de</a:t>
            </a:r>
            <a:r>
              <a:rPr sz="2000" spc="5" dirty="0">
                <a:latin typeface="Calibri"/>
                <a:cs typeface="Calibri"/>
              </a:rPr>
              <a:t>c</a:t>
            </a:r>
            <a:r>
              <a:rPr sz="2000" spc="-20" dirty="0">
                <a:latin typeface="Calibri"/>
                <a:cs typeface="Calibri"/>
              </a:rPr>
              <a:t>r</a:t>
            </a:r>
            <a:r>
              <a:rPr sz="2000" dirty="0">
                <a:latin typeface="Calibri"/>
                <a:cs typeface="Calibri"/>
              </a:rPr>
              <a:t>eas</a:t>
            </a:r>
            <a:r>
              <a:rPr sz="2000" spc="-10" dirty="0">
                <a:latin typeface="Calibri"/>
                <a:cs typeface="Calibri"/>
              </a:rPr>
              <a:t>e</a:t>
            </a:r>
            <a:r>
              <a:rPr sz="2000" spc="-5" dirty="0">
                <a:latin typeface="Calibri"/>
                <a:cs typeface="Calibri"/>
              </a:rPr>
              <a:t>.]</a:t>
            </a:r>
            <a:endParaRPr sz="2000" dirty="0">
              <a:latin typeface="Calibri"/>
              <a:cs typeface="Calibri"/>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spcBef>
                <a:spcPts val="3"/>
              </a:spcBef>
            </a:pPr>
            <a:endParaRPr sz="1800" dirty="0">
              <a:latin typeface="Times New Roman"/>
              <a:cs typeface="Times New Roman"/>
            </a:endParaRPr>
          </a:p>
          <a:p>
            <a:pPr>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dirty="0">
              <a:latin typeface="Calibri"/>
              <a:cs typeface="Calibri"/>
            </a:endParaRPr>
          </a:p>
        </p:txBody>
      </p:sp>
      <p:sp>
        <p:nvSpPr>
          <p:cNvPr id="3" name="object 3"/>
          <p:cNvSpPr/>
          <p:nvPr/>
        </p:nvSpPr>
        <p:spPr>
          <a:xfrm>
            <a:off x="-304800" y="254312"/>
            <a:ext cx="9891396" cy="6224259"/>
          </a:xfrm>
          <a:prstGeom prst="rect">
            <a:avLst/>
          </a:prstGeom>
          <a:blipFill>
            <a:blip r:embed="rId3" cstate="print"/>
            <a:stretch>
              <a:fillRect/>
            </a:stretch>
          </a:blipFill>
        </p:spPr>
        <p:txBody>
          <a:bodyPr wrap="square" lIns="0" tIns="0" rIns="0" bIns="0" rtlCol="0"/>
          <a:lstStyle/>
          <a:p>
            <a:endParaRPr dirty="0"/>
          </a:p>
        </p:txBody>
      </p:sp>
      <p:sp>
        <p:nvSpPr>
          <p:cNvPr id="5" name="TextBox 4">
            <a:extLst>
              <a:ext uri="{FF2B5EF4-FFF2-40B4-BE49-F238E27FC236}">
                <a16:creationId xmlns:a16="http://schemas.microsoft.com/office/drawing/2014/main" id="{ED3ACB1C-D14F-1054-AEE2-394963D34B67}"/>
              </a:ext>
            </a:extLst>
          </p:cNvPr>
          <p:cNvSpPr txBox="1"/>
          <p:nvPr/>
        </p:nvSpPr>
        <p:spPr>
          <a:xfrm>
            <a:off x="5334000" y="1143000"/>
            <a:ext cx="5471796" cy="1477328"/>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At very small </a:t>
            </a:r>
            <a:r>
              <a:rPr lang="en-US" sz="1800" b="0" i="0" u="none" strike="noStrike" baseline="0" dirty="0">
                <a:solidFill>
                  <a:srgbClr val="000000"/>
                </a:solidFill>
                <a:latin typeface="Cambria Math" panose="02040503050406030204" pitchFamily="18" charset="0"/>
              </a:rPr>
              <a:t>𝑆 </a:t>
            </a:r>
            <a:r>
              <a:rPr lang="en-US" sz="1800" b="0" i="0" u="none" strike="noStrike" baseline="0" dirty="0">
                <a:solidFill>
                  <a:srgbClr val="000000"/>
                </a:solidFill>
                <a:latin typeface="Arial" panose="020B0604020202020204" pitchFamily="34" charset="0"/>
              </a:rPr>
              <a:t>(e.g., </a:t>
            </a:r>
            <a:r>
              <a:rPr lang="en-US" sz="1800" b="0" i="0" u="none" strike="noStrike" baseline="0" dirty="0">
                <a:solidFill>
                  <a:srgbClr val="FF0000"/>
                </a:solidFill>
                <a:latin typeface="Cambria Math" panose="02040503050406030204" pitchFamily="18" charset="0"/>
              </a:rPr>
              <a:t>𝑆=10</a:t>
            </a:r>
            <a:r>
              <a:rPr lang="en-US" sz="1400" b="0" i="0" u="none" strike="noStrike" baseline="30000" dirty="0">
                <a:solidFill>
                  <a:srgbClr val="FF0000"/>
                </a:solidFill>
                <a:latin typeface="Cambria Math" panose="02040503050406030204" pitchFamily="18" charset="0"/>
              </a:rPr>
              <a:t>−2</a:t>
            </a:r>
            <a:r>
              <a:rPr lang="en-US" sz="1800" b="0" i="0" u="none" strike="noStrike" baseline="0" dirty="0">
                <a:solidFill>
                  <a:srgbClr val="000000"/>
                </a:solidFill>
                <a:latin typeface="Arial" panose="020B0604020202020204" pitchFamily="34" charset="0"/>
              </a:rPr>
              <a:t>), the value of </a:t>
            </a:r>
            <a:r>
              <a:rPr lang="en-US" sz="1100" b="0" i="0" u="none" strike="noStrike" baseline="0" dirty="0">
                <a:solidFill>
                  <a:srgbClr val="000000"/>
                </a:solidFill>
                <a:latin typeface="Cambria Math" panose="02040503050406030204" pitchFamily="18" charset="0"/>
              </a:rPr>
              <a:t>𝛥𝑁/𝛥𝑁</a:t>
            </a:r>
            <a:r>
              <a:rPr lang="en-US" sz="1000" b="0" i="0" u="none" strike="noStrike" baseline="0" dirty="0">
                <a:solidFill>
                  <a:srgbClr val="000000"/>
                </a:solidFill>
                <a:latin typeface="Cambria Math" panose="02040503050406030204" pitchFamily="18" charset="0"/>
              </a:rPr>
              <a:t>0 </a:t>
            </a:r>
            <a:r>
              <a:rPr lang="en-US" sz="1800" b="0" i="0" u="none" strike="noStrike" baseline="0" dirty="0">
                <a:solidFill>
                  <a:srgbClr val="000000"/>
                </a:solidFill>
                <a:latin typeface="Arial" panose="020B0604020202020204" pitchFamily="34" charset="0"/>
              </a:rPr>
              <a:t>is very close to 1. For example, if </a:t>
            </a:r>
            <a:r>
              <a:rPr lang="en-US" sz="1800" b="0" i="0" u="none" strike="noStrike" baseline="0" dirty="0">
                <a:solidFill>
                  <a:srgbClr val="000000"/>
                </a:solidFill>
                <a:latin typeface="Cambria Math" panose="02040503050406030204" pitchFamily="18" charset="0"/>
              </a:rPr>
              <a:t>𝑆=0.01</a:t>
            </a:r>
            <a:r>
              <a:rPr lang="en-US" sz="1800" b="0" i="0" u="none" strike="noStrike" baseline="0" dirty="0">
                <a:solidFill>
                  <a:srgbClr val="000000"/>
                </a:solidFill>
                <a:latin typeface="Arial" panose="020B0604020202020204" pitchFamily="34" charset="0"/>
              </a:rPr>
              <a:t>, then </a:t>
            </a:r>
            <a:r>
              <a:rPr lang="en-US" sz="1100" b="0" i="0" u="none" strike="noStrike" baseline="0" dirty="0">
                <a:solidFill>
                  <a:srgbClr val="000000"/>
                </a:solidFill>
                <a:latin typeface="Cambria Math" panose="02040503050406030204" pitchFamily="18" charset="0"/>
              </a:rPr>
              <a:t>𝛥𝑁𝛥𝑁</a:t>
            </a:r>
            <a:r>
              <a:rPr lang="en-US" sz="1000" b="0" i="0" u="none" strike="noStrike" baseline="0" dirty="0">
                <a:solidFill>
                  <a:srgbClr val="000000"/>
                </a:solidFill>
                <a:latin typeface="Cambria Math" panose="02040503050406030204" pitchFamily="18" charset="0"/>
              </a:rPr>
              <a:t>0</a:t>
            </a:r>
            <a:r>
              <a:rPr lang="en-US" sz="1800" b="0" i="0" u="none" strike="noStrike" baseline="0" dirty="0">
                <a:solidFill>
                  <a:srgbClr val="000000"/>
                </a:solidFill>
                <a:latin typeface="Cambria Math" panose="02040503050406030204" pitchFamily="18" charset="0"/>
              </a:rPr>
              <a:t>=</a:t>
            </a:r>
            <a:r>
              <a:rPr lang="en-US" sz="1100" b="0" i="0" u="none" strike="noStrike" baseline="0" dirty="0">
                <a:solidFill>
                  <a:srgbClr val="000000"/>
                </a:solidFill>
                <a:latin typeface="Cambria Math" panose="02040503050406030204" pitchFamily="18" charset="0"/>
              </a:rPr>
              <a:t>11.01</a:t>
            </a:r>
            <a:r>
              <a:rPr lang="en-US" sz="1800" b="0" i="0" u="none" strike="noStrike" baseline="0" dirty="0">
                <a:solidFill>
                  <a:srgbClr val="000000"/>
                </a:solidFill>
                <a:latin typeface="Cambria Math" panose="02040503050406030204" pitchFamily="18" charset="0"/>
              </a:rPr>
              <a:t>≈0.99</a:t>
            </a:r>
            <a:r>
              <a:rPr lang="en-US" sz="1800" b="0" i="0" u="none" strike="noStrike" baseline="0" dirty="0">
                <a:solidFill>
                  <a:srgbClr val="000000"/>
                </a:solidFill>
                <a:latin typeface="Arial" panose="020B0604020202020204" pitchFamily="34" charset="0"/>
              </a:rPr>
              <a:t>. This confirms that for weak pumping, the population difference is hardly affected. </a:t>
            </a:r>
            <a:endParaRPr lang="en-US" dirty="0"/>
          </a:p>
        </p:txBody>
      </p:sp>
      <p:sp>
        <p:nvSpPr>
          <p:cNvPr id="7" name="TextBox 6">
            <a:extLst>
              <a:ext uri="{FF2B5EF4-FFF2-40B4-BE49-F238E27FC236}">
                <a16:creationId xmlns:a16="http://schemas.microsoft.com/office/drawing/2014/main" id="{8870FED9-C0C9-9F24-F08E-0F10C3959BB3}"/>
              </a:ext>
            </a:extLst>
          </p:cNvPr>
          <p:cNvSpPr txBox="1"/>
          <p:nvPr/>
        </p:nvSpPr>
        <p:spPr>
          <a:xfrm>
            <a:off x="5860415" y="3680266"/>
            <a:ext cx="6252358" cy="923330"/>
          </a:xfrm>
          <a:prstGeom prst="rect">
            <a:avLst/>
          </a:prstGeom>
          <a:noFill/>
        </p:spPr>
        <p:txBody>
          <a:bodyPr wrap="square">
            <a:spAutoFit/>
          </a:bodyPr>
          <a:lstStyle/>
          <a:p>
            <a:r>
              <a:rPr lang="en-US" sz="1800" b="0" i="0" u="none" strike="noStrike" baseline="0" dirty="0">
                <a:solidFill>
                  <a:srgbClr val="FF0000"/>
                </a:solidFill>
                <a:latin typeface="Arial" panose="020B0604020202020204" pitchFamily="34" charset="0"/>
              </a:rPr>
              <a:t>For </a:t>
            </a:r>
            <a:r>
              <a:rPr lang="en-US" sz="1800" b="0" i="0" u="none" strike="noStrike" baseline="0" dirty="0">
                <a:solidFill>
                  <a:srgbClr val="FF0000"/>
                </a:solidFill>
                <a:latin typeface="Cambria Math" panose="02040503050406030204" pitchFamily="18" charset="0"/>
              </a:rPr>
              <a:t>𝑆=100</a:t>
            </a:r>
            <a:r>
              <a:rPr lang="en-US" sz="1800" b="0" i="0" u="none" strike="noStrike" baseline="0" dirty="0">
                <a:solidFill>
                  <a:srgbClr val="FF0000"/>
                </a:solidFill>
                <a:latin typeface="Arial" panose="020B0604020202020204" pitchFamily="34" charset="0"/>
              </a:rPr>
              <a:t>, </a:t>
            </a:r>
            <a:r>
              <a:rPr lang="en-US" sz="1100" b="0" i="0" u="none" strike="noStrike" baseline="0" dirty="0">
                <a:solidFill>
                  <a:srgbClr val="FF0000"/>
                </a:solidFill>
                <a:latin typeface="Cambria Math" panose="02040503050406030204" pitchFamily="18" charset="0"/>
              </a:rPr>
              <a:t>𝛥𝑁𝛥𝑁</a:t>
            </a:r>
            <a:r>
              <a:rPr lang="en-US" sz="1000" b="0" i="0" u="none" strike="noStrike" baseline="0" dirty="0">
                <a:solidFill>
                  <a:srgbClr val="FF0000"/>
                </a:solidFill>
                <a:latin typeface="Cambria Math" panose="02040503050406030204" pitchFamily="18" charset="0"/>
              </a:rPr>
              <a:t>0</a:t>
            </a:r>
            <a:r>
              <a:rPr lang="en-US" sz="1800" b="0" i="0" u="none" strike="noStrike" baseline="0" dirty="0">
                <a:solidFill>
                  <a:srgbClr val="FF0000"/>
                </a:solidFill>
                <a:latin typeface="Cambria Math" panose="02040503050406030204" pitchFamily="18" charset="0"/>
              </a:rPr>
              <a:t>=</a:t>
            </a:r>
            <a:r>
              <a:rPr lang="en-US" sz="1100" b="0" i="0" u="none" strike="noStrike" baseline="0" dirty="0">
                <a:solidFill>
                  <a:srgbClr val="FF0000"/>
                </a:solidFill>
                <a:latin typeface="Cambria Math" panose="02040503050406030204" pitchFamily="18" charset="0"/>
              </a:rPr>
              <a:t>1/1+100</a:t>
            </a:r>
            <a:r>
              <a:rPr lang="en-US" sz="1800" b="0" i="0" u="none" strike="noStrike" baseline="0" dirty="0">
                <a:solidFill>
                  <a:srgbClr val="FF0000"/>
                </a:solidFill>
                <a:latin typeface="Cambria Math" panose="02040503050406030204" pitchFamily="18" charset="0"/>
              </a:rPr>
              <a:t>=</a:t>
            </a:r>
            <a:r>
              <a:rPr lang="en-US" sz="1100" b="0" i="0" u="none" strike="noStrike" baseline="0" dirty="0">
                <a:solidFill>
                  <a:srgbClr val="FF0000"/>
                </a:solidFill>
                <a:latin typeface="Cambria Math" panose="02040503050406030204" pitchFamily="18" charset="0"/>
              </a:rPr>
              <a:t>1/101</a:t>
            </a:r>
            <a:r>
              <a:rPr lang="en-US" sz="1800" b="0" i="0" u="none" strike="noStrike" baseline="0" dirty="0">
                <a:solidFill>
                  <a:srgbClr val="FF0000"/>
                </a:solidFill>
                <a:latin typeface="Cambria Math" panose="02040503050406030204" pitchFamily="18" charset="0"/>
              </a:rPr>
              <a:t>≈0.01</a:t>
            </a:r>
            <a:r>
              <a:rPr lang="en-US" sz="1800" b="0" i="0" u="none" strike="noStrike" baseline="0" dirty="0">
                <a:solidFill>
                  <a:srgbClr val="FF0000"/>
                </a:solidFill>
                <a:latin typeface="Arial" panose="020B0604020202020204" pitchFamily="34" charset="0"/>
              </a:rPr>
              <a:t>. As </a:t>
            </a:r>
            <a:r>
              <a:rPr lang="en-US" sz="1800" b="0" i="0" u="none" strike="noStrike" baseline="0" dirty="0">
                <a:solidFill>
                  <a:srgbClr val="FF0000"/>
                </a:solidFill>
                <a:latin typeface="Cambria Math" panose="02040503050406030204" pitchFamily="18" charset="0"/>
              </a:rPr>
              <a:t>𝑆 </a:t>
            </a:r>
            <a:r>
              <a:rPr lang="en-US" sz="1800" b="0" i="0" u="none" strike="noStrike" baseline="0" dirty="0">
                <a:solidFill>
                  <a:srgbClr val="FF0000"/>
                </a:solidFill>
                <a:latin typeface="Arial" panose="020B0604020202020204" pitchFamily="34" charset="0"/>
              </a:rPr>
              <a:t>approaches infinity, </a:t>
            </a:r>
            <a:r>
              <a:rPr lang="en-US" sz="1100" b="0" i="0" u="none" strike="noStrike" baseline="0" dirty="0">
                <a:solidFill>
                  <a:srgbClr val="FF0000"/>
                </a:solidFill>
                <a:latin typeface="Cambria Math" panose="02040503050406030204" pitchFamily="18" charset="0"/>
              </a:rPr>
              <a:t>𝛥𝑁/𝛥𝑁</a:t>
            </a:r>
            <a:r>
              <a:rPr lang="en-US" sz="1000" b="0" i="0" u="none" strike="noStrike" baseline="0" dirty="0">
                <a:solidFill>
                  <a:srgbClr val="FF0000"/>
                </a:solidFill>
                <a:latin typeface="Cambria Math" panose="02040503050406030204" pitchFamily="18" charset="0"/>
              </a:rPr>
              <a:t>0 </a:t>
            </a:r>
            <a:r>
              <a:rPr lang="en-US" sz="1800" b="0" i="0" u="none" strike="noStrike" baseline="0" dirty="0">
                <a:solidFill>
                  <a:srgbClr val="FF0000"/>
                </a:solidFill>
                <a:latin typeface="Arial" panose="020B0604020202020204" pitchFamily="34" charset="0"/>
              </a:rPr>
              <a:t>approaches zero, meaning complete saturation where </a:t>
            </a:r>
            <a:r>
              <a:rPr lang="en-US" sz="1800" b="0" i="0" u="none" strike="noStrike" baseline="0" dirty="0">
                <a:solidFill>
                  <a:srgbClr val="FF0000"/>
                </a:solidFill>
                <a:latin typeface="Cambria Math" panose="02040503050406030204" pitchFamily="18" charset="0"/>
              </a:rPr>
              <a:t>𝑁</a:t>
            </a:r>
            <a:r>
              <a:rPr lang="en-US" sz="1100" b="0" i="0" u="none" strike="noStrike" baseline="0" dirty="0">
                <a:solidFill>
                  <a:srgbClr val="FF0000"/>
                </a:solidFill>
                <a:latin typeface="Cambria Math" panose="02040503050406030204" pitchFamily="18" charset="0"/>
              </a:rPr>
              <a:t>1</a:t>
            </a:r>
            <a:r>
              <a:rPr lang="en-US" sz="1800" b="0" i="0" u="none" strike="noStrike" baseline="0" dirty="0">
                <a:solidFill>
                  <a:srgbClr val="FF0000"/>
                </a:solidFill>
                <a:latin typeface="Cambria Math" panose="02040503050406030204" pitchFamily="18" charset="0"/>
              </a:rPr>
              <a:t>≈𝑁</a:t>
            </a:r>
            <a:r>
              <a:rPr lang="en-US" sz="1100" b="0" i="0" u="none" strike="noStrike" baseline="0" dirty="0">
                <a:solidFill>
                  <a:srgbClr val="FF0000"/>
                </a:solidFill>
                <a:latin typeface="Cambria Math" panose="02040503050406030204" pitchFamily="18" charset="0"/>
              </a:rPr>
              <a:t>2</a:t>
            </a:r>
            <a:r>
              <a:rPr lang="en-US" sz="1800" b="0" i="0" u="none" strike="noStrike" baseline="0" dirty="0">
                <a:solidFill>
                  <a:srgbClr val="FF0000"/>
                </a:solidFill>
                <a:latin typeface="Arial" panose="020B0604020202020204" pitchFamily="34" charset="0"/>
              </a:rPr>
              <a:t>. </a:t>
            </a: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1" y="416732"/>
            <a:ext cx="10388598" cy="495934"/>
          </a:xfrm>
          <a:prstGeom prst="rect">
            <a:avLst/>
          </a:prstGeom>
        </p:spPr>
        <p:txBody>
          <a:bodyPr vert="horz" wrap="square" lIns="0" tIns="69622" rIns="0" bIns="0" rtlCol="0">
            <a:spAutoFit/>
          </a:bodyPr>
          <a:lstStyle/>
          <a:p>
            <a:pPr marL="896619">
              <a:lnSpc>
                <a:spcPct val="100000"/>
              </a:lnSpc>
            </a:pPr>
            <a:r>
              <a:rPr spc="-15" dirty="0"/>
              <a:t>Sl</a:t>
            </a:r>
            <a:r>
              <a:rPr spc="-5" dirty="0"/>
              <a:t>i</a:t>
            </a:r>
            <a:r>
              <a:rPr spc="-20" dirty="0"/>
              <a:t>de</a:t>
            </a:r>
            <a:r>
              <a:rPr spc="-5" dirty="0"/>
              <a:t> </a:t>
            </a:r>
            <a:r>
              <a:rPr spc="-15" dirty="0"/>
              <a:t>7: Absorption </a:t>
            </a:r>
            <a:r>
              <a:rPr spc="-25" dirty="0"/>
              <a:t>Co</a:t>
            </a:r>
            <a:r>
              <a:rPr spc="-10" dirty="0"/>
              <a:t>e</a:t>
            </a:r>
            <a:r>
              <a:rPr spc="-5" dirty="0"/>
              <a:t>f</a:t>
            </a:r>
            <a:r>
              <a:rPr spc="5" dirty="0"/>
              <a:t>f</a:t>
            </a:r>
            <a:r>
              <a:rPr spc="-15" dirty="0"/>
              <a:t>icient </a:t>
            </a:r>
            <a:r>
              <a:rPr spc="-20" dirty="0"/>
              <a:t>under Satur</a:t>
            </a:r>
            <a:r>
              <a:rPr spc="-15" dirty="0"/>
              <a:t>ation</a:t>
            </a:r>
          </a:p>
        </p:txBody>
      </p:sp>
      <p:sp>
        <p:nvSpPr>
          <p:cNvPr id="3" name="object 3"/>
          <p:cNvSpPr txBox="1"/>
          <p:nvPr/>
        </p:nvSpPr>
        <p:spPr>
          <a:xfrm>
            <a:off x="1130300" y="1716374"/>
            <a:ext cx="8439785" cy="244169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solidFill>
                  <a:srgbClr val="FF0000"/>
                </a:solidFill>
                <a:latin typeface="Calibri"/>
                <a:cs typeface="Calibri"/>
              </a:rPr>
              <a:t>Micros</a:t>
            </a:r>
            <a:r>
              <a:rPr sz="2800" spc="-10" dirty="0">
                <a:solidFill>
                  <a:srgbClr val="FF0000"/>
                </a:solidFill>
                <a:latin typeface="Calibri"/>
                <a:cs typeface="Calibri"/>
              </a:rPr>
              <a:t>c</a:t>
            </a:r>
            <a:r>
              <a:rPr sz="2800" spc="-20" dirty="0">
                <a:solidFill>
                  <a:srgbClr val="FF0000"/>
                </a:solidFill>
                <a:latin typeface="Calibri"/>
                <a:cs typeface="Calibri"/>
              </a:rPr>
              <a:t>o</a:t>
            </a:r>
            <a:r>
              <a:rPr sz="2800" spc="-10" dirty="0">
                <a:solidFill>
                  <a:srgbClr val="FF0000"/>
                </a:solidFill>
                <a:latin typeface="Calibri"/>
                <a:cs typeface="Calibri"/>
              </a:rPr>
              <a:t>p</a:t>
            </a:r>
            <a:r>
              <a:rPr sz="2800" dirty="0">
                <a:solidFill>
                  <a:srgbClr val="FF0000"/>
                </a:solidFill>
                <a:latin typeface="Calibri"/>
                <a:cs typeface="Calibri"/>
              </a:rPr>
              <a:t>i</a:t>
            </a:r>
            <a:r>
              <a:rPr sz="2800" spc="-15" dirty="0">
                <a:solidFill>
                  <a:srgbClr val="FF0000"/>
                </a:solidFill>
                <a:latin typeface="Calibri"/>
                <a:cs typeface="Calibri"/>
              </a:rPr>
              <a:t>c</a:t>
            </a:r>
            <a:r>
              <a:rPr sz="2800" spc="-60" dirty="0">
                <a:solidFill>
                  <a:srgbClr val="FF0000"/>
                </a:solidFill>
                <a:latin typeface="Times New Roman"/>
                <a:cs typeface="Times New Roman"/>
              </a:rPr>
              <a:t> </a:t>
            </a:r>
            <a:r>
              <a:rPr sz="2800" spc="-10" dirty="0">
                <a:solidFill>
                  <a:srgbClr val="FF0000"/>
                </a:solidFill>
                <a:latin typeface="Calibri"/>
                <a:cs typeface="Calibri"/>
              </a:rPr>
              <a:t>a</a:t>
            </a:r>
            <a:r>
              <a:rPr sz="2800" spc="-20" dirty="0">
                <a:solidFill>
                  <a:srgbClr val="FF0000"/>
                </a:solidFill>
                <a:latin typeface="Calibri"/>
                <a:cs typeface="Calibri"/>
              </a:rPr>
              <a:t>bsor</a:t>
            </a:r>
            <a:r>
              <a:rPr sz="2800" spc="-25" dirty="0">
                <a:solidFill>
                  <a:srgbClr val="FF0000"/>
                </a:solidFill>
                <a:latin typeface="Calibri"/>
                <a:cs typeface="Calibri"/>
              </a:rPr>
              <a:t>p</a:t>
            </a:r>
            <a:r>
              <a:rPr sz="2800" spc="-10" dirty="0">
                <a:solidFill>
                  <a:srgbClr val="FF0000"/>
                </a:solidFill>
                <a:latin typeface="Calibri"/>
                <a:cs typeface="Calibri"/>
              </a:rPr>
              <a:t>ti</a:t>
            </a:r>
            <a:r>
              <a:rPr sz="2800" spc="-20" dirty="0">
                <a:solidFill>
                  <a:srgbClr val="FF0000"/>
                </a:solidFill>
                <a:latin typeface="Calibri"/>
                <a:cs typeface="Calibri"/>
              </a:rPr>
              <a:t>o</a:t>
            </a:r>
            <a:r>
              <a:rPr sz="2800" spc="-15" dirty="0">
                <a:solidFill>
                  <a:srgbClr val="FF0000"/>
                </a:solidFill>
                <a:latin typeface="Calibri"/>
                <a:cs typeface="Calibri"/>
              </a:rPr>
              <a:t>n</a:t>
            </a:r>
            <a:r>
              <a:rPr sz="2800" spc="-70" dirty="0">
                <a:solidFill>
                  <a:srgbClr val="FF0000"/>
                </a:solidFill>
                <a:latin typeface="Times New Roman"/>
                <a:cs typeface="Times New Roman"/>
              </a:rPr>
              <a:t> </a:t>
            </a:r>
            <a:r>
              <a:rPr sz="2800" spc="-10" dirty="0">
                <a:solidFill>
                  <a:srgbClr val="FF0000"/>
                </a:solidFill>
                <a:latin typeface="Calibri"/>
                <a:cs typeface="Calibri"/>
              </a:rPr>
              <a:t>c</a:t>
            </a:r>
            <a:r>
              <a:rPr sz="2800" spc="-15" dirty="0">
                <a:solidFill>
                  <a:srgbClr val="FF0000"/>
                </a:solidFill>
                <a:latin typeface="Calibri"/>
                <a:cs typeface="Calibri"/>
              </a:rPr>
              <a:t>ross</a:t>
            </a:r>
            <a:r>
              <a:rPr sz="2800" spc="-75" dirty="0">
                <a:solidFill>
                  <a:srgbClr val="FF0000"/>
                </a:solidFill>
                <a:latin typeface="Times New Roman"/>
                <a:cs typeface="Times New Roman"/>
              </a:rPr>
              <a:t> </a:t>
            </a:r>
            <a:r>
              <a:rPr sz="2800" spc="-10" dirty="0">
                <a:solidFill>
                  <a:srgbClr val="FF0000"/>
                </a:solidFill>
                <a:latin typeface="Calibri"/>
                <a:cs typeface="Calibri"/>
              </a:rPr>
              <a:t>s</a:t>
            </a:r>
            <a:r>
              <a:rPr sz="2800" spc="-15" dirty="0">
                <a:solidFill>
                  <a:srgbClr val="FF0000"/>
                </a:solidFill>
                <a:latin typeface="Calibri"/>
                <a:cs typeface="Calibri"/>
              </a:rPr>
              <a:t>ect</a:t>
            </a:r>
            <a:r>
              <a:rPr sz="2800" spc="-5" dirty="0">
                <a:solidFill>
                  <a:srgbClr val="FF0000"/>
                </a:solidFill>
                <a:latin typeface="Calibri"/>
                <a:cs typeface="Calibri"/>
              </a:rPr>
              <a:t>i</a:t>
            </a:r>
            <a:r>
              <a:rPr sz="2800" spc="-20" dirty="0">
                <a:solidFill>
                  <a:srgbClr val="FF0000"/>
                </a:solidFill>
                <a:latin typeface="Calibri"/>
                <a:cs typeface="Calibri"/>
              </a:rPr>
              <a:t>o</a:t>
            </a:r>
            <a:r>
              <a:rPr sz="2800" spc="-15" dirty="0">
                <a:solidFill>
                  <a:srgbClr val="FF0000"/>
                </a:solidFill>
                <a:latin typeface="Calibri"/>
                <a:cs typeface="Calibri"/>
              </a:rPr>
              <a:t>n</a:t>
            </a:r>
            <a:r>
              <a:rPr sz="2800" spc="-45" dirty="0">
                <a:solidFill>
                  <a:srgbClr val="FF0000"/>
                </a:solidFill>
                <a:latin typeface="Times New Roman"/>
                <a:cs typeface="Times New Roman"/>
              </a:rPr>
              <a:t> </a:t>
            </a:r>
            <a:r>
              <a:rPr sz="2800" spc="-290" dirty="0">
                <a:latin typeface="Cambria Math"/>
                <a:cs typeface="Cambria Math"/>
              </a:rPr>
              <a:t>𝜎</a:t>
            </a:r>
            <a:r>
              <a:rPr sz="3000" spc="60" baseline="-16666" dirty="0">
                <a:latin typeface="Cambria Math"/>
                <a:cs typeface="Cambria Math"/>
              </a:rPr>
              <a:t>1</a:t>
            </a:r>
            <a:r>
              <a:rPr sz="3000" spc="232" baseline="-16666" dirty="0">
                <a:latin typeface="Cambria Math"/>
                <a:cs typeface="Cambria Math"/>
              </a:rPr>
              <a:t>2</a:t>
            </a:r>
            <a:r>
              <a:rPr sz="4200" spc="-37"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0" baseline="2976" dirty="0">
                <a:latin typeface="Cambria Math"/>
                <a:cs typeface="Cambria Math"/>
              </a:rPr>
              <a:t> </a:t>
            </a:r>
            <a:r>
              <a:rPr sz="2800" spc="-20" dirty="0">
                <a:latin typeface="Calibri"/>
                <a:cs typeface="Calibri"/>
              </a:rPr>
              <a:t>(u</a:t>
            </a:r>
            <a:r>
              <a:rPr sz="2800" spc="-15" dirty="0">
                <a:latin typeface="Calibri"/>
                <a:cs typeface="Calibri"/>
              </a:rPr>
              <a:t>n</a:t>
            </a:r>
            <a:r>
              <a:rPr sz="2800" dirty="0">
                <a:latin typeface="Calibri"/>
                <a:cs typeface="Calibri"/>
              </a:rPr>
              <a:t>i</a:t>
            </a:r>
            <a:r>
              <a:rPr sz="2800" spc="-10" dirty="0">
                <a:latin typeface="Calibri"/>
                <a:cs typeface="Calibri"/>
              </a:rPr>
              <a:t>ts:</a:t>
            </a:r>
            <a:r>
              <a:rPr sz="2800" spc="-70" dirty="0">
                <a:latin typeface="Times New Roman"/>
                <a:cs typeface="Times New Roman"/>
              </a:rPr>
              <a:t> </a:t>
            </a:r>
            <a:r>
              <a:rPr sz="2800" spc="-10" dirty="0">
                <a:latin typeface="Calibri"/>
                <a:cs typeface="Calibri"/>
              </a:rPr>
              <a:t>m</a:t>
            </a:r>
            <a:r>
              <a:rPr sz="3000" spc="225" baseline="29166" dirty="0">
                <a:latin typeface="Cambria Math"/>
                <a:cs typeface="Cambria Math"/>
              </a:rPr>
              <a:t>2</a:t>
            </a:r>
            <a:r>
              <a:rPr sz="2800" spc="-10" dirty="0">
                <a:latin typeface="Calibri"/>
                <a:cs typeface="Calibri"/>
              </a:rPr>
              <a:t>).</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15" dirty="0">
                <a:solidFill>
                  <a:srgbClr val="FF0000"/>
                </a:solidFill>
                <a:latin typeface="Calibri"/>
                <a:cs typeface="Calibri"/>
              </a:rPr>
              <a:t>Macros</a:t>
            </a:r>
            <a:r>
              <a:rPr sz="2800" spc="-10" dirty="0">
                <a:solidFill>
                  <a:srgbClr val="FF0000"/>
                </a:solidFill>
                <a:latin typeface="Calibri"/>
                <a:cs typeface="Calibri"/>
              </a:rPr>
              <a:t>c</a:t>
            </a:r>
            <a:r>
              <a:rPr sz="2800" spc="-20" dirty="0">
                <a:solidFill>
                  <a:srgbClr val="FF0000"/>
                </a:solidFill>
                <a:latin typeface="Calibri"/>
                <a:cs typeface="Calibri"/>
              </a:rPr>
              <a:t>op</a:t>
            </a:r>
            <a:r>
              <a:rPr sz="2800" spc="-10" dirty="0">
                <a:solidFill>
                  <a:srgbClr val="FF0000"/>
                </a:solidFill>
                <a:latin typeface="Calibri"/>
                <a:cs typeface="Calibri"/>
              </a:rPr>
              <a:t>ic</a:t>
            </a:r>
            <a:r>
              <a:rPr sz="2800" spc="-65" dirty="0">
                <a:solidFill>
                  <a:srgbClr val="FF0000"/>
                </a:solidFill>
                <a:latin typeface="Times New Roman"/>
                <a:cs typeface="Times New Roman"/>
              </a:rPr>
              <a:t> </a:t>
            </a:r>
            <a:r>
              <a:rPr sz="2800" spc="-10" dirty="0">
                <a:solidFill>
                  <a:srgbClr val="FF0000"/>
                </a:solidFill>
                <a:latin typeface="Calibri"/>
                <a:cs typeface="Calibri"/>
              </a:rPr>
              <a:t>c</a:t>
            </a:r>
            <a:r>
              <a:rPr sz="2800" spc="-20" dirty="0">
                <a:solidFill>
                  <a:srgbClr val="FF0000"/>
                </a:solidFill>
                <a:latin typeface="Calibri"/>
                <a:cs typeface="Calibri"/>
              </a:rPr>
              <a:t>oeff</a:t>
            </a:r>
            <a:r>
              <a:rPr sz="2800" spc="-10" dirty="0">
                <a:solidFill>
                  <a:srgbClr val="FF0000"/>
                </a:solidFill>
                <a:latin typeface="Calibri"/>
                <a:cs typeface="Calibri"/>
              </a:rPr>
              <a:t>ic</a:t>
            </a:r>
            <a:r>
              <a:rPr sz="2800" dirty="0">
                <a:solidFill>
                  <a:srgbClr val="FF0000"/>
                </a:solidFill>
                <a:latin typeface="Calibri"/>
                <a:cs typeface="Calibri"/>
              </a:rPr>
              <a:t>i</a:t>
            </a:r>
            <a:r>
              <a:rPr sz="2800" spc="-15" dirty="0">
                <a:solidFill>
                  <a:srgbClr val="FF0000"/>
                </a:solidFill>
                <a:latin typeface="Calibri"/>
                <a:cs typeface="Calibri"/>
              </a:rPr>
              <a:t>e</a:t>
            </a:r>
            <a:r>
              <a:rPr sz="2800" spc="-30" dirty="0">
                <a:solidFill>
                  <a:srgbClr val="FF0000"/>
                </a:solidFill>
                <a:latin typeface="Calibri"/>
                <a:cs typeface="Calibri"/>
              </a:rPr>
              <a:t>n</a:t>
            </a:r>
            <a:r>
              <a:rPr sz="2800" spc="-10" dirty="0">
                <a:solidFill>
                  <a:srgbClr val="FF0000"/>
                </a:solidFill>
                <a:latin typeface="Calibri"/>
                <a:cs typeface="Calibri"/>
              </a:rPr>
              <a:t>t</a:t>
            </a:r>
            <a:endParaRPr sz="2800" dirty="0">
              <a:solidFill>
                <a:srgbClr val="FF0000"/>
              </a:solidFill>
              <a:latin typeface="Calibri"/>
              <a:cs typeface="Calibri"/>
            </a:endParaRPr>
          </a:p>
          <a:p>
            <a:pPr marL="3507740">
              <a:lnSpc>
                <a:spcPct val="100000"/>
              </a:lnSpc>
              <a:spcBef>
                <a:spcPts val="1800"/>
              </a:spcBef>
            </a:pP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90" dirty="0">
                <a:latin typeface="Cambria Math"/>
                <a:cs typeface="Cambria Math"/>
              </a:rPr>
              <a:t>𝜎</a:t>
            </a:r>
            <a:r>
              <a:rPr sz="3000" spc="60" baseline="-16666" dirty="0">
                <a:latin typeface="Cambria Math"/>
                <a:cs typeface="Cambria Math"/>
              </a:rPr>
              <a:t>1</a:t>
            </a:r>
            <a:r>
              <a:rPr sz="3000" spc="247" baseline="-16666" dirty="0">
                <a:latin typeface="Cambria Math"/>
                <a:cs typeface="Cambria Math"/>
              </a:rPr>
              <a:t>2</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30" dirty="0">
                <a:latin typeface="Cambria Math"/>
                <a:cs typeface="Cambria Math"/>
              </a:rPr>
              <a:t>𝛥</a:t>
            </a:r>
            <a:r>
              <a:rPr sz="2800" spc="30" dirty="0">
                <a:latin typeface="Cambria Math"/>
                <a:cs typeface="Cambria Math"/>
              </a:rPr>
              <a:t>𝑁</a:t>
            </a:r>
            <a:r>
              <a:rPr sz="2800" spc="-10" dirty="0">
                <a:latin typeface="Cambria Math"/>
                <a:cs typeface="Cambria Math"/>
              </a:rPr>
              <a:t>.</a:t>
            </a:r>
            <a:endParaRPr sz="2800" dirty="0">
              <a:latin typeface="Cambria Math"/>
              <a:cs typeface="Cambria Math"/>
            </a:endParaRPr>
          </a:p>
          <a:p>
            <a:pPr marL="241300" indent="-228600">
              <a:lnSpc>
                <a:spcPct val="100000"/>
              </a:lnSpc>
              <a:spcBef>
                <a:spcPts val="1800"/>
              </a:spcBef>
              <a:buFont typeface="Symbol"/>
              <a:buChar char=""/>
              <a:tabLst>
                <a:tab pos="241935" algn="l"/>
              </a:tabLst>
            </a:pPr>
            <a:r>
              <a:rPr sz="2800" spc="-15" dirty="0">
                <a:latin typeface="Calibri"/>
                <a:cs typeface="Calibri"/>
              </a:rPr>
              <a:t>Insert</a:t>
            </a:r>
            <a:r>
              <a:rPr sz="2800" spc="-60" dirty="0">
                <a:latin typeface="Times New Roman"/>
                <a:cs typeface="Times New Roman"/>
              </a:rPr>
              <a:t> </a:t>
            </a:r>
            <a:r>
              <a:rPr sz="2800" spc="-30" dirty="0">
                <a:latin typeface="Cambria Math"/>
                <a:cs typeface="Cambria Math"/>
              </a:rPr>
              <a:t>𝛥𝑁</a:t>
            </a:r>
            <a:r>
              <a:rPr sz="2800" spc="95" dirty="0">
                <a:latin typeface="Cambria Math"/>
                <a:cs typeface="Cambria Math"/>
              </a:rPr>
              <a:t> </a:t>
            </a:r>
            <a:r>
              <a:rPr sz="2800" spc="-15" dirty="0">
                <a:latin typeface="Calibri"/>
                <a:cs typeface="Calibri"/>
              </a:rPr>
              <a:t>express</a:t>
            </a:r>
            <a:r>
              <a:rPr sz="2800" spc="-20" dirty="0">
                <a:latin typeface="Calibri"/>
                <a:cs typeface="Calibri"/>
              </a:rPr>
              <a:t>io</a:t>
            </a:r>
            <a:r>
              <a:rPr sz="2800" spc="-15" dirty="0">
                <a:latin typeface="Calibri"/>
                <a:cs typeface="Calibri"/>
              </a:rPr>
              <a:t>n:</a:t>
            </a:r>
            <a:endParaRPr sz="2800" dirty="0">
              <a:latin typeface="Calibri"/>
              <a:cs typeface="Calibri"/>
            </a:endParaRPr>
          </a:p>
        </p:txBody>
      </p:sp>
      <p:sp>
        <p:nvSpPr>
          <p:cNvPr id="4" name="object 4"/>
          <p:cNvSpPr txBox="1"/>
          <p:nvPr/>
        </p:nvSpPr>
        <p:spPr>
          <a:xfrm>
            <a:off x="4953139" y="4633292"/>
            <a:ext cx="1174750" cy="397510"/>
          </a:xfrm>
          <a:prstGeom prst="rect">
            <a:avLst/>
          </a:prstGeom>
        </p:spPr>
        <p:txBody>
          <a:bodyPr vert="horz" wrap="square" lIns="0" tIns="0" rIns="0" bIns="0" rtlCol="0">
            <a:spAutoFit/>
          </a:bodyPr>
          <a:lstStyle/>
          <a:p>
            <a:pPr marL="12700">
              <a:lnSpc>
                <a:spcPct val="100000"/>
              </a:lnSpc>
            </a:pP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6201296" y="4363163"/>
            <a:ext cx="962660" cy="448945"/>
          </a:xfrm>
          <a:prstGeom prst="rect">
            <a:avLst/>
          </a:prstGeom>
        </p:spPr>
        <p:txBody>
          <a:bodyPr vert="horz" wrap="square" lIns="0" tIns="0" rIns="0" bIns="0" rtlCol="0">
            <a:spAutoFit/>
          </a:bodyPr>
          <a:lstStyle/>
          <a:p>
            <a:pPr marL="12700">
              <a:lnSpc>
                <a:spcPct val="100000"/>
              </a:lnSpc>
            </a:pPr>
            <a:r>
              <a:rPr sz="4200" spc="-44" baseline="-2976" dirty="0">
                <a:latin typeface="Cambria Math"/>
                <a:cs typeface="Cambria Math"/>
              </a:rPr>
              <a:t>𝛼</a:t>
            </a:r>
            <a:r>
              <a:rPr sz="3000" spc="232" baseline="-19444" dirty="0">
                <a:latin typeface="Cambria Math"/>
                <a:cs typeface="Cambria Math"/>
              </a:rPr>
              <a:t>0</a:t>
            </a:r>
            <a:r>
              <a:rPr sz="2800" spc="-15" dirty="0">
                <a:latin typeface="Cambria Math"/>
                <a:cs typeface="Cambria Math"/>
              </a:rPr>
              <a:t>(</a:t>
            </a:r>
            <a:r>
              <a:rPr sz="4200" spc="37" baseline="-2976" dirty="0">
                <a:latin typeface="Cambria Math"/>
                <a:cs typeface="Cambria Math"/>
              </a:rPr>
              <a:t>𝜔</a:t>
            </a:r>
            <a:r>
              <a:rPr sz="2800" spc="-15" dirty="0">
                <a:latin typeface="Cambria Math"/>
                <a:cs typeface="Cambria Math"/>
              </a:rPr>
              <a:t>)</a:t>
            </a:r>
            <a:endParaRPr sz="2800">
              <a:latin typeface="Cambria Math"/>
              <a:cs typeface="Cambria Math"/>
            </a:endParaRPr>
          </a:p>
        </p:txBody>
      </p:sp>
      <p:sp>
        <p:nvSpPr>
          <p:cNvPr id="6" name="object 6"/>
          <p:cNvSpPr txBox="1"/>
          <p:nvPr/>
        </p:nvSpPr>
        <p:spPr>
          <a:xfrm>
            <a:off x="6262518" y="4889325"/>
            <a:ext cx="83375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𝑆</a:t>
            </a:r>
            <a:endParaRPr sz="2800">
              <a:latin typeface="Cambria Math"/>
              <a:cs typeface="Cambria Math"/>
            </a:endParaRPr>
          </a:p>
        </p:txBody>
      </p:sp>
      <p:sp>
        <p:nvSpPr>
          <p:cNvPr id="7" name="object 7"/>
          <p:cNvSpPr/>
          <p:nvPr/>
        </p:nvSpPr>
        <p:spPr>
          <a:xfrm>
            <a:off x="6213987" y="4837688"/>
            <a:ext cx="936625" cy="0"/>
          </a:xfrm>
          <a:custGeom>
            <a:avLst/>
            <a:gdLst/>
            <a:ahLst/>
            <a:cxnLst/>
            <a:rect l="l" t="t" r="r" b="b"/>
            <a:pathLst>
              <a:path w="936625">
                <a:moveTo>
                  <a:pt x="0" y="0"/>
                </a:moveTo>
                <a:lnTo>
                  <a:pt x="936046"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7138803" y="4650049"/>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9" name="object 9"/>
          <p:cNvSpPr txBox="1"/>
          <p:nvPr/>
        </p:nvSpPr>
        <p:spPr>
          <a:xfrm>
            <a:off x="1130300" y="5457710"/>
            <a:ext cx="7028815" cy="430887"/>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30" dirty="0">
                <a:latin typeface="Cambria Math"/>
                <a:cs typeface="Cambria Math"/>
              </a:rPr>
              <a:t>𝛼</a:t>
            </a:r>
            <a:r>
              <a:rPr sz="3000" spc="232" baseline="-16666" dirty="0">
                <a:latin typeface="Cambria Math"/>
                <a:cs typeface="Cambria Math"/>
              </a:rPr>
              <a:t>0</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90" dirty="0">
                <a:latin typeface="Cambria Math"/>
                <a:cs typeface="Cambria Math"/>
              </a:rPr>
              <a:t>𝜎</a:t>
            </a:r>
            <a:r>
              <a:rPr sz="3000" spc="60" baseline="-16666" dirty="0">
                <a:latin typeface="Cambria Math"/>
                <a:cs typeface="Cambria Math"/>
              </a:rPr>
              <a:t>1</a:t>
            </a:r>
            <a:r>
              <a:rPr sz="3000" spc="232" baseline="-16666" dirty="0">
                <a:latin typeface="Cambria Math"/>
                <a:cs typeface="Cambria Math"/>
              </a:rPr>
              <a:t>2</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20" dirty="0">
                <a:latin typeface="Cambria Math"/>
                <a:cs typeface="Cambria Math"/>
              </a:rPr>
              <a:t>𝛥</a:t>
            </a:r>
            <a:r>
              <a:rPr sz="2800" spc="-254" dirty="0">
                <a:latin typeface="Cambria Math"/>
                <a:cs typeface="Cambria Math"/>
              </a:rPr>
              <a:t>𝑁</a:t>
            </a:r>
            <a:r>
              <a:rPr sz="3000" spc="60" baseline="-16666" dirty="0">
                <a:latin typeface="Cambria Math"/>
                <a:cs typeface="Cambria Math"/>
              </a:rPr>
              <a:t>0</a:t>
            </a:r>
            <a:r>
              <a:rPr sz="3000" baseline="-16666" dirty="0">
                <a:latin typeface="Cambria Math"/>
                <a:cs typeface="Cambria Math"/>
              </a:rPr>
              <a:t> </a:t>
            </a:r>
            <a:r>
              <a:rPr sz="3000" spc="-202" baseline="-16666" dirty="0">
                <a:latin typeface="Cambria Math"/>
                <a:cs typeface="Cambria Math"/>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0" dirty="0">
                <a:solidFill>
                  <a:srgbClr val="FF0000"/>
                </a:solidFill>
                <a:latin typeface="Calibri"/>
                <a:cs typeface="Calibri"/>
              </a:rPr>
              <a:t>un</a:t>
            </a:r>
            <a:r>
              <a:rPr sz="2800" spc="-10" dirty="0">
                <a:solidFill>
                  <a:srgbClr val="FF0000"/>
                </a:solidFill>
                <a:latin typeface="Calibri"/>
                <a:cs typeface="Calibri"/>
              </a:rPr>
              <a:t>s</a:t>
            </a:r>
            <a:r>
              <a:rPr sz="2800" spc="-15" dirty="0">
                <a:solidFill>
                  <a:srgbClr val="FF0000"/>
                </a:solidFill>
                <a:latin typeface="Calibri"/>
                <a:cs typeface="Calibri"/>
              </a:rPr>
              <a:t>aturat</a:t>
            </a:r>
            <a:r>
              <a:rPr sz="2800" spc="-10" dirty="0">
                <a:solidFill>
                  <a:srgbClr val="FF0000"/>
                </a:solidFill>
                <a:latin typeface="Calibri"/>
                <a:cs typeface="Calibri"/>
              </a:rPr>
              <a:t>e</a:t>
            </a:r>
            <a:r>
              <a:rPr sz="2800" spc="-15" dirty="0">
                <a:solidFill>
                  <a:srgbClr val="FF0000"/>
                </a:solidFill>
                <a:latin typeface="Calibri"/>
                <a:cs typeface="Calibri"/>
              </a:rPr>
              <a:t>d</a:t>
            </a:r>
            <a:r>
              <a:rPr sz="2800" spc="-70" dirty="0">
                <a:solidFill>
                  <a:srgbClr val="FF0000"/>
                </a:solidFill>
                <a:latin typeface="Times New Roman"/>
                <a:cs typeface="Times New Roman"/>
              </a:rPr>
              <a:t> </a:t>
            </a:r>
            <a:r>
              <a:rPr sz="2800" spc="-10" dirty="0">
                <a:solidFill>
                  <a:srgbClr val="FF0000"/>
                </a:solidFill>
                <a:latin typeface="Calibri"/>
                <a:cs typeface="Calibri"/>
              </a:rPr>
              <a:t>v</a:t>
            </a:r>
            <a:r>
              <a:rPr sz="2800" spc="-15" dirty="0">
                <a:solidFill>
                  <a:srgbClr val="FF0000"/>
                </a:solidFill>
                <a:latin typeface="Calibri"/>
                <a:cs typeface="Calibri"/>
              </a:rPr>
              <a:t>a</a:t>
            </a:r>
            <a:r>
              <a:rPr sz="2800" spc="-5" dirty="0">
                <a:solidFill>
                  <a:srgbClr val="FF0000"/>
                </a:solidFill>
                <a:latin typeface="Calibri"/>
                <a:cs typeface="Calibri"/>
              </a:rPr>
              <a:t>l</a:t>
            </a:r>
            <a:r>
              <a:rPr sz="2800" spc="-20" dirty="0">
                <a:solidFill>
                  <a:srgbClr val="FF0000"/>
                </a:solidFill>
                <a:latin typeface="Calibri"/>
                <a:cs typeface="Calibri"/>
              </a:rPr>
              <a:t>ue</a:t>
            </a:r>
            <a:r>
              <a:rPr sz="2800" spc="-20" dirty="0">
                <a:latin typeface="Calibri"/>
                <a:cs typeface="Calibri"/>
              </a:rPr>
              <a:t>.</a:t>
            </a:r>
            <a:endParaRPr sz="2800" dirty="0">
              <a:latin typeface="Calibri"/>
              <a:cs typeface="Calibri"/>
            </a:endParaRPr>
          </a:p>
        </p:txBody>
      </p:sp>
      <p:sp>
        <p:nvSpPr>
          <p:cNvPr id="10" name="object 16">
            <a:extLst>
              <a:ext uri="{FF2B5EF4-FFF2-40B4-BE49-F238E27FC236}">
                <a16:creationId xmlns:a16="http://schemas.microsoft.com/office/drawing/2014/main" id="{3DE79354-AB40-381F-B465-B7A1255CDB0B}"/>
              </a:ext>
            </a:extLst>
          </p:cNvPr>
          <p:cNvSpPr txBox="1"/>
          <p:nvPr/>
        </p:nvSpPr>
        <p:spPr>
          <a:xfrm>
            <a:off x="1051446" y="6508618"/>
            <a:ext cx="10299700" cy="246221"/>
          </a:xfrm>
          <a:prstGeom prst="rect">
            <a:avLst/>
          </a:prstGeom>
        </p:spPr>
        <p:txBody>
          <a:bodyPr vert="horz" wrap="square" lIns="0" tIns="0" rIns="0" bIns="0" rtlCol="0">
            <a:spAutoFit/>
          </a:bodyPr>
          <a:lstStyle/>
          <a:p>
            <a:pPr marL="12700">
              <a:lnSpc>
                <a:spcPct val="100000"/>
              </a:lnSpc>
            </a:pPr>
            <a:r>
              <a:rPr lang="en-US" sz="1600" b="1" spc="-5" dirty="0">
                <a:solidFill>
                  <a:srgbClr val="FF0000"/>
                </a:solidFill>
                <a:latin typeface="Calibri"/>
                <a:cs typeface="Calibri"/>
              </a:rPr>
              <a:t>Please read my lecture notes for intermediate steps and more details of these derived expressions in lecture 3.6 </a:t>
            </a:r>
            <a:endParaRPr sz="1600" dirty="0">
              <a:solidFill>
                <a:srgbClr val="FF0000"/>
              </a:solidFill>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10909300" cy="223651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Conse</a:t>
            </a:r>
            <a:r>
              <a:rPr sz="2800" spc="-5" dirty="0">
                <a:latin typeface="Calibri"/>
                <a:cs typeface="Calibri"/>
              </a:rPr>
              <a:t>q</a:t>
            </a:r>
            <a:r>
              <a:rPr sz="2800" spc="-20" dirty="0">
                <a:latin typeface="Calibri"/>
                <a:cs typeface="Calibri"/>
              </a:rPr>
              <a:t>uen</a:t>
            </a:r>
            <a:r>
              <a:rPr sz="2800" spc="-10" dirty="0">
                <a:latin typeface="Calibri"/>
                <a:cs typeface="Calibri"/>
              </a:rPr>
              <a:t>c</a:t>
            </a:r>
            <a:r>
              <a:rPr sz="2800" spc="-15" dirty="0">
                <a:latin typeface="Calibri"/>
                <a:cs typeface="Calibri"/>
              </a:rPr>
              <a:t>es:</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15" dirty="0">
                <a:latin typeface="Calibri"/>
                <a:cs typeface="Calibri"/>
              </a:rPr>
              <a:t>Peak</a:t>
            </a:r>
            <a:r>
              <a:rPr sz="2800" spc="-75" dirty="0">
                <a:latin typeface="Times New Roman"/>
                <a:cs typeface="Times New Roman"/>
              </a:rPr>
              <a:t> </a:t>
            </a:r>
            <a:r>
              <a:rPr sz="2800" spc="-15" dirty="0">
                <a:latin typeface="Calibri"/>
                <a:cs typeface="Calibri"/>
              </a:rPr>
              <a:t>abs</a:t>
            </a:r>
            <a:r>
              <a:rPr sz="2800" spc="-5" dirty="0">
                <a:latin typeface="Calibri"/>
                <a:cs typeface="Calibri"/>
              </a:rPr>
              <a:t>o</a:t>
            </a:r>
            <a:r>
              <a:rPr sz="2800" spc="-15" dirty="0">
                <a:latin typeface="Calibri"/>
                <a:cs typeface="Calibri"/>
              </a:rPr>
              <a:t>rpt</a:t>
            </a:r>
            <a:r>
              <a:rPr sz="2800" spc="-20" dirty="0">
                <a:latin typeface="Calibri"/>
                <a:cs typeface="Calibri"/>
              </a:rPr>
              <a:t>io</a:t>
            </a:r>
            <a:r>
              <a:rPr sz="2800" spc="-15" dirty="0">
                <a:latin typeface="Calibri"/>
                <a:cs typeface="Calibri"/>
              </a:rPr>
              <a:t>n</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m</a:t>
            </a:r>
            <a:r>
              <a:rPr sz="2800" dirty="0">
                <a:latin typeface="Calibri"/>
                <a:cs typeface="Calibri"/>
              </a:rPr>
              <a:t>i</a:t>
            </a:r>
            <a:r>
              <a:rPr sz="2800" spc="-20" dirty="0">
                <a:latin typeface="Calibri"/>
                <a:cs typeface="Calibri"/>
              </a:rPr>
              <a:t>n</a:t>
            </a:r>
            <a:r>
              <a:rPr sz="2800" spc="-10" dirty="0">
                <a:latin typeface="Calibri"/>
                <a:cs typeface="Calibri"/>
              </a:rPr>
              <a:t>i</a:t>
            </a:r>
            <a:r>
              <a:rPr sz="2800" spc="-20" dirty="0">
                <a:latin typeface="Calibri"/>
                <a:cs typeface="Calibri"/>
              </a:rPr>
              <a:t>she</a:t>
            </a:r>
            <a:r>
              <a:rPr sz="2800" spc="-15" dirty="0">
                <a:latin typeface="Calibri"/>
                <a:cs typeface="Calibri"/>
              </a:rPr>
              <a:t>s</a:t>
            </a:r>
            <a:r>
              <a:rPr sz="2800" spc="-70" dirty="0">
                <a:latin typeface="Times New Roman"/>
                <a:cs typeface="Times New Roman"/>
              </a:rPr>
              <a:t> </a:t>
            </a:r>
            <a:r>
              <a:rPr sz="2800" spc="-15" dirty="0">
                <a:latin typeface="Calibri"/>
                <a:cs typeface="Calibri"/>
              </a:rPr>
              <a:t>as</a:t>
            </a:r>
            <a:r>
              <a:rPr sz="2800" spc="-50" dirty="0">
                <a:latin typeface="Times New Roman"/>
                <a:cs typeface="Times New Roman"/>
              </a:rPr>
              <a:t> </a:t>
            </a:r>
            <a:r>
              <a:rPr sz="2800" spc="-25" dirty="0">
                <a:latin typeface="Cambria Math"/>
                <a:cs typeface="Cambria Math"/>
              </a:rPr>
              <a:t>1</a:t>
            </a:r>
            <a:r>
              <a:rPr sz="2800" spc="-20" dirty="0">
                <a:latin typeface="Cambria Math"/>
                <a:cs typeface="Cambria Math"/>
              </a:rPr>
              <a:t>/</a:t>
            </a:r>
            <a:r>
              <a:rPr sz="4200" spc="-15" baseline="2976" dirty="0">
                <a:latin typeface="Cambria Math"/>
                <a:cs typeface="Cambria Math"/>
              </a:rPr>
              <a:t>(</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25" dirty="0">
                <a:latin typeface="Cambria Math"/>
                <a:cs typeface="Cambria Math"/>
              </a:rPr>
              <a:t>𝑆</a:t>
            </a:r>
            <a:r>
              <a:rPr sz="4200" spc="-22" baseline="2976" dirty="0">
                <a:latin typeface="Cambria Math"/>
                <a:cs typeface="Cambria Math"/>
              </a:rPr>
              <a:t>)</a:t>
            </a:r>
            <a:r>
              <a:rPr sz="2800" dirty="0">
                <a:latin typeface="Calibri"/>
                <a:cs typeface="Calibri"/>
              </a:rPr>
              <a:t>.</a:t>
            </a:r>
          </a:p>
          <a:p>
            <a:pPr marL="241300" indent="-228600">
              <a:lnSpc>
                <a:spcPct val="100000"/>
              </a:lnSpc>
              <a:spcBef>
                <a:spcPts val="1970"/>
              </a:spcBef>
              <a:buFont typeface="Symbol"/>
              <a:buChar char=""/>
              <a:tabLst>
                <a:tab pos="241935" algn="l"/>
              </a:tabLst>
            </a:pPr>
            <a:r>
              <a:rPr sz="2800" spc="-15" dirty="0">
                <a:solidFill>
                  <a:srgbClr val="FF0000"/>
                </a:solidFill>
                <a:latin typeface="Calibri"/>
                <a:cs typeface="Calibri"/>
              </a:rPr>
              <a:t>In</a:t>
            </a:r>
            <a:r>
              <a:rPr sz="2800" spc="-70" dirty="0">
                <a:solidFill>
                  <a:srgbClr val="FF0000"/>
                </a:solidFill>
                <a:latin typeface="Times New Roman"/>
                <a:cs typeface="Times New Roman"/>
              </a:rPr>
              <a:t> </a:t>
            </a:r>
            <a:r>
              <a:rPr sz="2800" spc="-15" dirty="0">
                <a:solidFill>
                  <a:srgbClr val="FF0000"/>
                </a:solidFill>
                <a:latin typeface="Calibri"/>
                <a:cs typeface="Calibri"/>
              </a:rPr>
              <a:t>the</a:t>
            </a:r>
            <a:r>
              <a:rPr sz="2800" spc="-70" dirty="0">
                <a:solidFill>
                  <a:srgbClr val="FF0000"/>
                </a:solidFill>
                <a:latin typeface="Times New Roman"/>
                <a:cs typeface="Times New Roman"/>
              </a:rPr>
              <a:t> </a:t>
            </a:r>
            <a:r>
              <a:rPr sz="2800" dirty="0">
                <a:solidFill>
                  <a:srgbClr val="FF0000"/>
                </a:solidFill>
                <a:latin typeface="Calibri"/>
                <a:cs typeface="Calibri"/>
              </a:rPr>
              <a:t>l</a:t>
            </a:r>
            <a:r>
              <a:rPr sz="2800" spc="10" dirty="0">
                <a:solidFill>
                  <a:srgbClr val="FF0000"/>
                </a:solidFill>
                <a:latin typeface="Calibri"/>
                <a:cs typeface="Calibri"/>
              </a:rPr>
              <a:t>i</a:t>
            </a:r>
            <a:r>
              <a:rPr sz="2800" spc="-15" dirty="0">
                <a:solidFill>
                  <a:srgbClr val="FF0000"/>
                </a:solidFill>
                <a:latin typeface="Calibri"/>
                <a:cs typeface="Calibri"/>
              </a:rPr>
              <a:t>mit</a:t>
            </a:r>
            <a:r>
              <a:rPr sz="2800" spc="-65" dirty="0">
                <a:solidFill>
                  <a:srgbClr val="FF0000"/>
                </a:solidFill>
                <a:latin typeface="Times New Roman"/>
                <a:cs typeface="Times New Roman"/>
              </a:rPr>
              <a:t> </a:t>
            </a:r>
            <a:r>
              <a:rPr sz="2800" spc="-30" dirty="0">
                <a:solidFill>
                  <a:srgbClr val="FF0000"/>
                </a:solidFill>
                <a:latin typeface="Cambria Math"/>
                <a:cs typeface="Cambria Math"/>
              </a:rPr>
              <a:t>𝑆</a:t>
            </a:r>
            <a:r>
              <a:rPr sz="2800" spc="220" dirty="0">
                <a:solidFill>
                  <a:srgbClr val="FF0000"/>
                </a:solidFill>
                <a:latin typeface="Cambria Math"/>
                <a:cs typeface="Cambria Math"/>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20" dirty="0">
                <a:solidFill>
                  <a:srgbClr val="FF0000"/>
                </a:solidFill>
                <a:latin typeface="Cambria Math"/>
                <a:cs typeface="Cambria Math"/>
              </a:rPr>
              <a:t>∞</a:t>
            </a:r>
            <a:r>
              <a:rPr sz="2800" spc="-10" dirty="0">
                <a:solidFill>
                  <a:srgbClr val="FF0000"/>
                </a:solidFill>
                <a:latin typeface="Calibri"/>
                <a:cs typeface="Calibri"/>
              </a:rPr>
              <a:t>,</a:t>
            </a:r>
            <a:r>
              <a:rPr sz="2800" spc="-70" dirty="0">
                <a:solidFill>
                  <a:srgbClr val="FF0000"/>
                </a:solidFill>
                <a:latin typeface="Times New Roman"/>
                <a:cs typeface="Times New Roman"/>
              </a:rPr>
              <a:t> </a:t>
            </a:r>
            <a:r>
              <a:rPr sz="2800" spc="-30" dirty="0">
                <a:solidFill>
                  <a:srgbClr val="FF0000"/>
                </a:solidFill>
                <a:latin typeface="Cambria Math"/>
                <a:cs typeface="Cambria Math"/>
              </a:rPr>
              <a:t>𝛼</a:t>
            </a:r>
            <a:r>
              <a:rPr sz="2800" spc="250" dirty="0">
                <a:solidFill>
                  <a:srgbClr val="FF0000"/>
                </a:solidFill>
                <a:latin typeface="Cambria Math"/>
                <a:cs typeface="Cambria Math"/>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25" dirty="0">
                <a:solidFill>
                  <a:srgbClr val="FF0000"/>
                </a:solidFill>
                <a:latin typeface="Cambria Math"/>
                <a:cs typeface="Cambria Math"/>
              </a:rPr>
              <a:t>0</a:t>
            </a:r>
            <a:r>
              <a:rPr sz="2800" spc="-10" dirty="0">
                <a:solidFill>
                  <a:srgbClr val="FF0000"/>
                </a:solidFill>
                <a:latin typeface="Calibri"/>
                <a:cs typeface="Calibri"/>
              </a:rPr>
              <a:t>:</a:t>
            </a:r>
            <a:r>
              <a:rPr sz="2800" spc="-70" dirty="0">
                <a:solidFill>
                  <a:srgbClr val="FF0000"/>
                </a:solidFill>
                <a:latin typeface="Times New Roman"/>
                <a:cs typeface="Times New Roman"/>
              </a:rPr>
              <a:t> </a:t>
            </a:r>
            <a:r>
              <a:rPr sz="2800" spc="-20" dirty="0">
                <a:solidFill>
                  <a:srgbClr val="FF0000"/>
                </a:solidFill>
                <a:latin typeface="Calibri"/>
                <a:cs typeface="Calibri"/>
              </a:rPr>
              <a:t>comp</a:t>
            </a:r>
            <a:r>
              <a:rPr sz="2800" spc="-15" dirty="0">
                <a:solidFill>
                  <a:srgbClr val="FF0000"/>
                </a:solidFill>
                <a:latin typeface="Calibri"/>
                <a:cs typeface="Calibri"/>
              </a:rPr>
              <a:t>lete</a:t>
            </a:r>
            <a:r>
              <a:rPr sz="2800" spc="-75" dirty="0">
                <a:solidFill>
                  <a:srgbClr val="FF0000"/>
                </a:solidFill>
                <a:latin typeface="Times New Roman"/>
                <a:cs typeface="Times New Roman"/>
              </a:rPr>
              <a:t> </a:t>
            </a:r>
            <a:r>
              <a:rPr sz="2800" spc="-20" dirty="0">
                <a:solidFill>
                  <a:srgbClr val="FF0000"/>
                </a:solidFill>
                <a:latin typeface="Calibri"/>
                <a:cs typeface="Calibri"/>
              </a:rPr>
              <a:t>b</a:t>
            </a:r>
            <a:r>
              <a:rPr sz="2800" spc="-5" dirty="0">
                <a:solidFill>
                  <a:srgbClr val="FF0000"/>
                </a:solidFill>
                <a:latin typeface="Calibri"/>
                <a:cs typeface="Calibri"/>
              </a:rPr>
              <a:t>l</a:t>
            </a:r>
            <a:r>
              <a:rPr sz="2800" spc="-15" dirty="0">
                <a:solidFill>
                  <a:srgbClr val="FF0000"/>
                </a:solidFill>
                <a:latin typeface="Calibri"/>
                <a:cs typeface="Calibri"/>
              </a:rPr>
              <a:t>eac</a:t>
            </a:r>
            <a:r>
              <a:rPr sz="2800" spc="-20" dirty="0">
                <a:solidFill>
                  <a:srgbClr val="FF0000"/>
                </a:solidFill>
                <a:latin typeface="Calibri"/>
                <a:cs typeface="Calibri"/>
              </a:rPr>
              <a:t>h</a:t>
            </a:r>
            <a:r>
              <a:rPr sz="2800" spc="-10" dirty="0">
                <a:solidFill>
                  <a:srgbClr val="FF0000"/>
                </a:solidFill>
                <a:latin typeface="Calibri"/>
                <a:cs typeface="Calibri"/>
              </a:rPr>
              <a:t>i</a:t>
            </a:r>
            <a:r>
              <a:rPr sz="2800" spc="-20" dirty="0">
                <a:solidFill>
                  <a:srgbClr val="FF0000"/>
                </a:solidFill>
                <a:latin typeface="Calibri"/>
                <a:cs typeface="Calibri"/>
              </a:rPr>
              <a:t>ng</a:t>
            </a:r>
            <a:r>
              <a:rPr lang="en-US" sz="2800" spc="-20" dirty="0">
                <a:solidFill>
                  <a:srgbClr val="FF0000"/>
                </a:solidFill>
                <a:latin typeface="Calibri"/>
                <a:cs typeface="Calibri"/>
              </a:rPr>
              <a:t>(media stops absorbing as </a:t>
            </a:r>
            <a:r>
              <a:rPr lang="en-US" sz="2800" spc="-30" dirty="0">
                <a:solidFill>
                  <a:srgbClr val="FF0000"/>
                </a:solidFill>
                <a:latin typeface="Cambria Math"/>
                <a:cs typeface="Cambria Math"/>
              </a:rPr>
              <a:t>𝛥𝑁 close to zero</a:t>
            </a:r>
            <a:r>
              <a:rPr lang="en-US" sz="2800" spc="-20" dirty="0">
                <a:solidFill>
                  <a:srgbClr val="FF0000"/>
                </a:solidFill>
                <a:latin typeface="Calibri"/>
                <a:cs typeface="Calibri"/>
              </a:rPr>
              <a:t> </a:t>
            </a:r>
            <a:r>
              <a:rPr lang="en-US" sz="2800" spc="-20" dirty="0">
                <a:latin typeface="Calibri"/>
                <a:cs typeface="Calibri"/>
              </a:rPr>
              <a:t>)</a:t>
            </a:r>
            <a:endParaRPr sz="2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891539" y="267352"/>
            <a:ext cx="10734675" cy="3877985"/>
          </a:xfrm>
          <a:prstGeom prst="rect">
            <a:avLst/>
          </a:prstGeom>
        </p:spPr>
        <p:txBody>
          <a:bodyPr vert="horz" wrap="square" lIns="0" tIns="0" rIns="0" bIns="0" rtlCol="0">
            <a:spAutoFit/>
          </a:bodyPr>
          <a:lstStyle/>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p:txBody>
      </p:sp>
      <p:sp>
        <p:nvSpPr>
          <p:cNvPr id="3" name="object 3"/>
          <p:cNvSpPr/>
          <p:nvPr/>
        </p:nvSpPr>
        <p:spPr>
          <a:xfrm>
            <a:off x="990600" y="0"/>
            <a:ext cx="10855007" cy="6104179"/>
          </a:xfrm>
          <a:prstGeom prst="rect">
            <a:avLst/>
          </a:prstGeom>
          <a:blipFill>
            <a:blip r:embed="rId3" cstate="print"/>
            <a:stretch>
              <a:fillRect/>
            </a:stretch>
          </a:blipFill>
        </p:spPr>
        <p:txBody>
          <a:bodyPr wrap="square" lIns="0" tIns="0" rIns="0" bIns="0" rtlCol="0"/>
          <a:lstStyle/>
          <a:p>
            <a:endParaRPr dirty="0"/>
          </a:p>
        </p:txBody>
      </p:sp>
      <p:sp>
        <p:nvSpPr>
          <p:cNvPr id="4" name="object 16">
            <a:extLst>
              <a:ext uri="{FF2B5EF4-FFF2-40B4-BE49-F238E27FC236}">
                <a16:creationId xmlns:a16="http://schemas.microsoft.com/office/drawing/2014/main" id="{7C204BB2-4BF8-BE45-C78E-62B5BBF3F1F0}"/>
              </a:ext>
            </a:extLst>
          </p:cNvPr>
          <p:cNvSpPr txBox="1"/>
          <p:nvPr/>
        </p:nvSpPr>
        <p:spPr>
          <a:xfrm>
            <a:off x="1524000" y="6125309"/>
            <a:ext cx="10102214" cy="738664"/>
          </a:xfrm>
          <a:prstGeom prst="rect">
            <a:avLst/>
          </a:prstGeom>
        </p:spPr>
        <p:txBody>
          <a:bodyPr vert="horz" wrap="square" lIns="0" tIns="0" rIns="0" bIns="0" rtlCol="0">
            <a:spAutoFit/>
          </a:bodyPr>
          <a:lstStyle/>
          <a:p>
            <a:pPr marL="12700">
              <a:lnSpc>
                <a:spcPct val="100000"/>
              </a:lnSpc>
            </a:pPr>
            <a:r>
              <a:rPr lang="en-US" sz="1600" dirty="0"/>
              <a:t>The graph shows the </a:t>
            </a:r>
            <a:r>
              <a:rPr lang="en-US" sz="1600" b="1" dirty="0"/>
              <a:t>"Absorption Coefficient (</a:t>
            </a:r>
            <a:r>
              <a:rPr lang="en-US" sz="1600" dirty="0"/>
              <a:t>𝛼</a:t>
            </a:r>
            <a:r>
              <a:rPr lang="en-US" sz="1600" baseline="-25000" dirty="0"/>
              <a:t>S</a:t>
            </a:r>
            <a:r>
              <a:rPr lang="en-US" sz="1600" dirty="0"/>
              <a:t>) and Lower State Population (𝑁1/𝑁total) Vs. Saturation Parameter (𝑆)". (Here 𝛼</a:t>
            </a:r>
            <a:r>
              <a:rPr lang="en-US" sz="1600" baseline="-25000" dirty="0"/>
              <a:t>S</a:t>
            </a:r>
            <a:r>
              <a:rPr lang="en-US" sz="1600" dirty="0"/>
              <a:t> is what we called 𝛼(𝜔) or 𝛼). </a:t>
            </a:r>
          </a:p>
          <a:p>
            <a:pPr marL="12700">
              <a:lnSpc>
                <a:spcPct val="100000"/>
              </a:lnSpc>
            </a:pPr>
            <a:r>
              <a:rPr lang="en-US" sz="1600" b="1" spc="-5" dirty="0">
                <a:solidFill>
                  <a:srgbClr val="FF0000"/>
                </a:solidFill>
                <a:cs typeface="Calibri"/>
              </a:rPr>
              <a:t>Please read my lecture notes for more details about this plot under lecture notes 3.6</a:t>
            </a:r>
            <a:endParaRPr sz="1600" dirty="0">
              <a:solidFill>
                <a:srgbClr val="FF0000"/>
              </a:solidFill>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724535">
              <a:lnSpc>
                <a:spcPct val="100000"/>
              </a:lnSpc>
            </a:pPr>
            <a:r>
              <a:rPr spc="-15" dirty="0"/>
              <a:t>Sl</a:t>
            </a:r>
            <a:r>
              <a:rPr spc="-5" dirty="0"/>
              <a:t>i</a:t>
            </a:r>
            <a:r>
              <a:rPr spc="-20" dirty="0"/>
              <a:t>de</a:t>
            </a:r>
            <a:r>
              <a:rPr spc="-5" dirty="0"/>
              <a:t> </a:t>
            </a:r>
            <a:r>
              <a:rPr spc="-15" dirty="0"/>
              <a:t>8: Saturation</a:t>
            </a:r>
            <a:r>
              <a:rPr spc="-25" dirty="0"/>
              <a:t> </a:t>
            </a:r>
            <a:r>
              <a:rPr spc="-20" dirty="0"/>
              <a:t>B</a:t>
            </a:r>
            <a:r>
              <a:rPr spc="-10" dirty="0"/>
              <a:t>r</a:t>
            </a:r>
            <a:r>
              <a:rPr spc="-20" dirty="0"/>
              <a:t>oaden</a:t>
            </a:r>
            <a:r>
              <a:rPr spc="-5" dirty="0"/>
              <a:t>i</a:t>
            </a:r>
            <a:r>
              <a:rPr spc="-20" dirty="0"/>
              <a:t>ng</a:t>
            </a:r>
            <a:r>
              <a:rPr spc="-5" dirty="0"/>
              <a:t> </a:t>
            </a:r>
            <a:r>
              <a:rPr spc="-15" dirty="0">
                <a:latin typeface="Calibri"/>
                <a:cs typeface="Calibri"/>
              </a:rPr>
              <a:t>– </a:t>
            </a:r>
            <a:r>
              <a:rPr spc="-25" dirty="0"/>
              <a:t>Conce</a:t>
            </a:r>
            <a:r>
              <a:rPr spc="-5" dirty="0"/>
              <a:t>p</a:t>
            </a:r>
            <a:r>
              <a:rPr spc="-15" dirty="0"/>
              <a:t>tual</a:t>
            </a:r>
            <a:r>
              <a:rPr spc="-25" dirty="0"/>
              <a:t> Jump</a:t>
            </a:r>
          </a:p>
        </p:txBody>
      </p:sp>
      <p:sp>
        <p:nvSpPr>
          <p:cNvPr id="3" name="object 3"/>
          <p:cNvSpPr txBox="1"/>
          <p:nvPr/>
        </p:nvSpPr>
        <p:spPr>
          <a:xfrm>
            <a:off x="1130300" y="1754434"/>
            <a:ext cx="10154285" cy="923290"/>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Lst>
            </a:pPr>
            <a:r>
              <a:rPr sz="2800" spc="-20" dirty="0">
                <a:latin typeface="Calibri"/>
                <a:cs typeface="Calibri"/>
              </a:rPr>
              <a:t>S</a:t>
            </a:r>
            <a:r>
              <a:rPr sz="2800" spc="-15" dirty="0">
                <a:latin typeface="Calibri"/>
                <a:cs typeface="Calibri"/>
              </a:rPr>
              <a:t>o</a:t>
            </a:r>
            <a:r>
              <a:rPr sz="2800" spc="-55" dirty="0">
                <a:latin typeface="Times New Roman"/>
                <a:cs typeface="Times New Roman"/>
              </a:rPr>
              <a:t> </a:t>
            </a:r>
            <a:r>
              <a:rPr sz="2800" spc="-20" dirty="0">
                <a:latin typeface="Calibri"/>
                <a:cs typeface="Calibri"/>
              </a:rPr>
              <a:t>fa</a:t>
            </a:r>
            <a:r>
              <a:rPr sz="2800" spc="-10" dirty="0">
                <a:latin typeface="Calibri"/>
                <a:cs typeface="Calibri"/>
              </a:rPr>
              <a:t>r</a:t>
            </a:r>
            <a:r>
              <a:rPr sz="2800" spc="-55" dirty="0">
                <a:latin typeface="Times New Roman"/>
                <a:cs typeface="Times New Roman"/>
              </a:rPr>
              <a:t> </a:t>
            </a:r>
            <a:r>
              <a:rPr sz="2800" spc="-20" dirty="0">
                <a:latin typeface="Calibri"/>
                <a:cs typeface="Calibri"/>
              </a:rPr>
              <a:t>we</a:t>
            </a:r>
            <a:r>
              <a:rPr sz="2800" spc="-55" dirty="0">
                <a:latin typeface="Times New Roman"/>
                <a:cs typeface="Times New Roman"/>
              </a:rPr>
              <a:t> </a:t>
            </a:r>
            <a:r>
              <a:rPr sz="2800" spc="-5" dirty="0">
                <a:latin typeface="Calibri"/>
                <a:cs typeface="Calibri"/>
              </a:rPr>
              <a:t>t</a:t>
            </a:r>
            <a:r>
              <a:rPr sz="2800" spc="-15" dirty="0">
                <a:latin typeface="Calibri"/>
                <a:cs typeface="Calibri"/>
              </a:rPr>
              <a:t>reated</a:t>
            </a:r>
            <a:r>
              <a:rPr sz="2800" spc="-70" dirty="0">
                <a:latin typeface="Times New Roman"/>
                <a:cs typeface="Times New Roman"/>
              </a:rPr>
              <a:t> </a:t>
            </a:r>
            <a:r>
              <a:rPr sz="2800" spc="-15" dirty="0">
                <a:latin typeface="Calibri"/>
                <a:cs typeface="Calibri"/>
              </a:rPr>
              <a:t>a</a:t>
            </a:r>
            <a:r>
              <a:rPr sz="2800" spc="-55" dirty="0">
                <a:latin typeface="Times New Roman"/>
                <a:cs typeface="Times New Roman"/>
              </a:rPr>
              <a:t> </a:t>
            </a:r>
            <a:r>
              <a:rPr sz="2800" spc="-20" dirty="0">
                <a:latin typeface="Calibri"/>
                <a:cs typeface="Calibri"/>
              </a:rPr>
              <a:t>s</a:t>
            </a:r>
            <a:r>
              <a:rPr sz="2800" spc="0" dirty="0">
                <a:latin typeface="Calibri"/>
                <a:cs typeface="Calibri"/>
              </a:rPr>
              <a:t>i</a:t>
            </a:r>
            <a:r>
              <a:rPr sz="2800" spc="-20" dirty="0">
                <a:latin typeface="Calibri"/>
                <a:cs typeface="Calibri"/>
              </a:rPr>
              <a:t>ng</a:t>
            </a:r>
            <a:r>
              <a:rPr sz="2800" spc="-15" dirty="0">
                <a:latin typeface="Calibri"/>
                <a:cs typeface="Calibri"/>
              </a:rPr>
              <a:t>le</a:t>
            </a:r>
            <a:r>
              <a:rPr sz="2800" spc="-50" dirty="0">
                <a:latin typeface="Times New Roman"/>
                <a:cs typeface="Times New Roman"/>
              </a:rPr>
              <a:t> </a:t>
            </a:r>
            <a:r>
              <a:rPr sz="2800" spc="-20" dirty="0">
                <a:latin typeface="Calibri"/>
                <a:cs typeface="Calibri"/>
              </a:rPr>
              <a:t>freq</a:t>
            </a:r>
            <a:r>
              <a:rPr sz="2800" spc="-5" dirty="0">
                <a:latin typeface="Calibri"/>
                <a:cs typeface="Calibri"/>
              </a:rPr>
              <a:t>u</a:t>
            </a:r>
            <a:r>
              <a:rPr sz="2800" spc="-15" dirty="0">
                <a:latin typeface="Calibri"/>
                <a:cs typeface="Calibri"/>
              </a:rPr>
              <a:t>ency</a:t>
            </a:r>
            <a:r>
              <a:rPr sz="2800" spc="-55" dirty="0">
                <a:latin typeface="Times New Roman"/>
                <a:cs typeface="Times New Roman"/>
              </a:rPr>
              <a:t> </a:t>
            </a:r>
            <a:r>
              <a:rPr sz="2800" spc="-15" dirty="0">
                <a:latin typeface="Calibri"/>
                <a:cs typeface="Calibri"/>
              </a:rPr>
              <a:t>at</a:t>
            </a:r>
            <a:r>
              <a:rPr sz="2800" spc="-55" dirty="0">
                <a:latin typeface="Times New Roman"/>
                <a:cs typeface="Times New Roman"/>
              </a:rPr>
              <a:t> </a:t>
            </a:r>
            <a:r>
              <a:rPr sz="2800" spc="-15" dirty="0">
                <a:latin typeface="Calibri"/>
                <a:cs typeface="Calibri"/>
              </a:rPr>
              <a:t>a</a:t>
            </a:r>
            <a:r>
              <a:rPr sz="2800" spc="-55" dirty="0">
                <a:latin typeface="Times New Roman"/>
                <a:cs typeface="Times New Roman"/>
              </a:rPr>
              <a:t> </a:t>
            </a:r>
            <a:r>
              <a:rPr sz="2800" spc="-15" dirty="0">
                <a:latin typeface="Calibri"/>
                <a:cs typeface="Calibri"/>
              </a:rPr>
              <a:t>time.</a:t>
            </a:r>
            <a:r>
              <a:rPr sz="2800" spc="-50" dirty="0">
                <a:latin typeface="Times New Roman"/>
                <a:cs typeface="Times New Roman"/>
              </a:rPr>
              <a:t> </a:t>
            </a:r>
            <a:r>
              <a:rPr sz="2800" spc="-15" dirty="0">
                <a:latin typeface="Calibri"/>
                <a:cs typeface="Calibri"/>
              </a:rPr>
              <a:t>Re</a:t>
            </a:r>
            <a:r>
              <a:rPr sz="2800" spc="-10" dirty="0">
                <a:latin typeface="Calibri"/>
                <a:cs typeface="Calibri"/>
              </a:rPr>
              <a:t>a</a:t>
            </a:r>
            <a:r>
              <a:rPr sz="2800" dirty="0">
                <a:latin typeface="Calibri"/>
                <a:cs typeface="Calibri"/>
              </a:rPr>
              <a:t>l</a:t>
            </a:r>
            <a:r>
              <a:rPr sz="2800" spc="-50" dirty="0">
                <a:latin typeface="Times New Roman"/>
                <a:cs typeface="Times New Roman"/>
              </a:rPr>
              <a:t> </a:t>
            </a:r>
            <a:r>
              <a:rPr sz="2800" dirty="0">
                <a:latin typeface="Calibri"/>
                <a:cs typeface="Calibri"/>
              </a:rPr>
              <a:t>l</a:t>
            </a:r>
            <a:r>
              <a:rPr sz="2800" spc="-15" dirty="0">
                <a:latin typeface="Calibri"/>
                <a:cs typeface="Calibri"/>
              </a:rPr>
              <a:t>asers</a:t>
            </a:r>
            <a:r>
              <a:rPr sz="2800" spc="-65" dirty="0">
                <a:latin typeface="Times New Roman"/>
                <a:cs typeface="Times New Roman"/>
              </a:rPr>
              <a:t> </a:t>
            </a:r>
            <a:r>
              <a:rPr sz="2800" spc="-20" dirty="0">
                <a:latin typeface="Calibri"/>
                <a:cs typeface="Calibri"/>
              </a:rPr>
              <a:t>h</a:t>
            </a:r>
            <a:r>
              <a:rPr sz="2800" spc="-5" dirty="0">
                <a:latin typeface="Calibri"/>
                <a:cs typeface="Calibri"/>
              </a:rPr>
              <a:t>a</a:t>
            </a:r>
            <a:r>
              <a:rPr sz="2800" spc="-15" dirty="0">
                <a:latin typeface="Calibri"/>
                <a:cs typeface="Calibri"/>
              </a:rPr>
              <a:t>ve</a:t>
            </a:r>
            <a:r>
              <a:rPr sz="2800" spc="-50" dirty="0">
                <a:latin typeface="Times New Roman"/>
                <a:cs typeface="Times New Roman"/>
              </a:rPr>
              <a:t> </a:t>
            </a:r>
            <a:r>
              <a:rPr sz="2800" spc="-15" dirty="0">
                <a:latin typeface="Calibri"/>
                <a:cs typeface="Calibri"/>
              </a:rPr>
              <a:t>f</a:t>
            </a:r>
            <a:r>
              <a:rPr sz="2800" spc="-10" dirty="0">
                <a:latin typeface="Calibri"/>
                <a:cs typeface="Calibri"/>
              </a:rPr>
              <a:t>i</a:t>
            </a:r>
            <a:r>
              <a:rPr sz="2800" spc="-20" dirty="0">
                <a:latin typeface="Calibri"/>
                <a:cs typeface="Calibri"/>
              </a:rPr>
              <a:t>n</a:t>
            </a:r>
            <a:r>
              <a:rPr sz="2800" spc="-10" dirty="0">
                <a:latin typeface="Calibri"/>
                <a:cs typeface="Calibri"/>
              </a:rPr>
              <a:t>ite</a:t>
            </a:r>
            <a:r>
              <a:rPr sz="2800" spc="-10" dirty="0">
                <a:latin typeface="Times New Roman"/>
                <a:cs typeface="Times New Roman"/>
              </a:rPr>
              <a:t> </a:t>
            </a:r>
            <a:r>
              <a:rPr sz="2800" spc="-20" dirty="0">
                <a:latin typeface="Calibri"/>
                <a:cs typeface="Calibri"/>
              </a:rPr>
              <a:t>spectra</a:t>
            </a:r>
            <a:r>
              <a:rPr sz="2800" spc="-10" dirty="0">
                <a:latin typeface="Calibri"/>
                <a:cs typeface="Calibri"/>
              </a:rPr>
              <a:t>l</a:t>
            </a:r>
            <a:r>
              <a:rPr sz="2800" spc="-55" dirty="0">
                <a:latin typeface="Times New Roman"/>
                <a:cs typeface="Times New Roman"/>
              </a:rPr>
              <a:t> </a:t>
            </a:r>
            <a:r>
              <a:rPr sz="2800" spc="-20" dirty="0">
                <a:latin typeface="Calibri"/>
                <a:cs typeface="Calibri"/>
              </a:rPr>
              <a:t>w</a:t>
            </a:r>
            <a:r>
              <a:rPr sz="2800" spc="-5" dirty="0">
                <a:latin typeface="Calibri"/>
                <a:cs typeface="Calibri"/>
              </a:rPr>
              <a:t>i</a:t>
            </a:r>
            <a:r>
              <a:rPr sz="2800" spc="-20" dirty="0">
                <a:latin typeface="Calibri"/>
                <a:cs typeface="Calibri"/>
              </a:rPr>
              <a:t>dt</a:t>
            </a:r>
            <a:r>
              <a:rPr sz="2800" spc="-25" dirty="0">
                <a:latin typeface="Calibri"/>
                <a:cs typeface="Calibri"/>
              </a:rPr>
              <a:t>h</a:t>
            </a:r>
            <a:r>
              <a:rPr sz="2800" dirty="0">
                <a:latin typeface="Calibri"/>
                <a:cs typeface="Calibri"/>
              </a:rPr>
              <a:t>.</a:t>
            </a:r>
            <a:endParaRPr sz="2800">
              <a:latin typeface="Calibri"/>
              <a:cs typeface="Calibri"/>
            </a:endParaRPr>
          </a:p>
        </p:txBody>
      </p:sp>
      <p:sp>
        <p:nvSpPr>
          <p:cNvPr id="4" name="object 4"/>
          <p:cNvSpPr txBox="1"/>
          <p:nvPr/>
        </p:nvSpPr>
        <p:spPr>
          <a:xfrm>
            <a:off x="1130300" y="2960935"/>
            <a:ext cx="11137900" cy="2782813"/>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942464" algn="l"/>
                <a:tab pos="2357120" algn="l"/>
                <a:tab pos="3908425" algn="l"/>
                <a:tab pos="5116195" algn="l"/>
                <a:tab pos="5603240" algn="l"/>
              </a:tabLst>
            </a:pPr>
            <a:r>
              <a:rPr sz="2800" spc="-20" dirty="0">
                <a:latin typeface="Calibri"/>
                <a:cs typeface="Calibri"/>
              </a:rPr>
              <a:t>Saturat</a:t>
            </a:r>
            <a:r>
              <a:rPr sz="2800" spc="-5" dirty="0">
                <a:latin typeface="Calibri"/>
                <a:cs typeface="Calibri"/>
              </a:rPr>
              <a:t>i</a:t>
            </a:r>
            <a:r>
              <a:rPr sz="2800" spc="-15" dirty="0">
                <a:latin typeface="Calibri"/>
                <a:cs typeface="Calibri"/>
              </a:rPr>
              <a:t>on</a:t>
            </a:r>
            <a:r>
              <a:rPr sz="2800" dirty="0">
                <a:latin typeface="Times New Roman"/>
                <a:cs typeface="Times New Roman"/>
              </a:rPr>
              <a:t>	</a:t>
            </a:r>
            <a:r>
              <a:rPr sz="2800" dirty="0">
                <a:latin typeface="Calibri"/>
                <a:cs typeface="Calibri"/>
              </a:rPr>
              <a:t>i</a:t>
            </a:r>
            <a:r>
              <a:rPr sz="2800" spc="-15" dirty="0">
                <a:latin typeface="Calibri"/>
                <a:cs typeface="Calibri"/>
              </a:rPr>
              <a:t>s</a:t>
            </a:r>
            <a:r>
              <a:rPr sz="2800" dirty="0">
                <a:latin typeface="Times New Roman"/>
                <a:cs typeface="Times New Roman"/>
              </a:rPr>
              <a:t>	</a:t>
            </a:r>
            <a:r>
              <a:rPr sz="2800" spc="-15" dirty="0">
                <a:latin typeface="Calibri"/>
                <a:cs typeface="Calibri"/>
              </a:rPr>
              <a:t>str</a:t>
            </a:r>
            <a:r>
              <a:rPr sz="2800" spc="-10" dirty="0">
                <a:latin typeface="Calibri"/>
                <a:cs typeface="Calibri"/>
              </a:rPr>
              <a:t>o</a:t>
            </a:r>
            <a:r>
              <a:rPr sz="2800" spc="-20" dirty="0">
                <a:latin typeface="Calibri"/>
                <a:cs typeface="Calibri"/>
              </a:rPr>
              <a:t>n</a:t>
            </a:r>
            <a:r>
              <a:rPr sz="2800" spc="-10" dirty="0">
                <a:latin typeface="Calibri"/>
                <a:cs typeface="Calibri"/>
              </a:rPr>
              <a:t>g</a:t>
            </a:r>
            <a:r>
              <a:rPr sz="2800" spc="-15" dirty="0">
                <a:latin typeface="Calibri"/>
                <a:cs typeface="Calibri"/>
              </a:rPr>
              <a:t>est</a:t>
            </a:r>
            <a:r>
              <a:rPr sz="2800" dirty="0">
                <a:latin typeface="Times New Roman"/>
                <a:cs typeface="Times New Roman"/>
              </a:rPr>
              <a:t>	</a:t>
            </a:r>
            <a:r>
              <a:rPr sz="2800" spc="-15" dirty="0">
                <a:latin typeface="Calibri"/>
                <a:cs typeface="Calibri"/>
              </a:rPr>
              <a:t>exa</a:t>
            </a:r>
            <a:r>
              <a:rPr sz="2800" spc="-10" dirty="0">
                <a:latin typeface="Calibri"/>
                <a:cs typeface="Calibri"/>
              </a:rPr>
              <a:t>ctly</a:t>
            </a:r>
            <a:r>
              <a:rPr sz="2800" dirty="0">
                <a:latin typeface="Times New Roman"/>
                <a:cs typeface="Times New Roman"/>
              </a:rPr>
              <a:t>	</a:t>
            </a:r>
            <a:r>
              <a:rPr sz="2800" spc="-15" dirty="0">
                <a:latin typeface="Calibri"/>
                <a:cs typeface="Calibri"/>
              </a:rPr>
              <a:t>at</a:t>
            </a:r>
            <a:r>
              <a:rPr sz="2800" dirty="0">
                <a:latin typeface="Times New Roman"/>
                <a:cs typeface="Times New Roman"/>
              </a:rPr>
              <a:t>	</a:t>
            </a:r>
            <a:r>
              <a:rPr sz="2800" spc="-35" dirty="0">
                <a:latin typeface="Cambria Math"/>
                <a:cs typeface="Cambria Math"/>
              </a:rPr>
              <a:t>𝜔</a:t>
            </a:r>
            <a:r>
              <a:rPr sz="3000" spc="60" baseline="-16666" dirty="0">
                <a:latin typeface="Cambria Math"/>
                <a:cs typeface="Cambria Math"/>
              </a:rPr>
              <a:t>0</a:t>
            </a:r>
            <a:endParaRPr sz="3000" baseline="-16666" dirty="0">
              <a:latin typeface="Cambria Math"/>
              <a:cs typeface="Cambria Math"/>
            </a:endParaRPr>
          </a:p>
          <a:p>
            <a:pPr marL="241300">
              <a:lnSpc>
                <a:spcPct val="100000"/>
              </a:lnSpc>
              <a:spcBef>
                <a:spcPts val="900"/>
              </a:spcBef>
            </a:pPr>
            <a:r>
              <a:rPr sz="2800" dirty="0">
                <a:solidFill>
                  <a:srgbClr val="FF0000"/>
                </a:solidFill>
                <a:latin typeface="Calibri"/>
                <a:cs typeface="Calibri"/>
              </a:rPr>
              <a:t>i</a:t>
            </a:r>
            <a:r>
              <a:rPr sz="2800" spc="-20" dirty="0">
                <a:solidFill>
                  <a:srgbClr val="FF0000"/>
                </a:solidFill>
                <a:latin typeface="Calibri"/>
                <a:cs typeface="Calibri"/>
              </a:rPr>
              <a:t>nduc</a:t>
            </a:r>
            <a:r>
              <a:rPr sz="2800" spc="-5" dirty="0">
                <a:solidFill>
                  <a:srgbClr val="FF0000"/>
                </a:solidFill>
                <a:latin typeface="Calibri"/>
                <a:cs typeface="Calibri"/>
              </a:rPr>
              <a:t>e</a:t>
            </a:r>
            <a:r>
              <a:rPr sz="2800" spc="-15" dirty="0">
                <a:solidFill>
                  <a:srgbClr val="FF0000"/>
                </a:solidFill>
                <a:latin typeface="Calibri"/>
                <a:cs typeface="Calibri"/>
              </a:rPr>
              <a:t>d</a:t>
            </a:r>
            <a:r>
              <a:rPr sz="2800" spc="-70" dirty="0">
                <a:solidFill>
                  <a:srgbClr val="FF0000"/>
                </a:solidFill>
                <a:latin typeface="Times New Roman"/>
                <a:cs typeface="Times New Roman"/>
              </a:rPr>
              <a:t> </a:t>
            </a:r>
            <a:r>
              <a:rPr sz="2800" spc="-10" dirty="0">
                <a:solidFill>
                  <a:srgbClr val="FF0000"/>
                </a:solidFill>
                <a:latin typeface="Calibri"/>
                <a:cs typeface="Calibri"/>
              </a:rPr>
              <a:t>r</a:t>
            </a:r>
            <a:r>
              <a:rPr sz="2800" spc="-5" dirty="0">
                <a:solidFill>
                  <a:srgbClr val="FF0000"/>
                </a:solidFill>
                <a:latin typeface="Calibri"/>
                <a:cs typeface="Calibri"/>
              </a:rPr>
              <a:t>a</a:t>
            </a:r>
            <a:r>
              <a:rPr sz="2800" spc="-15" dirty="0">
                <a:solidFill>
                  <a:srgbClr val="FF0000"/>
                </a:solidFill>
                <a:latin typeface="Calibri"/>
                <a:cs typeface="Calibri"/>
              </a:rPr>
              <a:t>te</a:t>
            </a:r>
            <a:r>
              <a:rPr sz="2800" spc="-70" dirty="0">
                <a:solidFill>
                  <a:srgbClr val="FF0000"/>
                </a:solidFill>
                <a:latin typeface="Times New Roman"/>
                <a:cs typeface="Times New Roman"/>
              </a:rPr>
              <a:t> </a:t>
            </a:r>
            <a:r>
              <a:rPr sz="2800" dirty="0">
                <a:solidFill>
                  <a:srgbClr val="FF0000"/>
                </a:solidFill>
                <a:latin typeface="Calibri"/>
                <a:cs typeface="Calibri"/>
              </a:rPr>
              <a:t>i</a:t>
            </a:r>
            <a:r>
              <a:rPr sz="2800" spc="-15" dirty="0">
                <a:solidFill>
                  <a:srgbClr val="FF0000"/>
                </a:solidFill>
                <a:latin typeface="Calibri"/>
                <a:cs typeface="Calibri"/>
              </a:rPr>
              <a:t>s</a:t>
            </a:r>
            <a:r>
              <a:rPr sz="2800" spc="-60" dirty="0">
                <a:solidFill>
                  <a:srgbClr val="FF0000"/>
                </a:solidFill>
                <a:latin typeface="Times New Roman"/>
                <a:cs typeface="Times New Roman"/>
              </a:rPr>
              <a:t> </a:t>
            </a:r>
            <a:r>
              <a:rPr sz="2800" spc="-20" dirty="0">
                <a:solidFill>
                  <a:srgbClr val="FF0000"/>
                </a:solidFill>
                <a:latin typeface="Calibri"/>
                <a:cs typeface="Calibri"/>
              </a:rPr>
              <a:t>h</a:t>
            </a:r>
            <a:r>
              <a:rPr sz="2800" spc="-15" dirty="0">
                <a:solidFill>
                  <a:srgbClr val="FF0000"/>
                </a:solidFill>
                <a:latin typeface="Calibri"/>
                <a:cs typeface="Calibri"/>
              </a:rPr>
              <a:t>ighest</a:t>
            </a:r>
            <a:r>
              <a:rPr sz="2800" spc="-75" dirty="0">
                <a:solidFill>
                  <a:srgbClr val="FF0000"/>
                </a:solidFill>
                <a:latin typeface="Times New Roman"/>
                <a:cs typeface="Times New Roman"/>
              </a:rPr>
              <a:t> </a:t>
            </a:r>
            <a:r>
              <a:rPr lang="en-US" sz="2800" spc="-15" dirty="0">
                <a:solidFill>
                  <a:srgbClr val="FF0000"/>
                </a:solidFill>
                <a:latin typeface="Calibri"/>
                <a:cs typeface="Calibri"/>
              </a:rPr>
              <a:t>at this frequency</a:t>
            </a:r>
            <a:r>
              <a:rPr sz="2800" spc="-15" dirty="0">
                <a:latin typeface="Calibri"/>
                <a:cs typeface="Calibri"/>
              </a:rPr>
              <a:t>.</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Wing</a:t>
            </a:r>
            <a:r>
              <a:rPr sz="2800" spc="-15" dirty="0">
                <a:latin typeface="Calibri"/>
                <a:cs typeface="Calibri"/>
              </a:rPr>
              <a:t>s</a:t>
            </a:r>
            <a:r>
              <a:rPr sz="2800" spc="-65"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0" dirty="0">
                <a:latin typeface="Calibri"/>
                <a:cs typeface="Calibri"/>
              </a:rPr>
              <a:t>t</a:t>
            </a:r>
            <a:r>
              <a:rPr sz="2800" spc="-20" dirty="0">
                <a:latin typeface="Calibri"/>
                <a:cs typeface="Calibri"/>
              </a:rPr>
              <a:t>h</a:t>
            </a:r>
            <a:r>
              <a:rPr sz="2800" spc="-15" dirty="0">
                <a:latin typeface="Calibri"/>
                <a:cs typeface="Calibri"/>
              </a:rPr>
              <a:t>e</a:t>
            </a:r>
            <a:r>
              <a:rPr sz="2800" spc="-70" dirty="0">
                <a:latin typeface="Times New Roman"/>
                <a:cs typeface="Times New Roman"/>
              </a:rPr>
              <a:t> </a:t>
            </a:r>
            <a:r>
              <a:rPr sz="2800" spc="-20" dirty="0">
                <a:latin typeface="Calibri"/>
                <a:cs typeface="Calibri"/>
              </a:rPr>
              <a:t>Lor</a:t>
            </a:r>
            <a:r>
              <a:rPr sz="2800" spc="-5" dirty="0">
                <a:latin typeface="Calibri"/>
                <a:cs typeface="Calibri"/>
              </a:rPr>
              <a:t>e</a:t>
            </a:r>
            <a:r>
              <a:rPr sz="2800" spc="-20" dirty="0">
                <a:latin typeface="Calibri"/>
                <a:cs typeface="Calibri"/>
              </a:rPr>
              <a:t>ntz</a:t>
            </a:r>
            <a:r>
              <a:rPr sz="2800" dirty="0">
                <a:latin typeface="Calibri"/>
                <a:cs typeface="Calibri"/>
              </a:rPr>
              <a:t>i</a:t>
            </a:r>
            <a:r>
              <a:rPr sz="2800" spc="-15" dirty="0">
                <a:latin typeface="Calibri"/>
                <a:cs typeface="Calibri"/>
              </a:rPr>
              <a:t>an</a:t>
            </a:r>
            <a:r>
              <a:rPr sz="2800" spc="-70" dirty="0">
                <a:latin typeface="Times New Roman"/>
                <a:cs typeface="Times New Roman"/>
              </a:rPr>
              <a:t> </a:t>
            </a:r>
            <a:r>
              <a:rPr sz="2800" spc="-10" dirty="0">
                <a:latin typeface="Calibri"/>
                <a:cs typeface="Calibri"/>
              </a:rPr>
              <a:t>a</a:t>
            </a:r>
            <a:r>
              <a:rPr sz="2800" spc="-15" dirty="0">
                <a:latin typeface="Calibri"/>
                <a:cs typeface="Calibri"/>
              </a:rPr>
              <a:t>re</a:t>
            </a:r>
            <a:r>
              <a:rPr sz="2800" spc="-70" dirty="0">
                <a:latin typeface="Times New Roman"/>
                <a:cs typeface="Times New Roman"/>
              </a:rPr>
              <a:t> </a:t>
            </a:r>
            <a:r>
              <a:rPr sz="2800" dirty="0">
                <a:latin typeface="Calibri"/>
                <a:cs typeface="Calibri"/>
              </a:rPr>
              <a:t>l</a:t>
            </a:r>
            <a:r>
              <a:rPr sz="2800" spc="-15" dirty="0">
                <a:latin typeface="Calibri"/>
                <a:cs typeface="Calibri"/>
              </a:rPr>
              <a:t>ess</a:t>
            </a:r>
            <a:r>
              <a:rPr sz="2800" spc="-75" dirty="0">
                <a:latin typeface="Times New Roman"/>
                <a:cs typeface="Times New Roman"/>
              </a:rPr>
              <a:t> </a:t>
            </a:r>
            <a:r>
              <a:rPr sz="2800" spc="-20" dirty="0">
                <a:latin typeface="Calibri"/>
                <a:cs typeface="Calibri"/>
              </a:rPr>
              <a:t>s</a:t>
            </a:r>
            <a:r>
              <a:rPr sz="2800" spc="-10" dirty="0">
                <a:latin typeface="Calibri"/>
                <a:cs typeface="Calibri"/>
              </a:rPr>
              <a:t>a</a:t>
            </a:r>
            <a:r>
              <a:rPr sz="2800" spc="-15" dirty="0">
                <a:latin typeface="Calibri"/>
                <a:cs typeface="Calibri"/>
              </a:rPr>
              <a:t>turated</a:t>
            </a:r>
            <a:r>
              <a:rPr sz="2800" spc="-70" dirty="0">
                <a:latin typeface="Times New Roman"/>
                <a:cs typeface="Times New Roman"/>
              </a:rPr>
              <a:t> </a:t>
            </a:r>
            <a:r>
              <a:rPr sz="2800" spc="-5" dirty="0">
                <a:latin typeface="Calibri"/>
                <a:cs typeface="Calibri"/>
              </a:rPr>
              <a:t>(</a:t>
            </a:r>
            <a:r>
              <a:rPr sz="2800" spc="-25" dirty="0">
                <a:latin typeface="Calibri"/>
                <a:cs typeface="Calibri"/>
              </a:rPr>
              <a:t>sma</a:t>
            </a:r>
            <a:r>
              <a:rPr sz="2800" spc="-10" dirty="0">
                <a:latin typeface="Calibri"/>
                <a:cs typeface="Calibri"/>
              </a:rPr>
              <a:t>l</a:t>
            </a:r>
            <a:r>
              <a:rPr sz="2800" spc="5" dirty="0">
                <a:latin typeface="Calibri"/>
                <a:cs typeface="Calibri"/>
              </a:rPr>
              <a:t>l</a:t>
            </a:r>
            <a:r>
              <a:rPr sz="2800" spc="-15" dirty="0">
                <a:latin typeface="Calibri"/>
                <a:cs typeface="Calibri"/>
              </a:rPr>
              <a:t>er</a:t>
            </a:r>
            <a:r>
              <a:rPr sz="2800" spc="-40" dirty="0">
                <a:latin typeface="Times New Roman"/>
                <a:cs typeface="Times New Roman"/>
              </a:rPr>
              <a:t> </a:t>
            </a:r>
            <a:r>
              <a:rPr sz="2800" spc="-155" dirty="0">
                <a:latin typeface="Cambria Math"/>
                <a:cs typeface="Cambria Math"/>
              </a:rPr>
              <a:t>𝑆</a:t>
            </a:r>
            <a:r>
              <a:rPr sz="3000" spc="562" baseline="-16666" dirty="0">
                <a:latin typeface="Cambria Math"/>
                <a:cs typeface="Cambria Math"/>
              </a:rPr>
              <a:t>𝜔</a:t>
            </a:r>
            <a:r>
              <a:rPr sz="2800" spc="-10" dirty="0">
                <a:latin typeface="Calibri"/>
                <a:cs typeface="Calibri"/>
              </a:rPr>
              <a:t>).</a:t>
            </a:r>
            <a:endParaRPr sz="2800" dirty="0">
              <a:latin typeface="Calibri"/>
              <a:cs typeface="Calibri"/>
            </a:endParaRPr>
          </a:p>
          <a:p>
            <a:pPr marL="241300" indent="-228600">
              <a:lnSpc>
                <a:spcPct val="100000"/>
              </a:lnSpc>
              <a:spcBef>
                <a:spcPts val="1970"/>
              </a:spcBef>
              <a:buFont typeface="Symbol"/>
              <a:buChar char=""/>
              <a:tabLst>
                <a:tab pos="241935" algn="l"/>
                <a:tab pos="1400810" algn="l"/>
                <a:tab pos="2579370" algn="l"/>
                <a:tab pos="3348354" algn="l"/>
                <a:tab pos="4618990" algn="l"/>
                <a:tab pos="5568950" algn="l"/>
                <a:tab pos="6221095" algn="l"/>
                <a:tab pos="7031355" algn="l"/>
                <a:tab pos="8815070" algn="l"/>
              </a:tabLst>
            </a:pPr>
            <a:r>
              <a:rPr lang="en-US" sz="2800" spc="-15" dirty="0">
                <a:latin typeface="Calibri"/>
                <a:cs typeface="Calibri"/>
              </a:rPr>
              <a:t>Important </a:t>
            </a:r>
            <a:r>
              <a:rPr sz="2800" spc="-15" dirty="0">
                <a:latin typeface="Calibri"/>
                <a:cs typeface="Calibri"/>
              </a:rPr>
              <a:t>Result:</a:t>
            </a:r>
            <a:r>
              <a:rPr sz="2800" dirty="0">
                <a:latin typeface="Times New Roman"/>
                <a:cs typeface="Times New Roman"/>
              </a:rPr>
              <a:t>	</a:t>
            </a:r>
            <a:r>
              <a:rPr sz="2800" spc="-15" dirty="0">
                <a:latin typeface="Calibri"/>
                <a:cs typeface="Calibri"/>
              </a:rPr>
              <a:t>c</a:t>
            </a:r>
            <a:r>
              <a:rPr sz="2800" dirty="0">
                <a:latin typeface="Calibri"/>
                <a:cs typeface="Calibri"/>
              </a:rPr>
              <a:t>e</a:t>
            </a:r>
            <a:r>
              <a:rPr sz="2800" spc="-20" dirty="0">
                <a:latin typeface="Calibri"/>
                <a:cs typeface="Calibri"/>
              </a:rPr>
              <a:t>ntra</a:t>
            </a:r>
            <a:r>
              <a:rPr sz="2800" spc="-10" dirty="0">
                <a:latin typeface="Calibri"/>
                <a:cs typeface="Calibri"/>
              </a:rPr>
              <a:t>l</a:t>
            </a:r>
            <a:r>
              <a:rPr sz="2800" dirty="0">
                <a:latin typeface="Times New Roman"/>
                <a:cs typeface="Times New Roman"/>
              </a:rPr>
              <a:t>	</a:t>
            </a:r>
            <a:r>
              <a:rPr sz="2800" spc="-20" dirty="0">
                <a:latin typeface="Calibri"/>
                <a:cs typeface="Calibri"/>
              </a:rPr>
              <a:t>par</a:t>
            </a:r>
            <a:r>
              <a:rPr sz="2800" spc="-10" dirty="0">
                <a:latin typeface="Calibri"/>
                <a:cs typeface="Calibri"/>
              </a:rPr>
              <a:t>t</a:t>
            </a:r>
            <a:r>
              <a:rPr sz="2800" dirty="0">
                <a:latin typeface="Times New Roman"/>
                <a:cs typeface="Times New Roman"/>
              </a:rPr>
              <a:t>	</a:t>
            </a:r>
            <a:r>
              <a:rPr sz="2800" spc="-15" dirty="0">
                <a:latin typeface="Calibri"/>
                <a:cs typeface="Calibri"/>
              </a:rPr>
              <a:t>f</a:t>
            </a:r>
            <a:r>
              <a:rPr sz="2800" spc="-10" dirty="0">
                <a:latin typeface="Calibri"/>
                <a:cs typeface="Calibri"/>
              </a:rPr>
              <a:t>la</a:t>
            </a:r>
            <a:r>
              <a:rPr sz="2800" spc="-15" dirty="0">
                <a:latin typeface="Calibri"/>
                <a:cs typeface="Calibri"/>
              </a:rPr>
              <a:t>ttens</a:t>
            </a:r>
            <a:r>
              <a:rPr sz="2800" dirty="0">
                <a:latin typeface="Times New Roman"/>
                <a:cs typeface="Times New Roman"/>
              </a:rPr>
              <a:t>	</a:t>
            </a:r>
            <a:r>
              <a:rPr sz="2800" spc="-20" dirty="0">
                <a:latin typeface="Calibri"/>
                <a:cs typeface="Calibri"/>
              </a:rPr>
              <a:t>wh</a:t>
            </a:r>
            <a:r>
              <a:rPr sz="2800" spc="-15" dirty="0">
                <a:latin typeface="Calibri"/>
                <a:cs typeface="Calibri"/>
              </a:rPr>
              <a:t>i</a:t>
            </a:r>
            <a:r>
              <a:rPr sz="2800" spc="5" dirty="0">
                <a:latin typeface="Calibri"/>
                <a:cs typeface="Calibri"/>
              </a:rPr>
              <a:t>l</a:t>
            </a:r>
            <a:r>
              <a:rPr sz="2800" spc="-15" dirty="0">
                <a:latin typeface="Calibri"/>
                <a:cs typeface="Calibri"/>
              </a:rPr>
              <a:t>e</a:t>
            </a:r>
            <a:r>
              <a:rPr lang="en-US" sz="2800" spc="-15" dirty="0">
                <a:latin typeface="Times New Roman"/>
                <a:cs typeface="Times New Roman"/>
              </a:rPr>
              <a:t> </a:t>
            </a:r>
            <a:r>
              <a:rPr sz="2800" spc="-15" dirty="0">
                <a:latin typeface="Calibri"/>
                <a:cs typeface="Calibri"/>
              </a:rPr>
              <a:t>the</a:t>
            </a:r>
            <a:r>
              <a:rPr lang="en-US" sz="2800" spc="-15" dirty="0">
                <a:latin typeface="Times New Roman"/>
                <a:cs typeface="Times New Roman"/>
              </a:rPr>
              <a:t> </a:t>
            </a:r>
            <a:r>
              <a:rPr sz="2800" spc="-15" dirty="0">
                <a:latin typeface="Calibri"/>
                <a:cs typeface="Calibri"/>
              </a:rPr>
              <a:t>area</a:t>
            </a:r>
            <a:r>
              <a:rPr sz="2800" dirty="0">
                <a:latin typeface="Times New Roman"/>
                <a:cs typeface="Times New Roman"/>
              </a:rPr>
              <a:t>	</a:t>
            </a:r>
            <a:r>
              <a:rPr sz="2800" spc="-15" dirty="0">
                <a:latin typeface="Calibri"/>
                <a:cs typeface="Calibri"/>
              </a:rPr>
              <a:t>(</a:t>
            </a:r>
            <a:r>
              <a:rPr sz="2800" spc="-5" dirty="0">
                <a:latin typeface="Calibri"/>
                <a:cs typeface="Calibri"/>
              </a:rPr>
              <a:t>i</a:t>
            </a:r>
            <a:r>
              <a:rPr sz="2800" spc="-20" dirty="0">
                <a:latin typeface="Calibri"/>
                <a:cs typeface="Calibri"/>
              </a:rPr>
              <a:t>ntegrate</a:t>
            </a:r>
            <a:r>
              <a:rPr sz="2800" spc="-15" dirty="0">
                <a:latin typeface="Calibri"/>
                <a:cs typeface="Calibri"/>
              </a:rPr>
              <a:t>d</a:t>
            </a:r>
            <a:r>
              <a:rPr lang="en-US" sz="2800" spc="-15" dirty="0">
                <a:latin typeface="Times New Roman"/>
                <a:cs typeface="Times New Roman"/>
              </a:rPr>
              <a:t> </a:t>
            </a:r>
            <a:r>
              <a:rPr sz="2800" spc="-5" dirty="0">
                <a:latin typeface="Calibri"/>
                <a:cs typeface="Calibri"/>
              </a:rPr>
              <a:t>o</a:t>
            </a:r>
            <a:r>
              <a:rPr sz="2800" spc="-20" dirty="0">
                <a:latin typeface="Calibri"/>
                <a:cs typeface="Calibri"/>
              </a:rPr>
              <a:t>sc</a:t>
            </a:r>
            <a:r>
              <a:rPr sz="2800" spc="-5" dirty="0">
                <a:latin typeface="Calibri"/>
                <a:cs typeface="Calibri"/>
              </a:rPr>
              <a:t>i</a:t>
            </a:r>
            <a:r>
              <a:rPr sz="2800" dirty="0">
                <a:latin typeface="Calibri"/>
                <a:cs typeface="Calibri"/>
              </a:rPr>
              <a:t>ll</a:t>
            </a:r>
            <a:r>
              <a:rPr sz="2800" spc="-15" dirty="0">
                <a:latin typeface="Calibri"/>
                <a:cs typeface="Calibri"/>
              </a:rPr>
              <a:t>ator</a:t>
            </a:r>
            <a:r>
              <a:rPr lang="en-US" sz="2800" dirty="0">
                <a:latin typeface="Calibri"/>
                <a:cs typeface="Calibri"/>
              </a:rPr>
              <a:t> </a:t>
            </a:r>
            <a:r>
              <a:rPr sz="2800" spc="-15" dirty="0">
                <a:latin typeface="Calibri"/>
                <a:cs typeface="Calibri"/>
              </a:rPr>
              <a:t>stre</a:t>
            </a:r>
            <a:r>
              <a:rPr sz="2800" spc="-30" dirty="0">
                <a:latin typeface="Calibri"/>
                <a:cs typeface="Calibri"/>
              </a:rPr>
              <a:t>n</a:t>
            </a:r>
            <a:r>
              <a:rPr sz="2800" spc="-15" dirty="0">
                <a:latin typeface="Calibri"/>
                <a:cs typeface="Calibri"/>
              </a:rPr>
              <a:t>g</a:t>
            </a:r>
            <a:r>
              <a:rPr sz="2800" dirty="0">
                <a:latin typeface="Calibri"/>
                <a:cs typeface="Calibri"/>
              </a:rPr>
              <a:t>t</a:t>
            </a:r>
            <a:r>
              <a:rPr sz="2800" spc="-15" dirty="0">
                <a:latin typeface="Calibri"/>
                <a:cs typeface="Calibri"/>
              </a:rPr>
              <a:t>h)</a:t>
            </a:r>
            <a:r>
              <a:rPr sz="2800" spc="-5" dirty="0">
                <a:latin typeface="Calibri"/>
                <a:cs typeface="Calibri"/>
              </a:rPr>
              <a:t> s</a:t>
            </a:r>
            <a:r>
              <a:rPr sz="2800" spc="-15" dirty="0">
                <a:latin typeface="Calibri"/>
                <a:cs typeface="Calibri"/>
              </a:rPr>
              <a:t>ta</a:t>
            </a:r>
            <a:r>
              <a:rPr sz="2800" spc="-10" dirty="0">
                <a:latin typeface="Calibri"/>
                <a:cs typeface="Calibri"/>
              </a:rPr>
              <a:t>y</a:t>
            </a:r>
            <a:r>
              <a:rPr sz="2800" spc="-15" dirty="0">
                <a:latin typeface="Calibri"/>
                <a:cs typeface="Calibri"/>
              </a:rPr>
              <a:t>s</a:t>
            </a:r>
            <a:r>
              <a:rPr sz="2800" spc="-5" dirty="0">
                <a:latin typeface="Calibri"/>
                <a:cs typeface="Calibri"/>
              </a:rPr>
              <a:t> </a:t>
            </a:r>
            <a:r>
              <a:rPr sz="2800" spc="-15" dirty="0">
                <a:latin typeface="Calibri"/>
                <a:cs typeface="Calibri"/>
              </a:rPr>
              <a:t>c</a:t>
            </a:r>
            <a:r>
              <a:rPr sz="2800" spc="-10" dirty="0">
                <a:latin typeface="Calibri"/>
                <a:cs typeface="Calibri"/>
              </a:rPr>
              <a:t>o</a:t>
            </a:r>
            <a:r>
              <a:rPr sz="2800" spc="-15" dirty="0">
                <a:latin typeface="Calibri"/>
                <a:cs typeface="Calibri"/>
              </a:rPr>
              <a:t>nse</a:t>
            </a:r>
            <a:r>
              <a:rPr sz="2800" spc="-20" dirty="0">
                <a:latin typeface="Calibri"/>
                <a:cs typeface="Calibri"/>
              </a:rPr>
              <a:t>r</a:t>
            </a:r>
            <a:r>
              <a:rPr sz="2800" spc="-15" dirty="0">
                <a:latin typeface="Calibri"/>
                <a:cs typeface="Calibri"/>
              </a:rPr>
              <a:t>ved</a:t>
            </a:r>
            <a:r>
              <a:rPr sz="2800" spc="-5" dirty="0">
                <a:latin typeface="Calibri"/>
                <a:cs typeface="Calibri"/>
              </a:rPr>
              <a:t> </a:t>
            </a:r>
            <a:r>
              <a:rPr sz="2800" spc="-30" dirty="0">
                <a:latin typeface="Calibri"/>
                <a:cs typeface="Calibri"/>
              </a:rPr>
              <a:t>→</a:t>
            </a:r>
            <a:r>
              <a:rPr sz="2800" spc="-5" dirty="0">
                <a:latin typeface="Calibri"/>
                <a:cs typeface="Calibri"/>
              </a:rPr>
              <a:t> </a:t>
            </a:r>
            <a:r>
              <a:rPr lang="en-US" sz="2800" spc="-5" dirty="0">
                <a:latin typeface="Calibri"/>
                <a:cs typeface="Calibri"/>
              </a:rPr>
              <a:t>end result </a:t>
            </a:r>
            <a:r>
              <a:rPr lang="en-US" sz="2800" spc="-30" dirty="0">
                <a:cs typeface="Calibri"/>
              </a:rPr>
              <a:t>→</a:t>
            </a:r>
            <a:r>
              <a:rPr lang="en-US" sz="2800" spc="-5" dirty="0">
                <a:latin typeface="Calibri"/>
                <a:cs typeface="Calibri"/>
              </a:rPr>
              <a:t> </a:t>
            </a:r>
            <a:r>
              <a:rPr sz="2800" spc="-10" dirty="0">
                <a:solidFill>
                  <a:srgbClr val="FF0000"/>
                </a:solidFill>
                <a:latin typeface="Calibri"/>
                <a:cs typeface="Calibri"/>
              </a:rPr>
              <a:t>l</a:t>
            </a:r>
            <a:r>
              <a:rPr sz="2800" dirty="0">
                <a:solidFill>
                  <a:srgbClr val="FF0000"/>
                </a:solidFill>
                <a:latin typeface="Calibri"/>
                <a:cs typeface="Calibri"/>
              </a:rPr>
              <a:t>i</a:t>
            </a:r>
            <a:r>
              <a:rPr sz="2800" spc="-15" dirty="0">
                <a:solidFill>
                  <a:srgbClr val="FF0000"/>
                </a:solidFill>
                <a:latin typeface="Calibri"/>
                <a:cs typeface="Calibri"/>
              </a:rPr>
              <a:t>ne</a:t>
            </a:r>
            <a:r>
              <a:rPr sz="2800" spc="5" dirty="0">
                <a:solidFill>
                  <a:srgbClr val="FF0000"/>
                </a:solidFill>
                <a:latin typeface="Calibri"/>
                <a:cs typeface="Calibri"/>
              </a:rPr>
              <a:t> </a:t>
            </a:r>
            <a:r>
              <a:rPr sz="2800" spc="-15" dirty="0">
                <a:solidFill>
                  <a:srgbClr val="FF0000"/>
                </a:solidFill>
                <a:latin typeface="Calibri"/>
                <a:cs typeface="Calibri"/>
              </a:rPr>
              <a:t>broade</a:t>
            </a:r>
            <a:r>
              <a:rPr sz="2800" spc="-5" dirty="0">
                <a:solidFill>
                  <a:srgbClr val="FF0000"/>
                </a:solidFill>
                <a:latin typeface="Calibri"/>
                <a:cs typeface="Calibri"/>
              </a:rPr>
              <a:t>n</a:t>
            </a:r>
            <a:r>
              <a:rPr sz="2800" spc="-15" dirty="0">
                <a:solidFill>
                  <a:srgbClr val="FF0000"/>
                </a:solidFill>
                <a:latin typeface="Calibri"/>
                <a:cs typeface="Calibri"/>
              </a:rPr>
              <a:t>s</a:t>
            </a:r>
            <a:r>
              <a:rPr sz="2800" spc="-5" dirty="0">
                <a:solidFill>
                  <a:srgbClr val="FF0000"/>
                </a:solidFill>
                <a:latin typeface="Calibri"/>
                <a:cs typeface="Calibri"/>
              </a:rPr>
              <a:t> </a:t>
            </a:r>
            <a:r>
              <a:rPr sz="2800" spc="-15" dirty="0">
                <a:solidFill>
                  <a:srgbClr val="FF0000"/>
                </a:solidFill>
                <a:latin typeface="Calibri"/>
                <a:cs typeface="Calibri"/>
              </a:rPr>
              <a:t>outw</a:t>
            </a:r>
            <a:r>
              <a:rPr sz="2800" spc="-10" dirty="0">
                <a:solidFill>
                  <a:srgbClr val="FF0000"/>
                </a:solidFill>
                <a:latin typeface="Calibri"/>
                <a:cs typeface="Calibri"/>
              </a:rPr>
              <a:t>a</a:t>
            </a:r>
            <a:r>
              <a:rPr sz="2800" spc="-15" dirty="0">
                <a:solidFill>
                  <a:srgbClr val="FF0000"/>
                </a:solidFill>
                <a:latin typeface="Calibri"/>
                <a:cs typeface="Calibri"/>
              </a:rPr>
              <a:t>rd</a:t>
            </a:r>
            <a:r>
              <a:rPr sz="2800" spc="-15" dirty="0">
                <a:latin typeface="Calibri"/>
                <a:cs typeface="Calibri"/>
              </a:rPr>
              <a:t>.</a:t>
            </a:r>
            <a:endParaRPr sz="2800" dirty="0">
              <a:latin typeface="Calibri"/>
              <a:cs typeface="Calibri"/>
            </a:endParaRPr>
          </a:p>
        </p:txBody>
      </p:sp>
      <p:sp>
        <p:nvSpPr>
          <p:cNvPr id="5" name="object 5"/>
          <p:cNvSpPr txBox="1"/>
          <p:nvPr/>
        </p:nvSpPr>
        <p:spPr>
          <a:xfrm>
            <a:off x="7333883" y="2986020"/>
            <a:ext cx="3951604" cy="381000"/>
          </a:xfrm>
          <a:prstGeom prst="rect">
            <a:avLst/>
          </a:prstGeom>
        </p:spPr>
        <p:txBody>
          <a:bodyPr vert="horz" wrap="square" lIns="0" tIns="0" rIns="0" bIns="0" rtlCol="0">
            <a:spAutoFit/>
          </a:bodyPr>
          <a:lstStyle/>
          <a:p>
            <a:pPr marL="12700">
              <a:lnSpc>
                <a:spcPct val="100000"/>
              </a:lnSpc>
              <a:tabLst>
                <a:tab pos="840105" algn="l"/>
                <a:tab pos="2075814" algn="l"/>
                <a:tab pos="3455670" algn="l"/>
              </a:tabLst>
            </a:pPr>
            <a:r>
              <a:rPr sz="2800" spc="-15" dirty="0">
                <a:latin typeface="Calibri"/>
                <a:cs typeface="Calibri"/>
              </a:rPr>
              <a:t>(</a:t>
            </a:r>
            <a:r>
              <a:rPr sz="2800" spc="-5" dirty="0">
                <a:latin typeface="Calibri"/>
                <a:cs typeface="Calibri"/>
              </a:rPr>
              <a:t>l</a:t>
            </a:r>
            <a:r>
              <a:rPr sz="2800" dirty="0">
                <a:latin typeface="Calibri"/>
                <a:cs typeface="Calibri"/>
              </a:rPr>
              <a:t>i</a:t>
            </a:r>
            <a:r>
              <a:rPr sz="2800" spc="-20" dirty="0">
                <a:latin typeface="Calibri"/>
                <a:cs typeface="Calibri"/>
              </a:rPr>
              <a:t>n</a:t>
            </a:r>
            <a:r>
              <a:rPr sz="2800" spc="-15" dirty="0">
                <a:latin typeface="Calibri"/>
                <a:cs typeface="Calibri"/>
              </a:rPr>
              <a:t>e</a:t>
            </a:r>
            <a:r>
              <a:rPr sz="2800" dirty="0">
                <a:latin typeface="Times New Roman"/>
                <a:cs typeface="Times New Roman"/>
              </a:rPr>
              <a:t>	</a:t>
            </a:r>
            <a:r>
              <a:rPr sz="2800" spc="-15" dirty="0">
                <a:latin typeface="Calibri"/>
                <a:cs typeface="Calibri"/>
              </a:rPr>
              <a:t>centre)</a:t>
            </a:r>
            <a:r>
              <a:rPr sz="2800" dirty="0">
                <a:latin typeface="Times New Roman"/>
                <a:cs typeface="Times New Roman"/>
              </a:rPr>
              <a:t>	</a:t>
            </a:r>
            <a:r>
              <a:rPr sz="2800" spc="-20" dirty="0">
                <a:latin typeface="Calibri"/>
                <a:cs typeface="Calibri"/>
              </a:rPr>
              <a:t>becaus</a:t>
            </a:r>
            <a:r>
              <a:rPr sz="2800" spc="-15" dirty="0">
                <a:latin typeface="Calibri"/>
                <a:cs typeface="Calibri"/>
              </a:rPr>
              <a:t>e</a:t>
            </a:r>
            <a:r>
              <a:rPr sz="2800" dirty="0">
                <a:latin typeface="Times New Roman"/>
                <a:cs typeface="Times New Roman"/>
              </a:rPr>
              <a:t>	</a:t>
            </a:r>
            <a:r>
              <a:rPr sz="2800" spc="-15" dirty="0">
                <a:latin typeface="Calibri"/>
                <a:cs typeface="Calibri"/>
              </a:rPr>
              <a:t>the</a:t>
            </a:r>
            <a:endParaRPr sz="2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659130">
              <a:lnSpc>
                <a:spcPct val="100000"/>
              </a:lnSpc>
            </a:pPr>
            <a:r>
              <a:rPr spc="-15" dirty="0"/>
              <a:t>Sl</a:t>
            </a:r>
            <a:r>
              <a:rPr spc="-5" dirty="0"/>
              <a:t>i</a:t>
            </a:r>
            <a:r>
              <a:rPr spc="-20" dirty="0"/>
              <a:t>de</a:t>
            </a:r>
            <a:r>
              <a:rPr spc="-5" dirty="0"/>
              <a:t> </a:t>
            </a:r>
            <a:r>
              <a:rPr spc="-15" dirty="0"/>
              <a:t>9: </a:t>
            </a:r>
            <a:r>
              <a:rPr spc="-20" dirty="0"/>
              <a:t>Lorent</a:t>
            </a:r>
            <a:r>
              <a:rPr spc="-10" dirty="0"/>
              <a:t>z</a:t>
            </a:r>
            <a:r>
              <a:rPr spc="-15" dirty="0"/>
              <a:t>ian</a:t>
            </a:r>
            <a:r>
              <a:rPr spc="-20" dirty="0"/>
              <a:t> Pro</a:t>
            </a:r>
            <a:r>
              <a:rPr spc="-10" dirty="0"/>
              <a:t>f</a:t>
            </a:r>
            <a:r>
              <a:rPr spc="-15" dirty="0"/>
              <a:t>ile</a:t>
            </a:r>
            <a:r>
              <a:rPr spc="-20" dirty="0"/>
              <a:t> </a:t>
            </a:r>
            <a:r>
              <a:rPr spc="-15" dirty="0"/>
              <a:t>&amp; Fre</a:t>
            </a:r>
            <a:r>
              <a:rPr spc="-20" dirty="0"/>
              <a:t>quenc</a:t>
            </a:r>
            <a:r>
              <a:rPr spc="-5" dirty="0"/>
              <a:t>y</a:t>
            </a:r>
            <a:r>
              <a:rPr spc="-15" dirty="0"/>
              <a:t>-</a:t>
            </a:r>
            <a:r>
              <a:rPr spc="-30" dirty="0"/>
              <a:t>D</a:t>
            </a:r>
            <a:r>
              <a:rPr spc="-10" dirty="0"/>
              <a:t>e</a:t>
            </a:r>
            <a:r>
              <a:rPr spc="-20" dirty="0"/>
              <a:t>pendent</a:t>
            </a:r>
          </a:p>
        </p:txBody>
      </p:sp>
      <p:sp>
        <p:nvSpPr>
          <p:cNvPr id="3" name="object 3"/>
          <p:cNvSpPr txBox="1"/>
          <p:nvPr/>
        </p:nvSpPr>
        <p:spPr>
          <a:xfrm>
            <a:off x="1130300" y="1661409"/>
            <a:ext cx="8333105" cy="1133475"/>
          </a:xfrm>
          <a:prstGeom prst="rect">
            <a:avLst/>
          </a:prstGeom>
        </p:spPr>
        <p:txBody>
          <a:bodyPr vert="horz" wrap="square" lIns="0" tIns="0" rIns="0" bIns="0" rtlCol="0">
            <a:spAutoFit/>
          </a:bodyPr>
          <a:lstStyle/>
          <a:p>
            <a:pPr marL="4021454">
              <a:lnSpc>
                <a:spcPct val="100000"/>
              </a:lnSpc>
            </a:pPr>
            <a:r>
              <a:rPr sz="3400" b="1" u="heavy" spc="-15" dirty="0">
                <a:solidFill>
                  <a:srgbClr val="0000FF"/>
                </a:solidFill>
                <a:latin typeface="Calibri"/>
                <a:cs typeface="Calibri"/>
              </a:rPr>
              <a:t>Saturation</a:t>
            </a:r>
            <a:endParaRPr sz="3400">
              <a:latin typeface="Calibri"/>
              <a:cs typeface="Calibri"/>
            </a:endParaRPr>
          </a:p>
          <a:p>
            <a:pPr marL="241300" indent="-228600">
              <a:lnSpc>
                <a:spcPct val="100000"/>
              </a:lnSpc>
              <a:spcBef>
                <a:spcPts val="2195"/>
              </a:spcBef>
              <a:buFont typeface="Symbol"/>
              <a:buChar char=""/>
              <a:tabLst>
                <a:tab pos="241935" algn="l"/>
              </a:tabLst>
            </a:pPr>
            <a:r>
              <a:rPr sz="2800" spc="-15" dirty="0">
                <a:latin typeface="Calibri"/>
                <a:cs typeface="Calibri"/>
              </a:rPr>
              <a:t>Unsaturated</a:t>
            </a:r>
            <a:r>
              <a:rPr sz="2800" spc="-75" dirty="0">
                <a:latin typeface="Times New Roman"/>
                <a:cs typeface="Times New Roman"/>
              </a:rPr>
              <a:t> </a:t>
            </a:r>
            <a:r>
              <a:rPr sz="2800" spc="-20" dirty="0">
                <a:latin typeface="Calibri"/>
                <a:cs typeface="Calibri"/>
              </a:rPr>
              <a:t>h</a:t>
            </a:r>
            <a:r>
              <a:rPr sz="2800" spc="-10" dirty="0">
                <a:latin typeface="Calibri"/>
                <a:cs typeface="Calibri"/>
              </a:rPr>
              <a:t>o</a:t>
            </a:r>
            <a:r>
              <a:rPr sz="2800" spc="-15" dirty="0">
                <a:latin typeface="Calibri"/>
                <a:cs typeface="Calibri"/>
              </a:rPr>
              <a:t>mogeneous</a:t>
            </a:r>
            <a:r>
              <a:rPr sz="2800" spc="-70" dirty="0">
                <a:latin typeface="Times New Roman"/>
                <a:cs typeface="Times New Roman"/>
              </a:rPr>
              <a:t> </a:t>
            </a:r>
            <a:r>
              <a:rPr sz="2800" dirty="0">
                <a:latin typeface="Calibri"/>
                <a:cs typeface="Calibri"/>
              </a:rPr>
              <a:t>l</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20" dirty="0">
                <a:latin typeface="Calibri"/>
                <a:cs typeface="Calibri"/>
              </a:rPr>
              <a:t>(natura</a:t>
            </a:r>
            <a:r>
              <a:rPr sz="2800" spc="-10" dirty="0">
                <a:latin typeface="Calibri"/>
                <a:cs typeface="Calibri"/>
              </a:rPr>
              <a:t>l</a:t>
            </a:r>
            <a:r>
              <a:rPr sz="2800" spc="-60" dirty="0">
                <a:latin typeface="Times New Roman"/>
                <a:cs typeface="Times New Roman"/>
              </a:rPr>
              <a:t> </a:t>
            </a:r>
            <a:r>
              <a:rPr sz="2800" spc="-20" dirty="0">
                <a:latin typeface="Calibri"/>
                <a:cs typeface="Calibri"/>
              </a:rPr>
              <a:t>p</a:t>
            </a:r>
            <a:r>
              <a:rPr sz="2800" spc="-10" dirty="0">
                <a:latin typeface="Calibri"/>
                <a:cs typeface="Calibri"/>
              </a:rPr>
              <a:t>l</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5" dirty="0">
                <a:latin typeface="Calibri"/>
                <a:cs typeface="Calibri"/>
              </a:rPr>
              <a:t>co</a:t>
            </a:r>
            <a:r>
              <a:rPr sz="2800" dirty="0">
                <a:latin typeface="Calibri"/>
                <a:cs typeface="Calibri"/>
              </a:rPr>
              <a:t>ll</a:t>
            </a:r>
            <a:r>
              <a:rPr sz="2800" spc="5" dirty="0">
                <a:latin typeface="Calibri"/>
                <a:cs typeface="Calibri"/>
              </a:rPr>
              <a:t>i</a:t>
            </a:r>
            <a:r>
              <a:rPr sz="2800" spc="-20" dirty="0">
                <a:latin typeface="Calibri"/>
                <a:cs typeface="Calibri"/>
              </a:rPr>
              <a:t>s</a:t>
            </a:r>
            <a:r>
              <a:rPr sz="2800" spc="-10" dirty="0">
                <a:latin typeface="Calibri"/>
                <a:cs typeface="Calibri"/>
              </a:rPr>
              <a:t>i</a:t>
            </a:r>
            <a:r>
              <a:rPr sz="2800" spc="-20" dirty="0">
                <a:latin typeface="Calibri"/>
                <a:cs typeface="Calibri"/>
              </a:rPr>
              <a:t>o</a:t>
            </a:r>
            <a:r>
              <a:rPr sz="2800" spc="-25" dirty="0">
                <a:latin typeface="Calibri"/>
                <a:cs typeface="Calibri"/>
              </a:rPr>
              <a:t>n</a:t>
            </a:r>
            <a:r>
              <a:rPr sz="2800" spc="-15" dirty="0">
                <a:latin typeface="Calibri"/>
                <a:cs typeface="Calibri"/>
              </a:rPr>
              <a:t>a</a:t>
            </a:r>
            <a:r>
              <a:rPr sz="2800" spc="-5" dirty="0">
                <a:latin typeface="Calibri"/>
                <a:cs typeface="Calibri"/>
              </a:rPr>
              <a:t>l</a:t>
            </a:r>
            <a:r>
              <a:rPr sz="2800" spc="-10" dirty="0">
                <a:latin typeface="Calibri"/>
                <a:cs typeface="Calibri"/>
              </a:rPr>
              <a:t>)</a:t>
            </a:r>
            <a:endParaRPr sz="2800">
              <a:latin typeface="Calibri"/>
              <a:cs typeface="Calibri"/>
            </a:endParaRPr>
          </a:p>
        </p:txBody>
      </p:sp>
      <p:sp>
        <p:nvSpPr>
          <p:cNvPr id="4" name="object 4"/>
          <p:cNvSpPr txBox="1"/>
          <p:nvPr/>
        </p:nvSpPr>
        <p:spPr>
          <a:xfrm>
            <a:off x="3447033" y="3346655"/>
            <a:ext cx="1316990" cy="381000"/>
          </a:xfrm>
          <a:prstGeom prst="rect">
            <a:avLst/>
          </a:prstGeom>
        </p:spPr>
        <p:txBody>
          <a:bodyPr vert="horz" wrap="square" lIns="0" tIns="0" rIns="0" bIns="0" rtlCol="0">
            <a:spAutoFit/>
          </a:bodyPr>
          <a:lstStyle/>
          <a:p>
            <a:pPr marL="12700">
              <a:lnSpc>
                <a:spcPct val="100000"/>
              </a:lnSpc>
              <a:tabLst>
                <a:tab pos="356870" algn="l"/>
              </a:tabLst>
            </a:pPr>
            <a:r>
              <a:rPr sz="2800" spc="-30" dirty="0">
                <a:latin typeface="Cambria Math"/>
                <a:cs typeface="Cambria Math"/>
              </a:rPr>
              <a:t>𝐿	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𝜔</a:t>
            </a:r>
            <a:endParaRPr sz="2800">
              <a:latin typeface="Cambria Math"/>
              <a:cs typeface="Cambria Math"/>
            </a:endParaRPr>
          </a:p>
        </p:txBody>
      </p:sp>
      <p:sp>
        <p:nvSpPr>
          <p:cNvPr id="5" name="object 5"/>
          <p:cNvSpPr txBox="1"/>
          <p:nvPr/>
        </p:nvSpPr>
        <p:spPr>
          <a:xfrm>
            <a:off x="3643629" y="3329890"/>
            <a:ext cx="1430655" cy="381000"/>
          </a:xfrm>
          <a:prstGeom prst="rect">
            <a:avLst/>
          </a:prstGeom>
        </p:spPr>
        <p:txBody>
          <a:bodyPr vert="horz" wrap="square" lIns="0" tIns="0" rIns="0" bIns="0" rtlCol="0">
            <a:spAutoFit/>
          </a:bodyPr>
          <a:lstStyle/>
          <a:p>
            <a:pPr marL="12700">
              <a:lnSpc>
                <a:spcPct val="100000"/>
              </a:lnSpc>
              <a:tabLst>
                <a:tab pos="1270000" algn="l"/>
              </a:tabLst>
            </a:pPr>
            <a:r>
              <a:rPr sz="2800" spc="-15" dirty="0">
                <a:latin typeface="Cambria Math"/>
                <a:cs typeface="Cambria Math"/>
              </a:rPr>
              <a:t>(	)</a:t>
            </a:r>
            <a:endParaRPr sz="2800">
              <a:latin typeface="Cambria Math"/>
              <a:cs typeface="Cambria Math"/>
            </a:endParaRPr>
          </a:p>
        </p:txBody>
      </p:sp>
      <p:sp>
        <p:nvSpPr>
          <p:cNvPr id="6" name="object 6"/>
          <p:cNvSpPr txBox="1"/>
          <p:nvPr/>
        </p:nvSpPr>
        <p:spPr>
          <a:xfrm>
            <a:off x="4738242" y="3498066"/>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7" name="object 7"/>
          <p:cNvSpPr txBox="1"/>
          <p:nvPr/>
        </p:nvSpPr>
        <p:spPr>
          <a:xfrm>
            <a:off x="5146675" y="3346647"/>
            <a:ext cx="3597910" cy="381000"/>
          </a:xfrm>
          <a:prstGeom prst="rect">
            <a:avLst/>
          </a:prstGeom>
        </p:spPr>
        <p:txBody>
          <a:bodyPr vert="horz" wrap="square" lIns="0" tIns="0" rIns="0" bIns="0" rtlCol="0">
            <a:spAutoFit/>
          </a:bodyPr>
          <a:lstStyle/>
          <a:p>
            <a:pPr marL="12700">
              <a:lnSpc>
                <a:spcPct val="100000"/>
              </a:lnSpc>
              <a:tabLst>
                <a:tab pos="3511550" algn="l"/>
              </a:tabLst>
            </a:pPr>
            <a:r>
              <a:rPr sz="2800" spc="-25" dirty="0">
                <a:latin typeface="Cambria Math"/>
                <a:cs typeface="Cambria Math"/>
              </a:rPr>
              <a:t>=	</a:t>
            </a:r>
            <a:r>
              <a:rPr sz="2800" spc="-10" dirty="0">
                <a:latin typeface="Cambria Math"/>
                <a:cs typeface="Cambria Math"/>
              </a:rPr>
              <a:t>,</a:t>
            </a:r>
            <a:endParaRPr sz="2800">
              <a:latin typeface="Cambria Math"/>
              <a:cs typeface="Cambria Math"/>
            </a:endParaRPr>
          </a:p>
        </p:txBody>
      </p:sp>
      <p:sp>
        <p:nvSpPr>
          <p:cNvPr id="8" name="object 8"/>
          <p:cNvSpPr txBox="1"/>
          <p:nvPr/>
        </p:nvSpPr>
        <p:spPr>
          <a:xfrm>
            <a:off x="6565786" y="3023839"/>
            <a:ext cx="1035685" cy="433705"/>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50" dirty="0">
                <a:latin typeface="Cambria Math"/>
                <a:cs typeface="Cambria Math"/>
              </a:rPr>
              <a:t>𝛾</a:t>
            </a:r>
            <a:r>
              <a:rPr sz="2800" spc="-20" dirty="0">
                <a:latin typeface="Cambria Math"/>
                <a:cs typeface="Cambria Math"/>
              </a:rPr>
              <a:t>/2</a:t>
            </a:r>
            <a:r>
              <a:rPr sz="4200" spc="-22" baseline="2976" dirty="0">
                <a:latin typeface="Cambria Math"/>
                <a:cs typeface="Cambria Math"/>
              </a:rPr>
              <a:t>)</a:t>
            </a:r>
            <a:r>
              <a:rPr sz="3000" spc="60" baseline="29166" dirty="0">
                <a:latin typeface="Cambria Math"/>
                <a:cs typeface="Cambria Math"/>
              </a:rPr>
              <a:t>2</a:t>
            </a:r>
            <a:endParaRPr sz="3000" baseline="29166">
              <a:latin typeface="Cambria Math"/>
              <a:cs typeface="Cambria Math"/>
            </a:endParaRPr>
          </a:p>
        </p:txBody>
      </p:sp>
      <p:sp>
        <p:nvSpPr>
          <p:cNvPr id="9" name="object 9"/>
          <p:cNvSpPr txBox="1"/>
          <p:nvPr/>
        </p:nvSpPr>
        <p:spPr>
          <a:xfrm>
            <a:off x="5570347" y="3569158"/>
            <a:ext cx="1431925" cy="381000"/>
          </a:xfrm>
          <a:prstGeom prst="rect">
            <a:avLst/>
          </a:prstGeom>
        </p:spPr>
        <p:txBody>
          <a:bodyPr vert="horz" wrap="square" lIns="0" tIns="0" rIns="0" bIns="0" rtlCol="0">
            <a:spAutoFit/>
          </a:bodyPr>
          <a:lstStyle/>
          <a:p>
            <a:pPr marL="12700">
              <a:lnSpc>
                <a:spcPct val="100000"/>
              </a:lnSpc>
              <a:tabLst>
                <a:tab pos="1271270" algn="l"/>
              </a:tabLst>
            </a:pPr>
            <a:r>
              <a:rPr sz="2800" spc="-15" dirty="0">
                <a:latin typeface="Cambria Math"/>
                <a:cs typeface="Cambria Math"/>
              </a:rPr>
              <a:t>(	)</a:t>
            </a:r>
            <a:endParaRPr sz="2800">
              <a:latin typeface="Cambria Math"/>
              <a:cs typeface="Cambria Math"/>
            </a:endParaRPr>
          </a:p>
        </p:txBody>
      </p:sp>
      <p:sp>
        <p:nvSpPr>
          <p:cNvPr id="10" name="object 10"/>
          <p:cNvSpPr txBox="1"/>
          <p:nvPr/>
        </p:nvSpPr>
        <p:spPr>
          <a:xfrm>
            <a:off x="5718175" y="3585922"/>
            <a:ext cx="97409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20" dirty="0">
                <a:latin typeface="Cambria Math"/>
                <a:cs typeface="Cambria Math"/>
              </a:rPr>
              <a:t> </a:t>
            </a:r>
            <a:r>
              <a:rPr sz="2800" spc="-30" dirty="0">
                <a:latin typeface="Cambria Math"/>
                <a:cs typeface="Cambria Math"/>
              </a:rPr>
              <a:t>𝜔</a:t>
            </a:r>
            <a:endParaRPr sz="2800">
              <a:latin typeface="Cambria Math"/>
              <a:cs typeface="Cambria Math"/>
            </a:endParaRPr>
          </a:p>
        </p:txBody>
      </p:sp>
      <p:sp>
        <p:nvSpPr>
          <p:cNvPr id="11" name="object 11"/>
          <p:cNvSpPr txBox="1"/>
          <p:nvPr/>
        </p:nvSpPr>
        <p:spPr>
          <a:xfrm>
            <a:off x="6666365" y="3737334"/>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2" name="object 12"/>
          <p:cNvSpPr txBox="1"/>
          <p:nvPr/>
        </p:nvSpPr>
        <p:spPr>
          <a:xfrm>
            <a:off x="6977262" y="3557501"/>
            <a:ext cx="1619250" cy="280035"/>
          </a:xfrm>
          <a:prstGeom prst="rect">
            <a:avLst/>
          </a:prstGeom>
        </p:spPr>
        <p:txBody>
          <a:bodyPr vert="horz" wrap="square" lIns="0" tIns="0" rIns="0" bIns="0" rtlCol="0">
            <a:spAutoFit/>
          </a:bodyPr>
          <a:lstStyle/>
          <a:p>
            <a:pPr marL="12700">
              <a:lnSpc>
                <a:spcPct val="100000"/>
              </a:lnSpc>
              <a:tabLst>
                <a:tab pos="1458595" algn="l"/>
              </a:tabLst>
            </a:pPr>
            <a:r>
              <a:rPr sz="2000" spc="40" dirty="0">
                <a:latin typeface="Cambria Math"/>
                <a:cs typeface="Cambria Math"/>
              </a:rPr>
              <a:t>2	2</a:t>
            </a:r>
            <a:endParaRPr sz="2000">
              <a:latin typeface="Cambria Math"/>
              <a:cs typeface="Cambria Math"/>
            </a:endParaRPr>
          </a:p>
        </p:txBody>
      </p:sp>
      <p:sp>
        <p:nvSpPr>
          <p:cNvPr id="13" name="object 13"/>
          <p:cNvSpPr txBox="1"/>
          <p:nvPr/>
        </p:nvSpPr>
        <p:spPr>
          <a:xfrm>
            <a:off x="7216530" y="3585922"/>
            <a:ext cx="1085215" cy="381000"/>
          </a:xfrm>
          <a:prstGeom prst="rect">
            <a:avLst/>
          </a:prstGeom>
        </p:spPr>
        <p:txBody>
          <a:bodyPr vert="horz" wrap="square" lIns="0" tIns="0" rIns="0" bIns="0" rtlCol="0">
            <a:spAutoFit/>
          </a:bodyPr>
          <a:lstStyle/>
          <a:p>
            <a:pPr marL="12700">
              <a:lnSpc>
                <a:spcPct val="100000"/>
              </a:lnSpc>
              <a:tabLst>
                <a:tab pos="504825" algn="l"/>
              </a:tabLst>
            </a:pPr>
            <a:r>
              <a:rPr sz="2800" spc="-25" dirty="0">
                <a:latin typeface="Cambria Math"/>
                <a:cs typeface="Cambria Math"/>
              </a:rPr>
              <a:t>+	</a:t>
            </a:r>
            <a:r>
              <a:rPr sz="2800" spc="50" dirty="0">
                <a:latin typeface="Cambria Math"/>
                <a:cs typeface="Cambria Math"/>
              </a:rPr>
              <a:t>𝛾</a:t>
            </a:r>
            <a:r>
              <a:rPr sz="2800" spc="-20" dirty="0">
                <a:latin typeface="Cambria Math"/>
                <a:cs typeface="Cambria Math"/>
              </a:rPr>
              <a:t>/2</a:t>
            </a:r>
            <a:endParaRPr sz="2800">
              <a:latin typeface="Cambria Math"/>
              <a:cs typeface="Cambria Math"/>
            </a:endParaRPr>
          </a:p>
        </p:txBody>
      </p:sp>
      <p:sp>
        <p:nvSpPr>
          <p:cNvPr id="14" name="object 14"/>
          <p:cNvSpPr txBox="1"/>
          <p:nvPr/>
        </p:nvSpPr>
        <p:spPr>
          <a:xfrm>
            <a:off x="7560954" y="3569158"/>
            <a:ext cx="887730" cy="381000"/>
          </a:xfrm>
          <a:prstGeom prst="rect">
            <a:avLst/>
          </a:prstGeom>
        </p:spPr>
        <p:txBody>
          <a:bodyPr vert="horz" wrap="square" lIns="0" tIns="0" rIns="0" bIns="0" rtlCol="0">
            <a:spAutoFit/>
          </a:bodyPr>
          <a:lstStyle/>
          <a:p>
            <a:pPr marL="12700">
              <a:lnSpc>
                <a:spcPct val="100000"/>
              </a:lnSpc>
              <a:tabLst>
                <a:tab pos="727075" algn="l"/>
              </a:tabLst>
            </a:pPr>
            <a:r>
              <a:rPr sz="2800" spc="-15" dirty="0">
                <a:latin typeface="Cambria Math"/>
                <a:cs typeface="Cambria Math"/>
              </a:rPr>
              <a:t>(	)</a:t>
            </a:r>
            <a:endParaRPr sz="2800">
              <a:latin typeface="Cambria Math"/>
              <a:cs typeface="Cambria Math"/>
            </a:endParaRPr>
          </a:p>
        </p:txBody>
      </p:sp>
      <p:sp>
        <p:nvSpPr>
          <p:cNvPr id="15" name="object 15"/>
          <p:cNvSpPr/>
          <p:nvPr/>
        </p:nvSpPr>
        <p:spPr>
          <a:xfrm>
            <a:off x="5523615" y="3534278"/>
            <a:ext cx="3133725" cy="0"/>
          </a:xfrm>
          <a:custGeom>
            <a:avLst/>
            <a:gdLst/>
            <a:ahLst/>
            <a:cxnLst/>
            <a:rect l="l" t="t" r="r" b="b"/>
            <a:pathLst>
              <a:path w="3133725">
                <a:moveTo>
                  <a:pt x="0" y="0"/>
                </a:moveTo>
                <a:lnTo>
                  <a:pt x="3133618" y="0"/>
                </a:lnTo>
              </a:path>
            </a:pathLst>
          </a:custGeom>
          <a:ln w="24129">
            <a:solidFill>
              <a:srgbClr val="000000"/>
            </a:solidFill>
          </a:ln>
        </p:spPr>
        <p:txBody>
          <a:bodyPr wrap="square" lIns="0" tIns="0" rIns="0" bIns="0" rtlCol="0"/>
          <a:lstStyle/>
          <a:p>
            <a:endParaRPr/>
          </a:p>
        </p:txBody>
      </p:sp>
      <p:sp>
        <p:nvSpPr>
          <p:cNvPr id="16" name="object 16"/>
          <p:cNvSpPr txBox="1"/>
          <p:nvPr/>
        </p:nvSpPr>
        <p:spPr>
          <a:xfrm>
            <a:off x="1130300" y="4221538"/>
            <a:ext cx="5907405" cy="108140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50" dirty="0">
                <a:latin typeface="Cambria Math"/>
                <a:cs typeface="Cambria Math"/>
              </a:rPr>
              <a:t>𝛾</a:t>
            </a:r>
            <a:r>
              <a:rPr sz="2800" spc="-10" dirty="0">
                <a:latin typeface="Calibri"/>
                <a:cs typeface="Calibri"/>
              </a:rPr>
              <a:t>:</a:t>
            </a:r>
            <a:r>
              <a:rPr sz="2800" spc="-70" dirty="0">
                <a:latin typeface="Times New Roman"/>
                <a:cs typeface="Times New Roman"/>
              </a:rPr>
              <a:t> </a:t>
            </a:r>
            <a:r>
              <a:rPr sz="2800" spc="-20" dirty="0">
                <a:latin typeface="Calibri"/>
                <a:cs typeface="Calibri"/>
              </a:rPr>
              <a:t>fu</a:t>
            </a:r>
            <a:r>
              <a:rPr sz="2800" spc="-10" dirty="0">
                <a:latin typeface="Calibri"/>
                <a:cs typeface="Calibri"/>
              </a:rPr>
              <a:t>l</a:t>
            </a:r>
            <a:r>
              <a:rPr sz="2800" dirty="0">
                <a:latin typeface="Calibri"/>
                <a:cs typeface="Calibri"/>
              </a:rPr>
              <a:t>l</a:t>
            </a:r>
            <a:r>
              <a:rPr sz="2800" spc="-70" dirty="0">
                <a:latin typeface="Times New Roman"/>
                <a:cs typeface="Times New Roman"/>
              </a:rPr>
              <a:t> </a:t>
            </a:r>
            <a:r>
              <a:rPr sz="2800" spc="-10" dirty="0">
                <a:latin typeface="Calibri"/>
                <a:cs typeface="Calibri"/>
              </a:rPr>
              <a:t>w</a:t>
            </a:r>
            <a:r>
              <a:rPr sz="2800" dirty="0">
                <a:latin typeface="Calibri"/>
                <a:cs typeface="Calibri"/>
              </a:rPr>
              <a:t>i</a:t>
            </a:r>
            <a:r>
              <a:rPr sz="2800" spc="-20" dirty="0">
                <a:latin typeface="Calibri"/>
                <a:cs typeface="Calibri"/>
              </a:rPr>
              <a:t>dt</a:t>
            </a:r>
            <a:r>
              <a:rPr sz="2800" spc="-15" dirty="0">
                <a:latin typeface="Calibri"/>
                <a:cs typeface="Calibri"/>
              </a:rPr>
              <a:t>h</a:t>
            </a:r>
            <a:r>
              <a:rPr sz="2800" spc="-65" dirty="0">
                <a:latin typeface="Times New Roman"/>
                <a:cs typeface="Times New Roman"/>
              </a:rPr>
              <a:t> </a:t>
            </a:r>
            <a:r>
              <a:rPr sz="2800" spc="-10" dirty="0">
                <a:latin typeface="Calibri"/>
                <a:cs typeface="Calibri"/>
              </a:rPr>
              <a:t>at</a:t>
            </a:r>
            <a:r>
              <a:rPr sz="2800" spc="-70" dirty="0">
                <a:latin typeface="Times New Roman"/>
                <a:cs typeface="Times New Roman"/>
              </a:rPr>
              <a:t> </a:t>
            </a:r>
            <a:r>
              <a:rPr sz="2800" spc="-20" dirty="0">
                <a:latin typeface="Calibri"/>
                <a:cs typeface="Calibri"/>
              </a:rPr>
              <a:t>ha</a:t>
            </a:r>
            <a:r>
              <a:rPr sz="2800" spc="-5" dirty="0">
                <a:latin typeface="Calibri"/>
                <a:cs typeface="Calibri"/>
              </a:rPr>
              <a:t>l</a:t>
            </a:r>
            <a:r>
              <a:rPr sz="2800" spc="-10" dirty="0">
                <a:latin typeface="Calibri"/>
                <a:cs typeface="Calibri"/>
              </a:rPr>
              <a:t>f</a:t>
            </a:r>
            <a:r>
              <a:rPr sz="2800" spc="-70" dirty="0">
                <a:latin typeface="Times New Roman"/>
                <a:cs typeface="Times New Roman"/>
              </a:rPr>
              <a:t> </a:t>
            </a:r>
            <a:r>
              <a:rPr sz="2800" spc="-20" dirty="0">
                <a:latin typeface="Calibri"/>
                <a:cs typeface="Calibri"/>
              </a:rPr>
              <a:t>max</a:t>
            </a:r>
            <a:r>
              <a:rPr sz="2800" spc="-5" dirty="0">
                <a:latin typeface="Calibri"/>
                <a:cs typeface="Calibri"/>
              </a:rPr>
              <a:t>i</a:t>
            </a:r>
            <a:r>
              <a:rPr sz="2800" spc="-20" dirty="0">
                <a:latin typeface="Calibri"/>
                <a:cs typeface="Calibri"/>
              </a:rPr>
              <a:t>mum</a:t>
            </a:r>
            <a:r>
              <a:rPr sz="2800" spc="-75" dirty="0">
                <a:latin typeface="Times New Roman"/>
                <a:cs typeface="Times New Roman"/>
              </a:rPr>
              <a:t> </a:t>
            </a:r>
            <a:r>
              <a:rPr sz="2800" spc="-15" dirty="0">
                <a:latin typeface="Calibri"/>
                <a:cs typeface="Calibri"/>
              </a:rPr>
              <a:t>(</a:t>
            </a:r>
            <a:r>
              <a:rPr sz="2800" spc="-10" dirty="0">
                <a:latin typeface="Calibri"/>
                <a:cs typeface="Calibri"/>
              </a:rPr>
              <a:t>F</a:t>
            </a:r>
            <a:r>
              <a:rPr sz="2800" spc="-20" dirty="0">
                <a:latin typeface="Calibri"/>
                <a:cs typeface="Calibri"/>
              </a:rPr>
              <a:t>WHM).</a:t>
            </a:r>
            <a:endParaRPr sz="2800">
              <a:latin typeface="Calibri"/>
              <a:cs typeface="Calibri"/>
            </a:endParaRPr>
          </a:p>
          <a:p>
            <a:pPr marL="241300" indent="-228600">
              <a:lnSpc>
                <a:spcPct val="100000"/>
              </a:lnSpc>
              <a:spcBef>
                <a:spcPts val="1960"/>
              </a:spcBef>
              <a:buFont typeface="Symbol"/>
              <a:buChar char=""/>
              <a:tabLst>
                <a:tab pos="241935" algn="l"/>
              </a:tabLst>
            </a:pPr>
            <a:r>
              <a:rPr sz="2800" spc="-20" dirty="0">
                <a:latin typeface="Calibri"/>
                <a:cs typeface="Calibri"/>
              </a:rPr>
              <a:t>Lo</a:t>
            </a:r>
            <a:r>
              <a:rPr sz="2800" spc="-10" dirty="0">
                <a:latin typeface="Calibri"/>
                <a:cs typeface="Calibri"/>
              </a:rPr>
              <a:t>cal</a:t>
            </a:r>
            <a:r>
              <a:rPr sz="2800" spc="-65" dirty="0">
                <a:latin typeface="Times New Roman"/>
                <a:cs typeface="Times New Roman"/>
              </a:rPr>
              <a:t> </a:t>
            </a:r>
            <a:r>
              <a:rPr sz="2800" spc="-20" dirty="0">
                <a:latin typeface="Calibri"/>
                <a:cs typeface="Calibri"/>
              </a:rPr>
              <a:t>saturat</a:t>
            </a:r>
            <a:r>
              <a:rPr sz="2800" spc="-10" dirty="0">
                <a:latin typeface="Calibri"/>
                <a:cs typeface="Calibri"/>
              </a:rPr>
              <a:t>io</a:t>
            </a:r>
            <a:r>
              <a:rPr sz="2800" spc="-15" dirty="0">
                <a:latin typeface="Calibri"/>
                <a:cs typeface="Calibri"/>
              </a:rPr>
              <a:t>n</a:t>
            </a:r>
            <a:r>
              <a:rPr sz="2800" spc="-70" dirty="0">
                <a:latin typeface="Times New Roman"/>
                <a:cs typeface="Times New Roman"/>
              </a:rPr>
              <a:t> </a:t>
            </a:r>
            <a:r>
              <a:rPr sz="2800" spc="-20" dirty="0">
                <a:latin typeface="Calibri"/>
                <a:cs typeface="Calibri"/>
              </a:rPr>
              <a:t>parameter</a:t>
            </a:r>
            <a:endParaRPr sz="2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498724" y="1213934"/>
            <a:ext cx="104139" cy="381000"/>
          </a:xfrm>
          <a:prstGeom prst="rect">
            <a:avLst/>
          </a:prstGeom>
        </p:spPr>
        <p:txBody>
          <a:bodyPr vert="horz" wrap="square" lIns="0" tIns="0" rIns="0" bIns="0" rtlCol="0">
            <a:spAutoFit/>
          </a:bodyPr>
          <a:lstStyle/>
          <a:p>
            <a:pPr marL="12700">
              <a:lnSpc>
                <a:spcPct val="100000"/>
              </a:lnSpc>
            </a:pPr>
            <a:r>
              <a:rPr sz="2800" u="heavy" spc="-10" dirty="0">
                <a:latin typeface="Cambria Math"/>
                <a:cs typeface="Cambria Math"/>
              </a:rPr>
              <a:t> </a:t>
            </a:r>
            <a:endParaRPr sz="2800">
              <a:latin typeface="Cambria Math"/>
              <a:cs typeface="Cambria Math"/>
            </a:endParaRPr>
          </a:p>
        </p:txBody>
      </p:sp>
      <p:sp>
        <p:nvSpPr>
          <p:cNvPr id="8" name="object 8"/>
          <p:cNvSpPr txBox="1"/>
          <p:nvPr/>
        </p:nvSpPr>
        <p:spPr>
          <a:xfrm>
            <a:off x="1130300" y="2073966"/>
            <a:ext cx="283654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20" dirty="0">
                <a:latin typeface="Calibri"/>
                <a:cs typeface="Calibri"/>
              </a:rPr>
              <a:t>p</a:t>
            </a:r>
            <a:r>
              <a:rPr sz="2800" dirty="0">
                <a:latin typeface="Calibri"/>
                <a:cs typeface="Calibri"/>
              </a:rPr>
              <a:t>e</a:t>
            </a:r>
            <a:r>
              <a:rPr sz="2800" spc="-15" dirty="0">
                <a:latin typeface="Calibri"/>
                <a:cs typeface="Calibri"/>
              </a:rPr>
              <a:t>ak</a:t>
            </a:r>
            <a:r>
              <a:rPr sz="2800" spc="-65" dirty="0">
                <a:latin typeface="Times New Roman"/>
                <a:cs typeface="Times New Roman"/>
              </a:rPr>
              <a:t> </a:t>
            </a:r>
            <a:r>
              <a:rPr sz="2800" spc="-15" dirty="0">
                <a:latin typeface="Calibri"/>
                <a:cs typeface="Calibri"/>
              </a:rPr>
              <a:t>val</a:t>
            </a:r>
            <a:r>
              <a:rPr sz="2800" spc="-20" dirty="0">
                <a:latin typeface="Calibri"/>
                <a:cs typeface="Calibri"/>
              </a:rPr>
              <a:t>ue</a:t>
            </a:r>
            <a:endParaRPr sz="2800">
              <a:latin typeface="Calibri"/>
              <a:cs typeface="Calibri"/>
            </a:endParaRPr>
          </a:p>
        </p:txBody>
      </p:sp>
      <p:sp>
        <p:nvSpPr>
          <p:cNvPr id="9" name="object 9"/>
          <p:cNvSpPr txBox="1"/>
          <p:nvPr/>
        </p:nvSpPr>
        <p:spPr>
          <a:xfrm>
            <a:off x="1038293" y="2254534"/>
            <a:ext cx="5678805" cy="1143903"/>
          </a:xfrm>
          <a:prstGeom prst="rect">
            <a:avLst/>
          </a:prstGeom>
        </p:spPr>
        <p:txBody>
          <a:bodyPr vert="horz" wrap="square" lIns="0" tIns="0" rIns="0" bIns="0" rtlCol="0">
            <a:spAutoFit/>
          </a:bodyPr>
          <a:lstStyle/>
          <a:p>
            <a:pPr marR="5080" algn="r">
              <a:lnSpc>
                <a:spcPct val="100000"/>
              </a:lnSpc>
            </a:pPr>
            <a:r>
              <a:rPr sz="2800" spc="-10" dirty="0">
                <a:latin typeface="Cambria Math"/>
                <a:cs typeface="Cambria Math"/>
              </a:rPr>
              <a:t>.</a:t>
            </a:r>
            <a:endParaRPr sz="2800" dirty="0">
              <a:latin typeface="Cambria Math"/>
              <a:cs typeface="Cambria Math"/>
            </a:endParaRPr>
          </a:p>
          <a:p>
            <a:pPr marL="241300" indent="-228600">
              <a:lnSpc>
                <a:spcPct val="100000"/>
              </a:lnSpc>
              <a:spcBef>
                <a:spcPts val="2175"/>
              </a:spcBef>
              <a:buFont typeface="Symbol"/>
              <a:buChar char=""/>
              <a:tabLst>
                <a:tab pos="241935" algn="l"/>
              </a:tabLst>
            </a:pPr>
            <a:r>
              <a:rPr sz="2800" spc="-20" dirty="0">
                <a:latin typeface="Calibri"/>
                <a:cs typeface="Calibri"/>
              </a:rPr>
              <a:t>Frequ</a:t>
            </a:r>
            <a:r>
              <a:rPr sz="2800" dirty="0">
                <a:latin typeface="Calibri"/>
                <a:cs typeface="Calibri"/>
              </a:rPr>
              <a:t>e</a:t>
            </a:r>
            <a:r>
              <a:rPr sz="2800" spc="-20" dirty="0">
                <a:latin typeface="Calibri"/>
                <a:cs typeface="Calibri"/>
              </a:rPr>
              <a:t>nc</a:t>
            </a:r>
            <a:r>
              <a:rPr sz="2800" spc="-15" dirty="0">
                <a:latin typeface="Calibri"/>
                <a:cs typeface="Calibri"/>
              </a:rPr>
              <a:t>y</a:t>
            </a:r>
            <a:r>
              <a:rPr sz="2800" spc="-55" dirty="0">
                <a:latin typeface="Times New Roman"/>
                <a:cs typeface="Times New Roman"/>
              </a:rPr>
              <a:t> </a:t>
            </a:r>
            <a:r>
              <a:rPr sz="2800" spc="-15" dirty="0">
                <a:latin typeface="Calibri"/>
                <a:cs typeface="Calibri"/>
              </a:rPr>
              <a:t>variat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therefore</a:t>
            </a:r>
            <a:r>
              <a:rPr sz="2800" spc="-50" dirty="0">
                <a:latin typeface="Times New Roman"/>
                <a:cs typeface="Times New Roman"/>
              </a:rPr>
              <a:t> </a:t>
            </a:r>
            <a:r>
              <a:rPr sz="2800" spc="-15" dirty="0">
                <a:latin typeface="Calibri"/>
                <a:cs typeface="Calibri"/>
              </a:rPr>
              <a:t>reads</a:t>
            </a:r>
            <a:endParaRPr sz="2800" dirty="0">
              <a:latin typeface="Calibri"/>
              <a:cs typeface="Calibri"/>
            </a:endParaRPr>
          </a:p>
        </p:txBody>
      </p:sp>
      <p:sp>
        <p:nvSpPr>
          <p:cNvPr id="22" name="object 22"/>
          <p:cNvSpPr txBox="1"/>
          <p:nvPr/>
        </p:nvSpPr>
        <p:spPr>
          <a:xfrm>
            <a:off x="1104900" y="5027106"/>
            <a:ext cx="9842500" cy="430887"/>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155" dirty="0">
                <a:latin typeface="Cambria Math"/>
                <a:cs typeface="Cambria Math"/>
              </a:rPr>
              <a:t>𝑆</a:t>
            </a:r>
            <a:r>
              <a:rPr sz="3000" spc="330" baseline="-16666" dirty="0">
                <a:latin typeface="Cambria Math"/>
                <a:cs typeface="Cambria Math"/>
              </a:rPr>
              <a:t>𝜔</a:t>
            </a:r>
            <a:r>
              <a:rPr sz="3000" baseline="-16666" dirty="0">
                <a:latin typeface="Cambria Math"/>
                <a:cs typeface="Cambria Math"/>
              </a:rPr>
              <a:t> </a:t>
            </a:r>
            <a:r>
              <a:rPr sz="3000" spc="89"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0</a:t>
            </a:r>
            <a:r>
              <a:rPr sz="2800" spc="15" dirty="0">
                <a:latin typeface="Cambria Math"/>
                <a:cs typeface="Cambria Math"/>
              </a:rPr>
              <a:t> </a:t>
            </a:r>
            <a:r>
              <a:rPr sz="2800" spc="-15" dirty="0">
                <a:latin typeface="Calibri"/>
                <a:cs typeface="Calibri"/>
              </a:rPr>
              <a:t>as</a:t>
            </a:r>
            <a:r>
              <a:rPr sz="2800" spc="-65" dirty="0">
                <a:latin typeface="Times New Roman"/>
                <a:cs typeface="Times New Roman"/>
              </a:rPr>
              <a:t> </a:t>
            </a:r>
            <a:r>
              <a:rPr sz="4200" spc="-15" baseline="1984" dirty="0">
                <a:latin typeface="Cambria Math"/>
                <a:cs typeface="Cambria Math"/>
              </a:rPr>
              <a:t>|</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10" dirty="0">
                <a:latin typeface="Cambria Math"/>
                <a:cs typeface="Cambria Math"/>
              </a:rPr>
              <a:t> </a:t>
            </a:r>
            <a:r>
              <a:rPr sz="2800" spc="-35" dirty="0">
                <a:latin typeface="Cambria Math"/>
                <a:cs typeface="Cambria Math"/>
              </a:rPr>
              <a:t>𝜔</a:t>
            </a:r>
            <a:r>
              <a:rPr sz="3000" spc="232" baseline="-16666" dirty="0">
                <a:latin typeface="Cambria Math"/>
                <a:cs typeface="Cambria Math"/>
              </a:rPr>
              <a:t>0</a:t>
            </a:r>
            <a:r>
              <a:rPr sz="4200" spc="-15" baseline="1984" dirty="0">
                <a:latin typeface="Cambria Math"/>
                <a:cs typeface="Cambria Math"/>
              </a:rPr>
              <a:t>|</a:t>
            </a:r>
            <a:r>
              <a:rPr sz="4200" spc="232" baseline="198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a:t>
            </a:r>
            <a:r>
              <a:rPr sz="2800" dirty="0">
                <a:latin typeface="Calibri"/>
                <a:cs typeface="Calibri"/>
              </a:rPr>
              <a:t>.</a:t>
            </a:r>
            <a:r>
              <a:rPr lang="en-US" sz="2800" dirty="0">
                <a:latin typeface="Calibri"/>
                <a:cs typeface="Calibri"/>
              </a:rPr>
              <a:t> </a:t>
            </a:r>
            <a:endParaRPr sz="2800" dirty="0">
              <a:latin typeface="Calibri"/>
              <a:cs typeface="Calibri"/>
            </a:endParaRPr>
          </a:p>
        </p:txBody>
      </p:sp>
      <p:sp>
        <p:nvSpPr>
          <p:cNvPr id="24" name="TextBox 23">
            <a:extLst>
              <a:ext uri="{FF2B5EF4-FFF2-40B4-BE49-F238E27FC236}">
                <a16:creationId xmlns:a16="http://schemas.microsoft.com/office/drawing/2014/main" id="{01433EE2-DAAF-E99F-285A-C13A23B91E79}"/>
              </a:ext>
            </a:extLst>
          </p:cNvPr>
          <p:cNvSpPr txBox="1"/>
          <p:nvPr/>
        </p:nvSpPr>
        <p:spPr>
          <a:xfrm>
            <a:off x="76200" y="5457993"/>
            <a:ext cx="12115800" cy="1477328"/>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mbria Math" panose="02040503050406030204" pitchFamily="18" charset="0"/>
              </a:rPr>
              <a:t>𝑆</a:t>
            </a:r>
            <a:r>
              <a:rPr lang="en-US" sz="1100" b="0" i="0" u="none" strike="noStrike" baseline="0" dirty="0">
                <a:solidFill>
                  <a:srgbClr val="000000"/>
                </a:solidFill>
                <a:latin typeface="Cambria Math" panose="02040503050406030204" pitchFamily="18" charset="0"/>
              </a:rPr>
              <a:t>𝜔 </a:t>
            </a:r>
            <a:r>
              <a:rPr lang="en-US" sz="1800" b="0" i="0" u="none" strike="noStrike" baseline="0" dirty="0">
                <a:solidFill>
                  <a:srgbClr val="000000"/>
                </a:solidFill>
                <a:latin typeface="Arial" panose="020B0604020202020204" pitchFamily="34" charset="0"/>
              </a:rPr>
              <a:t>approaches zero as the absolute value of </a:t>
            </a:r>
            <a:r>
              <a:rPr lang="en-US" sz="1800" b="0" i="0" u="none" strike="noStrike" baseline="0" dirty="0">
                <a:solidFill>
                  <a:srgbClr val="000000"/>
                </a:solidFill>
                <a:latin typeface="Cambria Math" panose="02040503050406030204" pitchFamily="18" charset="0"/>
              </a:rPr>
              <a:t>(𝜔−𝜔</a:t>
            </a:r>
            <a:r>
              <a:rPr lang="en-US" sz="1100" b="0" i="0" u="none" strike="noStrike" baseline="0" dirty="0">
                <a:solidFill>
                  <a:srgbClr val="000000"/>
                </a:solidFill>
                <a:latin typeface="Cambria Math" panose="02040503050406030204" pitchFamily="18" charset="0"/>
              </a:rPr>
              <a:t>0</a:t>
            </a:r>
            <a:r>
              <a:rPr lang="en-US" sz="1800" b="0" i="0" u="none" strike="noStrike" baseline="0" dirty="0">
                <a:solidFill>
                  <a:srgbClr val="000000"/>
                </a:solidFill>
                <a:latin typeface="Cambria Math" panose="02040503050406030204" pitchFamily="18" charset="0"/>
              </a:rPr>
              <a:t>) </a:t>
            </a:r>
            <a:r>
              <a:rPr lang="en-US" sz="1800" b="0" i="0" u="none" strike="noStrike" baseline="0" dirty="0">
                <a:solidFill>
                  <a:srgbClr val="000000"/>
                </a:solidFill>
                <a:latin typeface="Arial" panose="020B0604020202020204" pitchFamily="34" charset="0"/>
              </a:rPr>
              <a:t>approaches infinity). This means that far out in the wings of the line, where the detuning </a:t>
            </a:r>
            <a:r>
              <a:rPr lang="en-US" sz="1800" b="0" i="0" u="none" strike="noStrike" baseline="0" dirty="0">
                <a:solidFill>
                  <a:srgbClr val="000000"/>
                </a:solidFill>
                <a:latin typeface="Cambria Math" panose="02040503050406030204" pitchFamily="18" charset="0"/>
              </a:rPr>
              <a:t>|𝜔−𝜔</a:t>
            </a:r>
            <a:r>
              <a:rPr lang="en-US" sz="1100" b="0" i="0" u="none" strike="noStrike" baseline="0" dirty="0">
                <a:solidFill>
                  <a:srgbClr val="000000"/>
                </a:solidFill>
                <a:latin typeface="Cambria Math" panose="02040503050406030204" pitchFamily="18" charset="0"/>
              </a:rPr>
              <a:t>0</a:t>
            </a:r>
            <a:r>
              <a:rPr lang="en-US" sz="1800" b="0" i="0" u="none" strike="noStrike" baseline="0" dirty="0">
                <a:solidFill>
                  <a:srgbClr val="000000"/>
                </a:solidFill>
                <a:latin typeface="Cambria Math" panose="02040503050406030204" pitchFamily="18" charset="0"/>
              </a:rPr>
              <a:t>| </a:t>
            </a:r>
            <a:r>
              <a:rPr lang="en-US" sz="1800" b="0" i="0" u="none" strike="noStrike" baseline="0" dirty="0">
                <a:solidFill>
                  <a:srgbClr val="000000"/>
                </a:solidFill>
                <a:latin typeface="Arial" panose="020B0604020202020204" pitchFamily="34" charset="0"/>
              </a:rPr>
              <a:t>is very large, the Lorentzian factor </a:t>
            </a:r>
            <a:r>
              <a:rPr lang="en-US" sz="1800" b="0" i="0" u="none" strike="noStrike" baseline="0" dirty="0">
                <a:solidFill>
                  <a:srgbClr val="000000"/>
                </a:solidFill>
                <a:latin typeface="Cambria Math" panose="02040503050406030204" pitchFamily="18" charset="0"/>
              </a:rPr>
              <a:t>𝐿(𝜔−𝜔</a:t>
            </a:r>
            <a:r>
              <a:rPr lang="en-US" sz="1100" b="0" i="0" u="none" strike="noStrike" baseline="0" dirty="0">
                <a:solidFill>
                  <a:srgbClr val="000000"/>
                </a:solidFill>
                <a:latin typeface="Cambria Math" panose="02040503050406030204" pitchFamily="18" charset="0"/>
              </a:rPr>
              <a:t>0</a:t>
            </a:r>
            <a:r>
              <a:rPr lang="en-US" sz="1800" b="0" i="0" u="none" strike="noStrike" baseline="0" dirty="0">
                <a:solidFill>
                  <a:srgbClr val="000000"/>
                </a:solidFill>
                <a:latin typeface="Cambria Math" panose="02040503050406030204" pitchFamily="18" charset="0"/>
              </a:rPr>
              <a:t>) </a:t>
            </a:r>
            <a:r>
              <a:rPr lang="en-US" sz="1800" b="0" i="0" u="none" strike="noStrike" baseline="0" dirty="0">
                <a:solidFill>
                  <a:srgbClr val="000000"/>
                </a:solidFill>
                <a:latin typeface="Arial" panose="020B0604020202020204" pitchFamily="34" charset="0"/>
              </a:rPr>
              <a:t>becomes very small. Consequently, </a:t>
            </a:r>
            <a:r>
              <a:rPr lang="en-US" sz="1800" b="0" i="0" u="none" strike="noStrike" baseline="0" dirty="0">
                <a:solidFill>
                  <a:srgbClr val="000000"/>
                </a:solidFill>
                <a:latin typeface="Cambria Math" panose="02040503050406030204" pitchFamily="18" charset="0"/>
              </a:rPr>
              <a:t>𝑆</a:t>
            </a:r>
            <a:r>
              <a:rPr lang="en-US" sz="1100" b="0" i="0" u="none" strike="noStrike" baseline="0" dirty="0">
                <a:solidFill>
                  <a:srgbClr val="000000"/>
                </a:solidFill>
                <a:latin typeface="Cambria Math" panose="02040503050406030204" pitchFamily="18" charset="0"/>
              </a:rPr>
              <a:t>𝜔 </a:t>
            </a:r>
            <a:r>
              <a:rPr lang="en-US" sz="1800" b="0" i="0" u="none" strike="noStrike" baseline="0" dirty="0">
                <a:solidFill>
                  <a:srgbClr val="000000"/>
                </a:solidFill>
                <a:latin typeface="Arial" panose="020B0604020202020204" pitchFamily="34" charset="0"/>
              </a:rPr>
              <a:t>also becomes very </a:t>
            </a:r>
            <a:r>
              <a:rPr lang="en-US" dirty="0"/>
              <a:t>small, regardless of how large 𝑆0 (the on-resonance saturation) is. This implies that far from resonance, the medium is essentially unsaturated. Saturation is a phenomenon that is primarily active near the line center. </a:t>
            </a:r>
            <a:r>
              <a:rPr lang="en-US" dirty="0">
                <a:solidFill>
                  <a:srgbClr val="FF0000"/>
                </a:solidFill>
              </a:rPr>
              <a:t>This differential saturation across the profile is what leads to power broadening. </a:t>
            </a:r>
          </a:p>
        </p:txBody>
      </p:sp>
      <p:pic>
        <p:nvPicPr>
          <p:cNvPr id="28" name="Picture 27">
            <a:extLst>
              <a:ext uri="{FF2B5EF4-FFF2-40B4-BE49-F238E27FC236}">
                <a16:creationId xmlns:a16="http://schemas.microsoft.com/office/drawing/2014/main" id="{0393A4C0-99E1-331A-6773-78A8980CB289}"/>
              </a:ext>
            </a:extLst>
          </p:cNvPr>
          <p:cNvPicPr>
            <a:picLocks noChangeAspect="1"/>
          </p:cNvPicPr>
          <p:nvPr/>
        </p:nvPicPr>
        <p:blipFill>
          <a:blip r:embed="rId3"/>
          <a:stretch>
            <a:fillRect/>
          </a:stretch>
        </p:blipFill>
        <p:spPr>
          <a:xfrm>
            <a:off x="2532527" y="301366"/>
            <a:ext cx="4105419" cy="1094778"/>
          </a:xfrm>
          <a:prstGeom prst="rect">
            <a:avLst/>
          </a:prstGeom>
        </p:spPr>
      </p:pic>
      <p:pic>
        <p:nvPicPr>
          <p:cNvPr id="30" name="Picture 29">
            <a:extLst>
              <a:ext uri="{FF2B5EF4-FFF2-40B4-BE49-F238E27FC236}">
                <a16:creationId xmlns:a16="http://schemas.microsoft.com/office/drawing/2014/main" id="{5B55B61F-3FF8-CDD6-33E7-03B407D619AF}"/>
              </a:ext>
            </a:extLst>
          </p:cNvPr>
          <p:cNvPicPr>
            <a:picLocks noChangeAspect="1"/>
          </p:cNvPicPr>
          <p:nvPr/>
        </p:nvPicPr>
        <p:blipFill>
          <a:blip r:embed="rId4"/>
          <a:stretch>
            <a:fillRect/>
          </a:stretch>
        </p:blipFill>
        <p:spPr>
          <a:xfrm>
            <a:off x="4707552" y="1935510"/>
            <a:ext cx="1981477" cy="857370"/>
          </a:xfrm>
          <a:prstGeom prst="rect">
            <a:avLst/>
          </a:prstGeom>
        </p:spPr>
      </p:pic>
      <p:pic>
        <p:nvPicPr>
          <p:cNvPr id="36" name="Picture 35">
            <a:extLst>
              <a:ext uri="{FF2B5EF4-FFF2-40B4-BE49-F238E27FC236}">
                <a16:creationId xmlns:a16="http://schemas.microsoft.com/office/drawing/2014/main" id="{007C2641-0306-72F8-AD34-17E74AA0584F}"/>
              </a:ext>
            </a:extLst>
          </p:cNvPr>
          <p:cNvPicPr>
            <a:picLocks noChangeAspect="1"/>
          </p:cNvPicPr>
          <p:nvPr/>
        </p:nvPicPr>
        <p:blipFill>
          <a:blip r:embed="rId5"/>
          <a:stretch>
            <a:fillRect/>
          </a:stretch>
        </p:blipFill>
        <p:spPr>
          <a:xfrm>
            <a:off x="4431098" y="3431525"/>
            <a:ext cx="4572000" cy="17032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55039" y="990563"/>
            <a:ext cx="8263255" cy="502284"/>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20" dirty="0">
                <a:solidFill>
                  <a:srgbClr val="0000FF"/>
                </a:solidFill>
                <a:latin typeface="Calibri"/>
                <a:cs typeface="Calibri"/>
              </a:rPr>
              <a:t>1</a:t>
            </a:r>
            <a:r>
              <a:rPr sz="3400" b="1" u="heavy" spc="-30" dirty="0">
                <a:solidFill>
                  <a:srgbClr val="0000FF"/>
                </a:solidFill>
                <a:latin typeface="Calibri"/>
                <a:cs typeface="Calibri"/>
              </a:rPr>
              <a:t>0</a:t>
            </a:r>
            <a:r>
              <a:rPr sz="3400" b="1" u="heavy" spc="-10" dirty="0">
                <a:solidFill>
                  <a:srgbClr val="0000FF"/>
                </a:solidFill>
                <a:latin typeface="Calibri"/>
                <a:cs typeface="Calibri"/>
              </a:rPr>
              <a:t>: </a:t>
            </a:r>
            <a:r>
              <a:rPr sz="3400" b="1" u="heavy" spc="-25" dirty="0">
                <a:solidFill>
                  <a:srgbClr val="0000FF"/>
                </a:solidFill>
                <a:latin typeface="Calibri"/>
                <a:cs typeface="Calibri"/>
              </a:rPr>
              <a:t>Der</a:t>
            </a:r>
            <a:r>
              <a:rPr sz="3400" b="1" u="heavy" dirty="0">
                <a:solidFill>
                  <a:srgbClr val="0000FF"/>
                </a:solidFill>
                <a:latin typeface="Calibri"/>
                <a:cs typeface="Calibri"/>
              </a:rPr>
              <a:t>i</a:t>
            </a:r>
            <a:r>
              <a:rPr sz="3400" b="1" u="heavy" spc="-20" dirty="0">
                <a:solidFill>
                  <a:srgbClr val="0000FF"/>
                </a:solidFill>
                <a:latin typeface="Calibri"/>
                <a:cs typeface="Calibri"/>
              </a:rPr>
              <a:t>ving</a:t>
            </a:r>
            <a:r>
              <a:rPr sz="3400" b="1" u="heavy" spc="-5" dirty="0">
                <a:solidFill>
                  <a:srgbClr val="0000FF"/>
                </a:solidFill>
                <a:latin typeface="Calibri"/>
                <a:cs typeface="Calibri"/>
              </a:rPr>
              <a:t> </a:t>
            </a:r>
            <a:r>
              <a:rPr sz="3400" b="1" u="heavy" spc="-20" dirty="0">
                <a:solidFill>
                  <a:srgbClr val="0000FF"/>
                </a:solidFill>
                <a:latin typeface="Calibri"/>
                <a:cs typeface="Calibri"/>
              </a:rPr>
              <a:t>the Broad</a:t>
            </a:r>
            <a:r>
              <a:rPr sz="3400" b="1" u="heavy" spc="-15" dirty="0">
                <a:solidFill>
                  <a:srgbClr val="0000FF"/>
                </a:solidFill>
                <a:latin typeface="Calibri"/>
                <a:cs typeface="Calibri"/>
              </a:rPr>
              <a:t>e</a:t>
            </a:r>
            <a:r>
              <a:rPr sz="3400" b="1" u="heavy" spc="-20" dirty="0">
                <a:solidFill>
                  <a:srgbClr val="0000FF"/>
                </a:solidFill>
                <a:latin typeface="Calibri"/>
                <a:cs typeface="Calibri"/>
              </a:rPr>
              <a:t>ned </a:t>
            </a:r>
            <a:r>
              <a:rPr sz="3400" b="1" u="heavy" spc="-5" dirty="0">
                <a:solidFill>
                  <a:srgbClr val="0000FF"/>
                </a:solidFill>
                <a:latin typeface="Calibri"/>
                <a:cs typeface="Calibri"/>
              </a:rPr>
              <a:t>L</a:t>
            </a:r>
            <a:r>
              <a:rPr sz="3400" b="1" u="heavy" spc="-15" dirty="0">
                <a:solidFill>
                  <a:srgbClr val="0000FF"/>
                </a:solidFill>
                <a:latin typeface="Calibri"/>
                <a:cs typeface="Calibri"/>
              </a:rPr>
              <a:t>ine</a:t>
            </a:r>
            <a:r>
              <a:rPr sz="3400" b="1" u="heavy" spc="-25" dirty="0">
                <a:solidFill>
                  <a:srgbClr val="0000FF"/>
                </a:solidFill>
                <a:latin typeface="Calibri"/>
                <a:cs typeface="Calibri"/>
              </a:rPr>
              <a:t>width</a:t>
            </a:r>
            <a:r>
              <a:rPr sz="3400" b="1" u="heavy" spc="5" dirty="0">
                <a:solidFill>
                  <a:srgbClr val="0000FF"/>
                </a:solidFill>
                <a:latin typeface="Calibri"/>
                <a:cs typeface="Calibri"/>
              </a:rPr>
              <a:t> </a:t>
            </a:r>
            <a:r>
              <a:rPr sz="3400" spc="-35" dirty="0">
                <a:solidFill>
                  <a:srgbClr val="0000FF"/>
                </a:solidFill>
                <a:latin typeface="Cambria Math"/>
                <a:cs typeface="Cambria Math"/>
              </a:rPr>
              <a:t>𝜸</a:t>
            </a:r>
            <a:r>
              <a:rPr sz="3675" b="1" spc="-15" baseline="-15873" dirty="0">
                <a:solidFill>
                  <a:srgbClr val="0000FF"/>
                </a:solidFill>
                <a:latin typeface="Calibri"/>
                <a:cs typeface="Calibri"/>
              </a:rPr>
              <a:t>s</a:t>
            </a:r>
            <a:endParaRPr sz="3675" baseline="-15873">
              <a:latin typeface="Calibri"/>
              <a:cs typeface="Calibri"/>
            </a:endParaRPr>
          </a:p>
        </p:txBody>
      </p:sp>
      <p:sp>
        <p:nvSpPr>
          <p:cNvPr id="3" name="object 3"/>
          <p:cNvSpPr txBox="1"/>
          <p:nvPr/>
        </p:nvSpPr>
        <p:spPr>
          <a:xfrm>
            <a:off x="1130300" y="1754434"/>
            <a:ext cx="7758430"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Power</a:t>
            </a:r>
            <a:r>
              <a:rPr sz="2800" spc="-75" dirty="0">
                <a:latin typeface="Times New Roman"/>
                <a:cs typeface="Times New Roman"/>
              </a:rPr>
              <a:t> </a:t>
            </a:r>
            <a:r>
              <a:rPr sz="2800" spc="-15" dirty="0">
                <a:latin typeface="Calibri"/>
                <a:cs typeface="Calibri"/>
              </a:rPr>
              <a:t>ab</a:t>
            </a:r>
            <a:r>
              <a:rPr sz="2800" spc="-10" dirty="0">
                <a:latin typeface="Calibri"/>
                <a:cs typeface="Calibri"/>
              </a:rPr>
              <a:t>s</a:t>
            </a:r>
            <a:r>
              <a:rPr sz="2800" spc="-20" dirty="0">
                <a:latin typeface="Calibri"/>
                <a:cs typeface="Calibri"/>
              </a:rPr>
              <a:t>orbe</a:t>
            </a:r>
            <a:r>
              <a:rPr sz="2800" spc="-15" dirty="0">
                <a:latin typeface="Calibri"/>
                <a:cs typeface="Calibri"/>
              </a:rPr>
              <a:t>d</a:t>
            </a:r>
            <a:r>
              <a:rPr sz="2800" spc="-65" dirty="0">
                <a:latin typeface="Times New Roman"/>
                <a:cs typeface="Times New Roman"/>
              </a:rPr>
              <a:t> </a:t>
            </a:r>
            <a:r>
              <a:rPr sz="2800" spc="-20" dirty="0">
                <a:latin typeface="Calibri"/>
                <a:cs typeface="Calibri"/>
              </a:rPr>
              <a:t>p</a:t>
            </a:r>
            <a:r>
              <a:rPr sz="2800" spc="-5" dirty="0">
                <a:latin typeface="Calibri"/>
                <a:cs typeface="Calibri"/>
              </a:rPr>
              <a:t>e</a:t>
            </a:r>
            <a:r>
              <a:rPr sz="2800" spc="-10" dirty="0">
                <a:latin typeface="Calibri"/>
                <a:cs typeface="Calibri"/>
              </a:rPr>
              <a:t>r</a:t>
            </a:r>
            <a:r>
              <a:rPr sz="2800" spc="-70" dirty="0">
                <a:latin typeface="Times New Roman"/>
                <a:cs typeface="Times New Roman"/>
              </a:rPr>
              <a:t> </a:t>
            </a:r>
            <a:r>
              <a:rPr sz="2800" spc="-20" dirty="0">
                <a:latin typeface="Calibri"/>
                <a:cs typeface="Calibri"/>
              </a:rPr>
              <a:t>un</a:t>
            </a:r>
            <a:r>
              <a:rPr sz="2800" spc="-10" dirty="0">
                <a:latin typeface="Calibri"/>
                <a:cs typeface="Calibri"/>
              </a:rPr>
              <a:t>it</a:t>
            </a:r>
            <a:r>
              <a:rPr sz="2800" spc="-70" dirty="0">
                <a:latin typeface="Times New Roman"/>
                <a:cs typeface="Times New Roman"/>
              </a:rPr>
              <a:t> </a:t>
            </a:r>
            <a:r>
              <a:rPr sz="2800" spc="-15" dirty="0">
                <a:latin typeface="Calibri"/>
                <a:cs typeface="Calibri"/>
              </a:rPr>
              <a:t>vol</a:t>
            </a:r>
            <a:r>
              <a:rPr sz="2800" spc="-5" dirty="0">
                <a:latin typeface="Calibri"/>
                <a:cs typeface="Calibri"/>
              </a:rPr>
              <a:t>u</a:t>
            </a:r>
            <a:r>
              <a:rPr sz="2800" spc="-20" dirty="0">
                <a:latin typeface="Calibri"/>
                <a:cs typeface="Calibri"/>
              </a:rPr>
              <a:t>m</a:t>
            </a:r>
            <a:r>
              <a:rPr sz="2800" spc="-15" dirty="0">
                <a:latin typeface="Calibri"/>
                <a:cs typeface="Calibri"/>
              </a:rPr>
              <a:t>e</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20" dirty="0">
                <a:latin typeface="Calibri"/>
                <a:cs typeface="Calibri"/>
              </a:rPr>
              <a:t>un</a:t>
            </a:r>
            <a:r>
              <a:rPr sz="2800" spc="-5" dirty="0">
                <a:latin typeface="Calibri"/>
                <a:cs typeface="Calibri"/>
              </a:rPr>
              <a:t>i</a:t>
            </a:r>
            <a:r>
              <a:rPr sz="2800" spc="-10" dirty="0">
                <a:latin typeface="Calibri"/>
                <a:cs typeface="Calibri"/>
              </a:rPr>
              <a:t>t</a:t>
            </a:r>
            <a:r>
              <a:rPr sz="2800" spc="-7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ncy</a:t>
            </a:r>
            <a:endParaRPr sz="2800">
              <a:latin typeface="Calibri"/>
              <a:cs typeface="Calibri"/>
            </a:endParaRPr>
          </a:p>
        </p:txBody>
      </p:sp>
      <p:sp>
        <p:nvSpPr>
          <p:cNvPr id="8" name="object 8"/>
          <p:cNvSpPr txBox="1"/>
          <p:nvPr/>
        </p:nvSpPr>
        <p:spPr>
          <a:xfrm>
            <a:off x="1130300" y="2902908"/>
            <a:ext cx="3940175" cy="1092607"/>
          </a:xfrm>
          <a:prstGeom prst="rect">
            <a:avLst/>
          </a:prstGeom>
        </p:spPr>
        <p:txBody>
          <a:bodyPr vert="horz" wrap="square" lIns="0" tIns="0" rIns="0" bIns="0" rtlCol="0">
            <a:spAutoFit/>
          </a:bodyPr>
          <a:lstStyle/>
          <a:p>
            <a:pPr marR="26034" algn="r">
              <a:lnSpc>
                <a:spcPct val="100000"/>
              </a:lnSpc>
            </a:pPr>
            <a:endParaRPr sz="2800" dirty="0">
              <a:latin typeface="Cambria Math"/>
              <a:cs typeface="Cambria Math"/>
            </a:endParaRPr>
          </a:p>
          <a:p>
            <a:pPr marL="241300" marR="5080" indent="-228600" algn="r">
              <a:lnSpc>
                <a:spcPct val="100000"/>
              </a:lnSpc>
              <a:spcBef>
                <a:spcPts val="1755"/>
              </a:spcBef>
              <a:buFont typeface="Symbol"/>
              <a:buChar char=""/>
              <a:tabLst>
                <a:tab pos="241935" algn="l"/>
              </a:tabLst>
            </a:pPr>
            <a:r>
              <a:rPr sz="2800" spc="-20" dirty="0">
                <a:latin typeface="Calibri"/>
                <a:cs typeface="Calibri"/>
              </a:rPr>
              <a:t>Subst</a:t>
            </a:r>
            <a:r>
              <a:rPr sz="2800" spc="-15" dirty="0">
                <a:latin typeface="Calibri"/>
                <a:cs typeface="Calibri"/>
              </a:rPr>
              <a:t>itute</a:t>
            </a:r>
            <a:r>
              <a:rPr sz="2800" spc="-50" dirty="0">
                <a:latin typeface="Times New Roman"/>
                <a:cs typeface="Times New Roman"/>
              </a:rPr>
              <a:t> </a:t>
            </a:r>
            <a:r>
              <a:rPr sz="2800" spc="-155" dirty="0">
                <a:latin typeface="Cambria Math"/>
                <a:cs typeface="Cambria Math"/>
              </a:rPr>
              <a:t>𝑆</a:t>
            </a:r>
            <a:r>
              <a:rPr sz="3000" spc="330" baseline="-16666" dirty="0">
                <a:latin typeface="Cambria Math"/>
                <a:cs typeface="Cambria Math"/>
              </a:rPr>
              <a:t>𝜔</a:t>
            </a:r>
            <a:r>
              <a:rPr sz="3000" baseline="-16666" dirty="0">
                <a:latin typeface="Cambria Math"/>
                <a:cs typeface="Cambria Math"/>
              </a:rPr>
              <a:t> </a:t>
            </a:r>
            <a:r>
              <a:rPr sz="3000" spc="-127" baseline="-16666" dirty="0">
                <a:latin typeface="Cambria Math"/>
                <a:cs typeface="Cambria Math"/>
              </a:rPr>
              <a:t> </a:t>
            </a:r>
            <a:r>
              <a:rPr sz="2800" spc="-15" dirty="0">
                <a:latin typeface="Calibri"/>
                <a:cs typeface="Calibri"/>
              </a:rPr>
              <a:t>express</a:t>
            </a:r>
            <a:r>
              <a:rPr sz="2800" spc="-20" dirty="0">
                <a:latin typeface="Calibri"/>
                <a:cs typeface="Calibri"/>
              </a:rPr>
              <a:t>i</a:t>
            </a:r>
            <a:r>
              <a:rPr sz="2800" spc="-15" dirty="0">
                <a:latin typeface="Calibri"/>
                <a:cs typeface="Calibri"/>
              </a:rPr>
              <a:t>o</a:t>
            </a:r>
            <a:r>
              <a:rPr sz="2800" spc="-20" dirty="0">
                <a:latin typeface="Calibri"/>
                <a:cs typeface="Calibri"/>
              </a:rPr>
              <a:t>n:</a:t>
            </a:r>
            <a:endParaRPr sz="2800" dirty="0">
              <a:latin typeface="Calibri"/>
              <a:cs typeface="Calibri"/>
            </a:endParaRPr>
          </a:p>
        </p:txBody>
      </p:sp>
      <p:sp>
        <p:nvSpPr>
          <p:cNvPr id="13" name="object 13"/>
          <p:cNvSpPr txBox="1"/>
          <p:nvPr/>
        </p:nvSpPr>
        <p:spPr>
          <a:xfrm>
            <a:off x="2195827" y="4195523"/>
            <a:ext cx="1375410" cy="448309"/>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470" dirty="0">
                <a:latin typeface="Cambria Math"/>
                <a:cs typeface="Cambria Math"/>
              </a:rPr>
              <a:t>𝑊</a:t>
            </a:r>
            <a:r>
              <a:rPr sz="3000" spc="60" baseline="-16666" dirty="0">
                <a:latin typeface="Cambria Math"/>
                <a:cs typeface="Cambria Math"/>
              </a:rPr>
              <a:t>1</a:t>
            </a:r>
            <a:r>
              <a:rPr sz="3000" spc="232" baseline="-16666" dirty="0">
                <a:latin typeface="Cambria Math"/>
                <a:cs typeface="Cambria Math"/>
              </a:rPr>
              <a:t>2</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endParaRPr sz="4200" baseline="2976">
              <a:latin typeface="Cambria Math"/>
              <a:cs typeface="Cambria Math"/>
            </a:endParaRPr>
          </a:p>
        </p:txBody>
      </p:sp>
      <p:sp>
        <p:nvSpPr>
          <p:cNvPr id="14" name="object 14"/>
          <p:cNvSpPr txBox="1"/>
          <p:nvPr/>
        </p:nvSpPr>
        <p:spPr>
          <a:xfrm>
            <a:off x="2697224" y="4721685"/>
            <a:ext cx="36258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d</a:t>
            </a:r>
            <a:r>
              <a:rPr sz="2800" spc="-30" dirty="0">
                <a:latin typeface="Cambria Math"/>
                <a:cs typeface="Cambria Math"/>
              </a:rPr>
              <a:t>𝑡</a:t>
            </a:r>
            <a:endParaRPr sz="2800">
              <a:latin typeface="Cambria Math"/>
              <a:cs typeface="Cambria Math"/>
            </a:endParaRPr>
          </a:p>
        </p:txBody>
      </p:sp>
      <p:sp>
        <p:nvSpPr>
          <p:cNvPr id="15" name="object 15"/>
          <p:cNvSpPr/>
          <p:nvPr/>
        </p:nvSpPr>
        <p:spPr>
          <a:xfrm>
            <a:off x="2208525" y="4669893"/>
            <a:ext cx="1348740" cy="0"/>
          </a:xfrm>
          <a:custGeom>
            <a:avLst/>
            <a:gdLst/>
            <a:ahLst/>
            <a:cxnLst/>
            <a:rect l="l" t="t" r="r" b="b"/>
            <a:pathLst>
              <a:path w="1348739">
                <a:moveTo>
                  <a:pt x="0" y="0"/>
                </a:moveTo>
                <a:lnTo>
                  <a:pt x="1348739" y="0"/>
                </a:lnTo>
              </a:path>
            </a:pathLst>
          </a:custGeom>
          <a:ln w="24439">
            <a:solidFill>
              <a:srgbClr val="000000"/>
            </a:solidFill>
          </a:ln>
        </p:spPr>
        <p:txBody>
          <a:bodyPr wrap="square" lIns="0" tIns="0" rIns="0" bIns="0" rtlCol="0"/>
          <a:lstStyle/>
          <a:p>
            <a:endParaRPr/>
          </a:p>
        </p:txBody>
      </p:sp>
      <p:sp>
        <p:nvSpPr>
          <p:cNvPr id="16" name="object 16"/>
          <p:cNvSpPr/>
          <p:nvPr/>
        </p:nvSpPr>
        <p:spPr>
          <a:xfrm>
            <a:off x="4555875" y="4463927"/>
            <a:ext cx="236220" cy="0"/>
          </a:xfrm>
          <a:custGeom>
            <a:avLst/>
            <a:gdLst/>
            <a:ahLst/>
            <a:cxnLst/>
            <a:rect l="l" t="t" r="r" b="b"/>
            <a:pathLst>
              <a:path w="236220">
                <a:moveTo>
                  <a:pt x="0" y="0"/>
                </a:moveTo>
                <a:lnTo>
                  <a:pt x="236219" y="0"/>
                </a:lnTo>
              </a:path>
            </a:pathLst>
          </a:custGeom>
          <a:ln w="24129">
            <a:solidFill>
              <a:srgbClr val="000000"/>
            </a:solidFill>
          </a:ln>
        </p:spPr>
        <p:txBody>
          <a:bodyPr wrap="square" lIns="0" tIns="0" rIns="0" bIns="0" rtlCol="0"/>
          <a:lstStyle/>
          <a:p>
            <a:endParaRPr/>
          </a:p>
        </p:txBody>
      </p:sp>
      <p:sp>
        <p:nvSpPr>
          <p:cNvPr id="17" name="object 17"/>
          <p:cNvSpPr txBox="1"/>
          <p:nvPr/>
        </p:nvSpPr>
        <p:spPr>
          <a:xfrm>
            <a:off x="3643633" y="4482409"/>
            <a:ext cx="1822450" cy="4318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ℏ𝜔</a:t>
            </a:r>
            <a:r>
              <a:rPr sz="2800" spc="-80" dirty="0">
                <a:latin typeface="Cambria Math"/>
                <a:cs typeface="Cambria Math"/>
              </a:rPr>
              <a:t> </a:t>
            </a:r>
            <a:r>
              <a:rPr sz="2800" spc="-30" dirty="0">
                <a:latin typeface="Cambria Math"/>
                <a:cs typeface="Cambria Math"/>
              </a:rPr>
              <a:t>𝑅</a:t>
            </a:r>
            <a:r>
              <a:rPr sz="2800" spc="-70" dirty="0">
                <a:latin typeface="Cambria Math"/>
                <a:cs typeface="Cambria Math"/>
              </a:rPr>
              <a:t> </a:t>
            </a:r>
            <a:r>
              <a:rPr sz="2800" spc="0" dirty="0">
                <a:latin typeface="Cambria Math"/>
                <a:cs typeface="Cambria Math"/>
              </a:rPr>
              <a:t>𝛥</a:t>
            </a:r>
            <a:r>
              <a:rPr sz="2800" spc="-254" dirty="0">
                <a:latin typeface="Cambria Math"/>
                <a:cs typeface="Cambria Math"/>
              </a:rPr>
              <a:t>𝑁</a:t>
            </a:r>
            <a:r>
              <a:rPr sz="3000" spc="60" baseline="-16666" dirty="0">
                <a:latin typeface="Cambria Math"/>
                <a:cs typeface="Cambria Math"/>
              </a:rPr>
              <a:t>0</a:t>
            </a:r>
            <a:endParaRPr sz="3000" baseline="-16666">
              <a:latin typeface="Cambria Math"/>
              <a:cs typeface="Cambria Math"/>
            </a:endParaRPr>
          </a:p>
        </p:txBody>
      </p:sp>
      <p:sp>
        <p:nvSpPr>
          <p:cNvPr id="18" name="object 18"/>
          <p:cNvSpPr txBox="1"/>
          <p:nvPr/>
        </p:nvSpPr>
        <p:spPr>
          <a:xfrm>
            <a:off x="7054995" y="4159475"/>
            <a:ext cx="1369695" cy="484505"/>
          </a:xfrm>
          <a:prstGeom prst="rect">
            <a:avLst/>
          </a:prstGeom>
        </p:spPr>
        <p:txBody>
          <a:bodyPr vert="horz" wrap="square" lIns="0" tIns="0" rIns="0" bIns="0" rtlCol="0">
            <a:spAutoFit/>
          </a:bodyPr>
          <a:lstStyle/>
          <a:p>
            <a:pPr marL="12700">
              <a:lnSpc>
                <a:spcPct val="100000"/>
              </a:lnSpc>
            </a:pPr>
            <a:r>
              <a:rPr sz="2800" spc="-155" dirty="0">
                <a:latin typeface="Cambria Math"/>
                <a:cs typeface="Cambria Math"/>
              </a:rPr>
              <a:t>𝑆</a:t>
            </a:r>
            <a:r>
              <a:rPr sz="3000" spc="232" baseline="-16666" dirty="0">
                <a:latin typeface="Cambria Math"/>
                <a:cs typeface="Cambria Math"/>
              </a:rPr>
              <a:t>0</a:t>
            </a:r>
            <a:r>
              <a:rPr sz="4200" spc="-22" baseline="2976" dirty="0">
                <a:latin typeface="Cambria Math"/>
                <a:cs typeface="Cambria Math"/>
              </a:rPr>
              <a:t>(</a:t>
            </a:r>
            <a:r>
              <a:rPr sz="2800" spc="30" dirty="0">
                <a:latin typeface="Cambria Math"/>
                <a:cs typeface="Cambria Math"/>
              </a:rPr>
              <a:t>𝛾</a:t>
            </a:r>
            <a:r>
              <a:rPr sz="2800" spc="-20" dirty="0">
                <a:latin typeface="Cambria Math"/>
                <a:cs typeface="Cambria Math"/>
              </a:rPr>
              <a:t>/2</a:t>
            </a:r>
            <a:r>
              <a:rPr sz="4200" spc="-22" baseline="2976" dirty="0">
                <a:latin typeface="Cambria Math"/>
                <a:cs typeface="Cambria Math"/>
              </a:rPr>
              <a:t>)</a:t>
            </a:r>
            <a:r>
              <a:rPr sz="3000" spc="60" baseline="29166" dirty="0">
                <a:latin typeface="Cambria Math"/>
                <a:cs typeface="Cambria Math"/>
              </a:rPr>
              <a:t>2</a:t>
            </a:r>
            <a:endParaRPr sz="3000" baseline="29166">
              <a:latin typeface="Cambria Math"/>
              <a:cs typeface="Cambria Math"/>
            </a:endParaRPr>
          </a:p>
        </p:txBody>
      </p:sp>
      <p:sp>
        <p:nvSpPr>
          <p:cNvPr id="19" name="object 19"/>
          <p:cNvSpPr txBox="1"/>
          <p:nvPr/>
        </p:nvSpPr>
        <p:spPr>
          <a:xfrm>
            <a:off x="5571875" y="4693256"/>
            <a:ext cx="4351020" cy="459740"/>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5" dirty="0">
                <a:latin typeface="Cambria Math"/>
                <a:cs typeface="Cambria Math"/>
              </a:rPr>
              <a:t>𝜔</a:t>
            </a:r>
            <a:r>
              <a:rPr sz="3000" spc="232" baseline="-16666" dirty="0">
                <a:latin typeface="Cambria Math"/>
                <a:cs typeface="Cambria Math"/>
              </a:rPr>
              <a:t>0</a:t>
            </a:r>
            <a:r>
              <a:rPr sz="4200" spc="-22" baseline="2976" dirty="0">
                <a:latin typeface="Cambria Math"/>
                <a:cs typeface="Cambria Math"/>
              </a:rPr>
              <a:t>)</a:t>
            </a:r>
            <a:r>
              <a:rPr sz="3000" spc="60" baseline="23611" dirty="0">
                <a:latin typeface="Cambria Math"/>
                <a:cs typeface="Cambria Math"/>
              </a:rPr>
              <a:t>2</a:t>
            </a:r>
            <a:r>
              <a:rPr sz="3000" baseline="23611" dirty="0">
                <a:latin typeface="Cambria Math"/>
                <a:cs typeface="Cambria Math"/>
              </a:rPr>
              <a:t> </a:t>
            </a:r>
            <a:r>
              <a:rPr sz="3000" spc="-217"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4200" spc="-22" baseline="2976" dirty="0">
                <a:latin typeface="Cambria Math"/>
                <a:cs typeface="Cambria Math"/>
              </a:rPr>
              <a:t>(</a:t>
            </a:r>
            <a:r>
              <a:rPr sz="2800" spc="30" dirty="0">
                <a:latin typeface="Cambria Math"/>
                <a:cs typeface="Cambria Math"/>
              </a:rPr>
              <a:t>𝛾</a:t>
            </a:r>
            <a:r>
              <a:rPr sz="2800" spc="-5" dirty="0">
                <a:latin typeface="Cambria Math"/>
                <a:cs typeface="Cambria Math"/>
              </a:rPr>
              <a:t>/</a:t>
            </a:r>
            <a:r>
              <a:rPr sz="2800" spc="-25" dirty="0">
                <a:latin typeface="Cambria Math"/>
                <a:cs typeface="Cambria Math"/>
              </a:rPr>
              <a:t>2</a:t>
            </a:r>
            <a:r>
              <a:rPr sz="4200" spc="-22" baseline="2976" dirty="0">
                <a:latin typeface="Cambria Math"/>
                <a:cs typeface="Cambria Math"/>
              </a:rPr>
              <a:t>)</a:t>
            </a:r>
            <a:r>
              <a:rPr sz="3000" spc="60" baseline="23611" dirty="0">
                <a:latin typeface="Cambria Math"/>
                <a:cs typeface="Cambria Math"/>
              </a:rPr>
              <a:t>2</a:t>
            </a:r>
            <a:r>
              <a:rPr sz="3000" spc="225" baseline="23611" dirty="0">
                <a:latin typeface="Cambria Math"/>
                <a:cs typeface="Cambria Math"/>
              </a:rPr>
              <a:t> </a:t>
            </a:r>
            <a:r>
              <a:rPr sz="4200" spc="-15" baseline="2976" dirty="0">
                <a:latin typeface="Cambria Math"/>
                <a:cs typeface="Cambria Math"/>
              </a:rPr>
              <a:t>(</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55" dirty="0">
                <a:latin typeface="Cambria Math"/>
                <a:cs typeface="Cambria Math"/>
              </a:rPr>
              <a:t>𝑆</a:t>
            </a:r>
            <a:r>
              <a:rPr sz="3000" spc="232" baseline="-16666" dirty="0">
                <a:latin typeface="Cambria Math"/>
                <a:cs typeface="Cambria Math"/>
              </a:rPr>
              <a:t>0</a:t>
            </a:r>
            <a:r>
              <a:rPr sz="4200" spc="-22" baseline="2976" dirty="0">
                <a:latin typeface="Cambria Math"/>
                <a:cs typeface="Cambria Math"/>
              </a:rPr>
              <a:t>)</a:t>
            </a:r>
            <a:endParaRPr sz="4200" baseline="2976">
              <a:latin typeface="Cambria Math"/>
              <a:cs typeface="Cambria Math"/>
            </a:endParaRPr>
          </a:p>
        </p:txBody>
      </p:sp>
      <p:sp>
        <p:nvSpPr>
          <p:cNvPr id="20" name="object 20"/>
          <p:cNvSpPr/>
          <p:nvPr/>
        </p:nvSpPr>
        <p:spPr>
          <a:xfrm>
            <a:off x="5584575" y="4669893"/>
            <a:ext cx="4324350" cy="0"/>
          </a:xfrm>
          <a:custGeom>
            <a:avLst/>
            <a:gdLst/>
            <a:ahLst/>
            <a:cxnLst/>
            <a:rect l="l" t="t" r="r" b="b"/>
            <a:pathLst>
              <a:path w="4324350">
                <a:moveTo>
                  <a:pt x="0" y="0"/>
                </a:moveTo>
                <a:lnTo>
                  <a:pt x="4324227" y="0"/>
                </a:lnTo>
              </a:path>
            </a:pathLst>
          </a:custGeom>
          <a:ln w="24439">
            <a:solidFill>
              <a:srgbClr val="000000"/>
            </a:solidFill>
          </a:ln>
        </p:spPr>
        <p:txBody>
          <a:bodyPr wrap="square" lIns="0" tIns="0" rIns="0" bIns="0" rtlCol="0"/>
          <a:lstStyle/>
          <a:p>
            <a:endParaRPr/>
          </a:p>
        </p:txBody>
      </p:sp>
      <p:sp>
        <p:nvSpPr>
          <p:cNvPr id="21" name="object 21"/>
          <p:cNvSpPr txBox="1"/>
          <p:nvPr/>
        </p:nvSpPr>
        <p:spPr>
          <a:xfrm>
            <a:off x="9897626" y="4482409"/>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pic>
        <p:nvPicPr>
          <p:cNvPr id="23" name="Picture 22">
            <a:extLst>
              <a:ext uri="{FF2B5EF4-FFF2-40B4-BE49-F238E27FC236}">
                <a16:creationId xmlns:a16="http://schemas.microsoft.com/office/drawing/2014/main" id="{7FAE3250-2459-2E22-326F-2DF87CDF50FA}"/>
              </a:ext>
            </a:extLst>
          </p:cNvPr>
          <p:cNvPicPr>
            <a:picLocks noChangeAspect="1"/>
          </p:cNvPicPr>
          <p:nvPr/>
        </p:nvPicPr>
        <p:blipFill>
          <a:blip r:embed="rId3"/>
          <a:stretch>
            <a:fillRect/>
          </a:stretch>
        </p:blipFill>
        <p:spPr>
          <a:xfrm>
            <a:off x="6040357" y="2396385"/>
            <a:ext cx="3556523" cy="8802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16451" y="2220346"/>
            <a:ext cx="1073785" cy="0"/>
          </a:xfrm>
          <a:custGeom>
            <a:avLst/>
            <a:gdLst/>
            <a:ahLst/>
            <a:cxnLst/>
            <a:rect l="l" t="t" r="r" b="b"/>
            <a:pathLst>
              <a:path w="1073784">
                <a:moveTo>
                  <a:pt x="0" y="0"/>
                </a:moveTo>
                <a:lnTo>
                  <a:pt x="1073206" y="0"/>
                </a:lnTo>
              </a:path>
            </a:pathLst>
          </a:custGeom>
          <a:ln w="24129">
            <a:solidFill>
              <a:srgbClr val="000000"/>
            </a:solidFill>
          </a:ln>
        </p:spPr>
        <p:txBody>
          <a:bodyPr wrap="square" lIns="0" tIns="0" rIns="0" bIns="0" rtlCol="0"/>
          <a:lstStyle/>
          <a:p>
            <a:endParaRPr/>
          </a:p>
        </p:txBody>
      </p:sp>
      <p:sp>
        <p:nvSpPr>
          <p:cNvPr id="3" name="object 3"/>
          <p:cNvSpPr/>
          <p:nvPr/>
        </p:nvSpPr>
        <p:spPr>
          <a:xfrm>
            <a:off x="5939668" y="3631813"/>
            <a:ext cx="196850" cy="0"/>
          </a:xfrm>
          <a:custGeom>
            <a:avLst/>
            <a:gdLst/>
            <a:ahLst/>
            <a:cxnLst/>
            <a:rect l="l" t="t" r="r" b="b"/>
            <a:pathLst>
              <a:path w="196850">
                <a:moveTo>
                  <a:pt x="0" y="0"/>
                </a:moveTo>
                <a:lnTo>
                  <a:pt x="196595" y="0"/>
                </a:lnTo>
              </a:path>
            </a:pathLst>
          </a:custGeom>
          <a:ln w="24129">
            <a:solidFill>
              <a:srgbClr val="000000"/>
            </a:solidFill>
          </a:ln>
        </p:spPr>
        <p:txBody>
          <a:bodyPr wrap="square" lIns="0" tIns="0" rIns="0" bIns="0" rtlCol="0"/>
          <a:lstStyle/>
          <a:p>
            <a:endParaRPr/>
          </a:p>
        </p:txBody>
      </p:sp>
      <p:sp>
        <p:nvSpPr>
          <p:cNvPr id="4" name="object 4"/>
          <p:cNvSpPr/>
          <p:nvPr/>
        </p:nvSpPr>
        <p:spPr>
          <a:xfrm>
            <a:off x="3337803" y="4340483"/>
            <a:ext cx="228600" cy="0"/>
          </a:xfrm>
          <a:custGeom>
            <a:avLst/>
            <a:gdLst/>
            <a:ahLst/>
            <a:cxnLst/>
            <a:rect l="l" t="t" r="r" b="b"/>
            <a:pathLst>
              <a:path w="228600">
                <a:moveTo>
                  <a:pt x="0" y="0"/>
                </a:moveTo>
                <a:lnTo>
                  <a:pt x="228599"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914400" y="838200"/>
            <a:ext cx="10380980" cy="4608185"/>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Lst>
            </a:pPr>
            <a:r>
              <a:rPr sz="2800" spc="-20" dirty="0">
                <a:latin typeface="Calibri"/>
                <a:cs typeface="Calibri"/>
              </a:rPr>
              <a:t>Th</a:t>
            </a:r>
            <a:r>
              <a:rPr sz="2800" spc="-15" dirty="0">
                <a:latin typeface="Calibri"/>
                <a:cs typeface="Calibri"/>
              </a:rPr>
              <a:t>e</a:t>
            </a:r>
            <a:r>
              <a:rPr sz="2800" spc="225" dirty="0">
                <a:latin typeface="Times New Roman"/>
                <a:cs typeface="Times New Roman"/>
              </a:rPr>
              <a:t> </a:t>
            </a:r>
            <a:r>
              <a:rPr sz="2800" spc="-25" dirty="0">
                <a:latin typeface="Calibri"/>
                <a:cs typeface="Calibri"/>
              </a:rPr>
              <a:t>denom</a:t>
            </a:r>
            <a:r>
              <a:rPr sz="2800" dirty="0">
                <a:latin typeface="Calibri"/>
                <a:cs typeface="Calibri"/>
              </a:rPr>
              <a:t>i</a:t>
            </a:r>
            <a:r>
              <a:rPr sz="2800" spc="-20" dirty="0">
                <a:latin typeface="Calibri"/>
                <a:cs typeface="Calibri"/>
              </a:rPr>
              <a:t>nato</a:t>
            </a:r>
            <a:r>
              <a:rPr sz="2800" spc="-10" dirty="0">
                <a:latin typeface="Calibri"/>
                <a:cs typeface="Calibri"/>
              </a:rPr>
              <a:t>r</a:t>
            </a:r>
            <a:r>
              <a:rPr sz="2800" spc="225" dirty="0">
                <a:latin typeface="Times New Roman"/>
                <a:cs typeface="Times New Roman"/>
              </a:rPr>
              <a:t> </a:t>
            </a:r>
            <a:r>
              <a:rPr sz="2800" spc="-20" dirty="0">
                <a:latin typeface="Calibri"/>
                <a:cs typeface="Calibri"/>
              </a:rPr>
              <a:t>h</a:t>
            </a:r>
            <a:r>
              <a:rPr sz="2800" spc="-5" dirty="0">
                <a:latin typeface="Calibri"/>
                <a:cs typeface="Calibri"/>
              </a:rPr>
              <a:t>a</a:t>
            </a:r>
            <a:r>
              <a:rPr sz="2800" spc="-15" dirty="0">
                <a:latin typeface="Calibri"/>
                <a:cs typeface="Calibri"/>
              </a:rPr>
              <a:t>s</a:t>
            </a:r>
            <a:r>
              <a:rPr sz="2800" spc="215" dirty="0">
                <a:latin typeface="Times New Roman"/>
                <a:cs typeface="Times New Roman"/>
              </a:rPr>
              <a:t> </a:t>
            </a:r>
            <a:r>
              <a:rPr sz="2800" spc="-15" dirty="0">
                <a:latin typeface="Calibri"/>
                <a:cs typeface="Calibri"/>
              </a:rPr>
              <a:t>exa</a:t>
            </a:r>
            <a:r>
              <a:rPr sz="2800" spc="-10" dirty="0">
                <a:latin typeface="Calibri"/>
                <a:cs typeface="Calibri"/>
              </a:rPr>
              <a:t>ctly</a:t>
            </a:r>
            <a:r>
              <a:rPr sz="2800" spc="204" dirty="0">
                <a:latin typeface="Times New Roman"/>
                <a:cs typeface="Times New Roman"/>
              </a:rPr>
              <a:t> </a:t>
            </a:r>
            <a:r>
              <a:rPr sz="2800" spc="-15" dirty="0">
                <a:latin typeface="Calibri"/>
                <a:cs typeface="Calibri"/>
              </a:rPr>
              <a:t>the</a:t>
            </a:r>
            <a:r>
              <a:rPr sz="2800" spc="215" dirty="0">
                <a:latin typeface="Times New Roman"/>
                <a:cs typeface="Times New Roman"/>
              </a:rPr>
              <a:t> </a:t>
            </a:r>
            <a:r>
              <a:rPr sz="2800" spc="-20" dirty="0">
                <a:latin typeface="Calibri"/>
                <a:cs typeface="Calibri"/>
              </a:rPr>
              <a:t>struc</a:t>
            </a:r>
            <a:r>
              <a:rPr sz="2800" spc="0" dirty="0">
                <a:latin typeface="Calibri"/>
                <a:cs typeface="Calibri"/>
              </a:rPr>
              <a:t>t</a:t>
            </a:r>
            <a:r>
              <a:rPr sz="2800" spc="-20" dirty="0">
                <a:latin typeface="Calibri"/>
                <a:cs typeface="Calibri"/>
              </a:rPr>
              <a:t>ur</a:t>
            </a:r>
            <a:r>
              <a:rPr sz="2800" spc="-15" dirty="0">
                <a:latin typeface="Calibri"/>
                <a:cs typeface="Calibri"/>
              </a:rPr>
              <a:t>e</a:t>
            </a:r>
            <a:r>
              <a:rPr sz="2800" spc="215" dirty="0">
                <a:latin typeface="Times New Roman"/>
                <a:cs typeface="Times New Roman"/>
              </a:rPr>
              <a:t> </a:t>
            </a:r>
            <a:r>
              <a:rPr sz="2800" spc="-20" dirty="0">
                <a:latin typeface="Calibri"/>
                <a:cs typeface="Calibri"/>
              </a:rPr>
              <a:t>o</a:t>
            </a:r>
            <a:r>
              <a:rPr sz="2800" spc="-10" dirty="0">
                <a:latin typeface="Calibri"/>
                <a:cs typeface="Calibri"/>
              </a:rPr>
              <a:t>f</a:t>
            </a:r>
            <a:r>
              <a:rPr sz="2800" spc="220" dirty="0">
                <a:latin typeface="Times New Roman"/>
                <a:cs typeface="Times New Roman"/>
              </a:rPr>
              <a:t> </a:t>
            </a:r>
            <a:r>
              <a:rPr sz="2800" spc="-15" dirty="0">
                <a:latin typeface="Calibri"/>
                <a:cs typeface="Calibri"/>
              </a:rPr>
              <a:t>a</a:t>
            </a:r>
            <a:r>
              <a:rPr sz="2800" spc="225" dirty="0">
                <a:latin typeface="Times New Roman"/>
                <a:cs typeface="Times New Roman"/>
              </a:rPr>
              <a:t> </a:t>
            </a:r>
            <a:r>
              <a:rPr sz="2800" spc="-20" dirty="0">
                <a:latin typeface="Calibri"/>
                <a:cs typeface="Calibri"/>
              </a:rPr>
              <a:t>Lorentz</a:t>
            </a:r>
            <a:r>
              <a:rPr sz="2800" spc="-5" dirty="0">
                <a:latin typeface="Calibri"/>
                <a:cs typeface="Calibri"/>
              </a:rPr>
              <a:t>i</a:t>
            </a:r>
            <a:r>
              <a:rPr sz="2800" spc="-15" dirty="0">
                <a:latin typeface="Calibri"/>
                <a:cs typeface="Calibri"/>
              </a:rPr>
              <a:t>an</a:t>
            </a:r>
            <a:r>
              <a:rPr sz="2800" spc="229"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215" dirty="0">
                <a:latin typeface="Times New Roman"/>
                <a:cs typeface="Times New Roman"/>
              </a:rPr>
              <a:t> </a:t>
            </a:r>
            <a:r>
              <a:rPr sz="2800" spc="-15" dirty="0">
                <a:latin typeface="Calibri"/>
                <a:cs typeface="Calibri"/>
              </a:rPr>
              <a:t>an</a:t>
            </a:r>
            <a:r>
              <a:rPr sz="2800" spc="-10" dirty="0">
                <a:latin typeface="Times New Roman"/>
                <a:cs typeface="Times New Roman"/>
              </a:rPr>
              <a:t> </a:t>
            </a:r>
            <a:r>
              <a:rPr sz="2800" spc="-15" dirty="0">
                <a:latin typeface="Calibri"/>
                <a:cs typeface="Calibri"/>
              </a:rPr>
              <a:t>enlarged</a:t>
            </a:r>
            <a:r>
              <a:rPr sz="2800" spc="-70" dirty="0">
                <a:latin typeface="Times New Roman"/>
                <a:cs typeface="Times New Roman"/>
              </a:rPr>
              <a:t> </a:t>
            </a:r>
            <a:r>
              <a:rPr sz="2800" spc="-10" dirty="0">
                <a:latin typeface="Calibri"/>
                <a:cs typeface="Calibri"/>
              </a:rPr>
              <a:t>h</a:t>
            </a:r>
            <a:r>
              <a:rPr sz="2800" spc="-15" dirty="0">
                <a:latin typeface="Calibri"/>
                <a:cs typeface="Calibri"/>
              </a:rPr>
              <a:t>a</a:t>
            </a:r>
            <a:r>
              <a:rPr sz="2800" spc="-5" dirty="0">
                <a:latin typeface="Calibri"/>
                <a:cs typeface="Calibri"/>
              </a:rPr>
              <a:t>lf</a:t>
            </a:r>
            <a:r>
              <a:rPr sz="2800" spc="-15" dirty="0">
                <a:latin typeface="Calibri"/>
                <a:cs typeface="Calibri"/>
              </a:rPr>
              <a:t>-</a:t>
            </a:r>
            <a:r>
              <a:rPr sz="2800" spc="-20" dirty="0">
                <a:latin typeface="Calibri"/>
                <a:cs typeface="Calibri"/>
              </a:rPr>
              <a:t>w</a:t>
            </a:r>
            <a:r>
              <a:rPr sz="2800" spc="-5" dirty="0">
                <a:latin typeface="Calibri"/>
                <a:cs typeface="Calibri"/>
              </a:rPr>
              <a:t>i</a:t>
            </a:r>
            <a:r>
              <a:rPr sz="2800" spc="-20" dirty="0">
                <a:latin typeface="Calibri"/>
                <a:cs typeface="Calibri"/>
              </a:rPr>
              <a:t>dth</a:t>
            </a:r>
            <a:endParaRPr sz="2800" dirty="0">
              <a:latin typeface="Calibri"/>
              <a:cs typeface="Calibri"/>
            </a:endParaRPr>
          </a:p>
          <a:p>
            <a:pPr marL="7620" algn="ctr">
              <a:lnSpc>
                <a:spcPct val="100000"/>
              </a:lnSpc>
              <a:spcBef>
                <a:spcPts val="2305"/>
              </a:spcBef>
            </a:pPr>
            <a:r>
              <a:rPr sz="2800" spc="-300" dirty="0">
                <a:solidFill>
                  <a:srgbClr val="FF0000"/>
                </a:solidFill>
                <a:latin typeface="Cambria Math"/>
                <a:cs typeface="Cambria Math"/>
              </a:rPr>
              <a:t>𝛾</a:t>
            </a:r>
            <a:r>
              <a:rPr sz="3000" baseline="-16666" dirty="0">
                <a:solidFill>
                  <a:srgbClr val="FF0000"/>
                </a:solidFill>
                <a:latin typeface="Calibri"/>
                <a:cs typeface="Calibri"/>
              </a:rPr>
              <a:t>s </a:t>
            </a:r>
            <a:r>
              <a:rPr sz="3000" spc="-15" baseline="-16666" dirty="0">
                <a:solidFill>
                  <a:srgbClr val="FF0000"/>
                </a:solidFill>
                <a:latin typeface="Calibri"/>
                <a:cs typeface="Calibri"/>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50" dirty="0">
                <a:solidFill>
                  <a:srgbClr val="FF0000"/>
                </a:solidFill>
                <a:latin typeface="Cambria Math"/>
                <a:cs typeface="Cambria Math"/>
              </a:rPr>
              <a:t>𝛾</a:t>
            </a:r>
            <a:r>
              <a:rPr sz="4200" spc="330" baseline="-2976" dirty="0">
                <a:solidFill>
                  <a:srgbClr val="FF0000"/>
                </a:solidFill>
                <a:latin typeface="Cambria Math"/>
                <a:cs typeface="Cambria Math"/>
              </a:rPr>
              <a:t>√</a:t>
            </a:r>
            <a:r>
              <a:rPr sz="4200" spc="-209" baseline="-2976" dirty="0">
                <a:solidFill>
                  <a:srgbClr val="FF0000"/>
                </a:solidFill>
                <a:latin typeface="Cambria Math"/>
                <a:cs typeface="Cambria Math"/>
              </a:rPr>
              <a:t> </a:t>
            </a:r>
            <a:r>
              <a:rPr sz="2800" spc="-20" dirty="0">
                <a:solidFill>
                  <a:srgbClr val="FF0000"/>
                </a:solidFill>
                <a:latin typeface="Cambria Math"/>
                <a:cs typeface="Cambria Math"/>
              </a:rPr>
              <a:t>1</a:t>
            </a:r>
            <a:r>
              <a:rPr sz="2800" spc="-5" dirty="0">
                <a:solidFill>
                  <a:srgbClr val="FF0000"/>
                </a:solidFill>
                <a:latin typeface="Cambria Math"/>
                <a:cs typeface="Cambria Math"/>
              </a:rPr>
              <a:t> </a:t>
            </a:r>
            <a:r>
              <a:rPr sz="2800" spc="-25" dirty="0">
                <a:solidFill>
                  <a:srgbClr val="FF0000"/>
                </a:solidFill>
                <a:latin typeface="Cambria Math"/>
                <a:cs typeface="Cambria Math"/>
              </a:rPr>
              <a:t>+</a:t>
            </a:r>
            <a:r>
              <a:rPr sz="2800" spc="15" dirty="0">
                <a:solidFill>
                  <a:srgbClr val="FF0000"/>
                </a:solidFill>
                <a:latin typeface="Cambria Math"/>
                <a:cs typeface="Cambria Math"/>
              </a:rPr>
              <a:t> </a:t>
            </a:r>
            <a:r>
              <a:rPr sz="2800" spc="-155" dirty="0">
                <a:solidFill>
                  <a:srgbClr val="FF0000"/>
                </a:solidFill>
                <a:latin typeface="Cambria Math"/>
                <a:cs typeface="Cambria Math"/>
              </a:rPr>
              <a:t>𝑆</a:t>
            </a:r>
            <a:r>
              <a:rPr sz="3000" spc="60" baseline="-16666" dirty="0">
                <a:solidFill>
                  <a:srgbClr val="FF0000"/>
                </a:solidFill>
                <a:latin typeface="Cambria Math"/>
                <a:cs typeface="Cambria Math"/>
              </a:rPr>
              <a:t>0</a:t>
            </a:r>
            <a:r>
              <a:rPr sz="3000" spc="225" baseline="-16666" dirty="0">
                <a:solidFill>
                  <a:srgbClr val="FF0000"/>
                </a:solidFill>
                <a:latin typeface="Cambria Math"/>
                <a:cs typeface="Cambria Math"/>
              </a:rPr>
              <a:t> </a:t>
            </a:r>
            <a:r>
              <a:rPr sz="2800" spc="-10" dirty="0">
                <a:solidFill>
                  <a:srgbClr val="FF0000"/>
                </a:solidFill>
                <a:latin typeface="Cambria Math"/>
                <a:cs typeface="Cambria Math"/>
              </a:rPr>
              <a:t>.</a:t>
            </a:r>
            <a:endParaRPr sz="2800" dirty="0">
              <a:solidFill>
                <a:srgbClr val="FF0000"/>
              </a:solidFill>
              <a:latin typeface="Cambria Math"/>
              <a:cs typeface="Cambria Math"/>
            </a:endParaRPr>
          </a:p>
          <a:p>
            <a:pPr marL="469900" indent="-228600">
              <a:lnSpc>
                <a:spcPct val="100000"/>
              </a:lnSpc>
              <a:spcBef>
                <a:spcPts val="2100"/>
              </a:spcBef>
              <a:buFont typeface="Symbol"/>
              <a:buChar char=""/>
              <a:tabLst>
                <a:tab pos="470534" algn="l"/>
              </a:tabLst>
            </a:pPr>
            <a:r>
              <a:rPr sz="2800" spc="-15" dirty="0">
                <a:latin typeface="Calibri"/>
                <a:cs typeface="Calibri"/>
              </a:rPr>
              <a:t>P</a:t>
            </a:r>
            <a:r>
              <a:rPr sz="2800" spc="-25" dirty="0">
                <a:latin typeface="Calibri"/>
                <a:cs typeface="Calibri"/>
              </a:rPr>
              <a:t>h</a:t>
            </a:r>
            <a:r>
              <a:rPr sz="2800" spc="-15" dirty="0">
                <a:latin typeface="Calibri"/>
                <a:cs typeface="Calibri"/>
              </a:rPr>
              <a:t>ys</a:t>
            </a:r>
            <a:r>
              <a:rPr sz="2800" spc="-5"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meani</a:t>
            </a:r>
            <a:r>
              <a:rPr sz="2800" spc="-20" dirty="0">
                <a:latin typeface="Calibri"/>
                <a:cs typeface="Calibri"/>
              </a:rPr>
              <a:t>ng:</a:t>
            </a:r>
            <a:endParaRPr sz="2800" dirty="0">
              <a:latin typeface="Calibri"/>
              <a:cs typeface="Calibri"/>
            </a:endParaRPr>
          </a:p>
          <a:p>
            <a:pPr marL="469900" indent="-228600">
              <a:lnSpc>
                <a:spcPct val="100000"/>
              </a:lnSpc>
              <a:spcBef>
                <a:spcPts val="2195"/>
              </a:spcBef>
              <a:buFont typeface="Symbol"/>
              <a:buChar char=""/>
              <a:tabLst>
                <a:tab pos="470534" algn="l"/>
              </a:tabLst>
            </a:pPr>
            <a:r>
              <a:rPr sz="2800" spc="-15" dirty="0">
                <a:latin typeface="Calibri"/>
                <a:cs typeface="Calibri"/>
              </a:rPr>
              <a:t>At</a:t>
            </a:r>
            <a:r>
              <a:rPr sz="2800" spc="-65" dirty="0">
                <a:latin typeface="Times New Roman"/>
                <a:cs typeface="Times New Roman"/>
              </a:rPr>
              <a:t> </a:t>
            </a:r>
            <a:r>
              <a:rPr sz="2800" spc="-155" dirty="0">
                <a:latin typeface="Cambria Math"/>
                <a:cs typeface="Cambria Math"/>
              </a:rPr>
              <a:t>𝑆</a:t>
            </a:r>
            <a:r>
              <a:rPr sz="3000" spc="60" baseline="-16666" dirty="0">
                <a:latin typeface="Cambria Math"/>
                <a:cs typeface="Cambria Math"/>
              </a:rPr>
              <a:t>0</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30" dirty="0">
                <a:latin typeface="Cambria Math"/>
                <a:cs typeface="Cambria Math"/>
              </a:rPr>
              <a:t> </a:t>
            </a:r>
            <a:r>
              <a:rPr sz="2800" spc="-15" dirty="0">
                <a:latin typeface="Calibri"/>
                <a:cs typeface="Calibri"/>
              </a:rPr>
              <a:t>the</a:t>
            </a:r>
            <a:r>
              <a:rPr sz="2800" spc="-70" dirty="0">
                <a:latin typeface="Times New Roman"/>
                <a:cs typeface="Times New Roman"/>
              </a:rPr>
              <a:t> </a:t>
            </a:r>
            <a:r>
              <a:rPr sz="2800" spc="-20" dirty="0">
                <a:latin typeface="Calibri"/>
                <a:cs typeface="Calibri"/>
              </a:rPr>
              <a:t>w</a:t>
            </a:r>
            <a:r>
              <a:rPr sz="2800" spc="-5" dirty="0">
                <a:latin typeface="Calibri"/>
                <a:cs typeface="Calibri"/>
              </a:rPr>
              <a:t>i</a:t>
            </a:r>
            <a:r>
              <a:rPr sz="2800" spc="-20" dirty="0">
                <a:latin typeface="Calibri"/>
                <a:cs typeface="Calibri"/>
              </a:rPr>
              <a:t>dt</a:t>
            </a:r>
            <a:r>
              <a:rPr sz="2800" spc="-15" dirty="0">
                <a:latin typeface="Calibri"/>
                <a:cs typeface="Calibri"/>
              </a:rPr>
              <a:t>h</a:t>
            </a:r>
            <a:r>
              <a:rPr sz="2800" spc="-80" dirty="0">
                <a:latin typeface="Times New Roman"/>
                <a:cs typeface="Times New Roman"/>
              </a:rPr>
              <a:t> </a:t>
            </a:r>
            <a:r>
              <a:rPr sz="2800" spc="-15" dirty="0">
                <a:latin typeface="Calibri"/>
                <a:cs typeface="Calibri"/>
              </a:rPr>
              <a:t>grows</a:t>
            </a:r>
            <a:r>
              <a:rPr sz="2800" spc="-60" dirty="0">
                <a:latin typeface="Times New Roman"/>
                <a:cs typeface="Times New Roman"/>
              </a:rPr>
              <a:t> </a:t>
            </a:r>
            <a:r>
              <a:rPr sz="2800" spc="-20" dirty="0">
                <a:latin typeface="Calibri"/>
                <a:cs typeface="Calibri"/>
              </a:rPr>
              <a:t>b</a:t>
            </a:r>
            <a:r>
              <a:rPr sz="2800" spc="-15" dirty="0">
                <a:latin typeface="Calibri"/>
                <a:cs typeface="Calibri"/>
              </a:rPr>
              <a:t>y</a:t>
            </a:r>
            <a:r>
              <a:rPr sz="2800" spc="-50" dirty="0">
                <a:latin typeface="Times New Roman"/>
                <a:cs typeface="Times New Roman"/>
              </a:rPr>
              <a:t> </a:t>
            </a:r>
            <a:r>
              <a:rPr lang="en-US" sz="2800" spc="-50" dirty="0">
                <a:solidFill>
                  <a:srgbClr val="FF0000"/>
                </a:solidFill>
                <a:latin typeface="Times New Roman"/>
                <a:cs typeface="Times New Roman"/>
                <a:sym typeface="Symbol" panose="05050102010706020507" pitchFamily="18" charset="2"/>
              </a:rPr>
              <a:t></a:t>
            </a:r>
            <a:r>
              <a:rPr lang="en-US" sz="4200" spc="-37" baseline="-1984" dirty="0">
                <a:solidFill>
                  <a:srgbClr val="FF0000"/>
                </a:solidFill>
                <a:latin typeface="Cambria Math"/>
                <a:cs typeface="Cambria Math"/>
              </a:rPr>
              <a:t>√</a:t>
            </a:r>
            <a:r>
              <a:rPr lang="en-US" sz="2800" spc="-25" dirty="0">
                <a:solidFill>
                  <a:srgbClr val="FF0000"/>
                </a:solidFill>
                <a:latin typeface="Cambria Math"/>
                <a:cs typeface="Cambria Math"/>
              </a:rPr>
              <a:t>2</a:t>
            </a:r>
            <a:r>
              <a:rPr lang="en-US" sz="2800" dirty="0">
                <a:latin typeface="Calibri"/>
                <a:cs typeface="Calibri"/>
              </a:rPr>
              <a:t>.</a:t>
            </a:r>
          </a:p>
          <a:p>
            <a:pPr marL="469900" indent="-228600">
              <a:lnSpc>
                <a:spcPct val="100000"/>
              </a:lnSpc>
              <a:spcBef>
                <a:spcPts val="2220"/>
              </a:spcBef>
              <a:buFont typeface="Symbol"/>
              <a:buChar char=""/>
              <a:tabLst>
                <a:tab pos="470534" algn="l"/>
              </a:tabLst>
            </a:pPr>
            <a:r>
              <a:rPr lang="en-US" sz="2800" spc="-20" dirty="0">
                <a:latin typeface="Calibri"/>
                <a:cs typeface="Calibri"/>
              </a:rPr>
              <a:t>Sc</a:t>
            </a:r>
            <a:r>
              <a:rPr lang="en-US" sz="2800" spc="-5" dirty="0">
                <a:latin typeface="Calibri"/>
                <a:cs typeface="Calibri"/>
              </a:rPr>
              <a:t>a</a:t>
            </a:r>
            <a:r>
              <a:rPr lang="en-US" sz="2800" dirty="0">
                <a:latin typeface="Calibri"/>
                <a:cs typeface="Calibri"/>
              </a:rPr>
              <a:t>l</a:t>
            </a:r>
            <a:r>
              <a:rPr lang="en-US" sz="2800" spc="5" dirty="0">
                <a:latin typeface="Calibri"/>
                <a:cs typeface="Calibri"/>
              </a:rPr>
              <a:t>i</a:t>
            </a:r>
            <a:r>
              <a:rPr lang="en-US" sz="2800" spc="-20" dirty="0">
                <a:latin typeface="Calibri"/>
                <a:cs typeface="Calibri"/>
              </a:rPr>
              <a:t>n</a:t>
            </a:r>
            <a:r>
              <a:rPr lang="en-US" sz="2800" spc="-15" dirty="0">
                <a:latin typeface="Calibri"/>
                <a:cs typeface="Calibri"/>
              </a:rPr>
              <a:t>g</a:t>
            </a:r>
            <a:r>
              <a:rPr lang="en-US" sz="2800" spc="-70" dirty="0">
                <a:latin typeface="Times New Roman"/>
                <a:cs typeface="Times New Roman"/>
              </a:rPr>
              <a:t> </a:t>
            </a:r>
            <a:r>
              <a:rPr lang="en-US" sz="2800" dirty="0">
                <a:latin typeface="Calibri"/>
                <a:cs typeface="Calibri"/>
              </a:rPr>
              <a:t>i</a:t>
            </a:r>
            <a:r>
              <a:rPr lang="en-US" sz="2800" spc="-15" dirty="0">
                <a:latin typeface="Calibri"/>
                <a:cs typeface="Calibri"/>
              </a:rPr>
              <a:t>s</a:t>
            </a:r>
            <a:r>
              <a:rPr lang="en-US" sz="2800" spc="-70" dirty="0">
                <a:latin typeface="Times New Roman"/>
                <a:cs typeface="Times New Roman"/>
              </a:rPr>
              <a:t> </a:t>
            </a:r>
            <a:r>
              <a:rPr lang="en-US" sz="2800" spc="-20" dirty="0">
                <a:latin typeface="Cambria Math"/>
                <a:cs typeface="Cambria Math"/>
              </a:rPr>
              <a:t>∝</a:t>
            </a:r>
            <a:r>
              <a:rPr lang="en-US" sz="2800" spc="165" dirty="0">
                <a:latin typeface="Cambria Math"/>
                <a:cs typeface="Cambria Math"/>
              </a:rPr>
              <a:t> </a:t>
            </a:r>
            <a:r>
              <a:rPr lang="en-US" sz="4200" spc="-37" baseline="-1984" dirty="0">
                <a:latin typeface="Cambria Math"/>
                <a:cs typeface="Cambria Math"/>
              </a:rPr>
              <a:t>√</a:t>
            </a:r>
            <a:r>
              <a:rPr lang="en-US" sz="2800" spc="-30" dirty="0">
                <a:latin typeface="Cambria Math"/>
                <a:cs typeface="Cambria Math"/>
              </a:rPr>
              <a:t>𝑃</a:t>
            </a:r>
            <a:r>
              <a:rPr lang="en-US" sz="2800" spc="70" dirty="0">
                <a:latin typeface="Cambria Math"/>
                <a:cs typeface="Cambria Math"/>
              </a:rPr>
              <a:t> </a:t>
            </a:r>
            <a:r>
              <a:rPr lang="en-US" sz="2800" spc="-20" dirty="0">
                <a:latin typeface="Calibri"/>
                <a:cs typeface="Calibri"/>
              </a:rPr>
              <a:t>fo</a:t>
            </a:r>
            <a:r>
              <a:rPr lang="en-US" sz="2800" spc="-10" dirty="0">
                <a:latin typeface="Calibri"/>
                <a:cs typeface="Calibri"/>
              </a:rPr>
              <a:t>r</a:t>
            </a:r>
            <a:r>
              <a:rPr lang="en-US" sz="2800" spc="-70" dirty="0">
                <a:latin typeface="Times New Roman"/>
                <a:cs typeface="Times New Roman"/>
              </a:rPr>
              <a:t> </a:t>
            </a:r>
            <a:r>
              <a:rPr lang="en-US" sz="2800" dirty="0">
                <a:latin typeface="Calibri"/>
                <a:cs typeface="Calibri"/>
              </a:rPr>
              <a:t>l</a:t>
            </a:r>
            <a:r>
              <a:rPr lang="en-US" sz="2800" spc="-10" dirty="0">
                <a:latin typeface="Calibri"/>
                <a:cs typeface="Calibri"/>
              </a:rPr>
              <a:t>a</a:t>
            </a:r>
            <a:r>
              <a:rPr lang="en-US" sz="2800" spc="-15" dirty="0">
                <a:latin typeface="Calibri"/>
                <a:cs typeface="Calibri"/>
              </a:rPr>
              <a:t>rge</a:t>
            </a:r>
            <a:r>
              <a:rPr lang="en-US" sz="2800" spc="-60" dirty="0">
                <a:latin typeface="Times New Roman"/>
                <a:cs typeface="Times New Roman"/>
              </a:rPr>
              <a:t> </a:t>
            </a:r>
            <a:r>
              <a:rPr lang="en-US" sz="2800" spc="-30" dirty="0">
                <a:latin typeface="Cambria Math"/>
                <a:cs typeface="Cambria Math"/>
              </a:rPr>
              <a:t>𝑃</a:t>
            </a:r>
            <a:r>
              <a:rPr lang="en-US" sz="2800" spc="85" dirty="0">
                <a:latin typeface="Cambria Math"/>
                <a:cs typeface="Cambria Math"/>
              </a:rPr>
              <a:t> </a:t>
            </a:r>
            <a:r>
              <a:rPr lang="en-US" sz="2800" spc="-20" dirty="0">
                <a:latin typeface="Calibri"/>
                <a:cs typeface="Calibri"/>
              </a:rPr>
              <a:t>becaus</a:t>
            </a:r>
            <a:r>
              <a:rPr lang="en-US" sz="2800" spc="-15" dirty="0">
                <a:latin typeface="Calibri"/>
                <a:cs typeface="Calibri"/>
              </a:rPr>
              <a:t>e</a:t>
            </a:r>
            <a:r>
              <a:rPr lang="en-US" sz="2800" spc="-40" dirty="0">
                <a:latin typeface="Times New Roman"/>
                <a:cs typeface="Times New Roman"/>
              </a:rPr>
              <a:t> </a:t>
            </a:r>
            <a:r>
              <a:rPr lang="en-US" sz="2800" spc="-155" dirty="0">
                <a:latin typeface="Cambria Math"/>
                <a:cs typeface="Cambria Math"/>
              </a:rPr>
              <a:t>𝑆</a:t>
            </a:r>
            <a:r>
              <a:rPr lang="en-US" sz="3000" spc="60" baseline="-16666" dirty="0">
                <a:latin typeface="Cambria Math"/>
                <a:cs typeface="Cambria Math"/>
              </a:rPr>
              <a:t>0</a:t>
            </a:r>
            <a:r>
              <a:rPr lang="en-US" sz="3000" baseline="-16666" dirty="0">
                <a:latin typeface="Cambria Math"/>
                <a:cs typeface="Cambria Math"/>
              </a:rPr>
              <a:t> </a:t>
            </a:r>
            <a:r>
              <a:rPr lang="en-US" sz="3000" spc="15" baseline="-16666" dirty="0">
                <a:latin typeface="Cambria Math"/>
                <a:cs typeface="Cambria Math"/>
              </a:rPr>
              <a:t> </a:t>
            </a:r>
            <a:r>
              <a:rPr lang="en-US" sz="2800" spc="-20" dirty="0">
                <a:latin typeface="Cambria Math"/>
                <a:cs typeface="Cambria Math"/>
              </a:rPr>
              <a:t>∝</a:t>
            </a:r>
            <a:r>
              <a:rPr lang="en-US" sz="2800" spc="165" dirty="0">
                <a:latin typeface="Cambria Math"/>
                <a:cs typeface="Cambria Math"/>
              </a:rPr>
              <a:t> </a:t>
            </a:r>
            <a:r>
              <a:rPr lang="en-US" sz="2800" spc="30" dirty="0">
                <a:latin typeface="Cambria Math"/>
                <a:cs typeface="Cambria Math"/>
              </a:rPr>
              <a:t>𝑃</a:t>
            </a:r>
            <a:r>
              <a:rPr lang="en-US" sz="2800" dirty="0">
                <a:latin typeface="Calibri"/>
                <a:cs typeface="Calibri"/>
              </a:rPr>
              <a:t>.</a:t>
            </a:r>
          </a:p>
          <a:p>
            <a:pPr marL="12700">
              <a:lnSpc>
                <a:spcPct val="100000"/>
              </a:lnSpc>
              <a:spcBef>
                <a:spcPts val="1800"/>
              </a:spcBef>
            </a:pPr>
            <a:r>
              <a:rPr sz="2800" spc="-15" dirty="0">
                <a:latin typeface="Calibri"/>
                <a:cs typeface="Calibri"/>
              </a:rPr>
              <a:t>---</a:t>
            </a:r>
            <a:endParaRPr sz="2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526415">
              <a:lnSpc>
                <a:spcPct val="100000"/>
              </a:lnSpc>
            </a:pPr>
            <a:r>
              <a:rPr spc="-15" dirty="0"/>
              <a:t>Sl</a:t>
            </a:r>
            <a:r>
              <a:rPr spc="-5" dirty="0"/>
              <a:t>i</a:t>
            </a:r>
            <a:r>
              <a:rPr spc="-20" dirty="0"/>
              <a:t>de</a:t>
            </a:r>
            <a:r>
              <a:rPr spc="-5" dirty="0"/>
              <a:t> </a:t>
            </a:r>
            <a:r>
              <a:rPr spc="-20" dirty="0"/>
              <a:t>1</a:t>
            </a:r>
            <a:r>
              <a:rPr spc="-30" dirty="0"/>
              <a:t>1</a:t>
            </a:r>
            <a:r>
              <a:rPr spc="-15" dirty="0"/>
              <a:t>: Absorption</a:t>
            </a:r>
            <a:r>
              <a:rPr spc="-20" dirty="0"/>
              <a:t> P</a:t>
            </a:r>
            <a:r>
              <a:rPr spc="-10" dirty="0"/>
              <a:t>r</a:t>
            </a:r>
            <a:r>
              <a:rPr spc="-15" dirty="0"/>
              <a:t>ofile</a:t>
            </a:r>
            <a:r>
              <a:rPr spc="-25" dirty="0"/>
              <a:t> </a:t>
            </a:r>
            <a:r>
              <a:rPr dirty="0"/>
              <a:t>i</a:t>
            </a:r>
            <a:r>
              <a:rPr spc="-15" dirty="0"/>
              <a:t>n the</a:t>
            </a:r>
            <a:r>
              <a:rPr spc="-20" dirty="0"/>
              <a:t> </a:t>
            </a:r>
            <a:r>
              <a:rPr spc="-15" dirty="0"/>
              <a:t>Saturated Regi</a:t>
            </a:r>
            <a:r>
              <a:rPr spc="-20" dirty="0"/>
              <a:t>me</a:t>
            </a:r>
          </a:p>
        </p:txBody>
      </p:sp>
      <p:sp>
        <p:nvSpPr>
          <p:cNvPr id="3" name="object 3"/>
          <p:cNvSpPr txBox="1"/>
          <p:nvPr/>
        </p:nvSpPr>
        <p:spPr>
          <a:xfrm>
            <a:off x="1130300" y="1754434"/>
            <a:ext cx="3281045"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Saturat</a:t>
            </a:r>
            <a:r>
              <a:rPr sz="2800" spc="0" dirty="0">
                <a:latin typeface="Calibri"/>
                <a:cs typeface="Calibri"/>
              </a:rPr>
              <a:t>e</a:t>
            </a:r>
            <a:r>
              <a:rPr sz="2800" spc="-15" dirty="0">
                <a:latin typeface="Calibri"/>
                <a:cs typeface="Calibri"/>
              </a:rPr>
              <a:t>d</a:t>
            </a:r>
            <a:r>
              <a:rPr sz="2800" spc="-65"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endParaRPr sz="2800">
              <a:latin typeface="Calibri"/>
              <a:cs typeface="Calibri"/>
            </a:endParaRPr>
          </a:p>
        </p:txBody>
      </p:sp>
      <p:sp>
        <p:nvSpPr>
          <p:cNvPr id="4" name="object 4"/>
          <p:cNvSpPr txBox="1"/>
          <p:nvPr/>
        </p:nvSpPr>
        <p:spPr>
          <a:xfrm>
            <a:off x="3223004" y="2688024"/>
            <a:ext cx="1590675" cy="381000"/>
          </a:xfrm>
          <a:prstGeom prst="rect">
            <a:avLst/>
          </a:prstGeom>
        </p:spPr>
        <p:txBody>
          <a:bodyPr vert="horz" wrap="square" lIns="0" tIns="0" rIns="0" bIns="0" rtlCol="0">
            <a:spAutoFit/>
          </a:bodyPr>
          <a:lstStyle/>
          <a:p>
            <a:pPr marL="12700">
              <a:lnSpc>
                <a:spcPct val="100000"/>
              </a:lnSpc>
              <a:tabLst>
                <a:tab pos="488315" algn="l"/>
                <a:tab pos="1000125" algn="l"/>
              </a:tabLst>
            </a:pPr>
            <a:r>
              <a:rPr sz="2800" spc="-30" dirty="0">
                <a:latin typeface="Cambria Math"/>
                <a:cs typeface="Cambria Math"/>
              </a:rPr>
              <a:t>𝛼	𝜔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𝛼</a:t>
            </a:r>
            <a:endParaRPr sz="2800">
              <a:latin typeface="Cambria Math"/>
              <a:cs typeface="Cambria Math"/>
            </a:endParaRPr>
          </a:p>
        </p:txBody>
      </p:sp>
      <p:sp>
        <p:nvSpPr>
          <p:cNvPr id="5" name="object 5"/>
          <p:cNvSpPr txBox="1"/>
          <p:nvPr/>
        </p:nvSpPr>
        <p:spPr>
          <a:xfrm>
            <a:off x="3436365" y="2846574"/>
            <a:ext cx="12509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s</a:t>
            </a:r>
            <a:endParaRPr sz="2000">
              <a:latin typeface="Calibri"/>
              <a:cs typeface="Calibri"/>
            </a:endParaRPr>
          </a:p>
        </p:txBody>
      </p:sp>
      <p:sp>
        <p:nvSpPr>
          <p:cNvPr id="6" name="object 6"/>
          <p:cNvSpPr txBox="1"/>
          <p:nvPr/>
        </p:nvSpPr>
        <p:spPr>
          <a:xfrm>
            <a:off x="3550665" y="2671260"/>
            <a:ext cx="2141220" cy="381000"/>
          </a:xfrm>
          <a:prstGeom prst="rect">
            <a:avLst/>
          </a:prstGeom>
        </p:spPr>
        <p:txBody>
          <a:bodyPr vert="horz" wrap="square" lIns="0" tIns="0" rIns="0" bIns="0" rtlCol="0">
            <a:spAutoFit/>
          </a:bodyPr>
          <a:lstStyle/>
          <a:p>
            <a:pPr marL="12700">
              <a:lnSpc>
                <a:spcPct val="100000"/>
              </a:lnSpc>
              <a:tabLst>
                <a:tab pos="425450" algn="l"/>
                <a:tab pos="1413510" algn="l"/>
                <a:tab pos="1979930" algn="l"/>
              </a:tabLst>
            </a:pPr>
            <a:r>
              <a:rPr sz="2800" spc="-15" dirty="0">
                <a:latin typeface="Cambria Math"/>
                <a:cs typeface="Cambria Math"/>
              </a:rPr>
              <a:t>(	)	(	)</a:t>
            </a:r>
            <a:endParaRPr sz="2800">
              <a:latin typeface="Cambria Math"/>
              <a:cs typeface="Cambria Math"/>
            </a:endParaRPr>
          </a:p>
        </p:txBody>
      </p:sp>
      <p:sp>
        <p:nvSpPr>
          <p:cNvPr id="7" name="object 7"/>
          <p:cNvSpPr txBox="1"/>
          <p:nvPr/>
        </p:nvSpPr>
        <p:spPr>
          <a:xfrm>
            <a:off x="4788534" y="2839436"/>
            <a:ext cx="741680" cy="280035"/>
          </a:xfrm>
          <a:prstGeom prst="rect">
            <a:avLst/>
          </a:prstGeom>
        </p:spPr>
        <p:txBody>
          <a:bodyPr vert="horz" wrap="square" lIns="0" tIns="0" rIns="0" bIns="0" rtlCol="0">
            <a:spAutoFit/>
          </a:bodyPr>
          <a:lstStyle/>
          <a:p>
            <a:pPr marL="12700">
              <a:lnSpc>
                <a:spcPct val="100000"/>
              </a:lnSpc>
              <a:tabLst>
                <a:tab pos="581025" algn="l"/>
              </a:tabLst>
            </a:pPr>
            <a:r>
              <a:rPr sz="2000" spc="40" dirty="0">
                <a:latin typeface="Cambria Math"/>
                <a:cs typeface="Cambria Math"/>
              </a:rPr>
              <a:t>0	0</a:t>
            </a:r>
            <a:endParaRPr sz="2000">
              <a:latin typeface="Cambria Math"/>
              <a:cs typeface="Cambria Math"/>
            </a:endParaRPr>
          </a:p>
        </p:txBody>
      </p:sp>
      <p:sp>
        <p:nvSpPr>
          <p:cNvPr id="8" name="object 8"/>
          <p:cNvSpPr txBox="1"/>
          <p:nvPr/>
        </p:nvSpPr>
        <p:spPr>
          <a:xfrm>
            <a:off x="5099431" y="2688024"/>
            <a:ext cx="28321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𝜔</a:t>
            </a:r>
            <a:endParaRPr sz="2800">
              <a:latin typeface="Cambria Math"/>
              <a:cs typeface="Cambria Math"/>
            </a:endParaRPr>
          </a:p>
        </p:txBody>
      </p:sp>
      <p:sp>
        <p:nvSpPr>
          <p:cNvPr id="9" name="object 9"/>
          <p:cNvSpPr txBox="1"/>
          <p:nvPr/>
        </p:nvSpPr>
        <p:spPr>
          <a:xfrm>
            <a:off x="6814194" y="2365471"/>
            <a:ext cx="1035685" cy="433705"/>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30" dirty="0">
                <a:latin typeface="Cambria Math"/>
                <a:cs typeface="Cambria Math"/>
              </a:rPr>
              <a:t>𝛾</a:t>
            </a:r>
            <a:r>
              <a:rPr sz="2800" spc="-5" dirty="0">
                <a:latin typeface="Cambria Math"/>
                <a:cs typeface="Cambria Math"/>
              </a:rPr>
              <a:t>/</a:t>
            </a:r>
            <a:r>
              <a:rPr sz="2800" spc="-25" dirty="0">
                <a:latin typeface="Cambria Math"/>
                <a:cs typeface="Cambria Math"/>
              </a:rPr>
              <a:t>2</a:t>
            </a:r>
            <a:r>
              <a:rPr sz="4200" spc="-22" baseline="2976" dirty="0">
                <a:latin typeface="Cambria Math"/>
                <a:cs typeface="Cambria Math"/>
              </a:rPr>
              <a:t>)</a:t>
            </a:r>
            <a:r>
              <a:rPr sz="3000" spc="60" baseline="29166" dirty="0">
                <a:latin typeface="Cambria Math"/>
                <a:cs typeface="Cambria Math"/>
              </a:rPr>
              <a:t>2</a:t>
            </a:r>
            <a:endParaRPr sz="3000" baseline="29166">
              <a:latin typeface="Cambria Math"/>
              <a:cs typeface="Cambria Math"/>
            </a:endParaRPr>
          </a:p>
        </p:txBody>
      </p:sp>
      <p:sp>
        <p:nvSpPr>
          <p:cNvPr id="10" name="object 10"/>
          <p:cNvSpPr txBox="1"/>
          <p:nvPr/>
        </p:nvSpPr>
        <p:spPr>
          <a:xfrm>
            <a:off x="5783702" y="2910528"/>
            <a:ext cx="173355" cy="38100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a:t>
            </a:r>
            <a:endParaRPr sz="2800">
              <a:latin typeface="Cambria Math"/>
              <a:cs typeface="Cambria Math"/>
            </a:endParaRPr>
          </a:p>
        </p:txBody>
      </p:sp>
      <p:sp>
        <p:nvSpPr>
          <p:cNvPr id="11" name="object 11"/>
          <p:cNvSpPr txBox="1"/>
          <p:nvPr/>
        </p:nvSpPr>
        <p:spPr>
          <a:xfrm>
            <a:off x="5931530" y="2927293"/>
            <a:ext cx="972819"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𝜔</a:t>
            </a:r>
            <a:endParaRPr sz="2800">
              <a:latin typeface="Cambria Math"/>
              <a:cs typeface="Cambria Math"/>
            </a:endParaRPr>
          </a:p>
        </p:txBody>
      </p:sp>
      <p:sp>
        <p:nvSpPr>
          <p:cNvPr id="12" name="object 12"/>
          <p:cNvSpPr txBox="1"/>
          <p:nvPr/>
        </p:nvSpPr>
        <p:spPr>
          <a:xfrm>
            <a:off x="6878197" y="3078704"/>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3" name="object 13"/>
          <p:cNvSpPr txBox="1"/>
          <p:nvPr/>
        </p:nvSpPr>
        <p:spPr>
          <a:xfrm>
            <a:off x="7041265" y="2910528"/>
            <a:ext cx="173355" cy="38100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a:t>
            </a:r>
            <a:endParaRPr sz="2800">
              <a:latin typeface="Cambria Math"/>
              <a:cs typeface="Cambria Math"/>
            </a:endParaRPr>
          </a:p>
        </p:txBody>
      </p:sp>
      <p:sp>
        <p:nvSpPr>
          <p:cNvPr id="14" name="object 14"/>
          <p:cNvSpPr txBox="1"/>
          <p:nvPr/>
        </p:nvSpPr>
        <p:spPr>
          <a:xfrm>
            <a:off x="7189093" y="289887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5" name="object 15"/>
          <p:cNvSpPr txBox="1"/>
          <p:nvPr/>
        </p:nvSpPr>
        <p:spPr>
          <a:xfrm>
            <a:off x="7428361" y="2927293"/>
            <a:ext cx="1156335" cy="381000"/>
          </a:xfrm>
          <a:prstGeom prst="rect">
            <a:avLst/>
          </a:prstGeom>
        </p:spPr>
        <p:txBody>
          <a:bodyPr vert="horz" wrap="square" lIns="0" tIns="0" rIns="0" bIns="0" rtlCol="0">
            <a:spAutoFit/>
          </a:bodyPr>
          <a:lstStyle/>
          <a:p>
            <a:pPr marL="12700">
              <a:lnSpc>
                <a:spcPct val="100000"/>
              </a:lnSpc>
              <a:tabLst>
                <a:tab pos="504825" algn="l"/>
              </a:tabLst>
            </a:pPr>
            <a:r>
              <a:rPr sz="2800" spc="-25" dirty="0">
                <a:latin typeface="Cambria Math"/>
                <a:cs typeface="Cambria Math"/>
              </a:rPr>
              <a:t>+	</a:t>
            </a:r>
            <a:r>
              <a:rPr sz="2800" spc="-30" dirty="0">
                <a:latin typeface="Cambria Math"/>
                <a:cs typeface="Cambria Math"/>
              </a:rPr>
              <a:t>𝛾</a:t>
            </a:r>
            <a:r>
              <a:rPr sz="2800" spc="15" dirty="0">
                <a:latin typeface="Cambria Math"/>
                <a:cs typeface="Cambria Math"/>
              </a:rPr>
              <a:t> </a:t>
            </a:r>
            <a:r>
              <a:rPr sz="2800" spc="-5" dirty="0">
                <a:latin typeface="Cambria Math"/>
                <a:cs typeface="Cambria Math"/>
              </a:rPr>
              <a:t>/</a:t>
            </a:r>
            <a:r>
              <a:rPr sz="2800" spc="-20" dirty="0">
                <a:latin typeface="Cambria Math"/>
                <a:cs typeface="Cambria Math"/>
              </a:rPr>
              <a:t>2</a:t>
            </a:r>
            <a:endParaRPr sz="2800">
              <a:latin typeface="Cambria Math"/>
              <a:cs typeface="Cambria Math"/>
            </a:endParaRPr>
          </a:p>
        </p:txBody>
      </p:sp>
      <p:sp>
        <p:nvSpPr>
          <p:cNvPr id="16" name="object 16"/>
          <p:cNvSpPr txBox="1"/>
          <p:nvPr/>
        </p:nvSpPr>
        <p:spPr>
          <a:xfrm>
            <a:off x="7772786" y="2910528"/>
            <a:ext cx="959485" cy="381000"/>
          </a:xfrm>
          <a:prstGeom prst="rect">
            <a:avLst/>
          </a:prstGeom>
        </p:spPr>
        <p:txBody>
          <a:bodyPr vert="horz" wrap="square" lIns="0" tIns="0" rIns="0" bIns="0" rtlCol="0">
            <a:spAutoFit/>
          </a:bodyPr>
          <a:lstStyle/>
          <a:p>
            <a:pPr marL="12700">
              <a:lnSpc>
                <a:spcPct val="100000"/>
              </a:lnSpc>
              <a:tabLst>
                <a:tab pos="798830" algn="l"/>
              </a:tabLst>
            </a:pPr>
            <a:r>
              <a:rPr sz="2800" spc="-15" dirty="0">
                <a:latin typeface="Cambria Math"/>
                <a:cs typeface="Cambria Math"/>
              </a:rPr>
              <a:t>(	)</a:t>
            </a:r>
            <a:endParaRPr sz="2800">
              <a:latin typeface="Cambria Math"/>
              <a:cs typeface="Cambria Math"/>
            </a:endParaRPr>
          </a:p>
        </p:txBody>
      </p:sp>
      <p:sp>
        <p:nvSpPr>
          <p:cNvPr id="17" name="object 17"/>
          <p:cNvSpPr txBox="1"/>
          <p:nvPr/>
        </p:nvSpPr>
        <p:spPr>
          <a:xfrm>
            <a:off x="8073014" y="3085843"/>
            <a:ext cx="12509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s</a:t>
            </a:r>
            <a:endParaRPr sz="2000">
              <a:latin typeface="Calibri"/>
              <a:cs typeface="Calibri"/>
            </a:endParaRPr>
          </a:p>
        </p:txBody>
      </p:sp>
      <p:sp>
        <p:nvSpPr>
          <p:cNvPr id="18" name="object 18"/>
          <p:cNvSpPr txBox="1"/>
          <p:nvPr/>
        </p:nvSpPr>
        <p:spPr>
          <a:xfrm>
            <a:off x="8706998" y="289887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9" name="object 19"/>
          <p:cNvSpPr/>
          <p:nvPr/>
        </p:nvSpPr>
        <p:spPr>
          <a:xfrm>
            <a:off x="5796412" y="2875666"/>
            <a:ext cx="3085465" cy="0"/>
          </a:xfrm>
          <a:custGeom>
            <a:avLst/>
            <a:gdLst/>
            <a:ahLst/>
            <a:cxnLst/>
            <a:rect l="l" t="t" r="r" b="b"/>
            <a:pathLst>
              <a:path w="3085465">
                <a:moveTo>
                  <a:pt x="0" y="0"/>
                </a:moveTo>
                <a:lnTo>
                  <a:pt x="3085216" y="0"/>
                </a:lnTo>
              </a:path>
            </a:pathLst>
          </a:custGeom>
          <a:ln w="24129">
            <a:solidFill>
              <a:srgbClr val="000000"/>
            </a:solidFill>
          </a:ln>
        </p:spPr>
        <p:txBody>
          <a:bodyPr wrap="square" lIns="0" tIns="0" rIns="0" bIns="0" rtlCol="0"/>
          <a:lstStyle/>
          <a:p>
            <a:endParaRPr/>
          </a:p>
        </p:txBody>
      </p:sp>
      <p:sp>
        <p:nvSpPr>
          <p:cNvPr id="20" name="object 20"/>
          <p:cNvSpPr txBox="1"/>
          <p:nvPr/>
        </p:nvSpPr>
        <p:spPr>
          <a:xfrm>
            <a:off x="8870449" y="2688024"/>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21" name="object 21"/>
          <p:cNvSpPr txBox="1"/>
          <p:nvPr/>
        </p:nvSpPr>
        <p:spPr>
          <a:xfrm>
            <a:off x="1130300" y="3561653"/>
            <a:ext cx="457835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Alternate</a:t>
            </a:r>
            <a:r>
              <a:rPr sz="2800" spc="-55" dirty="0">
                <a:latin typeface="Times New Roman"/>
                <a:cs typeface="Times New Roman"/>
              </a:rPr>
              <a:t> </a:t>
            </a:r>
            <a:r>
              <a:rPr sz="2800" spc="-20" dirty="0">
                <a:latin typeface="Calibri"/>
                <a:cs typeface="Calibri"/>
              </a:rPr>
              <a:t>bu</a:t>
            </a:r>
            <a:r>
              <a:rPr sz="2800" spc="-10" dirty="0">
                <a:latin typeface="Calibri"/>
                <a:cs typeface="Calibri"/>
              </a:rPr>
              <a:t>t</a:t>
            </a:r>
            <a:r>
              <a:rPr sz="2800" spc="-80" dirty="0">
                <a:latin typeface="Times New Roman"/>
                <a:cs typeface="Times New Roman"/>
              </a:rPr>
              <a:t> </a:t>
            </a:r>
            <a:r>
              <a:rPr sz="2800" dirty="0">
                <a:latin typeface="Calibri"/>
                <a:cs typeface="Calibri"/>
              </a:rPr>
              <a:t>e</a:t>
            </a:r>
            <a:r>
              <a:rPr sz="2800" spc="-20" dirty="0">
                <a:latin typeface="Calibri"/>
                <a:cs typeface="Calibri"/>
              </a:rPr>
              <a:t>qu</a:t>
            </a:r>
            <a:r>
              <a:rPr sz="2800" spc="-10" dirty="0">
                <a:latin typeface="Calibri"/>
                <a:cs typeface="Calibri"/>
              </a:rPr>
              <a:t>iva</a:t>
            </a:r>
            <a:r>
              <a:rPr sz="2800" dirty="0">
                <a:latin typeface="Calibri"/>
                <a:cs typeface="Calibri"/>
              </a:rPr>
              <a:t>l</a:t>
            </a:r>
            <a:r>
              <a:rPr sz="2800" spc="-15" dirty="0">
                <a:latin typeface="Calibri"/>
                <a:cs typeface="Calibri"/>
              </a:rPr>
              <a:t>ent</a:t>
            </a:r>
            <a:r>
              <a:rPr sz="2800" spc="-75" dirty="0">
                <a:latin typeface="Times New Roman"/>
                <a:cs typeface="Times New Roman"/>
              </a:rPr>
              <a:t> </a:t>
            </a:r>
            <a:r>
              <a:rPr sz="2800" spc="-20" dirty="0">
                <a:latin typeface="Calibri"/>
                <a:cs typeface="Calibri"/>
              </a:rPr>
              <a:t>form</a:t>
            </a:r>
            <a:endParaRPr sz="2800">
              <a:latin typeface="Calibri"/>
              <a:cs typeface="Calibri"/>
            </a:endParaRPr>
          </a:p>
        </p:txBody>
      </p:sp>
      <p:sp>
        <p:nvSpPr>
          <p:cNvPr id="22" name="object 22"/>
          <p:cNvSpPr txBox="1"/>
          <p:nvPr/>
        </p:nvSpPr>
        <p:spPr>
          <a:xfrm>
            <a:off x="4800727" y="4483940"/>
            <a:ext cx="758825" cy="381000"/>
          </a:xfrm>
          <a:prstGeom prst="rect">
            <a:avLst/>
          </a:prstGeom>
        </p:spPr>
        <p:txBody>
          <a:bodyPr vert="horz" wrap="square" lIns="0" tIns="0" rIns="0" bIns="0" rtlCol="0">
            <a:spAutoFit/>
          </a:bodyPr>
          <a:lstStyle/>
          <a:p>
            <a:pPr marL="12700">
              <a:lnSpc>
                <a:spcPct val="100000"/>
              </a:lnSpc>
              <a:tabLst>
                <a:tab pos="487680" algn="l"/>
              </a:tabLst>
            </a:pPr>
            <a:r>
              <a:rPr sz="2800" spc="-30" dirty="0">
                <a:latin typeface="Cambria Math"/>
                <a:cs typeface="Cambria Math"/>
              </a:rPr>
              <a:t>𝛼	𝜔</a:t>
            </a:r>
            <a:endParaRPr sz="2800">
              <a:latin typeface="Cambria Math"/>
              <a:cs typeface="Cambria Math"/>
            </a:endParaRPr>
          </a:p>
        </p:txBody>
      </p:sp>
      <p:sp>
        <p:nvSpPr>
          <p:cNvPr id="23" name="object 23"/>
          <p:cNvSpPr txBox="1"/>
          <p:nvPr/>
        </p:nvSpPr>
        <p:spPr>
          <a:xfrm>
            <a:off x="5014087" y="4642490"/>
            <a:ext cx="12509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s</a:t>
            </a:r>
            <a:endParaRPr sz="2000">
              <a:latin typeface="Calibri"/>
              <a:cs typeface="Calibri"/>
            </a:endParaRPr>
          </a:p>
        </p:txBody>
      </p:sp>
      <p:sp>
        <p:nvSpPr>
          <p:cNvPr id="24" name="object 24"/>
          <p:cNvSpPr txBox="1"/>
          <p:nvPr/>
        </p:nvSpPr>
        <p:spPr>
          <a:xfrm>
            <a:off x="5128387" y="4467176"/>
            <a:ext cx="586105" cy="381000"/>
          </a:xfrm>
          <a:prstGeom prst="rect">
            <a:avLst/>
          </a:prstGeom>
        </p:spPr>
        <p:txBody>
          <a:bodyPr vert="horz" wrap="square" lIns="0" tIns="0" rIns="0" bIns="0" rtlCol="0">
            <a:spAutoFit/>
          </a:bodyPr>
          <a:lstStyle/>
          <a:p>
            <a:pPr marL="12700">
              <a:lnSpc>
                <a:spcPct val="100000"/>
              </a:lnSpc>
              <a:tabLst>
                <a:tab pos="425450" algn="l"/>
              </a:tabLst>
            </a:pPr>
            <a:r>
              <a:rPr sz="2800" spc="-15" dirty="0">
                <a:latin typeface="Cambria Math"/>
                <a:cs typeface="Cambria Math"/>
              </a:rPr>
              <a:t>(	)</a:t>
            </a:r>
            <a:endParaRPr sz="2800">
              <a:latin typeface="Cambria Math"/>
              <a:cs typeface="Cambria Math"/>
            </a:endParaRPr>
          </a:p>
        </p:txBody>
      </p:sp>
      <p:sp>
        <p:nvSpPr>
          <p:cNvPr id="25" name="object 25"/>
          <p:cNvSpPr txBox="1"/>
          <p:nvPr/>
        </p:nvSpPr>
        <p:spPr>
          <a:xfrm>
            <a:off x="5788280" y="4483940"/>
            <a:ext cx="290830"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endParaRPr sz="2800">
              <a:latin typeface="Cambria Math"/>
              <a:cs typeface="Cambria Math"/>
            </a:endParaRPr>
          </a:p>
        </p:txBody>
      </p:sp>
      <p:sp>
        <p:nvSpPr>
          <p:cNvPr id="26" name="object 26"/>
          <p:cNvSpPr txBox="1"/>
          <p:nvPr/>
        </p:nvSpPr>
        <p:spPr>
          <a:xfrm>
            <a:off x="6253361" y="4197047"/>
            <a:ext cx="962660" cy="448309"/>
          </a:xfrm>
          <a:prstGeom prst="rect">
            <a:avLst/>
          </a:prstGeom>
        </p:spPr>
        <p:txBody>
          <a:bodyPr vert="horz" wrap="square" lIns="0" tIns="0" rIns="0" bIns="0" rtlCol="0">
            <a:spAutoFit/>
          </a:bodyPr>
          <a:lstStyle/>
          <a:p>
            <a:pPr marL="12700">
              <a:lnSpc>
                <a:spcPct val="100000"/>
              </a:lnSpc>
            </a:pPr>
            <a:r>
              <a:rPr sz="4200" spc="-44" baseline="-2976" dirty="0">
                <a:latin typeface="Cambria Math"/>
                <a:cs typeface="Cambria Math"/>
              </a:rPr>
              <a:t>𝛼</a:t>
            </a:r>
            <a:r>
              <a:rPr sz="3000" spc="232" baseline="-19444" dirty="0">
                <a:latin typeface="Cambria Math"/>
                <a:cs typeface="Cambria Math"/>
              </a:rPr>
              <a:t>0</a:t>
            </a:r>
            <a:r>
              <a:rPr sz="2800" spc="-15" dirty="0">
                <a:latin typeface="Cambria Math"/>
                <a:cs typeface="Cambria Math"/>
              </a:rPr>
              <a:t>(</a:t>
            </a:r>
            <a:r>
              <a:rPr sz="4200" spc="37" baseline="-2976" dirty="0">
                <a:latin typeface="Cambria Math"/>
                <a:cs typeface="Cambria Math"/>
              </a:rPr>
              <a:t>𝜔</a:t>
            </a:r>
            <a:r>
              <a:rPr sz="2800" spc="-15" dirty="0">
                <a:latin typeface="Cambria Math"/>
                <a:cs typeface="Cambria Math"/>
              </a:rPr>
              <a:t>)</a:t>
            </a:r>
            <a:endParaRPr sz="2800">
              <a:latin typeface="Cambria Math"/>
              <a:cs typeface="Cambria Math"/>
            </a:endParaRPr>
          </a:p>
        </p:txBody>
      </p:sp>
      <p:sp>
        <p:nvSpPr>
          <p:cNvPr id="27" name="object 27"/>
          <p:cNvSpPr txBox="1"/>
          <p:nvPr/>
        </p:nvSpPr>
        <p:spPr>
          <a:xfrm>
            <a:off x="6211952" y="4723208"/>
            <a:ext cx="83375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𝑆</a:t>
            </a:r>
            <a:endParaRPr sz="2800">
              <a:latin typeface="Cambria Math"/>
              <a:cs typeface="Cambria Math"/>
            </a:endParaRPr>
          </a:p>
        </p:txBody>
      </p:sp>
      <p:sp>
        <p:nvSpPr>
          <p:cNvPr id="28" name="object 28"/>
          <p:cNvSpPr txBox="1"/>
          <p:nvPr/>
        </p:nvSpPr>
        <p:spPr>
          <a:xfrm>
            <a:off x="7004694" y="4874620"/>
            <a:ext cx="232410" cy="280035"/>
          </a:xfrm>
          <a:prstGeom prst="rect">
            <a:avLst/>
          </a:prstGeom>
        </p:spPr>
        <p:txBody>
          <a:bodyPr vert="horz" wrap="square" lIns="0" tIns="0" rIns="0" bIns="0" rtlCol="0">
            <a:spAutoFit/>
          </a:bodyPr>
          <a:lstStyle/>
          <a:p>
            <a:pPr marL="12700">
              <a:lnSpc>
                <a:spcPct val="100000"/>
              </a:lnSpc>
            </a:pPr>
            <a:r>
              <a:rPr sz="2000" spc="220" dirty="0">
                <a:latin typeface="Cambria Math"/>
                <a:cs typeface="Cambria Math"/>
              </a:rPr>
              <a:t>𝜔</a:t>
            </a:r>
            <a:endParaRPr sz="2000">
              <a:latin typeface="Cambria Math"/>
              <a:cs typeface="Cambria Math"/>
            </a:endParaRPr>
          </a:p>
        </p:txBody>
      </p:sp>
      <p:sp>
        <p:nvSpPr>
          <p:cNvPr id="29" name="object 29"/>
          <p:cNvSpPr/>
          <p:nvPr/>
        </p:nvSpPr>
        <p:spPr>
          <a:xfrm>
            <a:off x="6165219" y="4671417"/>
            <a:ext cx="1139190" cy="0"/>
          </a:xfrm>
          <a:custGeom>
            <a:avLst/>
            <a:gdLst/>
            <a:ahLst/>
            <a:cxnLst/>
            <a:rect l="l" t="t" r="r" b="b"/>
            <a:pathLst>
              <a:path w="1139190">
                <a:moveTo>
                  <a:pt x="0" y="0"/>
                </a:moveTo>
                <a:lnTo>
                  <a:pt x="1138738" y="0"/>
                </a:lnTo>
              </a:path>
            </a:pathLst>
          </a:custGeom>
          <a:ln w="24439">
            <a:solidFill>
              <a:srgbClr val="000000"/>
            </a:solidFill>
          </a:ln>
        </p:spPr>
        <p:txBody>
          <a:bodyPr wrap="square" lIns="0" tIns="0" rIns="0" bIns="0" rtlCol="0"/>
          <a:lstStyle/>
          <a:p>
            <a:endParaRPr/>
          </a:p>
        </p:txBody>
      </p:sp>
      <p:sp>
        <p:nvSpPr>
          <p:cNvPr id="30" name="object 30"/>
          <p:cNvSpPr txBox="1"/>
          <p:nvPr/>
        </p:nvSpPr>
        <p:spPr>
          <a:xfrm>
            <a:off x="7291203" y="4483933"/>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31" name="object 31"/>
          <p:cNvSpPr txBox="1"/>
          <p:nvPr/>
        </p:nvSpPr>
        <p:spPr>
          <a:xfrm>
            <a:off x="1130300" y="5357240"/>
            <a:ext cx="225615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Observat</a:t>
            </a:r>
            <a:r>
              <a:rPr sz="2800" spc="0" dirty="0">
                <a:latin typeface="Calibri"/>
                <a:cs typeface="Calibri"/>
              </a:rPr>
              <a:t>i</a:t>
            </a:r>
            <a:r>
              <a:rPr sz="2800" spc="-20" dirty="0">
                <a:latin typeface="Calibri"/>
                <a:cs typeface="Calibri"/>
              </a:rPr>
              <a:t>ons:</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696" y="968684"/>
            <a:ext cx="10386060" cy="4429995"/>
          </a:xfrm>
          <a:prstGeom prst="rect">
            <a:avLst/>
          </a:prstGeom>
        </p:spPr>
        <p:txBody>
          <a:bodyPr vert="horz" wrap="square" lIns="0" tIns="0" rIns="0" bIns="0" rtlCol="0">
            <a:spAutoFit/>
          </a:bodyPr>
          <a:lstStyle/>
          <a:p>
            <a:pPr marL="469900" indent="-228600">
              <a:lnSpc>
                <a:spcPct val="100000"/>
              </a:lnSpc>
              <a:buFont typeface="Symbol"/>
              <a:buChar char=""/>
              <a:tabLst>
                <a:tab pos="470534" algn="l"/>
                <a:tab pos="1153795" algn="l"/>
                <a:tab pos="3091180" algn="l"/>
                <a:tab pos="3659504" algn="l"/>
                <a:tab pos="4021454" algn="l"/>
                <a:tab pos="5186680" algn="l"/>
                <a:tab pos="7444740" algn="l"/>
                <a:tab pos="8988425" algn="l"/>
              </a:tabLst>
            </a:pPr>
            <a:r>
              <a:rPr sz="2800" spc="-20" dirty="0">
                <a:latin typeface="Calibri"/>
                <a:cs typeface="Calibri"/>
              </a:rPr>
              <a:t>We</a:t>
            </a:r>
            <a:r>
              <a:rPr sz="2800" dirty="0">
                <a:latin typeface="Times New Roman"/>
                <a:cs typeface="Times New Roman"/>
              </a:rPr>
              <a:t>	</a:t>
            </a:r>
            <a:r>
              <a:rPr sz="2800" spc="-15" dirty="0">
                <a:latin typeface="Calibri"/>
                <a:cs typeface="Calibri"/>
              </a:rPr>
              <a:t>concent</a:t>
            </a:r>
            <a:r>
              <a:rPr sz="2800" spc="-25" dirty="0">
                <a:latin typeface="Calibri"/>
                <a:cs typeface="Calibri"/>
              </a:rPr>
              <a:t>r</a:t>
            </a:r>
            <a:r>
              <a:rPr sz="2800" spc="-15" dirty="0">
                <a:latin typeface="Calibri"/>
                <a:cs typeface="Calibri"/>
              </a:rPr>
              <a:t>ate</a:t>
            </a:r>
            <a:r>
              <a:rPr sz="2800" dirty="0">
                <a:latin typeface="Times New Roman"/>
                <a:cs typeface="Times New Roman"/>
              </a:rPr>
              <a:t>	</a:t>
            </a:r>
            <a:r>
              <a:rPr sz="2800" spc="-5"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a</a:t>
            </a:r>
            <a:r>
              <a:rPr sz="2800" dirty="0">
                <a:latin typeface="Times New Roman"/>
                <a:cs typeface="Times New Roman"/>
              </a:rPr>
              <a:t>	</a:t>
            </a:r>
            <a:r>
              <a:rPr sz="2800" spc="-15" dirty="0">
                <a:latin typeface="Calibri"/>
                <a:cs typeface="Calibri"/>
              </a:rPr>
              <a:t>str</a:t>
            </a:r>
            <a:r>
              <a:rPr sz="2800" spc="-10" dirty="0">
                <a:latin typeface="Calibri"/>
                <a:cs typeface="Calibri"/>
              </a:rPr>
              <a:t>ictly</a:t>
            </a:r>
            <a:r>
              <a:rPr sz="2800" dirty="0">
                <a:latin typeface="Times New Roman"/>
                <a:cs typeface="Times New Roman"/>
              </a:rPr>
              <a:t>	</a:t>
            </a:r>
            <a:r>
              <a:rPr sz="2800" spc="-25" dirty="0">
                <a:solidFill>
                  <a:srgbClr val="FF0000"/>
                </a:solidFill>
                <a:latin typeface="Calibri"/>
                <a:cs typeface="Calibri"/>
              </a:rPr>
              <a:t>homog</a:t>
            </a:r>
            <a:r>
              <a:rPr sz="2800" dirty="0">
                <a:solidFill>
                  <a:srgbClr val="FF0000"/>
                </a:solidFill>
                <a:latin typeface="Calibri"/>
                <a:cs typeface="Calibri"/>
              </a:rPr>
              <a:t>e</a:t>
            </a:r>
            <a:r>
              <a:rPr sz="2800" spc="-20" dirty="0">
                <a:solidFill>
                  <a:srgbClr val="FF0000"/>
                </a:solidFill>
                <a:latin typeface="Calibri"/>
                <a:cs typeface="Calibri"/>
              </a:rPr>
              <a:t>neou</a:t>
            </a:r>
            <a:r>
              <a:rPr sz="2800" spc="-15" dirty="0">
                <a:solidFill>
                  <a:srgbClr val="FF0000"/>
                </a:solidFill>
                <a:latin typeface="Calibri"/>
                <a:cs typeface="Calibri"/>
              </a:rPr>
              <a:t>s</a:t>
            </a:r>
            <a:r>
              <a:rPr sz="2800" dirty="0">
                <a:solidFill>
                  <a:srgbClr val="FF0000"/>
                </a:solidFill>
                <a:latin typeface="Times New Roman"/>
                <a:cs typeface="Times New Roman"/>
              </a:rPr>
              <a:t>	</a:t>
            </a:r>
            <a:r>
              <a:rPr sz="2800" spc="-15" dirty="0">
                <a:solidFill>
                  <a:srgbClr val="FF0000"/>
                </a:solidFill>
                <a:latin typeface="Calibri"/>
                <a:cs typeface="Calibri"/>
              </a:rPr>
              <a:t>tw</a:t>
            </a:r>
            <a:r>
              <a:rPr sz="2800" spc="25" dirty="0">
                <a:solidFill>
                  <a:srgbClr val="FF0000"/>
                </a:solidFill>
                <a:latin typeface="Calibri"/>
                <a:cs typeface="Calibri"/>
              </a:rPr>
              <a:t>o</a:t>
            </a:r>
            <a:r>
              <a:rPr sz="2800" spc="-15" dirty="0">
                <a:solidFill>
                  <a:srgbClr val="FF0000"/>
                </a:solidFill>
                <a:latin typeface="Calibri"/>
                <a:cs typeface="Calibri"/>
              </a:rPr>
              <a:t>-</a:t>
            </a:r>
            <a:r>
              <a:rPr sz="2800" dirty="0">
                <a:solidFill>
                  <a:srgbClr val="FF0000"/>
                </a:solidFill>
                <a:latin typeface="Calibri"/>
                <a:cs typeface="Calibri"/>
              </a:rPr>
              <a:t>l</a:t>
            </a:r>
            <a:r>
              <a:rPr sz="2800" spc="-15" dirty="0">
                <a:solidFill>
                  <a:srgbClr val="FF0000"/>
                </a:solidFill>
                <a:latin typeface="Calibri"/>
                <a:cs typeface="Calibri"/>
              </a:rPr>
              <a:t>evel</a:t>
            </a:r>
            <a:r>
              <a:rPr sz="2800" dirty="0">
                <a:solidFill>
                  <a:srgbClr val="FF0000"/>
                </a:solidFill>
                <a:latin typeface="Times New Roman"/>
                <a:cs typeface="Times New Roman"/>
              </a:rPr>
              <a:t>	</a:t>
            </a:r>
            <a:r>
              <a:rPr sz="2800" spc="-15" dirty="0">
                <a:solidFill>
                  <a:srgbClr val="FF0000"/>
                </a:solidFill>
                <a:latin typeface="Calibri"/>
                <a:cs typeface="Calibri"/>
              </a:rPr>
              <a:t>absorber</a:t>
            </a:r>
            <a:r>
              <a:rPr sz="2800" spc="-15" dirty="0">
                <a:latin typeface="Calibri"/>
                <a:cs typeface="Calibri"/>
              </a:rPr>
              <a:t>.</a:t>
            </a:r>
            <a:endParaRPr lang="en-US" sz="2800" dirty="0">
              <a:latin typeface="Calibri"/>
              <a:cs typeface="Calibri"/>
            </a:endParaRPr>
          </a:p>
          <a:p>
            <a:pPr marL="469900" indent="-228600">
              <a:lnSpc>
                <a:spcPct val="100000"/>
              </a:lnSpc>
              <a:buFont typeface="Symbol"/>
              <a:buChar char=""/>
              <a:tabLst>
                <a:tab pos="470534" algn="l"/>
                <a:tab pos="1153795" algn="l"/>
                <a:tab pos="3091180" algn="l"/>
                <a:tab pos="3659504" algn="l"/>
                <a:tab pos="4021454" algn="l"/>
                <a:tab pos="5186680" algn="l"/>
                <a:tab pos="7444740" algn="l"/>
                <a:tab pos="8988425" algn="l"/>
              </a:tabLst>
            </a:pPr>
            <a:r>
              <a:rPr sz="2800" spc="-15" dirty="0">
                <a:latin typeface="Calibri"/>
                <a:cs typeface="Calibri"/>
              </a:rPr>
              <a:t>*</a:t>
            </a:r>
            <a:r>
              <a:rPr sz="2800" spc="-25" dirty="0">
                <a:solidFill>
                  <a:srgbClr val="FF0000"/>
                </a:solidFill>
                <a:latin typeface="Calibri"/>
                <a:cs typeface="Calibri"/>
              </a:rPr>
              <a:t>Homo</a:t>
            </a:r>
            <a:r>
              <a:rPr sz="2800" spc="-5" dirty="0">
                <a:solidFill>
                  <a:srgbClr val="FF0000"/>
                </a:solidFill>
                <a:latin typeface="Calibri"/>
                <a:cs typeface="Calibri"/>
              </a:rPr>
              <a:t>g</a:t>
            </a:r>
            <a:r>
              <a:rPr sz="2800" spc="-15" dirty="0">
                <a:solidFill>
                  <a:srgbClr val="FF0000"/>
                </a:solidFill>
                <a:latin typeface="Calibri"/>
                <a:cs typeface="Calibri"/>
              </a:rPr>
              <a:t>eneous</a:t>
            </a:r>
            <a:r>
              <a:rPr sz="2800" dirty="0">
                <a:latin typeface="Times New Roman"/>
                <a:cs typeface="Times New Roman"/>
              </a:rPr>
              <a:t>	</a:t>
            </a:r>
            <a:r>
              <a:rPr sz="2800" spc="-15" dirty="0">
                <a:latin typeface="Calibri"/>
                <a:cs typeface="Calibri"/>
              </a:rPr>
              <a:t>=</a:t>
            </a:r>
            <a:r>
              <a:rPr sz="2800" dirty="0">
                <a:latin typeface="Times New Roman"/>
                <a:cs typeface="Times New Roman"/>
              </a:rPr>
              <a:t>	</a:t>
            </a:r>
            <a:r>
              <a:rPr sz="2800" spc="-15" dirty="0">
                <a:latin typeface="Calibri"/>
                <a:cs typeface="Calibri"/>
              </a:rPr>
              <a:t>eve</a:t>
            </a:r>
            <a:r>
              <a:rPr sz="2800" spc="-20" dirty="0">
                <a:latin typeface="Calibri"/>
                <a:cs typeface="Calibri"/>
              </a:rPr>
              <a:t>r</a:t>
            </a:r>
            <a:r>
              <a:rPr sz="2800" spc="-15" dirty="0">
                <a:latin typeface="Calibri"/>
                <a:cs typeface="Calibri"/>
              </a:rPr>
              <a:t>y</a:t>
            </a:r>
            <a:r>
              <a:rPr sz="2800" dirty="0">
                <a:latin typeface="Times New Roman"/>
                <a:cs typeface="Times New Roman"/>
              </a:rPr>
              <a:t>	</a:t>
            </a:r>
            <a:r>
              <a:rPr sz="2800" spc="-15" dirty="0">
                <a:latin typeface="Calibri"/>
                <a:cs typeface="Calibri"/>
              </a:rPr>
              <a:t>a</a:t>
            </a:r>
            <a:r>
              <a:rPr sz="2800" spc="-5" dirty="0">
                <a:latin typeface="Calibri"/>
                <a:cs typeface="Calibri"/>
              </a:rPr>
              <a:t>b</a:t>
            </a:r>
            <a:r>
              <a:rPr sz="2800" spc="-20" dirty="0">
                <a:latin typeface="Calibri"/>
                <a:cs typeface="Calibri"/>
              </a:rPr>
              <a:t>sorbe</a:t>
            </a:r>
            <a:r>
              <a:rPr sz="2800" spc="-10" dirty="0">
                <a:latin typeface="Calibri"/>
                <a:cs typeface="Calibri"/>
              </a:rPr>
              <a:t>r</a:t>
            </a:r>
            <a:r>
              <a:rPr sz="2800" dirty="0">
                <a:latin typeface="Times New Roman"/>
                <a:cs typeface="Times New Roman"/>
              </a:rPr>
              <a:t>	</a:t>
            </a:r>
            <a:r>
              <a:rPr sz="2800" spc="-15" dirty="0">
                <a:latin typeface="Calibri"/>
                <a:cs typeface="Calibri"/>
              </a:rPr>
              <a:t>e</a:t>
            </a:r>
            <a:r>
              <a:rPr sz="2800" spc="-5" dirty="0">
                <a:latin typeface="Calibri"/>
                <a:cs typeface="Calibri"/>
              </a:rPr>
              <a:t>x</a:t>
            </a:r>
            <a:r>
              <a:rPr sz="2800" spc="-20" dirty="0">
                <a:latin typeface="Calibri"/>
                <a:cs typeface="Calibri"/>
              </a:rPr>
              <a:t>per</a:t>
            </a:r>
            <a:r>
              <a:rPr sz="2800" spc="-5" dirty="0">
                <a:latin typeface="Calibri"/>
                <a:cs typeface="Calibri"/>
              </a:rPr>
              <a:t>i</a:t>
            </a:r>
            <a:r>
              <a:rPr sz="2800" spc="-15" dirty="0">
                <a:latin typeface="Calibri"/>
                <a:cs typeface="Calibri"/>
              </a:rPr>
              <a:t>ences</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Calibri"/>
                <a:cs typeface="Calibri"/>
              </a:rPr>
              <a:t>sa</a:t>
            </a:r>
            <a:r>
              <a:rPr sz="2800" spc="-15" dirty="0">
                <a:latin typeface="Calibri"/>
                <a:cs typeface="Calibri"/>
              </a:rPr>
              <a:t>me</a:t>
            </a:r>
            <a:r>
              <a:rPr sz="2800" dirty="0">
                <a:latin typeface="Times New Roman"/>
                <a:cs typeface="Times New Roman"/>
              </a:rPr>
              <a:t>	</a:t>
            </a:r>
            <a:r>
              <a:rPr sz="2800" spc="-20" dirty="0">
                <a:latin typeface="Calibri"/>
                <a:cs typeface="Calibri"/>
              </a:rPr>
              <a:t>natur</a:t>
            </a:r>
            <a:r>
              <a:rPr sz="2800" spc="-5" dirty="0">
                <a:latin typeface="Calibri"/>
                <a:cs typeface="Calibri"/>
              </a:rPr>
              <a:t>a</a:t>
            </a:r>
            <a:r>
              <a:rPr sz="2800" dirty="0">
                <a:latin typeface="Calibri"/>
                <a:cs typeface="Calibri"/>
              </a:rPr>
              <a:t>l</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20" dirty="0">
                <a:latin typeface="Calibri"/>
                <a:cs typeface="Calibri"/>
              </a:rPr>
              <a:t>dt</a:t>
            </a:r>
            <a:r>
              <a:rPr sz="2800" spc="-15" dirty="0">
                <a:latin typeface="Calibri"/>
                <a:cs typeface="Calibri"/>
              </a:rPr>
              <a:t>h</a:t>
            </a:r>
            <a:r>
              <a:rPr sz="2800" spc="-70" dirty="0">
                <a:latin typeface="Times New Roman"/>
                <a:cs typeface="Times New Roman"/>
              </a:rPr>
              <a:t> </a:t>
            </a:r>
            <a:r>
              <a:rPr sz="2800" spc="50" dirty="0">
                <a:latin typeface="Cambria Math"/>
                <a:cs typeface="Cambria Math"/>
              </a:rPr>
              <a:t>𝛾</a:t>
            </a:r>
            <a:r>
              <a:rPr sz="2800" dirty="0">
                <a:latin typeface="Calibri"/>
                <a:cs typeface="Calibri"/>
              </a:rPr>
              <a:t>.</a:t>
            </a:r>
          </a:p>
          <a:p>
            <a:pPr marL="469900" indent="-228600">
              <a:lnSpc>
                <a:spcPct val="100000"/>
              </a:lnSpc>
              <a:spcBef>
                <a:spcPts val="1685"/>
              </a:spcBef>
              <a:buFont typeface="Symbol"/>
              <a:buChar char=""/>
              <a:tabLst>
                <a:tab pos="470534" algn="l"/>
              </a:tabLst>
            </a:pPr>
            <a:r>
              <a:rPr sz="2800" spc="-15" dirty="0">
                <a:solidFill>
                  <a:srgbClr val="FF0000"/>
                </a:solidFill>
                <a:latin typeface="Calibri"/>
                <a:cs typeface="Calibri"/>
              </a:rPr>
              <a:t>Ro</a:t>
            </a:r>
            <a:r>
              <a:rPr sz="2800" spc="-5" dirty="0">
                <a:solidFill>
                  <a:srgbClr val="FF0000"/>
                </a:solidFill>
                <a:latin typeface="Calibri"/>
                <a:cs typeface="Calibri"/>
              </a:rPr>
              <a:t>a</a:t>
            </a:r>
            <a:r>
              <a:rPr sz="2800" spc="-20" dirty="0">
                <a:solidFill>
                  <a:srgbClr val="FF0000"/>
                </a:solidFill>
                <a:latin typeface="Calibri"/>
                <a:cs typeface="Calibri"/>
              </a:rPr>
              <a:t>d</a:t>
            </a:r>
            <a:r>
              <a:rPr sz="2800" spc="-15" dirty="0">
                <a:solidFill>
                  <a:srgbClr val="FF0000"/>
                </a:solidFill>
                <a:latin typeface="Calibri"/>
                <a:cs typeface="Calibri"/>
              </a:rPr>
              <a:t>-</a:t>
            </a:r>
            <a:r>
              <a:rPr sz="2800" spc="-20" dirty="0">
                <a:solidFill>
                  <a:srgbClr val="FF0000"/>
                </a:solidFill>
                <a:latin typeface="Calibri"/>
                <a:cs typeface="Calibri"/>
              </a:rPr>
              <a:t>map</a:t>
            </a:r>
            <a:r>
              <a:rPr sz="2800" spc="-65" dirty="0">
                <a:solidFill>
                  <a:srgbClr val="FF0000"/>
                </a:solidFill>
                <a:latin typeface="Times New Roman"/>
                <a:cs typeface="Times New Roman"/>
              </a:rPr>
              <a:t> </a:t>
            </a:r>
            <a:r>
              <a:rPr sz="2800" spc="-20" dirty="0">
                <a:solidFill>
                  <a:srgbClr val="FF0000"/>
                </a:solidFill>
                <a:latin typeface="Calibri"/>
                <a:cs typeface="Calibri"/>
              </a:rPr>
              <a:t>o</a:t>
            </a:r>
            <a:r>
              <a:rPr sz="2800" spc="-10" dirty="0">
                <a:solidFill>
                  <a:srgbClr val="FF0000"/>
                </a:solidFill>
                <a:latin typeface="Calibri"/>
                <a:cs typeface="Calibri"/>
              </a:rPr>
              <a:t>f</a:t>
            </a:r>
            <a:r>
              <a:rPr sz="2800" spc="-60" dirty="0">
                <a:solidFill>
                  <a:srgbClr val="FF0000"/>
                </a:solidFill>
                <a:latin typeface="Times New Roman"/>
                <a:cs typeface="Times New Roman"/>
              </a:rPr>
              <a:t> </a:t>
            </a:r>
            <a:r>
              <a:rPr lang="en-US" sz="2800" spc="-20" dirty="0">
                <a:solidFill>
                  <a:srgbClr val="FF0000"/>
                </a:solidFill>
                <a:latin typeface="Calibri"/>
                <a:cs typeface="Calibri"/>
              </a:rPr>
              <a:t>Today</a:t>
            </a:r>
            <a:r>
              <a:rPr sz="2800" spc="-70" dirty="0">
                <a:solidFill>
                  <a:srgbClr val="FF0000"/>
                </a:solidFill>
                <a:latin typeface="Times New Roman"/>
                <a:cs typeface="Times New Roman"/>
              </a:rPr>
              <a:t> </a:t>
            </a:r>
            <a:r>
              <a:rPr sz="2800" spc="-20" dirty="0">
                <a:solidFill>
                  <a:srgbClr val="FF0000"/>
                </a:solidFill>
                <a:latin typeface="Calibri"/>
                <a:cs typeface="Calibri"/>
              </a:rPr>
              <a:t>s</a:t>
            </a:r>
            <a:r>
              <a:rPr sz="2800" spc="-10" dirty="0">
                <a:solidFill>
                  <a:srgbClr val="FF0000"/>
                </a:solidFill>
                <a:latin typeface="Calibri"/>
                <a:cs typeface="Calibri"/>
              </a:rPr>
              <a:t>l</a:t>
            </a:r>
            <a:r>
              <a:rPr sz="2800" spc="5" dirty="0">
                <a:solidFill>
                  <a:srgbClr val="FF0000"/>
                </a:solidFill>
                <a:latin typeface="Calibri"/>
                <a:cs typeface="Calibri"/>
              </a:rPr>
              <a:t>i</a:t>
            </a:r>
            <a:r>
              <a:rPr sz="2800" spc="-20" dirty="0">
                <a:solidFill>
                  <a:srgbClr val="FF0000"/>
                </a:solidFill>
                <a:latin typeface="Calibri"/>
                <a:cs typeface="Calibri"/>
              </a:rPr>
              <a:t>des:</a:t>
            </a:r>
            <a:endParaRPr sz="2800" dirty="0">
              <a:solidFill>
                <a:srgbClr val="FF0000"/>
              </a:solidFill>
              <a:latin typeface="Calibri"/>
              <a:cs typeface="Calibri"/>
            </a:endParaRPr>
          </a:p>
          <a:p>
            <a:pPr marL="12700">
              <a:lnSpc>
                <a:spcPct val="100000"/>
              </a:lnSpc>
              <a:spcBef>
                <a:spcPts val="1800"/>
              </a:spcBef>
              <a:buFont typeface="Calibri"/>
              <a:buAutoNum type="arabicPeriod"/>
              <a:tabLst>
                <a:tab pos="362585" algn="l"/>
              </a:tabLst>
            </a:pPr>
            <a:r>
              <a:rPr sz="2800" spc="-15" dirty="0">
                <a:latin typeface="Calibri"/>
                <a:cs typeface="Calibri"/>
              </a:rPr>
              <a:t>B</a:t>
            </a:r>
            <a:r>
              <a:rPr sz="2800" spc="-20" dirty="0">
                <a:latin typeface="Calibri"/>
                <a:cs typeface="Calibri"/>
              </a:rPr>
              <a:t>u</a:t>
            </a:r>
            <a:r>
              <a:rPr sz="2800" spc="-10" dirty="0">
                <a:latin typeface="Calibri"/>
                <a:cs typeface="Calibri"/>
              </a:rPr>
              <a:t>i</a:t>
            </a:r>
            <a:r>
              <a:rPr sz="2800" dirty="0">
                <a:latin typeface="Calibri"/>
                <a:cs typeface="Calibri"/>
              </a:rPr>
              <a:t>l</a:t>
            </a:r>
            <a:r>
              <a:rPr sz="2800" spc="-15" dirty="0">
                <a:latin typeface="Calibri"/>
                <a:cs typeface="Calibri"/>
              </a:rPr>
              <a:t>d</a:t>
            </a:r>
            <a:r>
              <a:rPr sz="2800" spc="-70" dirty="0">
                <a:latin typeface="Times New Roman"/>
                <a:cs typeface="Times New Roman"/>
              </a:rPr>
              <a:t> </a:t>
            </a:r>
            <a:r>
              <a:rPr sz="2800" spc="-10" dirty="0">
                <a:latin typeface="Calibri"/>
                <a:cs typeface="Calibri"/>
              </a:rPr>
              <a:t>t</a:t>
            </a:r>
            <a:r>
              <a:rPr sz="2800" spc="-5" dirty="0">
                <a:latin typeface="Calibri"/>
                <a:cs typeface="Calibri"/>
              </a:rPr>
              <a:t>h</a:t>
            </a:r>
            <a:r>
              <a:rPr sz="2800" spc="-15" dirty="0">
                <a:latin typeface="Calibri"/>
                <a:cs typeface="Calibri"/>
              </a:rPr>
              <a:t>e</a:t>
            </a:r>
            <a:r>
              <a:rPr sz="2800" spc="-70" dirty="0">
                <a:latin typeface="Times New Roman"/>
                <a:cs typeface="Times New Roman"/>
              </a:rPr>
              <a:t> </a:t>
            </a:r>
            <a:r>
              <a:rPr sz="2800" spc="-15" dirty="0">
                <a:latin typeface="Calibri"/>
                <a:cs typeface="Calibri"/>
              </a:rPr>
              <a:t>tw</a:t>
            </a:r>
            <a:r>
              <a:rPr sz="2800" dirty="0">
                <a:latin typeface="Calibri"/>
                <a:cs typeface="Calibri"/>
              </a:rPr>
              <a:t>o</a:t>
            </a:r>
            <a:r>
              <a:rPr sz="2800" spc="-15" dirty="0">
                <a:latin typeface="Calibri"/>
                <a:cs typeface="Calibri"/>
              </a:rPr>
              <a:t>-</a:t>
            </a:r>
            <a:r>
              <a:rPr sz="2800" dirty="0">
                <a:latin typeface="Calibri"/>
                <a:cs typeface="Calibri"/>
              </a:rPr>
              <a:t>l</a:t>
            </a:r>
            <a:r>
              <a:rPr sz="2800" spc="-15" dirty="0">
                <a:latin typeface="Calibri"/>
                <a:cs typeface="Calibri"/>
              </a:rPr>
              <a:t>evel</a:t>
            </a:r>
            <a:r>
              <a:rPr sz="2800" spc="-65"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15" dirty="0">
                <a:latin typeface="Calibri"/>
                <a:cs typeface="Calibri"/>
              </a:rPr>
              <a:t>equati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fro</a:t>
            </a:r>
            <a:r>
              <a:rPr sz="2800" spc="-25" dirty="0">
                <a:latin typeface="Calibri"/>
                <a:cs typeface="Calibri"/>
              </a:rPr>
              <a:t>m</a:t>
            </a:r>
            <a:r>
              <a:rPr sz="2800" spc="-50" dirty="0">
                <a:latin typeface="Times New Roman"/>
                <a:cs typeface="Times New Roman"/>
              </a:rPr>
              <a:t> </a:t>
            </a:r>
            <a:r>
              <a:rPr sz="2800" spc="-20" dirty="0">
                <a:latin typeface="Calibri"/>
                <a:cs typeface="Calibri"/>
              </a:rPr>
              <a:t>scrat</a:t>
            </a:r>
            <a:r>
              <a:rPr sz="2800" spc="-10" dirty="0">
                <a:latin typeface="Calibri"/>
                <a:cs typeface="Calibri"/>
              </a:rPr>
              <a:t>c</a:t>
            </a:r>
            <a:r>
              <a:rPr sz="2800" spc="-20" dirty="0">
                <a:latin typeface="Calibri"/>
                <a:cs typeface="Calibri"/>
              </a:rPr>
              <a:t>h.</a:t>
            </a:r>
            <a:endParaRPr sz="2800" dirty="0">
              <a:latin typeface="Calibri"/>
              <a:cs typeface="Calibri"/>
            </a:endParaRPr>
          </a:p>
          <a:p>
            <a:pPr marL="361950" indent="-349250">
              <a:lnSpc>
                <a:spcPct val="100000"/>
              </a:lnSpc>
              <a:spcBef>
                <a:spcPts val="1810"/>
              </a:spcBef>
              <a:buFont typeface="Calibri"/>
              <a:buAutoNum type="arabicPeriod"/>
              <a:tabLst>
                <a:tab pos="362585" algn="l"/>
              </a:tabLst>
            </a:pPr>
            <a:r>
              <a:rPr sz="2800" spc="-20" dirty="0">
                <a:latin typeface="Calibri"/>
                <a:cs typeface="Calibri"/>
              </a:rPr>
              <a:t>Der</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dirty="0">
                <a:latin typeface="Calibri"/>
                <a:cs typeface="Calibri"/>
              </a:rPr>
              <a:t>t</a:t>
            </a:r>
            <a:r>
              <a:rPr sz="2800" spc="-20" dirty="0">
                <a:latin typeface="Calibri"/>
                <a:cs typeface="Calibri"/>
              </a:rPr>
              <a:t>h</a:t>
            </a:r>
            <a:r>
              <a:rPr sz="2800" spc="-15" dirty="0">
                <a:latin typeface="Calibri"/>
                <a:cs typeface="Calibri"/>
              </a:rPr>
              <a:t>e</a:t>
            </a:r>
            <a:r>
              <a:rPr sz="2800" spc="-70" dirty="0">
                <a:latin typeface="Times New Roman"/>
                <a:cs typeface="Times New Roman"/>
              </a:rPr>
              <a:t> </a:t>
            </a:r>
            <a:r>
              <a:rPr sz="2800" spc="-20" dirty="0">
                <a:latin typeface="Calibri"/>
                <a:cs typeface="Calibri"/>
              </a:rPr>
              <a:t>sat</a:t>
            </a:r>
            <a:r>
              <a:rPr sz="2800" spc="-10" dirty="0">
                <a:latin typeface="Calibri"/>
                <a:cs typeface="Calibri"/>
              </a:rPr>
              <a:t>u</a:t>
            </a:r>
            <a:r>
              <a:rPr sz="2800" spc="-15" dirty="0">
                <a:latin typeface="Calibri"/>
                <a:cs typeface="Calibri"/>
              </a:rPr>
              <a:t>rat</a:t>
            </a:r>
            <a:r>
              <a:rPr sz="2800" spc="-20" dirty="0">
                <a:latin typeface="Calibri"/>
                <a:cs typeface="Calibri"/>
              </a:rPr>
              <a:t>io</a:t>
            </a:r>
            <a:r>
              <a:rPr sz="2800" spc="-15" dirty="0">
                <a:latin typeface="Calibri"/>
                <a:cs typeface="Calibri"/>
              </a:rPr>
              <a:t>n</a:t>
            </a:r>
            <a:r>
              <a:rPr sz="2800" spc="-70" dirty="0">
                <a:latin typeface="Times New Roman"/>
                <a:cs typeface="Times New Roman"/>
              </a:rPr>
              <a:t> </a:t>
            </a:r>
            <a:r>
              <a:rPr sz="2800" spc="-20" dirty="0">
                <a:latin typeface="Calibri"/>
                <a:cs typeface="Calibri"/>
              </a:rPr>
              <a:t>p</a:t>
            </a:r>
            <a:r>
              <a:rPr sz="2800" spc="-10" dirty="0">
                <a:latin typeface="Calibri"/>
                <a:cs typeface="Calibri"/>
              </a:rPr>
              <a:t>a</a:t>
            </a:r>
            <a:r>
              <a:rPr sz="2800" spc="-15" dirty="0">
                <a:latin typeface="Calibri"/>
                <a:cs typeface="Calibri"/>
              </a:rPr>
              <a:t>ra</a:t>
            </a:r>
            <a:r>
              <a:rPr sz="2800" spc="-20" dirty="0">
                <a:latin typeface="Calibri"/>
                <a:cs typeface="Calibri"/>
              </a:rPr>
              <a:t>m</a:t>
            </a:r>
            <a:r>
              <a:rPr sz="2800" spc="-15" dirty="0">
                <a:latin typeface="Calibri"/>
                <a:cs typeface="Calibri"/>
              </a:rPr>
              <a:t>eter</a:t>
            </a:r>
            <a:r>
              <a:rPr sz="2800" spc="-60" dirty="0">
                <a:latin typeface="Times New Roman"/>
                <a:cs typeface="Times New Roman"/>
              </a:rPr>
              <a:t> </a:t>
            </a:r>
            <a:r>
              <a:rPr sz="2800" spc="-30" dirty="0">
                <a:latin typeface="Cambria Math"/>
                <a:cs typeface="Cambria Math"/>
              </a:rPr>
              <a:t>𝑆</a:t>
            </a:r>
            <a:r>
              <a:rPr sz="2800" spc="75" dirty="0">
                <a:latin typeface="Cambria Math"/>
                <a:cs typeface="Cambria Math"/>
              </a:rPr>
              <a:t> </a:t>
            </a:r>
            <a:r>
              <a:rPr sz="2800" spc="-15" dirty="0">
                <a:latin typeface="Calibri"/>
                <a:cs typeface="Calibri"/>
              </a:rPr>
              <a:t>and</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scus</a:t>
            </a:r>
            <a:r>
              <a:rPr sz="2800" spc="-15" dirty="0">
                <a:latin typeface="Calibri"/>
                <a:cs typeface="Calibri"/>
              </a:rPr>
              <a:t>s</a:t>
            </a:r>
            <a:r>
              <a:rPr sz="2800" spc="-60"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15" dirty="0">
                <a:latin typeface="Calibri"/>
                <a:cs typeface="Calibri"/>
              </a:rPr>
              <a:t>lation</a:t>
            </a:r>
            <a:r>
              <a:rPr sz="2800" spc="-70" dirty="0">
                <a:latin typeface="Times New Roman"/>
                <a:cs typeface="Times New Roman"/>
              </a:rPr>
              <a:t> </a:t>
            </a:r>
            <a:r>
              <a:rPr sz="2800" spc="-20" dirty="0">
                <a:latin typeface="Calibri"/>
                <a:cs typeface="Calibri"/>
              </a:rPr>
              <a:t>dep</a:t>
            </a:r>
            <a:r>
              <a:rPr sz="2800" spc="-5" dirty="0">
                <a:latin typeface="Calibri"/>
                <a:cs typeface="Calibri"/>
              </a:rPr>
              <a:t>l</a:t>
            </a:r>
            <a:r>
              <a:rPr sz="2800" spc="-10" dirty="0">
                <a:latin typeface="Calibri"/>
                <a:cs typeface="Calibri"/>
              </a:rPr>
              <a:t>eti</a:t>
            </a:r>
            <a:r>
              <a:rPr sz="2800" spc="-20" dirty="0">
                <a:latin typeface="Calibri"/>
                <a:cs typeface="Calibri"/>
              </a:rPr>
              <a:t>on.</a:t>
            </a:r>
            <a:endParaRPr sz="2800" dirty="0">
              <a:latin typeface="Calibri"/>
              <a:cs typeface="Calibri"/>
            </a:endParaRPr>
          </a:p>
          <a:p>
            <a:pPr marL="12700" marR="5080">
              <a:lnSpc>
                <a:spcPct val="127099"/>
              </a:lnSpc>
              <a:spcBef>
                <a:spcPts val="905"/>
              </a:spcBef>
              <a:buFont typeface="Calibri"/>
              <a:buAutoNum type="arabicPeriod"/>
              <a:tabLst>
                <a:tab pos="447040" algn="l"/>
                <a:tab pos="1607185" algn="l"/>
                <a:tab pos="2252980" algn="l"/>
                <a:tab pos="3829685" algn="l"/>
                <a:tab pos="4300220" algn="l"/>
                <a:tab pos="7617459" algn="l"/>
                <a:tab pos="9265920" algn="l"/>
                <a:tab pos="9829800" algn="l"/>
              </a:tabLst>
            </a:pPr>
            <a:r>
              <a:rPr sz="2800" spc="-20" dirty="0">
                <a:latin typeface="Calibri"/>
                <a:cs typeface="Calibri"/>
              </a:rPr>
              <a:t>Exten</a:t>
            </a:r>
            <a:r>
              <a:rPr sz="2800" spc="-15" dirty="0">
                <a:latin typeface="Calibri"/>
                <a:cs typeface="Calibri"/>
              </a:rPr>
              <a:t>d</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15" dirty="0">
                <a:latin typeface="Calibri"/>
                <a:cs typeface="Calibri"/>
              </a:rPr>
              <a:t>argument</a:t>
            </a:r>
            <a:r>
              <a:rPr sz="2800"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20" dirty="0">
                <a:latin typeface="Calibri"/>
                <a:cs typeface="Calibri"/>
              </a:rPr>
              <a:t>frequenc</a:t>
            </a:r>
            <a:r>
              <a:rPr sz="2800" spc="15" dirty="0">
                <a:latin typeface="Calibri"/>
                <a:cs typeface="Calibri"/>
              </a:rPr>
              <a:t>y</a:t>
            </a:r>
            <a:r>
              <a:rPr sz="2800" spc="-5" dirty="0">
                <a:latin typeface="Calibri"/>
                <a:cs typeface="Calibri"/>
              </a:rPr>
              <a:t>-</a:t>
            </a:r>
            <a:r>
              <a:rPr sz="2800" spc="-20" dirty="0">
                <a:latin typeface="Calibri"/>
                <a:cs typeface="Calibri"/>
              </a:rPr>
              <a:t>depe</a:t>
            </a:r>
            <a:r>
              <a:rPr sz="2800" spc="-5" dirty="0">
                <a:latin typeface="Calibri"/>
                <a:cs typeface="Calibri"/>
              </a:rPr>
              <a:t>n</a:t>
            </a:r>
            <a:r>
              <a:rPr sz="2800" spc="-20" dirty="0">
                <a:latin typeface="Calibri"/>
                <a:cs typeface="Calibri"/>
              </a:rPr>
              <a:t>den</a:t>
            </a:r>
            <a:r>
              <a:rPr sz="2800" spc="-10" dirty="0">
                <a:latin typeface="Calibri"/>
                <a:cs typeface="Calibri"/>
              </a:rPr>
              <a:t>t</a:t>
            </a:r>
            <a:r>
              <a:rPr sz="2800" dirty="0">
                <a:latin typeface="Times New Roman"/>
                <a:cs typeface="Times New Roman"/>
              </a:rPr>
              <a:t>	</a:t>
            </a:r>
            <a:r>
              <a:rPr sz="2800" spc="-20" dirty="0">
                <a:latin typeface="Calibri"/>
                <a:cs typeface="Calibri"/>
              </a:rPr>
              <a:t>saturat</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5" dirty="0">
                <a:latin typeface="Cambria Math"/>
                <a:cs typeface="Cambria Math"/>
              </a:rPr>
              <a:t>𝑆</a:t>
            </a:r>
            <a:r>
              <a:rPr sz="3000" spc="330" baseline="-16666" dirty="0">
                <a:latin typeface="Cambria Math"/>
                <a:cs typeface="Cambria Math"/>
              </a:rPr>
              <a:t>𝜔</a:t>
            </a:r>
            <a:r>
              <a:rPr sz="3000" baseline="-16666" dirty="0">
                <a:latin typeface="Cambria Math"/>
                <a:cs typeface="Cambria Math"/>
              </a:rPr>
              <a:t>	</a:t>
            </a:r>
            <a:r>
              <a:rPr sz="2800" spc="-15" dirty="0">
                <a:latin typeface="Calibri"/>
                <a:cs typeface="Calibri"/>
              </a:rPr>
              <a:t>and</a:t>
            </a:r>
            <a:r>
              <a:rPr sz="2800" spc="-10" dirty="0">
                <a:latin typeface="Times New Roman"/>
                <a:cs typeface="Times New Roman"/>
              </a:rPr>
              <a:t> </a:t>
            </a:r>
            <a:r>
              <a:rPr sz="2800" spc="-20" dirty="0">
                <a:latin typeface="Calibri"/>
                <a:cs typeface="Calibri"/>
              </a:rPr>
              <a:t>show</a:t>
            </a:r>
            <a:r>
              <a:rPr sz="2800" spc="-70" dirty="0">
                <a:latin typeface="Times New Roman"/>
                <a:cs typeface="Times New Roman"/>
              </a:rPr>
              <a:t> </a:t>
            </a:r>
            <a:r>
              <a:rPr sz="2800" spc="-20" dirty="0">
                <a:latin typeface="Calibri"/>
                <a:cs typeface="Calibri"/>
              </a:rPr>
              <a:t>how</a:t>
            </a:r>
            <a:r>
              <a:rPr sz="2800" spc="-40" dirty="0">
                <a:latin typeface="Times New Roman"/>
                <a:cs typeface="Times New Roman"/>
              </a:rPr>
              <a:t> </a:t>
            </a:r>
            <a:r>
              <a:rPr sz="2800" spc="-30" dirty="0">
                <a:solidFill>
                  <a:srgbClr val="FF0000"/>
                </a:solidFill>
                <a:latin typeface="Cambria Math"/>
                <a:cs typeface="Cambria Math"/>
              </a:rPr>
              <a:t>𝛾</a:t>
            </a:r>
            <a:r>
              <a:rPr sz="2800" spc="100" dirty="0">
                <a:solidFill>
                  <a:srgbClr val="FF0000"/>
                </a:solidFill>
                <a:latin typeface="Cambria Math"/>
                <a:cs typeface="Cambria Math"/>
              </a:rPr>
              <a:t> </a:t>
            </a:r>
            <a:r>
              <a:rPr sz="2800" dirty="0">
                <a:solidFill>
                  <a:srgbClr val="FF0000"/>
                </a:solidFill>
                <a:latin typeface="Calibri"/>
                <a:cs typeface="Calibri"/>
              </a:rPr>
              <a:t>i</a:t>
            </a:r>
            <a:r>
              <a:rPr sz="2800" spc="-20" dirty="0">
                <a:solidFill>
                  <a:srgbClr val="FF0000"/>
                </a:solidFill>
                <a:latin typeface="Calibri"/>
                <a:cs typeface="Calibri"/>
              </a:rPr>
              <a:t>nf</a:t>
            </a:r>
            <a:r>
              <a:rPr sz="2800" spc="-10" dirty="0">
                <a:solidFill>
                  <a:srgbClr val="FF0000"/>
                </a:solidFill>
                <a:latin typeface="Calibri"/>
                <a:cs typeface="Calibri"/>
              </a:rPr>
              <a:t>la</a:t>
            </a:r>
            <a:r>
              <a:rPr sz="2800" spc="-15" dirty="0">
                <a:solidFill>
                  <a:srgbClr val="FF0000"/>
                </a:solidFill>
                <a:latin typeface="Calibri"/>
                <a:cs typeface="Calibri"/>
              </a:rPr>
              <a:t>tes</a:t>
            </a:r>
            <a:r>
              <a:rPr sz="2800" spc="-70" dirty="0">
                <a:solidFill>
                  <a:srgbClr val="FF0000"/>
                </a:solidFill>
                <a:latin typeface="Times New Roman"/>
                <a:cs typeface="Times New Roman"/>
              </a:rPr>
              <a:t> </a:t>
            </a:r>
            <a:r>
              <a:rPr sz="2800" spc="-15" dirty="0">
                <a:solidFill>
                  <a:srgbClr val="FF0000"/>
                </a:solidFill>
                <a:latin typeface="Calibri"/>
                <a:cs typeface="Calibri"/>
              </a:rPr>
              <a:t>to</a:t>
            </a:r>
            <a:r>
              <a:rPr sz="2800" spc="-60" dirty="0">
                <a:solidFill>
                  <a:srgbClr val="FF0000"/>
                </a:solidFill>
                <a:latin typeface="Times New Roman"/>
                <a:cs typeface="Times New Roman"/>
              </a:rPr>
              <a:t> </a:t>
            </a:r>
            <a:r>
              <a:rPr sz="2800" spc="-300" dirty="0">
                <a:solidFill>
                  <a:srgbClr val="FF0000"/>
                </a:solidFill>
                <a:latin typeface="Cambria Math"/>
                <a:cs typeface="Cambria Math"/>
              </a:rPr>
              <a:t>𝛾</a:t>
            </a:r>
            <a:r>
              <a:rPr sz="3000" spc="172" baseline="-16666" dirty="0">
                <a:solidFill>
                  <a:srgbClr val="FF0000"/>
                </a:solidFill>
                <a:latin typeface="Calibri"/>
                <a:cs typeface="Calibri"/>
              </a:rPr>
              <a:t>s</a:t>
            </a:r>
            <a:r>
              <a:rPr sz="2800" dirty="0">
                <a:latin typeface="Calibri"/>
                <a:cs typeface="Calibri"/>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693" y="967046"/>
            <a:ext cx="10387965" cy="350012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15" dirty="0">
                <a:latin typeface="Calibri"/>
                <a:cs typeface="Calibri"/>
              </a:rPr>
              <a:t>Peak</a:t>
            </a:r>
            <a:r>
              <a:rPr sz="2800" spc="-75" dirty="0">
                <a:latin typeface="Times New Roman"/>
                <a:cs typeface="Times New Roman"/>
              </a:rPr>
              <a:t> </a:t>
            </a:r>
            <a:r>
              <a:rPr sz="2800" spc="-15" dirty="0">
                <a:latin typeface="Calibri"/>
                <a:cs typeface="Calibri"/>
              </a:rPr>
              <a:t>red</a:t>
            </a:r>
            <a:r>
              <a:rPr sz="2800" spc="-10" dirty="0">
                <a:latin typeface="Calibri"/>
                <a:cs typeface="Calibri"/>
              </a:rPr>
              <a:t>u</a:t>
            </a:r>
            <a:r>
              <a:rPr sz="2800" spc="-15" dirty="0">
                <a:latin typeface="Calibri"/>
                <a:cs typeface="Calibri"/>
              </a:rPr>
              <a:t>ct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fa</a:t>
            </a:r>
            <a:r>
              <a:rPr sz="2800" spc="-10" dirty="0">
                <a:latin typeface="Calibri"/>
                <a:cs typeface="Calibri"/>
              </a:rPr>
              <a:t>c</a:t>
            </a:r>
            <a:r>
              <a:rPr sz="2800" spc="-15" dirty="0">
                <a:latin typeface="Calibri"/>
                <a:cs typeface="Calibri"/>
              </a:rPr>
              <a:t>tor</a:t>
            </a:r>
            <a:r>
              <a:rPr sz="2800" spc="-55" dirty="0">
                <a:latin typeface="Times New Roman"/>
                <a:cs typeface="Times New Roman"/>
              </a:rPr>
              <a:t> </a:t>
            </a:r>
            <a:r>
              <a:rPr sz="2800" spc="-25" dirty="0">
                <a:latin typeface="Cambria Math"/>
                <a:cs typeface="Cambria Math"/>
              </a:rPr>
              <a:t>1</a:t>
            </a:r>
            <a:r>
              <a:rPr sz="2800" spc="-20" dirty="0">
                <a:latin typeface="Cambria Math"/>
                <a:cs typeface="Cambria Math"/>
              </a:rPr>
              <a:t>/</a:t>
            </a:r>
            <a:r>
              <a:rPr sz="4200" spc="-22" baseline="2976" dirty="0">
                <a:latin typeface="Cambria Math"/>
                <a:cs typeface="Cambria Math"/>
              </a:rPr>
              <a:t>(</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55" dirty="0">
                <a:latin typeface="Cambria Math"/>
                <a:cs typeface="Cambria Math"/>
              </a:rPr>
              <a:t>𝑆</a:t>
            </a:r>
            <a:r>
              <a:rPr sz="3000" spc="232" baseline="-16666" dirty="0">
                <a:latin typeface="Cambria Math"/>
                <a:cs typeface="Cambria Math"/>
              </a:rPr>
              <a:t>0</a:t>
            </a:r>
            <a:r>
              <a:rPr sz="4200" spc="-22" baseline="2976" dirty="0">
                <a:latin typeface="Cambria Math"/>
                <a:cs typeface="Cambria Math"/>
              </a:rPr>
              <a:t>)</a:t>
            </a:r>
            <a:r>
              <a:rPr sz="2800" dirty="0">
                <a:latin typeface="Calibri"/>
                <a:cs typeface="Calibri"/>
              </a:rPr>
              <a:t>.</a:t>
            </a:r>
            <a:endParaRPr sz="2800">
              <a:latin typeface="Calibri"/>
              <a:cs typeface="Calibri"/>
            </a:endParaRPr>
          </a:p>
          <a:p>
            <a:pPr marL="469900" marR="5080" indent="-228600">
              <a:lnSpc>
                <a:spcPct val="127200"/>
              </a:lnSpc>
              <a:spcBef>
                <a:spcPts val="1040"/>
              </a:spcBef>
              <a:buFont typeface="Symbol"/>
              <a:buChar char=""/>
              <a:tabLst>
                <a:tab pos="470534" algn="l"/>
                <a:tab pos="1311910" algn="l"/>
                <a:tab pos="2339975" algn="l"/>
                <a:tab pos="3291204" algn="l"/>
                <a:tab pos="4618355" algn="l"/>
                <a:tab pos="5900420" algn="l"/>
                <a:tab pos="7326630" algn="l"/>
                <a:tab pos="7669530" algn="l"/>
                <a:tab pos="9156700" algn="l"/>
              </a:tabLst>
            </a:pPr>
            <a:r>
              <a:rPr sz="2800" spc="-15" dirty="0">
                <a:latin typeface="Calibri"/>
                <a:cs typeface="Calibri"/>
              </a:rPr>
              <a:t>Area</a:t>
            </a:r>
            <a:r>
              <a:rPr sz="2800" dirty="0">
                <a:latin typeface="Times New Roman"/>
                <a:cs typeface="Times New Roman"/>
              </a:rPr>
              <a:t>	</a:t>
            </a:r>
            <a:r>
              <a:rPr sz="2800" spc="-20" dirty="0">
                <a:latin typeface="Calibri"/>
                <a:cs typeface="Calibri"/>
              </a:rPr>
              <a:t>un</a:t>
            </a:r>
            <a:r>
              <a:rPr sz="2800" spc="-10" dirty="0">
                <a:latin typeface="Calibri"/>
                <a:cs typeface="Calibri"/>
              </a:rPr>
              <a:t>d</a:t>
            </a:r>
            <a:r>
              <a:rPr sz="2800" spc="-15" dirty="0">
                <a:latin typeface="Calibri"/>
                <a:cs typeface="Calibri"/>
              </a:rPr>
              <a:t>er</a:t>
            </a:r>
            <a:r>
              <a:rPr sz="2800" dirty="0">
                <a:latin typeface="Times New Roman"/>
                <a:cs typeface="Times New Roman"/>
              </a:rPr>
              <a:t>	</a:t>
            </a: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baseline="2976" dirty="0">
                <a:latin typeface="Cambria Math"/>
                <a:cs typeface="Cambria Math"/>
              </a:rPr>
              <a:t>	</a:t>
            </a:r>
            <a:r>
              <a:rPr sz="2800" spc="-15" dirty="0">
                <a:latin typeface="Calibri"/>
                <a:cs typeface="Calibri"/>
              </a:rPr>
              <a:t>remai</a:t>
            </a:r>
            <a:r>
              <a:rPr sz="2800" spc="-20" dirty="0">
                <a:latin typeface="Calibri"/>
                <a:cs typeface="Calibri"/>
              </a:rPr>
              <a:t>n</a:t>
            </a:r>
            <a:r>
              <a:rPr sz="2800" spc="-15" dirty="0">
                <a:latin typeface="Calibri"/>
                <a:cs typeface="Calibri"/>
              </a:rPr>
              <a:t>s</a:t>
            </a:r>
            <a:r>
              <a:rPr sz="2800" dirty="0">
                <a:latin typeface="Times New Roman"/>
                <a:cs typeface="Times New Roman"/>
              </a:rPr>
              <a:t>	</a:t>
            </a:r>
            <a:r>
              <a:rPr sz="2800" spc="-20" dirty="0">
                <a:latin typeface="Calibri"/>
                <a:cs typeface="Calibri"/>
              </a:rPr>
              <a:t>(near</a:t>
            </a:r>
            <a:r>
              <a:rPr sz="2800" spc="-5" dirty="0">
                <a:latin typeface="Calibri"/>
                <a:cs typeface="Calibri"/>
              </a:rPr>
              <a:t>l</a:t>
            </a:r>
            <a:r>
              <a:rPr sz="2800" spc="-10" dirty="0">
                <a:latin typeface="Calibri"/>
                <a:cs typeface="Calibri"/>
              </a:rPr>
              <a:t>y)</a:t>
            </a:r>
            <a:r>
              <a:rPr sz="2800" dirty="0">
                <a:latin typeface="Times New Roman"/>
                <a:cs typeface="Times New Roman"/>
              </a:rPr>
              <a:t>	</a:t>
            </a:r>
            <a:r>
              <a:rPr sz="2800" spc="-15" dirty="0">
                <a:latin typeface="Calibri"/>
                <a:cs typeface="Calibri"/>
              </a:rPr>
              <a:t>constant</a:t>
            </a:r>
            <a:r>
              <a:rPr sz="2800" dirty="0">
                <a:latin typeface="Times New Roman"/>
                <a:cs typeface="Times New Roman"/>
              </a:rPr>
              <a:t>	</a:t>
            </a:r>
            <a:r>
              <a:rPr sz="2800" spc="-15" dirty="0">
                <a:latin typeface="Calibri"/>
                <a:cs typeface="Calibri"/>
              </a:rPr>
              <a:t>–</a:t>
            </a:r>
            <a:r>
              <a:rPr sz="2800" dirty="0">
                <a:latin typeface="Calibri"/>
                <a:cs typeface="Calibri"/>
              </a:rPr>
              <a:t>	</a:t>
            </a:r>
            <a:r>
              <a:rPr sz="2800" spc="-20" dirty="0">
                <a:latin typeface="Calibri"/>
                <a:cs typeface="Calibri"/>
              </a:rPr>
              <a:t>osc</a:t>
            </a:r>
            <a:r>
              <a:rPr sz="2800" spc="-10" dirty="0">
                <a:latin typeface="Calibri"/>
                <a:cs typeface="Calibri"/>
              </a:rPr>
              <a:t>i</a:t>
            </a:r>
            <a:r>
              <a:rPr sz="2800" dirty="0">
                <a:latin typeface="Calibri"/>
                <a:cs typeface="Calibri"/>
              </a:rPr>
              <a:t>l</a:t>
            </a:r>
            <a:r>
              <a:rPr sz="2800" spc="5" dirty="0">
                <a:latin typeface="Calibri"/>
                <a:cs typeface="Calibri"/>
              </a:rPr>
              <a:t>l</a:t>
            </a:r>
            <a:r>
              <a:rPr sz="2800" spc="-15" dirty="0">
                <a:latin typeface="Calibri"/>
                <a:cs typeface="Calibri"/>
              </a:rPr>
              <a:t>ator</a:t>
            </a:r>
            <a:r>
              <a:rPr sz="2800" dirty="0">
                <a:latin typeface="Times New Roman"/>
                <a:cs typeface="Times New Roman"/>
              </a:rPr>
              <a:t>	</a:t>
            </a:r>
            <a:r>
              <a:rPr sz="2800" spc="-20" dirty="0">
                <a:latin typeface="Calibri"/>
                <a:cs typeface="Calibri"/>
              </a:rPr>
              <a:t>stre</a:t>
            </a:r>
            <a:r>
              <a:rPr sz="2800" spc="-25" dirty="0">
                <a:latin typeface="Calibri"/>
                <a:cs typeface="Calibri"/>
              </a:rPr>
              <a:t>n</a:t>
            </a:r>
            <a:r>
              <a:rPr sz="2800" spc="-15" dirty="0">
                <a:latin typeface="Calibri"/>
                <a:cs typeface="Calibri"/>
              </a:rPr>
              <a:t>g</a:t>
            </a:r>
            <a:r>
              <a:rPr sz="2800" dirty="0">
                <a:latin typeface="Calibri"/>
                <a:cs typeface="Calibri"/>
              </a:rPr>
              <a:t>t</a:t>
            </a:r>
            <a:r>
              <a:rPr sz="2800" spc="-15" dirty="0">
                <a:latin typeface="Calibri"/>
                <a:cs typeface="Calibri"/>
              </a:rPr>
              <a:t>h</a:t>
            </a:r>
            <a:r>
              <a:rPr sz="2800" spc="-10" dirty="0">
                <a:latin typeface="Times New Roman"/>
                <a:cs typeface="Times New Roman"/>
              </a:rPr>
              <a:t> </a:t>
            </a:r>
            <a:r>
              <a:rPr sz="2800" spc="-15" dirty="0">
                <a:latin typeface="Calibri"/>
                <a:cs typeface="Calibri"/>
              </a:rPr>
              <a:t>conservat</a:t>
            </a:r>
            <a:r>
              <a:rPr sz="2800" dirty="0">
                <a:latin typeface="Calibri"/>
                <a:cs typeface="Calibri"/>
              </a:rPr>
              <a:t>i</a:t>
            </a:r>
            <a:r>
              <a:rPr sz="2800" spc="-20" dirty="0">
                <a:latin typeface="Calibri"/>
                <a:cs typeface="Calibri"/>
              </a:rPr>
              <a:t>on.</a:t>
            </a:r>
            <a:endParaRPr sz="2800">
              <a:latin typeface="Calibri"/>
              <a:cs typeface="Calibri"/>
            </a:endParaRPr>
          </a:p>
          <a:p>
            <a:pPr marL="469900" indent="-228600">
              <a:lnSpc>
                <a:spcPct val="100000"/>
              </a:lnSpc>
              <a:spcBef>
                <a:spcPts val="1964"/>
              </a:spcBef>
              <a:buFont typeface="Symbol"/>
              <a:buChar char=""/>
              <a:tabLst>
                <a:tab pos="470534" algn="l"/>
                <a:tab pos="1518285" algn="l"/>
                <a:tab pos="3771265" algn="l"/>
                <a:tab pos="4859020" algn="l"/>
                <a:tab pos="5657850" algn="l"/>
                <a:tab pos="6299200" algn="l"/>
                <a:tab pos="8221980" algn="l"/>
                <a:tab pos="9180195" algn="l"/>
              </a:tabLst>
            </a:pPr>
            <a:r>
              <a:rPr sz="2800" spc="-20" dirty="0">
                <a:latin typeface="Calibri"/>
                <a:cs typeface="Calibri"/>
              </a:rPr>
              <a:t>Wing</a:t>
            </a:r>
            <a:r>
              <a:rPr sz="2800" spc="-15" dirty="0">
                <a:latin typeface="Calibri"/>
                <a:cs typeface="Calibri"/>
              </a:rPr>
              <a:t>s</a:t>
            </a:r>
            <a:r>
              <a:rPr sz="2800" dirty="0">
                <a:latin typeface="Times New Roman"/>
                <a:cs typeface="Times New Roman"/>
              </a:rPr>
              <a:t>	</a:t>
            </a:r>
            <a:r>
              <a:rPr sz="2800" spc="-15" dirty="0">
                <a:latin typeface="Calibri"/>
                <a:cs typeface="Calibri"/>
              </a:rPr>
              <a:t>as</a:t>
            </a:r>
            <a:r>
              <a:rPr sz="2800" dirty="0">
                <a:latin typeface="Calibri"/>
                <a:cs typeface="Calibri"/>
              </a:rPr>
              <a:t>y</a:t>
            </a:r>
            <a:r>
              <a:rPr sz="2800" spc="-15" dirty="0">
                <a:latin typeface="Calibri"/>
                <a:cs typeface="Calibri"/>
              </a:rPr>
              <a:t>mptotic</a:t>
            </a:r>
            <a:r>
              <a:rPr sz="2800" spc="-10" dirty="0">
                <a:latin typeface="Calibri"/>
                <a:cs typeface="Calibri"/>
              </a:rPr>
              <a:t>a</a:t>
            </a:r>
            <a:r>
              <a:rPr sz="2800" dirty="0">
                <a:latin typeface="Calibri"/>
                <a:cs typeface="Calibri"/>
              </a:rPr>
              <a:t>ll</a:t>
            </a:r>
            <a:r>
              <a:rPr sz="2800" spc="-15" dirty="0">
                <a:latin typeface="Calibri"/>
                <a:cs typeface="Calibri"/>
              </a:rPr>
              <a:t>y</a:t>
            </a:r>
            <a:r>
              <a:rPr sz="2800" dirty="0">
                <a:latin typeface="Times New Roman"/>
                <a:cs typeface="Times New Roman"/>
              </a:rPr>
              <a:t>	</a:t>
            </a:r>
            <a:r>
              <a:rPr sz="2800" spc="-15" dirty="0">
                <a:latin typeface="Calibri"/>
                <a:cs typeface="Calibri"/>
              </a:rPr>
              <a:t>merge</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Calibri"/>
                <a:cs typeface="Calibri"/>
              </a:rPr>
              <a:t>un</a:t>
            </a:r>
            <a:r>
              <a:rPr sz="2800" spc="-25" dirty="0">
                <a:latin typeface="Calibri"/>
                <a:cs typeface="Calibri"/>
              </a:rPr>
              <a:t>s</a:t>
            </a:r>
            <a:r>
              <a:rPr sz="2800" spc="-15" dirty="0">
                <a:latin typeface="Calibri"/>
                <a:cs typeface="Calibri"/>
              </a:rPr>
              <a:t>a</a:t>
            </a:r>
            <a:r>
              <a:rPr sz="2800" dirty="0">
                <a:latin typeface="Calibri"/>
                <a:cs typeface="Calibri"/>
              </a:rPr>
              <a:t>t</a:t>
            </a:r>
            <a:r>
              <a:rPr sz="2800" spc="-20" dirty="0">
                <a:latin typeface="Calibri"/>
                <a:cs typeface="Calibri"/>
              </a:rPr>
              <a:t>urate</a:t>
            </a:r>
            <a:r>
              <a:rPr sz="2800" spc="-15" dirty="0">
                <a:latin typeface="Calibri"/>
                <a:cs typeface="Calibri"/>
              </a:rPr>
              <a:t>d</a:t>
            </a:r>
            <a:r>
              <a:rPr sz="2800" dirty="0">
                <a:latin typeface="Times New Roman"/>
                <a:cs typeface="Times New Roman"/>
              </a:rPr>
              <a:t>	</a:t>
            </a:r>
            <a:r>
              <a:rPr sz="2800" spc="-15" dirty="0">
                <a:latin typeface="Calibri"/>
                <a:cs typeface="Calibri"/>
              </a:rPr>
              <a:t>c</a:t>
            </a:r>
            <a:r>
              <a:rPr sz="2800" spc="-5" dirty="0">
                <a:latin typeface="Calibri"/>
                <a:cs typeface="Calibri"/>
              </a:rPr>
              <a:t>u</a:t>
            </a:r>
            <a:r>
              <a:rPr sz="2800" spc="-15" dirty="0">
                <a:latin typeface="Calibri"/>
                <a:cs typeface="Calibri"/>
              </a:rPr>
              <a:t>rve</a:t>
            </a:r>
            <a:r>
              <a:rPr sz="2800" dirty="0">
                <a:latin typeface="Times New Roman"/>
                <a:cs typeface="Times New Roman"/>
              </a:rPr>
              <a:t>	</a:t>
            </a:r>
            <a:r>
              <a:rPr sz="2800" spc="-20" dirty="0">
                <a:latin typeface="Calibri"/>
                <a:cs typeface="Calibri"/>
              </a:rPr>
              <a:t>becau</a:t>
            </a:r>
            <a:r>
              <a:rPr sz="2800" spc="-5" dirty="0">
                <a:latin typeface="Calibri"/>
                <a:cs typeface="Calibri"/>
              </a:rPr>
              <a:t>s</a:t>
            </a:r>
            <a:r>
              <a:rPr sz="2800" spc="-15" dirty="0">
                <a:latin typeface="Calibri"/>
                <a:cs typeface="Calibri"/>
              </a:rPr>
              <a:t>e</a:t>
            </a:r>
            <a:endParaRPr sz="2800">
              <a:latin typeface="Calibri"/>
              <a:cs typeface="Calibri"/>
            </a:endParaRPr>
          </a:p>
          <a:p>
            <a:pPr marL="469900">
              <a:lnSpc>
                <a:spcPct val="100000"/>
              </a:lnSpc>
              <a:spcBef>
                <a:spcPts val="900"/>
              </a:spcBef>
            </a:pPr>
            <a:r>
              <a:rPr sz="2800" spc="-155" dirty="0">
                <a:latin typeface="Cambria Math"/>
                <a:cs typeface="Cambria Math"/>
              </a:rPr>
              <a:t>𝑆</a:t>
            </a:r>
            <a:r>
              <a:rPr sz="3000" spc="330" baseline="-16666" dirty="0">
                <a:latin typeface="Cambria Math"/>
                <a:cs typeface="Cambria Math"/>
              </a:rPr>
              <a:t>𝜔</a:t>
            </a:r>
            <a:r>
              <a:rPr sz="3000" baseline="-16666" dirty="0">
                <a:latin typeface="Cambria Math"/>
                <a:cs typeface="Cambria Math"/>
              </a:rPr>
              <a:t> </a:t>
            </a:r>
            <a:r>
              <a:rPr sz="3000" spc="89"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0</a:t>
            </a:r>
            <a:r>
              <a:rPr sz="2800" dirty="0">
                <a:latin typeface="Calibri"/>
                <a:cs typeface="Calibri"/>
              </a:rPr>
              <a:t>.</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4400" y="1581150"/>
            <a:ext cx="8601710" cy="4431983"/>
          </a:xfrm>
          <a:prstGeom prst="rect">
            <a:avLst/>
          </a:prstGeom>
        </p:spPr>
        <p:txBody>
          <a:bodyPr vert="horz" wrap="square" lIns="0" tIns="0" rIns="0" bIns="0" rtlCol="0">
            <a:spAutoFit/>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p:txBody>
      </p:sp>
      <p:sp>
        <p:nvSpPr>
          <p:cNvPr id="3" name="object 3"/>
          <p:cNvSpPr txBox="1">
            <a:spLocks noGrp="1"/>
          </p:cNvSpPr>
          <p:nvPr>
            <p:ph type="title"/>
          </p:nvPr>
        </p:nvSpPr>
        <p:spPr>
          <a:xfrm>
            <a:off x="76200" y="-8467"/>
            <a:ext cx="10388598" cy="495934"/>
          </a:xfrm>
          <a:prstGeom prst="rect">
            <a:avLst/>
          </a:prstGeom>
        </p:spPr>
        <p:txBody>
          <a:bodyPr vert="horz" wrap="square" lIns="0" tIns="56922" rIns="0" bIns="0" rtlCol="0">
            <a:spAutoFit/>
          </a:bodyPr>
          <a:lstStyle/>
          <a:p>
            <a:pPr marL="1360170">
              <a:lnSpc>
                <a:spcPct val="100000"/>
              </a:lnSpc>
            </a:pPr>
            <a:r>
              <a:rPr spc="-15" dirty="0"/>
              <a:t>Sl</a:t>
            </a:r>
            <a:r>
              <a:rPr spc="-5" dirty="0"/>
              <a:t>i</a:t>
            </a:r>
            <a:r>
              <a:rPr spc="-20" dirty="0"/>
              <a:t>de</a:t>
            </a:r>
            <a:r>
              <a:rPr spc="-5" dirty="0"/>
              <a:t> </a:t>
            </a:r>
            <a:r>
              <a:rPr spc="-20" dirty="0"/>
              <a:t>1</a:t>
            </a:r>
            <a:r>
              <a:rPr spc="-30" dirty="0"/>
              <a:t>2</a:t>
            </a:r>
            <a:r>
              <a:rPr spc="-10" dirty="0"/>
              <a:t>: </a:t>
            </a:r>
            <a:r>
              <a:rPr spc="-20" dirty="0"/>
              <a:t>Visual</a:t>
            </a:r>
            <a:r>
              <a:rPr spc="5" dirty="0"/>
              <a:t>i</a:t>
            </a:r>
            <a:r>
              <a:rPr spc="-25" dirty="0"/>
              <a:t>s</a:t>
            </a:r>
            <a:r>
              <a:rPr spc="-15" dirty="0"/>
              <a:t>ing</a:t>
            </a:r>
            <a:r>
              <a:rPr spc="-20" dirty="0"/>
              <a:t> Satu</a:t>
            </a:r>
            <a:r>
              <a:rPr spc="-10" dirty="0"/>
              <a:t>r</a:t>
            </a:r>
            <a:r>
              <a:rPr spc="-15" dirty="0"/>
              <a:t>ation</a:t>
            </a:r>
            <a:r>
              <a:rPr spc="-20" dirty="0"/>
              <a:t> B</a:t>
            </a:r>
            <a:r>
              <a:rPr spc="-10" dirty="0"/>
              <a:t>r</a:t>
            </a:r>
            <a:r>
              <a:rPr spc="-20" dirty="0"/>
              <a:t>oadening</a:t>
            </a:r>
          </a:p>
        </p:txBody>
      </p:sp>
      <p:sp>
        <p:nvSpPr>
          <p:cNvPr id="4" name="object 4"/>
          <p:cNvSpPr/>
          <p:nvPr/>
        </p:nvSpPr>
        <p:spPr>
          <a:xfrm>
            <a:off x="0" y="844867"/>
            <a:ext cx="8077200" cy="5029199"/>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78E0F2A7-2AB7-FAC5-00F0-86D47B359C22}"/>
              </a:ext>
            </a:extLst>
          </p:cNvPr>
          <p:cNvSpPr txBox="1"/>
          <p:nvPr/>
        </p:nvSpPr>
        <p:spPr>
          <a:xfrm>
            <a:off x="5867400" y="3164681"/>
            <a:ext cx="6248400" cy="3416320"/>
          </a:xfrm>
          <a:prstGeom prst="rect">
            <a:avLst/>
          </a:prstGeom>
          <a:noFill/>
        </p:spPr>
        <p:txBody>
          <a:bodyPr wrap="square">
            <a:spAutoFit/>
          </a:bodyPr>
          <a:lstStyle/>
          <a:p>
            <a:r>
              <a:rPr lang="en-US" sz="1400" b="1" i="0" u="none" strike="noStrike" baseline="0" dirty="0">
                <a:solidFill>
                  <a:srgbClr val="000000"/>
                </a:solidFill>
                <a:latin typeface="Arial" panose="020B0604020202020204" pitchFamily="34" charset="0"/>
              </a:rPr>
              <a:t>S = 0.5 (Orange curve)</a:t>
            </a:r>
            <a:r>
              <a:rPr lang="en-US" sz="1400" b="0" i="0" u="none" strike="noStrike" baseline="0" dirty="0">
                <a:solidFill>
                  <a:srgbClr val="000000"/>
                </a:solidFill>
                <a:latin typeface="Arial" panose="020B0604020202020204" pitchFamily="34" charset="0"/>
              </a:rPr>
              <a:t>: When </a:t>
            </a:r>
            <a:r>
              <a:rPr lang="en-US" sz="1400" b="0" i="0" u="none" strike="noStrike" baseline="0" dirty="0">
                <a:solidFill>
                  <a:srgbClr val="000000"/>
                </a:solidFill>
                <a:latin typeface="Cambria Math" panose="02040503050406030204" pitchFamily="18" charset="0"/>
              </a:rPr>
              <a:t>𝑆=0.5</a:t>
            </a:r>
            <a:r>
              <a:rPr lang="en-US" sz="1400" b="0" i="0" u="none" strike="noStrike" baseline="0" dirty="0">
                <a:solidFill>
                  <a:srgbClr val="000000"/>
                </a:solidFill>
                <a:latin typeface="Arial" panose="020B0604020202020204" pitchFamily="34" charset="0"/>
              </a:rPr>
              <a:t>, the peak height is </a:t>
            </a:r>
            <a:r>
              <a:rPr lang="en-US" sz="1400" b="0" i="0" u="none" strike="noStrike" baseline="0" dirty="0">
                <a:solidFill>
                  <a:srgbClr val="000000"/>
                </a:solidFill>
                <a:latin typeface="Cambria Math" panose="02040503050406030204" pitchFamily="18" charset="0"/>
              </a:rPr>
              <a:t>1/1+0.5=1/1.5=23≈0.67</a:t>
            </a:r>
            <a:r>
              <a:rPr lang="en-US" sz="1400" b="0" i="0" u="none" strike="noStrike" baseline="0" dirty="0">
                <a:solidFill>
                  <a:srgbClr val="000000"/>
                </a:solidFill>
                <a:latin typeface="Arial" panose="020B0604020202020204" pitchFamily="34" charset="0"/>
              </a:rPr>
              <a:t>. The curve is visibly lower and slightly broader than the S=0 curve. * </a:t>
            </a:r>
            <a:r>
              <a:rPr lang="en-US" sz="1400" b="1" i="0" u="none" strike="noStrike" baseline="0" dirty="0">
                <a:solidFill>
                  <a:srgbClr val="000000"/>
                </a:solidFill>
                <a:latin typeface="Arial" panose="020B0604020202020204" pitchFamily="34" charset="0"/>
              </a:rPr>
              <a:t>S = 1.0 (Green curve)</a:t>
            </a:r>
            <a:r>
              <a:rPr lang="en-US" sz="1400" b="0" i="0" u="none" strike="noStrike" baseline="0" dirty="0">
                <a:solidFill>
                  <a:srgbClr val="000000"/>
                </a:solidFill>
                <a:latin typeface="Arial" panose="020B0604020202020204" pitchFamily="34" charset="0"/>
              </a:rPr>
              <a:t>: When </a:t>
            </a:r>
            <a:r>
              <a:rPr lang="en-US" sz="1400" b="0" i="0" u="none" strike="noStrike" baseline="0" dirty="0">
                <a:solidFill>
                  <a:srgbClr val="000000"/>
                </a:solidFill>
                <a:latin typeface="Cambria Math" panose="02040503050406030204" pitchFamily="18" charset="0"/>
              </a:rPr>
              <a:t>𝑆=1.0</a:t>
            </a:r>
            <a:r>
              <a:rPr lang="en-US" sz="1400" b="0" i="0" u="none" strike="noStrike" baseline="0" dirty="0">
                <a:solidFill>
                  <a:srgbClr val="000000"/>
                </a:solidFill>
                <a:latin typeface="Arial" panose="020B0604020202020204" pitchFamily="34" charset="0"/>
              </a:rPr>
              <a:t>, the peak height is </a:t>
            </a:r>
            <a:r>
              <a:rPr lang="en-US" sz="1400" b="0" i="0" u="none" strike="noStrike" baseline="0" dirty="0">
                <a:solidFill>
                  <a:srgbClr val="000000"/>
                </a:solidFill>
                <a:latin typeface="Cambria Math" panose="02040503050406030204" pitchFamily="18" charset="0"/>
              </a:rPr>
              <a:t>1/1+1=0.5</a:t>
            </a:r>
            <a:r>
              <a:rPr lang="en-US" sz="1400" b="0" i="0" u="none" strike="noStrike" baseline="0" dirty="0">
                <a:solidFill>
                  <a:srgbClr val="000000"/>
                </a:solidFill>
                <a:latin typeface="Arial" panose="020B0604020202020204" pitchFamily="34" charset="0"/>
              </a:rPr>
              <a:t>. The curve is further reduced in height and </a:t>
            </a:r>
            <a:r>
              <a:rPr lang="en-US" sz="1400" b="0" i="0" u="none" strike="noStrike" baseline="0" dirty="0">
                <a:solidFill>
                  <a:srgbClr val="FF0000"/>
                </a:solidFill>
                <a:latin typeface="Arial" panose="020B0604020202020204" pitchFamily="34" charset="0"/>
              </a:rPr>
              <a:t>noticeably broader</a:t>
            </a:r>
            <a:r>
              <a:rPr lang="en-US" sz="1400" b="0" i="0" u="none" strike="noStrike" baseline="0" dirty="0">
                <a:solidFill>
                  <a:srgbClr val="000000"/>
                </a:solidFill>
                <a:latin typeface="Arial" panose="020B0604020202020204" pitchFamily="34" charset="0"/>
              </a:rPr>
              <a:t>. The FWHM should be </a:t>
            </a:r>
            <a:r>
              <a:rPr lang="en-US" sz="1400" b="0" i="0" u="none" strike="noStrike" baseline="0" dirty="0">
                <a:solidFill>
                  <a:srgbClr val="000000"/>
                </a:solidFill>
                <a:latin typeface="Cambria Math" panose="02040503050406030204" pitchFamily="18" charset="0"/>
              </a:rPr>
              <a:t>𝛾√2</a:t>
            </a:r>
            <a:r>
              <a:rPr lang="en-US" sz="1400" b="0" i="0" u="none" strike="noStrike" baseline="0" dirty="0">
                <a:solidFill>
                  <a:srgbClr val="000000"/>
                </a:solidFill>
                <a:latin typeface="Arial" panose="020B0604020202020204" pitchFamily="34" charset="0"/>
              </a:rPr>
              <a:t>, so the HWHM is </a:t>
            </a:r>
            <a:r>
              <a:rPr lang="en-US" sz="1400" b="0" i="0" u="none" strike="noStrike" baseline="0" dirty="0">
                <a:solidFill>
                  <a:srgbClr val="000000"/>
                </a:solidFill>
                <a:latin typeface="Cambria Math" panose="02040503050406030204" pitchFamily="18" charset="0"/>
              </a:rPr>
              <a:t>(𝛾/2)√2</a:t>
            </a:r>
            <a:r>
              <a:rPr lang="en-US" sz="1400" b="0" i="0" u="none" strike="noStrike" baseline="0" dirty="0">
                <a:solidFill>
                  <a:srgbClr val="000000"/>
                </a:solidFill>
                <a:latin typeface="Arial" panose="020B0604020202020204" pitchFamily="34" charset="0"/>
              </a:rPr>
              <a:t>. On our normalized axis, this is </a:t>
            </a:r>
            <a:r>
              <a:rPr lang="en-US" sz="1400" b="0" i="0" u="none" strike="noStrike" baseline="0" dirty="0">
                <a:solidFill>
                  <a:srgbClr val="000000"/>
                </a:solidFill>
                <a:latin typeface="Cambria Math" panose="02040503050406030204" pitchFamily="18" charset="0"/>
              </a:rPr>
              <a:t>√2≈1.41</a:t>
            </a:r>
            <a:r>
              <a:rPr lang="en-US" sz="1400" b="0" i="0" u="none" strike="noStrike" baseline="0" dirty="0">
                <a:solidFill>
                  <a:srgbClr val="000000"/>
                </a:solidFill>
                <a:latin typeface="Arial" panose="020B0604020202020204" pitchFamily="34" charset="0"/>
              </a:rPr>
              <a:t>. * </a:t>
            </a:r>
            <a:r>
              <a:rPr lang="en-US" sz="1400" b="1" i="0" u="none" strike="noStrike" baseline="0" dirty="0">
                <a:solidFill>
                  <a:srgbClr val="000000"/>
                </a:solidFill>
                <a:latin typeface="Arial" panose="020B0604020202020204" pitchFamily="34" charset="0"/>
              </a:rPr>
              <a:t>S = 4.0 (Red curve)</a:t>
            </a:r>
            <a:r>
              <a:rPr lang="en-US" sz="1400" b="0" i="0" u="none" strike="noStrike" baseline="0" dirty="0">
                <a:solidFill>
                  <a:srgbClr val="000000"/>
                </a:solidFill>
                <a:latin typeface="Arial" panose="020B0604020202020204" pitchFamily="34" charset="0"/>
              </a:rPr>
              <a:t>: When </a:t>
            </a:r>
            <a:r>
              <a:rPr lang="en-US" sz="1400" b="0" i="0" u="none" strike="noStrike" baseline="0" dirty="0">
                <a:solidFill>
                  <a:srgbClr val="000000"/>
                </a:solidFill>
                <a:latin typeface="Cambria Math" panose="02040503050406030204" pitchFamily="18" charset="0"/>
              </a:rPr>
              <a:t>𝑆 =4.0</a:t>
            </a:r>
            <a:r>
              <a:rPr lang="en-US" sz="1400" b="0" i="0" u="none" strike="noStrike" baseline="0" dirty="0">
                <a:solidFill>
                  <a:srgbClr val="000000"/>
                </a:solidFill>
                <a:latin typeface="Arial" panose="020B0604020202020204" pitchFamily="34" charset="0"/>
              </a:rPr>
              <a:t>, the peak height is </a:t>
            </a:r>
            <a:r>
              <a:rPr lang="en-US" sz="1400" b="0" i="0" u="none" strike="noStrike" baseline="0" dirty="0">
                <a:solidFill>
                  <a:srgbClr val="000000"/>
                </a:solidFill>
                <a:latin typeface="Cambria Math" panose="02040503050406030204" pitchFamily="18" charset="0"/>
              </a:rPr>
              <a:t>1/1+4=1/5=0.2</a:t>
            </a:r>
            <a:r>
              <a:rPr lang="en-US" sz="1400" b="0" i="0" u="none" strike="noStrike" baseline="0" dirty="0">
                <a:solidFill>
                  <a:srgbClr val="000000"/>
                </a:solidFill>
                <a:latin typeface="Arial" panose="020B0604020202020204" pitchFamily="34" charset="0"/>
              </a:rPr>
              <a:t>. This curve is much flatter and significantly broader. The FWHM should be </a:t>
            </a:r>
            <a:r>
              <a:rPr lang="en-US" sz="1400" b="0" i="0" u="none" strike="noStrike" baseline="0" dirty="0">
                <a:solidFill>
                  <a:srgbClr val="000000"/>
                </a:solidFill>
                <a:latin typeface="Cambria Math" panose="02040503050406030204" pitchFamily="18" charset="0"/>
              </a:rPr>
              <a:t>𝛾√5</a:t>
            </a:r>
            <a:r>
              <a:rPr lang="en-US" sz="1400" b="0" i="0" u="none" strike="noStrike" baseline="0" dirty="0">
                <a:solidFill>
                  <a:srgbClr val="000000"/>
                </a:solidFill>
                <a:latin typeface="Arial" panose="020B0604020202020204" pitchFamily="34" charset="0"/>
              </a:rPr>
              <a:t>, so HWHM is </a:t>
            </a:r>
            <a:r>
              <a:rPr lang="en-US" sz="1400" b="0" i="0" u="none" strike="noStrike" baseline="0" dirty="0">
                <a:solidFill>
                  <a:srgbClr val="000000"/>
                </a:solidFill>
                <a:latin typeface="Cambria Math" panose="02040503050406030204" pitchFamily="18" charset="0"/>
              </a:rPr>
              <a:t>(𝛾/2)√5</a:t>
            </a:r>
            <a:r>
              <a:rPr lang="en-US" sz="1400" b="0" i="0" u="none" strike="noStrike" baseline="0" dirty="0">
                <a:solidFill>
                  <a:srgbClr val="000000"/>
                </a:solidFill>
                <a:latin typeface="Arial" panose="020B0604020202020204" pitchFamily="34" charset="0"/>
              </a:rPr>
              <a:t>. On the normalized axis, this is </a:t>
            </a:r>
            <a:r>
              <a:rPr lang="en-US" sz="1400" b="0" i="0" u="none" strike="noStrike" baseline="0" dirty="0">
                <a:solidFill>
                  <a:srgbClr val="000000"/>
                </a:solidFill>
                <a:latin typeface="Cambria Math" panose="02040503050406030204" pitchFamily="18" charset="0"/>
              </a:rPr>
              <a:t>√5≈2.24</a:t>
            </a:r>
            <a:r>
              <a:rPr lang="en-US" sz="1400" b="0" i="0" u="none" strike="noStrike" baseline="0" dirty="0">
                <a:solidFill>
                  <a:srgbClr val="000000"/>
                </a:solidFill>
                <a:latin typeface="Arial" panose="020B0604020202020204" pitchFamily="34" charset="0"/>
              </a:rPr>
              <a:t>. </a:t>
            </a:r>
          </a:p>
          <a:p>
            <a:r>
              <a:rPr lang="en-US" b="1" dirty="0"/>
              <a:t>Dashed lines indicate FWHM." "Norm. FWHM = </a:t>
            </a:r>
            <a:r>
              <a:rPr lang="en-US" dirty="0"/>
              <a:t>2√1+𝑆</a:t>
            </a:r>
            <a:r>
              <a:rPr lang="en-US" baseline="-25000" dirty="0"/>
              <a:t>0</a:t>
            </a:r>
            <a:r>
              <a:rPr lang="en-US" dirty="0"/>
              <a:t>" (using 𝑆</a:t>
            </a:r>
            <a:r>
              <a:rPr lang="en-US" baseline="-25000" dirty="0"/>
              <a:t>0</a:t>
            </a:r>
            <a:r>
              <a:rPr lang="en-US" dirty="0"/>
              <a:t> for S here). This refers to the FWHM in units of the original FWHM (</a:t>
            </a:r>
            <a:r>
              <a:rPr lang="en-US" dirty="0">
                <a:solidFill>
                  <a:srgbClr val="FF0000"/>
                </a:solidFill>
              </a:rPr>
              <a:t>𝛾/2</a:t>
            </a:r>
            <a:r>
              <a:rPr lang="en-US" dirty="0"/>
              <a:t>). So, This is correct. For 𝑆</a:t>
            </a:r>
            <a:r>
              <a:rPr lang="en-US" baseline="-25000" dirty="0"/>
              <a:t>0</a:t>
            </a:r>
            <a:r>
              <a:rPr lang="en-US" dirty="0"/>
              <a:t>=0, Norm. FWHM = 2. For 𝑆</a:t>
            </a:r>
            <a:r>
              <a:rPr lang="en-US" baseline="-25000" dirty="0"/>
              <a:t>0</a:t>
            </a:r>
            <a:r>
              <a:rPr lang="en-US" dirty="0"/>
              <a:t>=1, Norm. FWHM = 2√2≈</a:t>
            </a:r>
            <a:r>
              <a:rPr lang="en-US" dirty="0">
                <a:solidFill>
                  <a:srgbClr val="FF0000"/>
                </a:solidFill>
              </a:rPr>
              <a:t>2.82</a:t>
            </a:r>
            <a:r>
              <a:rPr lang="en-US" dirty="0"/>
              <a:t>. For 𝑆</a:t>
            </a:r>
            <a:r>
              <a:rPr lang="en-US" baseline="-25000" dirty="0"/>
              <a:t>0</a:t>
            </a:r>
            <a:r>
              <a:rPr lang="en-US" dirty="0"/>
              <a:t>=4, Norm. FWHM = 2√5≈</a:t>
            </a:r>
            <a:r>
              <a:rPr lang="en-US" dirty="0">
                <a:solidFill>
                  <a:srgbClr val="FF0000"/>
                </a:solidFill>
              </a:rPr>
              <a:t>4.47</a:t>
            </a:r>
            <a:r>
              <a:rPr lang="en-US" dirty="0"/>
              <a:t>. The graph confirms these increasing widths.</a:t>
            </a:r>
            <a:endParaRPr lang="en-US" sz="1400" dirty="0"/>
          </a:p>
        </p:txBody>
      </p:sp>
      <p:pic>
        <p:nvPicPr>
          <p:cNvPr id="8" name="Picture 7">
            <a:extLst>
              <a:ext uri="{FF2B5EF4-FFF2-40B4-BE49-F238E27FC236}">
                <a16:creationId xmlns:a16="http://schemas.microsoft.com/office/drawing/2014/main" id="{E1874C00-C65F-20D7-546B-08559F0F04EF}"/>
              </a:ext>
            </a:extLst>
          </p:cNvPr>
          <p:cNvPicPr>
            <a:picLocks noChangeAspect="1"/>
          </p:cNvPicPr>
          <p:nvPr/>
        </p:nvPicPr>
        <p:blipFill>
          <a:blip r:embed="rId4"/>
          <a:stretch>
            <a:fillRect/>
          </a:stretch>
        </p:blipFill>
        <p:spPr>
          <a:xfrm>
            <a:off x="8686800" y="1425999"/>
            <a:ext cx="3250206" cy="6727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93345">
              <a:lnSpc>
                <a:spcPct val="100000"/>
              </a:lnSpc>
            </a:pPr>
            <a:r>
              <a:rPr spc="-15" dirty="0"/>
              <a:t>Sl</a:t>
            </a:r>
            <a:r>
              <a:rPr spc="-5" dirty="0"/>
              <a:t>i</a:t>
            </a:r>
            <a:r>
              <a:rPr spc="-20" dirty="0"/>
              <a:t>de</a:t>
            </a:r>
            <a:r>
              <a:rPr spc="-5" dirty="0"/>
              <a:t> </a:t>
            </a:r>
            <a:r>
              <a:rPr spc="-20" dirty="0"/>
              <a:t>1</a:t>
            </a:r>
            <a:r>
              <a:rPr spc="-30" dirty="0"/>
              <a:t>3</a:t>
            </a:r>
            <a:r>
              <a:rPr spc="-10" dirty="0"/>
              <a:t>: </a:t>
            </a:r>
            <a:r>
              <a:rPr spc="-30" dirty="0"/>
              <a:t>Pow</a:t>
            </a:r>
            <a:r>
              <a:rPr spc="-15" dirty="0"/>
              <a:t>e</a:t>
            </a:r>
            <a:r>
              <a:rPr dirty="0"/>
              <a:t>r</a:t>
            </a:r>
            <a:r>
              <a:rPr spc="-15" dirty="0"/>
              <a:t> </a:t>
            </a:r>
            <a:r>
              <a:rPr spc="-20" dirty="0"/>
              <a:t>B</a:t>
            </a:r>
            <a:r>
              <a:rPr spc="-5" dirty="0"/>
              <a:t>r</a:t>
            </a:r>
            <a:r>
              <a:rPr spc="-20" dirty="0"/>
              <a:t>oaden</a:t>
            </a:r>
            <a:r>
              <a:rPr spc="-5" dirty="0"/>
              <a:t>i</a:t>
            </a:r>
            <a:r>
              <a:rPr spc="-20" dirty="0"/>
              <a:t>ng</a:t>
            </a:r>
            <a:r>
              <a:rPr spc="-5" dirty="0"/>
              <a:t> </a:t>
            </a:r>
            <a:r>
              <a:rPr spc="-15" dirty="0">
                <a:latin typeface="Calibri"/>
                <a:cs typeface="Calibri"/>
              </a:rPr>
              <a:t>– </a:t>
            </a:r>
            <a:r>
              <a:rPr spc="-20" dirty="0"/>
              <a:t>An </a:t>
            </a:r>
            <a:r>
              <a:rPr spc="-15" dirty="0"/>
              <a:t>Alte</a:t>
            </a:r>
            <a:r>
              <a:rPr spc="-10" dirty="0"/>
              <a:t>r</a:t>
            </a:r>
            <a:r>
              <a:rPr spc="-20" dirty="0"/>
              <a:t>na</a:t>
            </a:r>
            <a:r>
              <a:rPr spc="-25" dirty="0"/>
              <a:t>t</a:t>
            </a:r>
            <a:r>
              <a:rPr spc="-15" dirty="0"/>
              <a:t>ive</a:t>
            </a:r>
            <a:r>
              <a:rPr spc="-5" dirty="0"/>
              <a:t> </a:t>
            </a:r>
            <a:r>
              <a:rPr spc="-25" dirty="0"/>
              <a:t>Microscopic</a:t>
            </a:r>
          </a:p>
        </p:txBody>
      </p:sp>
      <p:sp>
        <p:nvSpPr>
          <p:cNvPr id="3" name="object 3"/>
          <p:cNvSpPr txBox="1"/>
          <p:nvPr/>
        </p:nvSpPr>
        <p:spPr>
          <a:xfrm>
            <a:off x="1130300" y="1661409"/>
            <a:ext cx="8289925" cy="2444115"/>
          </a:xfrm>
          <a:prstGeom prst="rect">
            <a:avLst/>
          </a:prstGeom>
        </p:spPr>
        <p:txBody>
          <a:bodyPr vert="horz" wrap="square" lIns="0" tIns="0" rIns="0" bIns="0" rtlCol="0">
            <a:spAutoFit/>
          </a:bodyPr>
          <a:lstStyle/>
          <a:p>
            <a:pPr marL="1636395" algn="ctr">
              <a:lnSpc>
                <a:spcPct val="100000"/>
              </a:lnSpc>
            </a:pPr>
            <a:r>
              <a:rPr sz="3400" b="1" u="heavy" spc="-25" dirty="0">
                <a:solidFill>
                  <a:srgbClr val="0000FF"/>
                </a:solidFill>
                <a:latin typeface="Calibri"/>
                <a:cs typeface="Calibri"/>
              </a:rPr>
              <a:t>View</a:t>
            </a:r>
            <a:endParaRPr sz="3400" dirty="0">
              <a:latin typeface="Calibri"/>
              <a:cs typeface="Calibri"/>
            </a:endParaRPr>
          </a:p>
          <a:p>
            <a:pPr marL="241300" indent="-228600">
              <a:lnSpc>
                <a:spcPct val="100000"/>
              </a:lnSpc>
              <a:spcBef>
                <a:spcPts val="2195"/>
              </a:spcBef>
              <a:buFont typeface="Symbol"/>
              <a:buChar char=""/>
              <a:tabLst>
                <a:tab pos="241935" algn="l"/>
              </a:tabLst>
            </a:pPr>
            <a:r>
              <a:rPr sz="2800" spc="-20" dirty="0">
                <a:latin typeface="Calibri"/>
                <a:cs typeface="Calibri"/>
              </a:rPr>
              <a:t>Trea</a:t>
            </a:r>
            <a:r>
              <a:rPr sz="2800" spc="-10" dirty="0">
                <a:latin typeface="Calibri"/>
                <a:cs typeface="Calibri"/>
              </a:rPr>
              <a:t>t</a:t>
            </a:r>
            <a:r>
              <a:rPr sz="2800" spc="-55"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dirty="0">
                <a:latin typeface="Calibri"/>
                <a:cs typeface="Calibri"/>
              </a:rPr>
              <a:t>l</a:t>
            </a:r>
            <a:r>
              <a:rPr sz="2800" spc="5" dirty="0">
                <a:latin typeface="Calibri"/>
                <a:cs typeface="Calibri"/>
              </a:rPr>
              <a:t>i</a:t>
            </a:r>
            <a:r>
              <a:rPr sz="2800" spc="-15" dirty="0">
                <a:latin typeface="Calibri"/>
                <a:cs typeface="Calibri"/>
              </a:rPr>
              <a:t>ght</a:t>
            </a:r>
            <a:r>
              <a:rPr sz="2800" spc="-75" dirty="0">
                <a:latin typeface="Times New Roman"/>
                <a:cs typeface="Times New Roman"/>
              </a:rPr>
              <a:t> </a:t>
            </a:r>
            <a:r>
              <a:rPr sz="2800" spc="-15" dirty="0">
                <a:latin typeface="Calibri"/>
                <a:cs typeface="Calibri"/>
              </a:rPr>
              <a:t>c</a:t>
            </a:r>
            <a:r>
              <a:rPr sz="2800" dirty="0">
                <a:latin typeface="Calibri"/>
                <a:cs typeface="Calibri"/>
              </a:rPr>
              <a:t>l</a:t>
            </a:r>
            <a:r>
              <a:rPr sz="2800" spc="-15" dirty="0">
                <a:latin typeface="Calibri"/>
                <a:cs typeface="Calibri"/>
              </a:rPr>
              <a:t>assica</a:t>
            </a:r>
            <a:r>
              <a:rPr sz="2800" spc="-5" dirty="0">
                <a:latin typeface="Calibri"/>
                <a:cs typeface="Calibri"/>
              </a:rPr>
              <a:t>l</a:t>
            </a:r>
            <a:r>
              <a:rPr sz="2800" dirty="0">
                <a:latin typeface="Calibri"/>
                <a:cs typeface="Calibri"/>
              </a:rPr>
              <a:t>l</a:t>
            </a:r>
            <a:r>
              <a:rPr sz="2800" spc="-10" dirty="0">
                <a:latin typeface="Calibri"/>
                <a:cs typeface="Calibri"/>
              </a:rPr>
              <a:t>y:</a:t>
            </a:r>
            <a:r>
              <a:rPr sz="2800" spc="-70" dirty="0">
                <a:latin typeface="Times New Roman"/>
                <a:cs typeface="Times New Roman"/>
              </a:rPr>
              <a:t> </a:t>
            </a:r>
            <a:r>
              <a:rPr sz="2800" spc="-30" dirty="0">
                <a:latin typeface="Calibri"/>
                <a:cs typeface="Calibri"/>
              </a:rPr>
              <a:t>e</a:t>
            </a:r>
            <a:r>
              <a:rPr sz="2800" dirty="0">
                <a:latin typeface="Calibri"/>
                <a:cs typeface="Calibri"/>
              </a:rPr>
              <a:t>l</a:t>
            </a:r>
            <a:r>
              <a:rPr sz="2800" spc="-15" dirty="0">
                <a:latin typeface="Calibri"/>
                <a:cs typeface="Calibri"/>
              </a:rPr>
              <a:t>e</a:t>
            </a:r>
            <a:r>
              <a:rPr sz="2800" spc="-10" dirty="0">
                <a:latin typeface="Calibri"/>
                <a:cs typeface="Calibri"/>
              </a:rPr>
              <a:t>ctric</a:t>
            </a:r>
            <a:r>
              <a:rPr sz="2800" spc="-60" dirty="0">
                <a:latin typeface="Times New Roman"/>
                <a:cs typeface="Times New Roman"/>
              </a:rPr>
              <a:t> </a:t>
            </a:r>
            <a:r>
              <a:rPr sz="2800" spc="-15" dirty="0">
                <a:latin typeface="Calibri"/>
                <a:cs typeface="Calibri"/>
              </a:rPr>
              <a:t>field</a:t>
            </a:r>
            <a:endParaRPr sz="2800" dirty="0">
              <a:latin typeface="Calibri"/>
              <a:cs typeface="Calibri"/>
            </a:endParaRPr>
          </a:p>
          <a:p>
            <a:pPr marL="1639570" algn="ctr">
              <a:lnSpc>
                <a:spcPct val="100000"/>
              </a:lnSpc>
              <a:spcBef>
                <a:spcPts val="1800"/>
              </a:spcBef>
            </a:pPr>
            <a:r>
              <a:rPr sz="2800" spc="75" dirty="0">
                <a:latin typeface="Cambria Math"/>
                <a:cs typeface="Cambria Math"/>
              </a:rPr>
              <a:t>𝐸</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85" dirty="0">
                <a:latin typeface="Cambria Math"/>
                <a:cs typeface="Cambria Math"/>
              </a:rPr>
              <a:t>𝐸</a:t>
            </a:r>
            <a:r>
              <a:rPr sz="3000" spc="247" baseline="-16666" dirty="0">
                <a:latin typeface="Cambria Math"/>
                <a:cs typeface="Cambria Math"/>
              </a:rPr>
              <a:t>0</a:t>
            </a:r>
            <a:r>
              <a:rPr sz="2800" spc="-15" dirty="0">
                <a:latin typeface="Cambria Math"/>
                <a:cs typeface="Cambria Math"/>
              </a:rPr>
              <a:t>co</a:t>
            </a:r>
            <a:r>
              <a:rPr sz="2800" spc="-30" dirty="0">
                <a:latin typeface="Cambria Math"/>
                <a:cs typeface="Cambria Math"/>
              </a:rPr>
              <a:t>s𝜔</a:t>
            </a:r>
            <a:r>
              <a:rPr sz="2800" spc="35" dirty="0">
                <a:latin typeface="Cambria Math"/>
                <a:cs typeface="Cambria Math"/>
              </a:rPr>
              <a:t>𝑡</a:t>
            </a:r>
            <a:r>
              <a:rPr sz="2800" spc="-10" dirty="0">
                <a:latin typeface="Cambria Math"/>
                <a:cs typeface="Cambria Math"/>
              </a:rPr>
              <a:t>.</a:t>
            </a:r>
            <a:endParaRPr sz="2800" dirty="0">
              <a:latin typeface="Cambria Math"/>
              <a:cs typeface="Cambria Math"/>
            </a:endParaRPr>
          </a:p>
          <a:p>
            <a:pPr marL="241300" indent="-228600">
              <a:lnSpc>
                <a:spcPct val="100000"/>
              </a:lnSpc>
              <a:spcBef>
                <a:spcPts val="1800"/>
              </a:spcBef>
              <a:buFont typeface="Symbol"/>
              <a:buChar char=""/>
              <a:tabLst>
                <a:tab pos="241935" algn="l"/>
              </a:tabLst>
            </a:pPr>
            <a:r>
              <a:rPr sz="2800" spc="-20" dirty="0">
                <a:latin typeface="Calibri"/>
                <a:cs typeface="Calibri"/>
              </a:rPr>
              <a:t>Quan</a:t>
            </a:r>
            <a:r>
              <a:rPr sz="2800" spc="-5" dirty="0">
                <a:latin typeface="Calibri"/>
                <a:cs typeface="Calibri"/>
              </a:rPr>
              <a:t>t</a:t>
            </a:r>
            <a:r>
              <a:rPr sz="2800" spc="-20" dirty="0">
                <a:latin typeface="Calibri"/>
                <a:cs typeface="Calibri"/>
              </a:rPr>
              <a:t>u</a:t>
            </a:r>
            <a:r>
              <a:rPr sz="2800" spc="-25" dirty="0">
                <a:latin typeface="Calibri"/>
                <a:cs typeface="Calibri"/>
              </a:rPr>
              <a:t>m</a:t>
            </a:r>
            <a:r>
              <a:rPr sz="2800" spc="-60" dirty="0">
                <a:latin typeface="Times New Roman"/>
                <a:cs typeface="Times New Roman"/>
              </a:rPr>
              <a:t> </a:t>
            </a:r>
            <a:r>
              <a:rPr sz="2800" spc="-20" dirty="0">
                <a:latin typeface="Calibri"/>
                <a:cs typeface="Calibri"/>
              </a:rPr>
              <a:t>mechan</a:t>
            </a:r>
            <a:r>
              <a:rPr sz="2800" spc="-15" dirty="0">
                <a:latin typeface="Calibri"/>
                <a:cs typeface="Calibri"/>
              </a:rPr>
              <a:t>i</a:t>
            </a:r>
            <a:r>
              <a:rPr sz="2800" spc="-10" dirty="0">
                <a:latin typeface="Calibri"/>
                <a:cs typeface="Calibri"/>
              </a:rPr>
              <a:t>cal</a:t>
            </a:r>
            <a:r>
              <a:rPr sz="2800" spc="-45" dirty="0">
                <a:latin typeface="Times New Roman"/>
                <a:cs typeface="Times New Roman"/>
              </a:rPr>
              <a:t> </a:t>
            </a:r>
            <a:r>
              <a:rPr sz="2800" spc="-15" dirty="0">
                <a:latin typeface="Calibri"/>
                <a:cs typeface="Calibri"/>
              </a:rPr>
              <a:t>tw</a:t>
            </a:r>
            <a:r>
              <a:rPr sz="2800" spc="-10" dirty="0">
                <a:latin typeface="Calibri"/>
                <a:cs typeface="Calibri"/>
              </a:rPr>
              <a:t>o</a:t>
            </a:r>
            <a:r>
              <a:rPr sz="2800" spc="-15" dirty="0">
                <a:latin typeface="Calibri"/>
                <a:cs typeface="Calibri"/>
              </a:rPr>
              <a:t>-</a:t>
            </a:r>
            <a:r>
              <a:rPr sz="2800" dirty="0">
                <a:latin typeface="Calibri"/>
                <a:cs typeface="Calibri"/>
              </a:rPr>
              <a:t>l</a:t>
            </a:r>
            <a:r>
              <a:rPr sz="2800" spc="-15" dirty="0">
                <a:latin typeface="Calibri"/>
                <a:cs typeface="Calibri"/>
              </a:rPr>
              <a:t>evel</a:t>
            </a:r>
            <a:r>
              <a:rPr sz="2800" spc="-70" dirty="0">
                <a:latin typeface="Times New Roman"/>
                <a:cs typeface="Times New Roman"/>
              </a:rPr>
              <a:t> </a:t>
            </a:r>
            <a:r>
              <a:rPr sz="2800" dirty="0">
                <a:latin typeface="Calibri"/>
                <a:cs typeface="Calibri"/>
              </a:rPr>
              <a:t>i</a:t>
            </a:r>
            <a:r>
              <a:rPr sz="2800" spc="-20" dirty="0">
                <a:latin typeface="Calibri"/>
                <a:cs typeface="Calibri"/>
              </a:rPr>
              <a:t>nteract</a:t>
            </a:r>
            <a:r>
              <a:rPr sz="2800" dirty="0">
                <a:latin typeface="Calibri"/>
                <a:cs typeface="Calibri"/>
              </a:rPr>
              <a:t>i</a:t>
            </a:r>
            <a:r>
              <a:rPr sz="2800" spc="-10" dirty="0">
                <a:latin typeface="Calibri"/>
                <a:cs typeface="Calibri"/>
              </a:rPr>
              <a:t>o</a:t>
            </a:r>
            <a:r>
              <a:rPr sz="2800" spc="-15" dirty="0">
                <a:latin typeface="Calibri"/>
                <a:cs typeface="Calibri"/>
              </a:rPr>
              <a:t>n</a:t>
            </a:r>
            <a:r>
              <a:rPr sz="2800" spc="-70" dirty="0">
                <a:latin typeface="Times New Roman"/>
                <a:cs typeface="Times New Roman"/>
              </a:rPr>
              <a:t> </a:t>
            </a:r>
            <a:r>
              <a:rPr sz="2800" spc="-25" dirty="0">
                <a:latin typeface="Calibri"/>
                <a:cs typeface="Calibri"/>
              </a:rPr>
              <a:t>Ham</a:t>
            </a:r>
            <a:r>
              <a:rPr sz="2800" spc="-10" dirty="0">
                <a:latin typeface="Calibri"/>
                <a:cs typeface="Calibri"/>
              </a:rPr>
              <a:t>i</a:t>
            </a:r>
            <a:r>
              <a:rPr sz="2800" spc="5" dirty="0">
                <a:latin typeface="Calibri"/>
                <a:cs typeface="Calibri"/>
              </a:rPr>
              <a:t>l</a:t>
            </a:r>
            <a:r>
              <a:rPr sz="2800" spc="-15" dirty="0">
                <a:latin typeface="Calibri"/>
                <a:cs typeface="Calibri"/>
              </a:rPr>
              <a:t>tonian</a:t>
            </a:r>
            <a:endParaRPr sz="2800" dirty="0">
              <a:latin typeface="Calibri"/>
              <a:cs typeface="Calibri"/>
            </a:endParaRPr>
          </a:p>
        </p:txBody>
      </p:sp>
      <p:sp>
        <p:nvSpPr>
          <p:cNvPr id="4" name="object 4"/>
          <p:cNvSpPr txBox="1"/>
          <p:nvPr/>
        </p:nvSpPr>
        <p:spPr>
          <a:xfrm>
            <a:off x="6445390" y="4605861"/>
            <a:ext cx="1531620" cy="438784"/>
          </a:xfrm>
          <a:prstGeom prst="rect">
            <a:avLst/>
          </a:prstGeom>
        </p:spPr>
        <p:txBody>
          <a:bodyPr vert="horz" wrap="square" lIns="0" tIns="0" rIns="0" bIns="0" rtlCol="0">
            <a:spAutoFit/>
          </a:bodyPr>
          <a:lstStyle/>
          <a:p>
            <a:pPr marL="12700">
              <a:lnSpc>
                <a:spcPct val="100000"/>
              </a:lnSpc>
              <a:tabLst>
                <a:tab pos="765175" algn="l"/>
              </a:tabLst>
            </a:pPr>
            <a:r>
              <a:rPr sz="2800" spc="-25" dirty="0">
                <a:latin typeface="Cambria Math"/>
                <a:cs typeface="Cambria Math"/>
              </a:rPr>
              <a:t>→	</a:t>
            </a:r>
            <a:r>
              <a:rPr sz="2800" spc="-85" dirty="0">
                <a:latin typeface="Cambria Math"/>
                <a:cs typeface="Cambria Math"/>
              </a:rPr>
              <a:t>𝛺</a:t>
            </a:r>
            <a:r>
              <a:rPr sz="3000" baseline="-16666" dirty="0">
                <a:latin typeface="Calibri"/>
                <a:cs typeface="Calibri"/>
              </a:rPr>
              <a:t>R </a:t>
            </a:r>
            <a:r>
              <a:rPr sz="3000" spc="-7" baseline="-16666" dirty="0">
                <a:latin typeface="Calibri"/>
                <a:cs typeface="Calibri"/>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8406784" y="4845129"/>
            <a:ext cx="23431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ℏ</a:t>
            </a:r>
            <a:endParaRPr sz="2800">
              <a:latin typeface="Cambria Math"/>
              <a:cs typeface="Cambria Math"/>
            </a:endParaRPr>
          </a:p>
        </p:txBody>
      </p:sp>
      <p:sp>
        <p:nvSpPr>
          <p:cNvPr id="6" name="object 6"/>
          <p:cNvSpPr/>
          <p:nvPr/>
        </p:nvSpPr>
        <p:spPr>
          <a:xfrm>
            <a:off x="8062843" y="4793492"/>
            <a:ext cx="922655" cy="0"/>
          </a:xfrm>
          <a:custGeom>
            <a:avLst/>
            <a:gdLst/>
            <a:ahLst/>
            <a:cxnLst/>
            <a:rect l="l" t="t" r="r" b="b"/>
            <a:pathLst>
              <a:path w="922654">
                <a:moveTo>
                  <a:pt x="0" y="0"/>
                </a:moveTo>
                <a:lnTo>
                  <a:pt x="922318" y="0"/>
                </a:lnTo>
              </a:path>
            </a:pathLst>
          </a:custGeom>
          <a:ln w="24129">
            <a:solidFill>
              <a:srgbClr val="000000"/>
            </a:solidFill>
          </a:ln>
        </p:spPr>
        <p:txBody>
          <a:bodyPr wrap="square" lIns="0" tIns="0" rIns="0" bIns="0" rtlCol="0"/>
          <a:lstStyle/>
          <a:p>
            <a:endParaRPr/>
          </a:p>
        </p:txBody>
      </p:sp>
      <mc:AlternateContent xmlns:mc="http://schemas.openxmlformats.org/markup-compatibility/2006" xmlns:a14="http://schemas.microsoft.com/office/drawing/2010/main">
        <mc:Choice Requires="a14">
          <p:sp>
            <p:nvSpPr>
              <p:cNvPr id="7" name="object 7"/>
              <p:cNvSpPr txBox="1"/>
              <p:nvPr/>
            </p:nvSpPr>
            <p:spPr>
              <a:xfrm>
                <a:off x="1130300" y="4540328"/>
                <a:ext cx="5315090" cy="1459887"/>
              </a:xfrm>
              <a:prstGeom prst="rect">
                <a:avLst/>
              </a:prstGeom>
            </p:spPr>
            <p:txBody>
              <a:bodyPr vert="horz" wrap="square" lIns="0" tIns="0" rIns="0" bIns="0" rtlCol="0">
                <a:spAutoFit/>
              </a:bodyPr>
              <a:lstStyle/>
              <a:p>
                <a:pPr marL="2001520">
                  <a:lnSpc>
                    <a:spcPct val="100000"/>
                  </a:lnSpc>
                </a:pPr>
                <a14:m>
                  <m:oMath xmlns:m="http://schemas.openxmlformats.org/officeDocument/2006/math">
                    <m:acc>
                      <m:accPr>
                        <m:chr m:val="̂"/>
                        <m:ctrlPr>
                          <a:rPr lang="ar-SA" sz="4200" i="1" spc="-15" baseline="2976" dirty="0" smtClean="0">
                            <a:latin typeface="Cambria Math" panose="02040503050406030204" pitchFamily="18" charset="0"/>
                          </a:rPr>
                        </m:ctrlPr>
                      </m:accPr>
                      <m:e/>
                    </m:acc>
                    <m:r>
                      <a:rPr lang="ar-SA" sz="4200" i="1" spc="-15" baseline="2976" dirty="0" smtClean="0">
                        <a:latin typeface="Cambria Math" panose="02040503050406030204" pitchFamily="18" charset="0"/>
                        <a:cs typeface="Cambria Math"/>
                      </a:rPr>
                      <m:t>𝐻</m:t>
                    </m:r>
                  </m:oMath>
                </a14:m>
                <a:r>
                  <a:rPr lang="en-US" sz="3200" spc="-15" baseline="-25000" dirty="0">
                    <a:latin typeface="Cambria Math"/>
                    <a:cs typeface="Cambria Math"/>
                  </a:rPr>
                  <a:t>int</a:t>
                </a:r>
                <a:r>
                  <a:rPr lang="en-US" sz="4200" spc="-15" baseline="2976" dirty="0">
                    <a:latin typeface="Cambria Math"/>
                    <a:cs typeface="Cambria Math"/>
                  </a:rPr>
                  <a:t>(</a:t>
                </a:r>
                <a:r>
                  <a:rPr lang="en-US" sz="2800" spc="35" dirty="0">
                    <a:latin typeface="Cambria Math"/>
                    <a:cs typeface="Cambria Math"/>
                  </a:rPr>
                  <a:t>𝑡</a:t>
                </a:r>
                <a:r>
                  <a:rPr lang="en-US" sz="4200" spc="-22" baseline="2976" dirty="0">
                    <a:latin typeface="Cambria Math"/>
                    <a:cs typeface="Cambria Math"/>
                  </a:rPr>
                  <a:t>)</a:t>
                </a:r>
                <a:r>
                  <a:rPr lang="en-US" sz="4200" spc="232" baseline="2976" dirty="0">
                    <a:latin typeface="Cambria Math"/>
                    <a:cs typeface="Cambria Math"/>
                  </a:rPr>
                  <a:t> </a:t>
                </a:r>
                <a:r>
                  <a:rPr lang="en-US" sz="2800" spc="-25" dirty="0">
                    <a:latin typeface="Cambria Math"/>
                    <a:cs typeface="Cambria Math"/>
                  </a:rPr>
                  <a:t>=</a:t>
                </a:r>
                <a:r>
                  <a:rPr lang="en-US" sz="2800" spc="160" dirty="0">
                    <a:latin typeface="Cambria Math"/>
                    <a:cs typeface="Cambria Math"/>
                  </a:rPr>
                  <a:t> </a:t>
                </a:r>
                <a:r>
                  <a:rPr lang="en-US" sz="2800" spc="-30" dirty="0">
                    <a:latin typeface="Cambria Math"/>
                    <a:cs typeface="Cambria Math"/>
                  </a:rPr>
                  <a:t>−</a:t>
                </a:r>
                <a:r>
                  <a:rPr lang="en-US" sz="2800" spc="-1885" dirty="0">
                    <a:latin typeface="Cambria Math"/>
                    <a:cs typeface="Cambria Math"/>
                  </a:rPr>
                  <a:t>𝐃</a:t>
                </a:r>
                <a:r>
                  <a:rPr lang="en-US" sz="4200" baseline="9920" dirty="0">
                    <a:latin typeface="Cambria Math"/>
                    <a:cs typeface="Cambria Math"/>
                  </a:rPr>
                  <a:t>̂ </a:t>
                </a:r>
                <a:r>
                  <a:rPr lang="en-US" sz="4200" spc="-450" baseline="9920" dirty="0">
                    <a:latin typeface="Cambria Math"/>
                    <a:cs typeface="Cambria Math"/>
                  </a:rPr>
                  <a:t> </a:t>
                </a:r>
                <a:r>
                  <a:rPr lang="en-US" sz="2800" spc="-10" dirty="0">
                    <a:latin typeface="Cambria Math"/>
                    <a:cs typeface="Cambria Math"/>
                  </a:rPr>
                  <a:t>⋅</a:t>
                </a:r>
                <a:r>
                  <a:rPr lang="en-US" sz="2800" spc="10" dirty="0">
                    <a:latin typeface="Cambria Math"/>
                    <a:cs typeface="Cambria Math"/>
                  </a:rPr>
                  <a:t> </a:t>
                </a:r>
                <a:r>
                  <a:rPr lang="en-US" sz="2800" spc="-30" dirty="0">
                    <a:latin typeface="Cambria Math"/>
                    <a:cs typeface="Cambria Math"/>
                  </a:rPr>
                  <a:t>𝐄</a:t>
                </a:r>
                <a:r>
                  <a:rPr lang="en-US" sz="4200" spc="-22" baseline="2976" dirty="0">
                    <a:latin typeface="Cambria Math"/>
                    <a:cs typeface="Cambria Math"/>
                  </a:rPr>
                  <a:t>(</a:t>
                </a:r>
                <a:r>
                  <a:rPr lang="en-US" sz="2800" spc="35" dirty="0">
                    <a:latin typeface="Cambria Math"/>
                    <a:cs typeface="Cambria Math"/>
                  </a:rPr>
                  <a:t>𝑡</a:t>
                </a:r>
                <a:r>
                  <a:rPr lang="en-US" sz="4200" spc="-22" baseline="2976" dirty="0">
                    <a:latin typeface="Cambria Math"/>
                    <a:cs typeface="Cambria Math"/>
                  </a:rPr>
                  <a:t>)</a:t>
                </a:r>
                <a:endParaRPr lang="en-US" sz="4200" baseline="2976" dirty="0">
                  <a:latin typeface="Cambria Math"/>
                  <a:cs typeface="Cambria Math"/>
                </a:endParaRPr>
              </a:p>
              <a:p>
                <a:pPr marL="241300" indent="-228600">
                  <a:lnSpc>
                    <a:spcPct val="100000"/>
                  </a:lnSpc>
                  <a:spcBef>
                    <a:spcPts val="3060"/>
                  </a:spcBef>
                  <a:buFont typeface="Symbol"/>
                  <a:buChar char=""/>
                  <a:tabLst>
                    <a:tab pos="241935" algn="l"/>
                  </a:tabLst>
                </a:pPr>
                <a:r>
                  <a:rPr lang="en-US" sz="2800" spc="-204" dirty="0">
                    <a:latin typeface="Cambria Math"/>
                    <a:cs typeface="Cambria Math"/>
                  </a:rPr>
                  <a:t>𝐷</a:t>
                </a:r>
                <a:r>
                  <a:rPr lang="en-US" sz="3000" spc="322" baseline="-16666" dirty="0">
                    <a:latin typeface="Cambria Math"/>
                    <a:cs typeface="Cambria Math"/>
                  </a:rPr>
                  <a:t>𝑎</a:t>
                </a:r>
                <a:r>
                  <a:rPr lang="en-US" sz="3000" spc="330" baseline="-16666" dirty="0">
                    <a:latin typeface="Cambria Math"/>
                    <a:cs typeface="Cambria Math"/>
                  </a:rPr>
                  <a:t>𝑏</a:t>
                </a:r>
                <a:r>
                  <a:rPr lang="en-US" sz="3000" spc="-397" baseline="-16666" dirty="0">
                    <a:latin typeface="Cambria Math"/>
                    <a:cs typeface="Cambria Math"/>
                  </a:rPr>
                  <a:t> </a:t>
                </a:r>
                <a:r>
                  <a:rPr lang="en-US" sz="2800" spc="-10" dirty="0">
                    <a:latin typeface="Calibri"/>
                    <a:cs typeface="Calibri"/>
                  </a:rPr>
                  <a:t>:</a:t>
                </a:r>
                <a:r>
                  <a:rPr lang="en-US" sz="2800" spc="-5" dirty="0">
                    <a:latin typeface="Calibri"/>
                    <a:cs typeface="Calibri"/>
                  </a:rPr>
                  <a:t> </a:t>
                </a:r>
                <a:r>
                  <a:rPr lang="en-US" sz="2800" spc="-15" dirty="0">
                    <a:latin typeface="Calibri"/>
                    <a:cs typeface="Calibri"/>
                  </a:rPr>
                  <a:t>dipole</a:t>
                </a:r>
                <a:r>
                  <a:rPr lang="en-US" sz="2800" spc="-5" dirty="0">
                    <a:latin typeface="Calibri"/>
                    <a:cs typeface="Calibri"/>
                  </a:rPr>
                  <a:t> </a:t>
                </a:r>
                <a:r>
                  <a:rPr lang="en-US" sz="2800" spc="-15" dirty="0">
                    <a:latin typeface="Calibri"/>
                    <a:cs typeface="Calibri"/>
                  </a:rPr>
                  <a:t>matrix</a:t>
                </a:r>
                <a:r>
                  <a:rPr lang="en-US" sz="2800" spc="5" dirty="0">
                    <a:latin typeface="Calibri"/>
                    <a:cs typeface="Calibri"/>
                  </a:rPr>
                  <a:t> </a:t>
                </a:r>
                <a:r>
                  <a:rPr lang="en-US" sz="2800" spc="-15" dirty="0">
                    <a:latin typeface="Calibri"/>
                    <a:cs typeface="Calibri"/>
                  </a:rPr>
                  <a:t>element</a:t>
                </a:r>
                <a:r>
                  <a:rPr lang="en-US" sz="2800" spc="-5" dirty="0">
                    <a:latin typeface="Calibri"/>
                    <a:cs typeface="Calibri"/>
                  </a:rPr>
                  <a:t> </a:t>
                </a:r>
                <a:r>
                  <a:rPr lang="en-US" sz="2800" spc="-15" dirty="0">
                    <a:latin typeface="Calibri"/>
                    <a:cs typeface="Calibri"/>
                  </a:rPr>
                  <a:t>(C</a:t>
                </a:r>
                <a:r>
                  <a:rPr lang="en-US" sz="2800" spc="-5" dirty="0">
                    <a:latin typeface="Calibri"/>
                    <a:cs typeface="Calibri"/>
                  </a:rPr>
                  <a:t> </a:t>
                </a:r>
                <a:r>
                  <a:rPr lang="en-US" sz="2800" spc="-15" dirty="0">
                    <a:latin typeface="Calibri"/>
                    <a:cs typeface="Calibri"/>
                  </a:rPr>
                  <a:t>m).</a:t>
                </a:r>
                <a:endParaRPr sz="2800" dirty="0">
                  <a:latin typeface="Calibri"/>
                  <a:cs typeface="Calibri"/>
                </a:endParaRPr>
              </a:p>
            </p:txBody>
          </p:sp>
        </mc:Choice>
        <mc:Fallback xmlns="">
          <p:sp>
            <p:nvSpPr>
              <p:cNvPr id="7" name="object 7"/>
              <p:cNvSpPr txBox="1">
                <a:spLocks noRot="1" noChangeAspect="1" noMove="1" noResize="1" noEditPoints="1" noAdjustHandles="1" noChangeArrowheads="1" noChangeShapeType="1" noTextEdit="1"/>
              </p:cNvSpPr>
              <p:nvPr/>
            </p:nvSpPr>
            <p:spPr>
              <a:xfrm>
                <a:off x="1130300" y="4540328"/>
                <a:ext cx="5315090" cy="1459887"/>
              </a:xfrm>
              <a:prstGeom prst="rect">
                <a:avLst/>
              </a:prstGeom>
              <a:blipFill>
                <a:blip r:embed="rId3"/>
                <a:stretch>
                  <a:fillRect l="-3899" t="-418" b="-14226"/>
                </a:stretch>
              </a:blipFill>
            </p:spPr>
            <p:txBody>
              <a:bodyPr/>
              <a:lstStyle/>
              <a:p>
                <a:r>
                  <a:rPr lang="en-US">
                    <a:noFill/>
                  </a:rPr>
                  <a:t> </a:t>
                </a:r>
              </a:p>
            </p:txBody>
          </p:sp>
        </mc:Fallback>
      </mc:AlternateContent>
      <p:sp>
        <p:nvSpPr>
          <p:cNvPr id="8" name="object 8"/>
          <p:cNvSpPr txBox="1"/>
          <p:nvPr/>
        </p:nvSpPr>
        <p:spPr>
          <a:xfrm>
            <a:off x="8050168" y="4335731"/>
            <a:ext cx="934085" cy="431800"/>
          </a:xfrm>
          <a:prstGeom prst="rect">
            <a:avLst/>
          </a:prstGeom>
        </p:spPr>
        <p:txBody>
          <a:bodyPr vert="horz" wrap="square" lIns="0" tIns="0" rIns="0" bIns="0" rtlCol="0">
            <a:spAutoFit/>
          </a:bodyPr>
          <a:lstStyle/>
          <a:p>
            <a:pPr marL="12700">
              <a:lnSpc>
                <a:spcPts val="3345"/>
              </a:lnSpc>
            </a:pPr>
            <a:r>
              <a:rPr sz="4200" spc="-307" baseline="11904" dirty="0">
                <a:latin typeface="Cambria Math"/>
                <a:cs typeface="Cambria Math"/>
              </a:rPr>
              <a:t>𝐷</a:t>
            </a:r>
            <a:r>
              <a:rPr sz="2000" spc="215" dirty="0">
                <a:latin typeface="Cambria Math"/>
                <a:cs typeface="Cambria Math"/>
              </a:rPr>
              <a:t>𝑎</a:t>
            </a:r>
            <a:r>
              <a:rPr sz="2000" spc="220" dirty="0">
                <a:latin typeface="Cambria Math"/>
                <a:cs typeface="Cambria Math"/>
              </a:rPr>
              <a:t>𝑏</a:t>
            </a:r>
            <a:r>
              <a:rPr sz="2000" spc="-265" dirty="0">
                <a:latin typeface="Cambria Math"/>
                <a:cs typeface="Cambria Math"/>
              </a:rPr>
              <a:t> </a:t>
            </a:r>
            <a:r>
              <a:rPr sz="4200" spc="-270" baseline="11904" dirty="0">
                <a:latin typeface="Cambria Math"/>
                <a:cs typeface="Cambria Math"/>
              </a:rPr>
              <a:t>𝐸</a:t>
            </a:r>
            <a:r>
              <a:rPr sz="2000" spc="40" dirty="0">
                <a:latin typeface="Cambria Math"/>
                <a:cs typeface="Cambria Math"/>
              </a:rPr>
              <a:t>0</a:t>
            </a:r>
            <a:endParaRPr sz="2000">
              <a:latin typeface="Cambria Math"/>
              <a:cs typeface="Cambria Math"/>
            </a:endParaRPr>
          </a:p>
        </p:txBody>
      </p:sp>
      <p:sp>
        <p:nvSpPr>
          <p:cNvPr id="9" name="object 9"/>
          <p:cNvSpPr txBox="1"/>
          <p:nvPr/>
        </p:nvSpPr>
        <p:spPr>
          <a:xfrm>
            <a:off x="8974080" y="4605853"/>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130300" y="931005"/>
            <a:ext cx="5680710" cy="49149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85" dirty="0">
                <a:latin typeface="Cambria Math"/>
                <a:cs typeface="Cambria Math"/>
              </a:rPr>
              <a:t>𝛺</a:t>
            </a:r>
            <a:r>
              <a:rPr sz="3000" spc="179" baseline="-16666" dirty="0">
                <a:latin typeface="Calibri"/>
                <a:cs typeface="Calibri"/>
              </a:rPr>
              <a:t>R</a:t>
            </a:r>
            <a:r>
              <a:rPr sz="2800" spc="-10" dirty="0">
                <a:latin typeface="Calibri"/>
                <a:cs typeface="Calibri"/>
              </a:rPr>
              <a:t>:</a:t>
            </a:r>
            <a:r>
              <a:rPr sz="2800" spc="-5" dirty="0">
                <a:latin typeface="Calibri"/>
                <a:cs typeface="Calibri"/>
              </a:rPr>
              <a:t> </a:t>
            </a:r>
            <a:r>
              <a:rPr sz="2800" spc="-20" dirty="0">
                <a:latin typeface="Calibri"/>
                <a:cs typeface="Calibri"/>
              </a:rPr>
              <a:t>R</a:t>
            </a:r>
            <a:r>
              <a:rPr sz="2800" spc="-10" dirty="0">
                <a:latin typeface="Calibri"/>
                <a:cs typeface="Calibri"/>
              </a:rPr>
              <a:t>a</a:t>
            </a:r>
            <a:r>
              <a:rPr sz="2800" spc="-15" dirty="0">
                <a:latin typeface="Calibri"/>
                <a:cs typeface="Calibri"/>
              </a:rPr>
              <a:t>bi</a:t>
            </a:r>
            <a:r>
              <a:rPr sz="2800" dirty="0">
                <a:latin typeface="Calibri"/>
                <a:cs typeface="Calibri"/>
              </a:rPr>
              <a:t> </a:t>
            </a:r>
            <a:r>
              <a:rPr sz="2800" spc="-10" dirty="0">
                <a:latin typeface="Calibri"/>
                <a:cs typeface="Calibri"/>
              </a:rPr>
              <a:t>f</a:t>
            </a:r>
            <a:r>
              <a:rPr sz="2800" spc="-5" dirty="0">
                <a:latin typeface="Calibri"/>
                <a:cs typeface="Calibri"/>
              </a:rPr>
              <a:t>l</a:t>
            </a:r>
            <a:r>
              <a:rPr sz="2800" spc="-15" dirty="0">
                <a:latin typeface="Calibri"/>
                <a:cs typeface="Calibri"/>
              </a:rPr>
              <a:t>opping</a:t>
            </a:r>
            <a:r>
              <a:rPr sz="2800" spc="-5" dirty="0">
                <a:latin typeface="Calibri"/>
                <a:cs typeface="Calibri"/>
              </a:rPr>
              <a:t> </a:t>
            </a:r>
            <a:r>
              <a:rPr sz="2800" spc="-10" dirty="0">
                <a:latin typeface="Calibri"/>
                <a:cs typeface="Calibri"/>
              </a:rPr>
              <a:t>fre</a:t>
            </a:r>
            <a:r>
              <a:rPr sz="2800" spc="-15" dirty="0">
                <a:latin typeface="Calibri"/>
                <a:cs typeface="Calibri"/>
              </a:rPr>
              <a:t>quency</a:t>
            </a:r>
            <a:r>
              <a:rPr sz="2800" spc="5" dirty="0">
                <a:latin typeface="Calibri"/>
                <a:cs typeface="Calibri"/>
              </a:rPr>
              <a:t> </a:t>
            </a:r>
            <a:r>
              <a:rPr sz="2800" spc="-5" dirty="0">
                <a:latin typeface="Calibri"/>
                <a:cs typeface="Calibri"/>
              </a:rPr>
              <a:t>(</a:t>
            </a:r>
            <a:r>
              <a:rPr sz="2800" spc="-15" dirty="0">
                <a:latin typeface="Calibri"/>
                <a:cs typeface="Calibri"/>
              </a:rPr>
              <a:t>rad </a:t>
            </a:r>
            <a:r>
              <a:rPr sz="2800" spc="0"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sz="2800" spc="-10" dirty="0">
                <a:latin typeface="Calibri"/>
                <a:cs typeface="Calibri"/>
              </a:rPr>
              <a:t>).</a:t>
            </a:r>
            <a:endParaRPr sz="2800">
              <a:latin typeface="Calibri"/>
              <a:cs typeface="Calibri"/>
            </a:endParaRPr>
          </a:p>
        </p:txBody>
      </p:sp>
      <p:sp>
        <p:nvSpPr>
          <p:cNvPr id="3" name="object 3"/>
          <p:cNvSpPr txBox="1"/>
          <p:nvPr/>
        </p:nvSpPr>
        <p:spPr>
          <a:xfrm>
            <a:off x="1130309" y="1643817"/>
            <a:ext cx="1824989"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on</a:t>
            </a:r>
            <a:endParaRPr sz="2800">
              <a:latin typeface="Calibri"/>
              <a:cs typeface="Calibri"/>
            </a:endParaRPr>
          </a:p>
        </p:txBody>
      </p:sp>
      <p:sp>
        <p:nvSpPr>
          <p:cNvPr id="4" name="object 4"/>
          <p:cNvSpPr txBox="1"/>
          <p:nvPr/>
        </p:nvSpPr>
        <p:spPr>
          <a:xfrm>
            <a:off x="3161256" y="1658942"/>
            <a:ext cx="4412615" cy="390525"/>
          </a:xfrm>
          <a:prstGeom prst="rect">
            <a:avLst/>
          </a:prstGeom>
        </p:spPr>
        <p:txBody>
          <a:bodyPr vert="horz" wrap="square" lIns="0" tIns="0" rIns="0" bIns="0" rtlCol="0">
            <a:spAutoFit/>
          </a:bodyPr>
          <a:lstStyle/>
          <a:p>
            <a:pPr marL="12700">
              <a:lnSpc>
                <a:spcPct val="100000"/>
              </a:lnSpc>
              <a:tabLst>
                <a:tab pos="539115" algn="l"/>
                <a:tab pos="1633220" algn="l"/>
                <a:tab pos="2592070" algn="l"/>
                <a:tab pos="3264535" algn="l"/>
              </a:tabLst>
            </a:pP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20" dirty="0">
                <a:latin typeface="Calibri"/>
                <a:cs typeface="Calibri"/>
              </a:rPr>
              <a:t>u</a:t>
            </a:r>
            <a:r>
              <a:rPr sz="2800" spc="-5" dirty="0">
                <a:latin typeface="Calibri"/>
                <a:cs typeface="Calibri"/>
              </a:rPr>
              <a:t>p</a:t>
            </a:r>
            <a:r>
              <a:rPr sz="2800" spc="-20" dirty="0">
                <a:latin typeface="Calibri"/>
                <a:cs typeface="Calibri"/>
              </a:rPr>
              <a:t>pe</a:t>
            </a:r>
            <a:r>
              <a:rPr sz="2800" spc="-10" dirty="0">
                <a:latin typeface="Calibri"/>
                <a:cs typeface="Calibri"/>
              </a:rPr>
              <a:t>r</a:t>
            </a:r>
            <a:r>
              <a:rPr sz="2800" dirty="0">
                <a:latin typeface="Times New Roman"/>
                <a:cs typeface="Times New Roman"/>
              </a:rPr>
              <a:t>	</a:t>
            </a:r>
            <a:r>
              <a:rPr sz="2800" spc="-20" dirty="0">
                <a:latin typeface="Calibri"/>
                <a:cs typeface="Calibri"/>
              </a:rPr>
              <a:t>stat</a:t>
            </a:r>
            <a:r>
              <a:rPr sz="2800" spc="-15" dirty="0">
                <a:latin typeface="Calibri"/>
                <a:cs typeface="Calibri"/>
              </a:rPr>
              <a:t>e</a:t>
            </a:r>
            <a:r>
              <a:rPr sz="2800" dirty="0">
                <a:latin typeface="Times New Roman"/>
                <a:cs typeface="Times New Roman"/>
              </a:rPr>
              <a:t>	</a:t>
            </a:r>
            <a:r>
              <a:rPr sz="2800" spc="-10" dirty="0">
                <a:latin typeface="Cambria Math"/>
                <a:cs typeface="Cambria Math"/>
              </a:rPr>
              <a:t>|</a:t>
            </a:r>
            <a:r>
              <a:rPr sz="2800" spc="30" dirty="0">
                <a:latin typeface="Cambria Math"/>
                <a:cs typeface="Cambria Math"/>
              </a:rPr>
              <a:t>𝑏</a:t>
            </a:r>
            <a:r>
              <a:rPr sz="2800" spc="-10" dirty="0">
                <a:latin typeface="Cambria Math"/>
                <a:cs typeface="Cambria Math"/>
              </a:rPr>
              <a:t>⟩</a:t>
            </a:r>
            <a:r>
              <a:rPr sz="2800" dirty="0">
                <a:latin typeface="Cambria Math"/>
                <a:cs typeface="Cambria Math"/>
              </a:rPr>
              <a:t>	</a:t>
            </a:r>
            <a:r>
              <a:rPr sz="2800" spc="-20" dirty="0">
                <a:latin typeface="Calibri"/>
                <a:cs typeface="Calibri"/>
              </a:rPr>
              <a:t>w</a:t>
            </a:r>
            <a:r>
              <a:rPr sz="2800" spc="-5" dirty="0">
                <a:latin typeface="Calibri"/>
                <a:cs typeface="Calibri"/>
              </a:rPr>
              <a:t>i</a:t>
            </a:r>
            <a:r>
              <a:rPr sz="2800" spc="-15" dirty="0">
                <a:latin typeface="Calibri"/>
                <a:cs typeface="Calibri"/>
              </a:rPr>
              <a:t>thout</a:t>
            </a:r>
            <a:endParaRPr sz="2800">
              <a:latin typeface="Calibri"/>
              <a:cs typeface="Calibri"/>
            </a:endParaRPr>
          </a:p>
        </p:txBody>
      </p:sp>
      <p:sp>
        <p:nvSpPr>
          <p:cNvPr id="5" name="object 5"/>
          <p:cNvSpPr txBox="1"/>
          <p:nvPr/>
        </p:nvSpPr>
        <p:spPr>
          <a:xfrm>
            <a:off x="7779429" y="1668902"/>
            <a:ext cx="1287145" cy="381000"/>
          </a:xfrm>
          <a:prstGeom prst="rect">
            <a:avLst/>
          </a:prstGeom>
        </p:spPr>
        <p:txBody>
          <a:bodyPr vert="horz" wrap="square" lIns="0" tIns="0" rIns="0" bIns="0" rtlCol="0">
            <a:spAutoFit/>
          </a:bodyPr>
          <a:lstStyle/>
          <a:p>
            <a:pPr marL="12700">
              <a:lnSpc>
                <a:spcPct val="100000"/>
              </a:lnSpc>
            </a:pPr>
            <a:r>
              <a:rPr sz="2800" spc="-25" dirty="0">
                <a:latin typeface="Calibri"/>
                <a:cs typeface="Calibri"/>
              </a:rPr>
              <a:t>damp</a:t>
            </a:r>
            <a:r>
              <a:rPr sz="2800" spc="-10" dirty="0">
                <a:latin typeface="Calibri"/>
                <a:cs typeface="Calibri"/>
              </a:rPr>
              <a:t>i</a:t>
            </a:r>
            <a:r>
              <a:rPr sz="2800" spc="-20" dirty="0">
                <a:latin typeface="Calibri"/>
                <a:cs typeface="Calibri"/>
              </a:rPr>
              <a:t>ng</a:t>
            </a:r>
            <a:endParaRPr sz="2800">
              <a:latin typeface="Calibri"/>
              <a:cs typeface="Calibri"/>
            </a:endParaRPr>
          </a:p>
        </p:txBody>
      </p:sp>
      <p:sp>
        <p:nvSpPr>
          <p:cNvPr id="6" name="object 6"/>
          <p:cNvSpPr txBox="1"/>
          <p:nvPr/>
        </p:nvSpPr>
        <p:spPr>
          <a:xfrm>
            <a:off x="9273652" y="1668902"/>
            <a:ext cx="115062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exh</a:t>
            </a:r>
            <a:r>
              <a:rPr sz="2800" spc="-20" dirty="0">
                <a:latin typeface="Calibri"/>
                <a:cs typeface="Calibri"/>
              </a:rPr>
              <a:t>ib</a:t>
            </a:r>
            <a:r>
              <a:rPr sz="2800" spc="-10" dirty="0">
                <a:latin typeface="Calibri"/>
                <a:cs typeface="Calibri"/>
              </a:rPr>
              <a:t>its</a:t>
            </a:r>
            <a:endParaRPr sz="2800">
              <a:latin typeface="Calibri"/>
              <a:cs typeface="Calibri"/>
            </a:endParaRPr>
          </a:p>
        </p:txBody>
      </p:sp>
      <p:sp>
        <p:nvSpPr>
          <p:cNvPr id="7" name="object 7"/>
          <p:cNvSpPr txBox="1"/>
          <p:nvPr/>
        </p:nvSpPr>
        <p:spPr>
          <a:xfrm>
            <a:off x="10630810" y="1668902"/>
            <a:ext cx="65532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R</a:t>
            </a:r>
            <a:r>
              <a:rPr sz="2800" spc="-10" dirty="0">
                <a:latin typeface="Calibri"/>
                <a:cs typeface="Calibri"/>
              </a:rPr>
              <a:t>a</a:t>
            </a:r>
            <a:r>
              <a:rPr sz="2800" spc="-35" dirty="0">
                <a:latin typeface="Calibri"/>
                <a:cs typeface="Calibri"/>
              </a:rPr>
              <a:t>b</a:t>
            </a:r>
            <a:r>
              <a:rPr sz="2800" dirty="0">
                <a:latin typeface="Calibri"/>
                <a:cs typeface="Calibri"/>
              </a:rPr>
              <a:t>i</a:t>
            </a:r>
            <a:endParaRPr sz="2800">
              <a:latin typeface="Calibri"/>
              <a:cs typeface="Calibri"/>
            </a:endParaRPr>
          </a:p>
        </p:txBody>
      </p:sp>
      <p:sp>
        <p:nvSpPr>
          <p:cNvPr id="8" name="object 8"/>
          <p:cNvSpPr txBox="1"/>
          <p:nvPr/>
        </p:nvSpPr>
        <p:spPr>
          <a:xfrm>
            <a:off x="1359160" y="2211828"/>
            <a:ext cx="422402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osc</a:t>
            </a:r>
            <a:r>
              <a:rPr sz="2800" dirty="0">
                <a:latin typeface="Calibri"/>
                <a:cs typeface="Calibri"/>
              </a:rPr>
              <a:t>ill</a:t>
            </a:r>
            <a:r>
              <a:rPr sz="2800" spc="-15" dirty="0">
                <a:latin typeface="Calibri"/>
                <a:cs typeface="Calibri"/>
              </a:rPr>
              <a:t>atio</a:t>
            </a:r>
            <a:r>
              <a:rPr sz="2800" spc="-20" dirty="0">
                <a:latin typeface="Calibri"/>
                <a:cs typeface="Calibri"/>
              </a:rPr>
              <a:t>n</a:t>
            </a:r>
            <a:r>
              <a:rPr sz="2800" spc="-15" dirty="0">
                <a:latin typeface="Calibri"/>
                <a:cs typeface="Calibri"/>
              </a:rPr>
              <a:t>s</a:t>
            </a:r>
            <a:r>
              <a:rPr sz="2800" spc="-70" dirty="0">
                <a:latin typeface="Times New Roman"/>
                <a:cs typeface="Times New Roman"/>
              </a:rPr>
              <a:t> </a:t>
            </a:r>
            <a:r>
              <a:rPr sz="2800" spc="-20" dirty="0">
                <a:latin typeface="Calibri"/>
                <a:cs typeface="Calibri"/>
              </a:rPr>
              <a:t>betwe</a:t>
            </a:r>
            <a:r>
              <a:rPr sz="2800" dirty="0">
                <a:latin typeface="Calibri"/>
                <a:cs typeface="Calibri"/>
              </a:rPr>
              <a:t>e</a:t>
            </a:r>
            <a:r>
              <a:rPr sz="2800" spc="-15" dirty="0">
                <a:latin typeface="Calibri"/>
                <a:cs typeface="Calibri"/>
              </a:rPr>
              <a:t>n</a:t>
            </a:r>
            <a:r>
              <a:rPr sz="2800" spc="-65" dirty="0">
                <a:latin typeface="Times New Roman"/>
                <a:cs typeface="Times New Roman"/>
              </a:rPr>
              <a:t> </a:t>
            </a:r>
            <a:r>
              <a:rPr sz="2800" spc="-15" dirty="0">
                <a:latin typeface="Calibri"/>
                <a:cs typeface="Calibri"/>
              </a:rPr>
              <a:t>0</a:t>
            </a:r>
            <a:r>
              <a:rPr sz="2800" spc="-7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15" dirty="0">
                <a:latin typeface="Calibri"/>
                <a:cs typeface="Calibri"/>
              </a:rPr>
              <a:t>1.</a:t>
            </a:r>
            <a:endParaRPr sz="2800">
              <a:latin typeface="Calibri"/>
              <a:cs typeface="Calibri"/>
            </a:endParaRPr>
          </a:p>
        </p:txBody>
      </p:sp>
      <p:sp>
        <p:nvSpPr>
          <p:cNvPr id="9" name="object 9"/>
          <p:cNvSpPr txBox="1"/>
          <p:nvPr/>
        </p:nvSpPr>
        <p:spPr>
          <a:xfrm>
            <a:off x="1130309" y="2863399"/>
            <a:ext cx="158813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Intui</a:t>
            </a:r>
            <a:r>
              <a:rPr sz="2800" spc="-10" dirty="0">
                <a:latin typeface="Calibri"/>
                <a:cs typeface="Calibri"/>
              </a:rPr>
              <a:t>ti</a:t>
            </a:r>
            <a:r>
              <a:rPr sz="2800" spc="-20" dirty="0">
                <a:latin typeface="Calibri"/>
                <a:cs typeface="Calibri"/>
              </a:rPr>
              <a:t>o</a:t>
            </a:r>
            <a:r>
              <a:rPr sz="2800" spc="-5" dirty="0">
                <a:latin typeface="Calibri"/>
                <a:cs typeface="Calibri"/>
              </a:rPr>
              <a:t>n</a:t>
            </a:r>
            <a:r>
              <a:rPr sz="2800" spc="-10" dirty="0">
                <a:latin typeface="Calibri"/>
                <a:cs typeface="Calibri"/>
              </a:rPr>
              <a:t>:</a:t>
            </a:r>
            <a:endParaRPr sz="2800">
              <a:latin typeface="Calibri"/>
              <a:cs typeface="Calibri"/>
            </a:endParaRPr>
          </a:p>
        </p:txBody>
      </p:sp>
      <p:sp>
        <p:nvSpPr>
          <p:cNvPr id="10" name="object 10"/>
          <p:cNvSpPr txBox="1"/>
          <p:nvPr/>
        </p:nvSpPr>
        <p:spPr>
          <a:xfrm>
            <a:off x="2915879" y="2878524"/>
            <a:ext cx="5100955" cy="390525"/>
          </a:xfrm>
          <a:prstGeom prst="rect">
            <a:avLst/>
          </a:prstGeom>
        </p:spPr>
        <p:txBody>
          <a:bodyPr vert="horz" wrap="square" lIns="0" tIns="0" rIns="0" bIns="0" rtlCol="0">
            <a:spAutoFit/>
          </a:bodyPr>
          <a:lstStyle/>
          <a:p>
            <a:pPr marL="12700">
              <a:lnSpc>
                <a:spcPct val="100000"/>
              </a:lnSpc>
              <a:tabLst>
                <a:tab pos="1457960" algn="l"/>
                <a:tab pos="2319020" algn="l"/>
                <a:tab pos="2840355" algn="l"/>
                <a:tab pos="3900804" algn="l"/>
              </a:tabLst>
            </a:pPr>
            <a:r>
              <a:rPr sz="2800" spc="-20" dirty="0">
                <a:latin typeface="Calibri"/>
                <a:cs typeface="Calibri"/>
              </a:rPr>
              <a:t>stronge</a:t>
            </a:r>
            <a:r>
              <a:rPr sz="2800" spc="-10" dirty="0">
                <a:latin typeface="Calibri"/>
                <a:cs typeface="Calibri"/>
              </a:rPr>
              <a:t>r</a:t>
            </a:r>
            <a:r>
              <a:rPr sz="2800" dirty="0">
                <a:latin typeface="Times New Roman"/>
                <a:cs typeface="Times New Roman"/>
              </a:rPr>
              <a:t>	</a:t>
            </a:r>
            <a:r>
              <a:rPr sz="2800" spc="-5" dirty="0">
                <a:latin typeface="Calibri"/>
                <a:cs typeface="Calibri"/>
              </a:rPr>
              <a:t>f</a:t>
            </a:r>
            <a:r>
              <a:rPr sz="2800" dirty="0">
                <a:latin typeface="Calibri"/>
                <a:cs typeface="Calibri"/>
              </a:rPr>
              <a:t>i</a:t>
            </a:r>
            <a:r>
              <a:rPr sz="2800" spc="-15" dirty="0">
                <a:latin typeface="Calibri"/>
                <a:cs typeface="Calibri"/>
              </a:rPr>
              <a:t>e</a:t>
            </a:r>
            <a:r>
              <a:rPr sz="2800" spc="-5" dirty="0">
                <a:latin typeface="Calibri"/>
                <a:cs typeface="Calibri"/>
              </a:rPr>
              <a:t>l</a:t>
            </a:r>
            <a:r>
              <a:rPr sz="2800" spc="-15" dirty="0">
                <a:latin typeface="Calibri"/>
                <a:cs typeface="Calibri"/>
              </a:rPr>
              <a:t>d</a:t>
            </a:r>
            <a:r>
              <a:rPr sz="2800" dirty="0">
                <a:latin typeface="Times New Roman"/>
                <a:cs typeface="Times New Roman"/>
              </a:rPr>
              <a:t>	</a:t>
            </a:r>
            <a:r>
              <a:rPr sz="2800" spc="-25" dirty="0">
                <a:latin typeface="Cambria Math"/>
                <a:cs typeface="Cambria Math"/>
              </a:rPr>
              <a:t>→</a:t>
            </a:r>
            <a:r>
              <a:rPr sz="2800" dirty="0">
                <a:latin typeface="Cambria Math"/>
                <a:cs typeface="Cambria Math"/>
              </a:rPr>
              <a:t>	</a:t>
            </a:r>
            <a:r>
              <a:rPr sz="2800" spc="-20" dirty="0">
                <a:latin typeface="Calibri"/>
                <a:cs typeface="Calibri"/>
              </a:rPr>
              <a:t>fas</a:t>
            </a:r>
            <a:r>
              <a:rPr sz="2800" dirty="0">
                <a:latin typeface="Calibri"/>
                <a:cs typeface="Calibri"/>
              </a:rPr>
              <a:t>t</a:t>
            </a:r>
            <a:r>
              <a:rPr sz="2800" spc="-15" dirty="0">
                <a:latin typeface="Calibri"/>
                <a:cs typeface="Calibri"/>
              </a:rPr>
              <a:t>er</a:t>
            </a:r>
            <a:r>
              <a:rPr sz="2800" dirty="0">
                <a:latin typeface="Times New Roman"/>
                <a:cs typeface="Times New Roman"/>
              </a:rPr>
              <a:t>	</a:t>
            </a:r>
            <a:r>
              <a:rPr sz="2800" spc="-15" dirty="0">
                <a:latin typeface="Calibri"/>
                <a:cs typeface="Calibri"/>
              </a:rPr>
              <a:t>f</a:t>
            </a:r>
            <a:r>
              <a:rPr sz="2800" spc="-10" dirty="0">
                <a:latin typeface="Calibri"/>
                <a:cs typeface="Calibri"/>
              </a:rPr>
              <a:t>l</a:t>
            </a:r>
            <a:r>
              <a:rPr sz="2800" spc="-20" dirty="0">
                <a:latin typeface="Calibri"/>
                <a:cs typeface="Calibri"/>
              </a:rPr>
              <a:t>o</a:t>
            </a:r>
            <a:r>
              <a:rPr sz="2800" spc="-5" dirty="0">
                <a:latin typeface="Calibri"/>
                <a:cs typeface="Calibri"/>
              </a:rPr>
              <a:t>p</a:t>
            </a:r>
            <a:r>
              <a:rPr sz="2800" spc="-20" dirty="0">
                <a:latin typeface="Calibri"/>
                <a:cs typeface="Calibri"/>
              </a:rPr>
              <a:t>p</a:t>
            </a:r>
            <a:r>
              <a:rPr sz="2800" spc="-15" dirty="0">
                <a:latin typeface="Calibri"/>
                <a:cs typeface="Calibri"/>
              </a:rPr>
              <a:t>ing</a:t>
            </a:r>
            <a:endParaRPr sz="2800">
              <a:latin typeface="Calibri"/>
              <a:cs typeface="Calibri"/>
            </a:endParaRPr>
          </a:p>
        </p:txBody>
      </p:sp>
      <p:sp>
        <p:nvSpPr>
          <p:cNvPr id="11" name="object 11"/>
          <p:cNvSpPr txBox="1"/>
          <p:nvPr/>
        </p:nvSpPr>
        <p:spPr>
          <a:xfrm>
            <a:off x="8216289" y="2878524"/>
            <a:ext cx="1701800" cy="390525"/>
          </a:xfrm>
          <a:prstGeom prst="rect">
            <a:avLst/>
          </a:prstGeom>
        </p:spPr>
        <p:txBody>
          <a:bodyPr vert="horz" wrap="square" lIns="0" tIns="0" rIns="0" bIns="0" rtlCol="0">
            <a:spAutoFit/>
          </a:bodyPr>
          <a:lstStyle/>
          <a:p>
            <a:pPr marL="12700">
              <a:lnSpc>
                <a:spcPct val="100000"/>
              </a:lnSpc>
              <a:tabLst>
                <a:tab pos="533400" algn="l"/>
              </a:tabLst>
            </a:pPr>
            <a:r>
              <a:rPr sz="2800" spc="-25" dirty="0">
                <a:latin typeface="Cambria Math"/>
                <a:cs typeface="Cambria Math"/>
              </a:rPr>
              <a:t>→	</a:t>
            </a:r>
            <a:r>
              <a:rPr sz="2800" spc="-20" dirty="0">
                <a:latin typeface="Calibri"/>
                <a:cs typeface="Calibri"/>
              </a:rPr>
              <a:t>bro</a:t>
            </a:r>
            <a:r>
              <a:rPr sz="2800" spc="-5" dirty="0">
                <a:latin typeface="Calibri"/>
                <a:cs typeface="Calibri"/>
              </a:rPr>
              <a:t>a</a:t>
            </a:r>
            <a:r>
              <a:rPr sz="2800" spc="-20" dirty="0">
                <a:latin typeface="Calibri"/>
                <a:cs typeface="Calibri"/>
              </a:rPr>
              <a:t>der</a:t>
            </a:r>
            <a:endParaRPr sz="2800">
              <a:latin typeface="Calibri"/>
              <a:cs typeface="Calibri"/>
            </a:endParaRPr>
          </a:p>
        </p:txBody>
      </p:sp>
      <p:sp>
        <p:nvSpPr>
          <p:cNvPr id="12" name="object 12"/>
          <p:cNvSpPr txBox="1"/>
          <p:nvPr/>
        </p:nvSpPr>
        <p:spPr>
          <a:xfrm>
            <a:off x="10115967" y="2888484"/>
            <a:ext cx="1172210" cy="381000"/>
          </a:xfrm>
          <a:prstGeom prst="rect">
            <a:avLst/>
          </a:prstGeom>
        </p:spPr>
        <p:txBody>
          <a:bodyPr vert="horz" wrap="square" lIns="0" tIns="0" rIns="0" bIns="0" rtlCol="0">
            <a:spAutoFit/>
          </a:bodyPr>
          <a:lstStyle/>
          <a:p>
            <a:pPr marL="12700">
              <a:lnSpc>
                <a:spcPct val="100000"/>
              </a:lnSpc>
            </a:pPr>
            <a:r>
              <a:rPr sz="2800" spc="-10" dirty="0">
                <a:latin typeface="Calibri"/>
                <a:cs typeface="Calibri"/>
              </a:rPr>
              <a:t>s</a:t>
            </a:r>
            <a:r>
              <a:rPr sz="2800" spc="-20" dirty="0">
                <a:latin typeface="Calibri"/>
                <a:cs typeface="Calibri"/>
              </a:rPr>
              <a:t>pectra</a:t>
            </a:r>
            <a:r>
              <a:rPr sz="2800" dirty="0">
                <a:latin typeface="Calibri"/>
                <a:cs typeface="Calibri"/>
              </a:rPr>
              <a:t>l</a:t>
            </a:r>
            <a:endParaRPr sz="2800">
              <a:latin typeface="Calibri"/>
              <a:cs typeface="Calibri"/>
            </a:endParaRPr>
          </a:p>
        </p:txBody>
      </p:sp>
      <p:sp>
        <p:nvSpPr>
          <p:cNvPr id="13" name="object 13"/>
          <p:cNvSpPr txBox="1"/>
          <p:nvPr/>
        </p:nvSpPr>
        <p:spPr>
          <a:xfrm>
            <a:off x="901705" y="3429767"/>
            <a:ext cx="6225540" cy="1037590"/>
          </a:xfrm>
          <a:prstGeom prst="rect">
            <a:avLst/>
          </a:prstGeom>
        </p:spPr>
        <p:txBody>
          <a:bodyPr vert="horz" wrap="square" lIns="0" tIns="0" rIns="0" bIns="0" rtlCol="0">
            <a:spAutoFit/>
          </a:bodyPr>
          <a:lstStyle/>
          <a:p>
            <a:pPr marL="469900">
              <a:lnSpc>
                <a:spcPct val="100000"/>
              </a:lnSpc>
            </a:pPr>
            <a:r>
              <a:rPr sz="2800" spc="-15" dirty="0">
                <a:latin typeface="Calibri"/>
                <a:cs typeface="Calibri"/>
              </a:rPr>
              <a:t>res</a:t>
            </a:r>
            <a:r>
              <a:rPr sz="2800" spc="-30" dirty="0">
                <a:latin typeface="Calibri"/>
                <a:cs typeface="Calibri"/>
              </a:rPr>
              <a:t>p</a:t>
            </a:r>
            <a:r>
              <a:rPr sz="2800" spc="-5" dirty="0">
                <a:latin typeface="Calibri"/>
                <a:cs typeface="Calibri"/>
              </a:rPr>
              <a:t>o</a:t>
            </a:r>
            <a:r>
              <a:rPr sz="2800" spc="-20" dirty="0">
                <a:latin typeface="Calibri"/>
                <a:cs typeface="Calibri"/>
              </a:rPr>
              <a:t>ns</a:t>
            </a:r>
            <a:r>
              <a:rPr sz="2800" spc="-15" dirty="0">
                <a:latin typeface="Calibri"/>
                <a:cs typeface="Calibri"/>
              </a:rPr>
              <a:t>e</a:t>
            </a:r>
            <a:r>
              <a:rPr sz="2800" spc="-65" dirty="0">
                <a:latin typeface="Times New Roman"/>
                <a:cs typeface="Times New Roman"/>
              </a:rPr>
              <a:t> </a:t>
            </a:r>
            <a:r>
              <a:rPr sz="2800" dirty="0">
                <a:latin typeface="Calibri"/>
                <a:cs typeface="Calibri"/>
              </a:rPr>
              <a:t>(</a:t>
            </a:r>
            <a:r>
              <a:rPr sz="2800" spc="-15" dirty="0">
                <a:latin typeface="Calibri"/>
                <a:cs typeface="Calibri"/>
              </a:rPr>
              <a:t>tim</a:t>
            </a:r>
            <a:r>
              <a:rPr sz="2800" spc="-10" dirty="0">
                <a:latin typeface="Calibri"/>
                <a:cs typeface="Calibri"/>
              </a:rPr>
              <a:t>e</a:t>
            </a:r>
            <a:r>
              <a:rPr sz="2800" spc="-15" dirty="0">
                <a:latin typeface="Calibri"/>
                <a:cs typeface="Calibri"/>
              </a:rPr>
              <a:t>–</a:t>
            </a:r>
            <a:r>
              <a:rPr sz="2800" spc="-20" dirty="0">
                <a:latin typeface="Calibri"/>
                <a:cs typeface="Calibri"/>
              </a:rPr>
              <a:t>fre</a:t>
            </a:r>
            <a:r>
              <a:rPr sz="2800" spc="-5" dirty="0">
                <a:latin typeface="Calibri"/>
                <a:cs typeface="Calibri"/>
              </a:rPr>
              <a:t>q</a:t>
            </a:r>
            <a:r>
              <a:rPr sz="2800" spc="-20" dirty="0">
                <a:latin typeface="Calibri"/>
                <a:cs typeface="Calibri"/>
              </a:rPr>
              <a:t>uenc</a:t>
            </a:r>
            <a:r>
              <a:rPr sz="2800" spc="-15" dirty="0">
                <a:latin typeface="Calibri"/>
                <a:cs typeface="Calibri"/>
              </a:rPr>
              <a:t>y</a:t>
            </a:r>
            <a:r>
              <a:rPr sz="2800" spc="-60" dirty="0">
                <a:latin typeface="Times New Roman"/>
                <a:cs typeface="Times New Roman"/>
              </a:rPr>
              <a:t> </a:t>
            </a:r>
            <a:r>
              <a:rPr sz="2800" spc="-5" dirty="0">
                <a:latin typeface="Calibri"/>
                <a:cs typeface="Calibri"/>
              </a:rPr>
              <a:t>u</a:t>
            </a:r>
            <a:r>
              <a:rPr sz="2800" spc="-20" dirty="0">
                <a:latin typeface="Calibri"/>
                <a:cs typeface="Calibri"/>
              </a:rPr>
              <a:t>ncerta</a:t>
            </a:r>
            <a:r>
              <a:rPr sz="2800" spc="-5" dirty="0">
                <a:latin typeface="Calibri"/>
                <a:cs typeface="Calibri"/>
              </a:rPr>
              <a:t>i</a:t>
            </a:r>
            <a:r>
              <a:rPr sz="2800" spc="-20" dirty="0">
                <a:latin typeface="Calibri"/>
                <a:cs typeface="Calibri"/>
              </a:rPr>
              <a:t>nty</a:t>
            </a:r>
            <a:r>
              <a:rPr sz="2800" dirty="0">
                <a:latin typeface="Calibri"/>
                <a:cs typeface="Calibri"/>
              </a:rPr>
              <a:t>).</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378460">
              <a:lnSpc>
                <a:spcPct val="100000"/>
              </a:lnSpc>
            </a:pPr>
            <a:r>
              <a:rPr spc="-15" dirty="0"/>
              <a:t>Sl</a:t>
            </a:r>
            <a:r>
              <a:rPr spc="-5" dirty="0"/>
              <a:t>i</a:t>
            </a:r>
            <a:r>
              <a:rPr spc="-20" dirty="0"/>
              <a:t>de</a:t>
            </a:r>
            <a:r>
              <a:rPr spc="-5" dirty="0"/>
              <a:t> </a:t>
            </a:r>
            <a:r>
              <a:rPr spc="-20" dirty="0"/>
              <a:t>1</a:t>
            </a:r>
            <a:r>
              <a:rPr spc="-30" dirty="0"/>
              <a:t>4</a:t>
            </a:r>
            <a:r>
              <a:rPr spc="-15" dirty="0"/>
              <a:t>: Exact</a:t>
            </a:r>
            <a:r>
              <a:rPr spc="-20" dirty="0"/>
              <a:t> </a:t>
            </a:r>
            <a:r>
              <a:rPr spc="-25" dirty="0"/>
              <a:t>T</a:t>
            </a:r>
            <a:r>
              <a:rPr spc="-5" dirty="0"/>
              <a:t>i</a:t>
            </a:r>
            <a:r>
              <a:rPr spc="-35" dirty="0"/>
              <a:t>m</a:t>
            </a:r>
            <a:r>
              <a:rPr spc="-10" dirty="0"/>
              <a:t>e</a:t>
            </a:r>
            <a:r>
              <a:rPr spc="-15" dirty="0"/>
              <a:t>-</a:t>
            </a:r>
            <a:r>
              <a:rPr spc="-25" dirty="0"/>
              <a:t>Dep</a:t>
            </a:r>
            <a:r>
              <a:rPr spc="-10" dirty="0"/>
              <a:t>e</a:t>
            </a:r>
            <a:r>
              <a:rPr spc="-20" dirty="0"/>
              <a:t>ndent </a:t>
            </a:r>
            <a:r>
              <a:rPr spc="-15" dirty="0"/>
              <a:t>Excitati</a:t>
            </a:r>
            <a:r>
              <a:rPr spc="-5" dirty="0"/>
              <a:t>o</a:t>
            </a:r>
            <a:r>
              <a:rPr spc="-15" dirty="0"/>
              <a:t>n </a:t>
            </a:r>
            <a:r>
              <a:rPr spc="-25" dirty="0"/>
              <a:t>P</a:t>
            </a:r>
            <a:r>
              <a:rPr spc="-10" dirty="0"/>
              <a:t>r</a:t>
            </a:r>
            <a:r>
              <a:rPr spc="-15" dirty="0"/>
              <a:t>obabil</a:t>
            </a:r>
            <a:r>
              <a:rPr dirty="0"/>
              <a:t>i</a:t>
            </a:r>
            <a:r>
              <a:rPr spc="-15" dirty="0"/>
              <a:t>ty</a:t>
            </a:r>
          </a:p>
        </p:txBody>
      </p:sp>
      <p:sp>
        <p:nvSpPr>
          <p:cNvPr id="3" name="object 3"/>
          <p:cNvSpPr txBox="1"/>
          <p:nvPr/>
        </p:nvSpPr>
        <p:spPr>
          <a:xfrm>
            <a:off x="1130300" y="1752795"/>
            <a:ext cx="8716645" cy="109260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bab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15" dirty="0">
                <a:latin typeface="Calibri"/>
                <a:cs typeface="Calibri"/>
              </a:rPr>
              <a:t>ampl</a:t>
            </a:r>
            <a:r>
              <a:rPr sz="2800" spc="5" dirty="0">
                <a:latin typeface="Calibri"/>
                <a:cs typeface="Calibri"/>
              </a:rPr>
              <a:t>i</a:t>
            </a:r>
            <a:r>
              <a:rPr sz="2800" spc="-15" dirty="0">
                <a:latin typeface="Calibri"/>
                <a:cs typeface="Calibri"/>
              </a:rPr>
              <a:t>tude</a:t>
            </a:r>
            <a:r>
              <a:rPr sz="2800" spc="-50" dirty="0">
                <a:latin typeface="Times New Roman"/>
                <a:cs typeface="Times New Roman"/>
              </a:rPr>
              <a:t> </a:t>
            </a: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15" baseline="2976" dirty="0">
                <a:latin typeface="Cambria Math"/>
                <a:cs typeface="Cambria Math"/>
              </a:rPr>
              <a:t> </a:t>
            </a:r>
            <a:r>
              <a:rPr sz="2800" spc="-15" dirty="0">
                <a:latin typeface="Calibri"/>
                <a:cs typeface="Calibri"/>
              </a:rPr>
              <a:t>(rotat</a:t>
            </a:r>
            <a:r>
              <a:rPr sz="2800" dirty="0">
                <a:latin typeface="Calibri"/>
                <a:cs typeface="Calibri"/>
              </a:rPr>
              <a:t>i</a:t>
            </a:r>
            <a:r>
              <a:rPr sz="2800" spc="-15" dirty="0">
                <a:latin typeface="Calibri"/>
                <a:cs typeface="Calibri"/>
              </a:rPr>
              <a:t>ng‐wave</a:t>
            </a:r>
            <a:r>
              <a:rPr sz="2800" spc="-5" dirty="0">
                <a:latin typeface="Calibri"/>
                <a:cs typeface="Calibri"/>
              </a:rPr>
              <a:t> </a:t>
            </a:r>
            <a:r>
              <a:rPr sz="2800" spc="-10" dirty="0">
                <a:latin typeface="Calibri"/>
                <a:cs typeface="Calibri"/>
              </a:rPr>
              <a:t>a</a:t>
            </a:r>
            <a:r>
              <a:rPr sz="2800" spc="-15" dirty="0">
                <a:latin typeface="Calibri"/>
                <a:cs typeface="Calibri"/>
              </a:rPr>
              <a:t>pprox</a:t>
            </a:r>
            <a:r>
              <a:rPr sz="2800" spc="-5" dirty="0">
                <a:latin typeface="Calibri"/>
                <a:cs typeface="Calibri"/>
              </a:rPr>
              <a:t>i</a:t>
            </a:r>
            <a:r>
              <a:rPr sz="2800" spc="-15" dirty="0">
                <a:latin typeface="Calibri"/>
                <a:cs typeface="Calibri"/>
              </a:rPr>
              <a:t>mat</a:t>
            </a:r>
            <a:r>
              <a:rPr sz="2800" spc="0" dirty="0">
                <a:latin typeface="Calibri"/>
                <a:cs typeface="Calibri"/>
              </a:rPr>
              <a:t>i</a:t>
            </a:r>
            <a:r>
              <a:rPr sz="2800" spc="-15" dirty="0">
                <a:latin typeface="Calibri"/>
                <a:cs typeface="Calibri"/>
              </a:rPr>
              <a:t>on):</a:t>
            </a:r>
            <a:endParaRPr sz="2800" dirty="0">
              <a:latin typeface="Calibri"/>
              <a:cs typeface="Calibri"/>
            </a:endParaRPr>
          </a:p>
          <a:p>
            <a:pPr marL="1200785" algn="ctr">
              <a:lnSpc>
                <a:spcPct val="100000"/>
              </a:lnSpc>
              <a:spcBef>
                <a:spcPts val="1845"/>
              </a:spcBef>
            </a:pPr>
            <a:r>
              <a:rPr sz="2800" spc="-10" dirty="0">
                <a:latin typeface="Cambria Math"/>
                <a:cs typeface="Cambria Math"/>
              </a:rPr>
              <a:t>|</a:t>
            </a:r>
            <a:r>
              <a:rPr sz="2800" spc="3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15" baseline="2976" dirty="0">
                <a:latin typeface="Cambria Math"/>
                <a:cs typeface="Cambria Math"/>
              </a:rPr>
              <a:t>)</a:t>
            </a:r>
            <a:r>
              <a:rPr sz="2800" spc="-10" dirty="0">
                <a:latin typeface="Cambria Math"/>
                <a:cs typeface="Cambria Math"/>
              </a:rPr>
              <a:t>|</a:t>
            </a:r>
            <a:r>
              <a:rPr sz="3000" spc="60" baseline="29166" dirty="0">
                <a:latin typeface="Cambria Math"/>
                <a:cs typeface="Cambria Math"/>
              </a:rPr>
              <a:t>2</a:t>
            </a:r>
            <a:endParaRPr sz="3000" baseline="29166" dirty="0">
              <a:latin typeface="Cambria Math"/>
              <a:cs typeface="Cambria Math"/>
            </a:endParaRPr>
          </a:p>
        </p:txBody>
      </p:sp>
      <p:sp>
        <p:nvSpPr>
          <p:cNvPr id="13" name="object 13"/>
          <p:cNvSpPr txBox="1"/>
          <p:nvPr/>
        </p:nvSpPr>
        <p:spPr>
          <a:xfrm>
            <a:off x="1130300" y="4136194"/>
            <a:ext cx="10153650" cy="99504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At</a:t>
            </a:r>
            <a:r>
              <a:rPr sz="2800" spc="-10" dirty="0">
                <a:latin typeface="Times New Roman"/>
                <a:cs typeface="Times New Roman"/>
              </a:rPr>
              <a:t> </a:t>
            </a:r>
            <a:r>
              <a:rPr sz="2800" spc="-15" dirty="0">
                <a:latin typeface="Calibri"/>
                <a:cs typeface="Calibri"/>
              </a:rPr>
              <a:t>exa</a:t>
            </a:r>
            <a:r>
              <a:rPr sz="2800" spc="-10" dirty="0">
                <a:latin typeface="Calibri"/>
                <a:cs typeface="Calibri"/>
              </a:rPr>
              <a:t>ct</a:t>
            </a:r>
            <a:r>
              <a:rPr sz="2800" spc="-10" dirty="0">
                <a:latin typeface="Times New Roman"/>
                <a:cs typeface="Times New Roman"/>
              </a:rPr>
              <a:t> </a:t>
            </a:r>
            <a:r>
              <a:rPr sz="2800" spc="-15" dirty="0">
                <a:latin typeface="Calibri"/>
                <a:cs typeface="Calibri"/>
              </a:rPr>
              <a:t>resonance</a:t>
            </a:r>
            <a:r>
              <a:rPr sz="2800" dirty="0">
                <a:latin typeface="Times New Roman"/>
                <a:cs typeface="Times New Roman"/>
              </a:rPr>
              <a:t> </a:t>
            </a:r>
            <a:r>
              <a:rPr sz="2800" spc="-30" dirty="0">
                <a:latin typeface="Cambria Math"/>
                <a:cs typeface="Cambria Math"/>
              </a:rPr>
              <a:t>𝜔</a:t>
            </a:r>
            <a:r>
              <a:rPr sz="2800" spc="22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𝜔</a:t>
            </a:r>
            <a:r>
              <a:rPr sz="3000" spc="322" baseline="-16666" dirty="0">
                <a:latin typeface="Cambria Math"/>
                <a:cs typeface="Cambria Math"/>
              </a:rPr>
              <a:t>𝑎</a:t>
            </a:r>
            <a:r>
              <a:rPr sz="3000" spc="330" baseline="-16666" dirty="0">
                <a:latin typeface="Cambria Math"/>
                <a:cs typeface="Cambria Math"/>
              </a:rPr>
              <a:t>𝑏</a:t>
            </a:r>
            <a:r>
              <a:rPr sz="3000" baseline="-16666" dirty="0">
                <a:latin typeface="Cambria Math"/>
                <a:cs typeface="Cambria Math"/>
              </a:rPr>
              <a:t> </a:t>
            </a:r>
            <a:r>
              <a:rPr sz="3000" spc="-30" baseline="-16666" dirty="0">
                <a:latin typeface="Cambria Math"/>
                <a:cs typeface="Cambria Math"/>
              </a:rPr>
              <a:t> </a:t>
            </a:r>
            <a:r>
              <a:rPr sz="2800" spc="-15" dirty="0">
                <a:latin typeface="Calibri"/>
                <a:cs typeface="Calibri"/>
              </a:rPr>
              <a:t>the</a:t>
            </a:r>
            <a:r>
              <a:rPr sz="2800" spc="-15"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a:t>
            </a:r>
            <a:r>
              <a:rPr sz="2800" spc="-15" dirty="0">
                <a:latin typeface="Calibri"/>
                <a:cs typeface="Calibri"/>
              </a:rPr>
              <a:t>e</a:t>
            </a:r>
            <a:r>
              <a:rPr sz="2800" spc="-5" dirty="0">
                <a:latin typeface="Times New Roman"/>
                <a:cs typeface="Times New Roman"/>
              </a:rPr>
              <a:t> </a:t>
            </a:r>
            <a:r>
              <a:rPr sz="2800" spc="-10" dirty="0">
                <a:latin typeface="Calibri"/>
                <a:cs typeface="Calibri"/>
              </a:rPr>
              <a:t>te</a:t>
            </a:r>
            <a:r>
              <a:rPr sz="2800" spc="-20" dirty="0">
                <a:latin typeface="Calibri"/>
                <a:cs typeface="Calibri"/>
              </a:rPr>
              <a:t>rm</a:t>
            </a:r>
            <a:r>
              <a:rPr sz="2800" spc="-15" dirty="0">
                <a:latin typeface="Times New Roman"/>
                <a:cs typeface="Times New Roman"/>
              </a:rPr>
              <a:t> </a:t>
            </a:r>
            <a:r>
              <a:rPr sz="2800" spc="-20" dirty="0">
                <a:latin typeface="Calibri"/>
                <a:cs typeface="Calibri"/>
              </a:rPr>
              <a:t>osc</a:t>
            </a:r>
            <a:r>
              <a:rPr sz="2800" dirty="0">
                <a:latin typeface="Calibri"/>
                <a:cs typeface="Calibri"/>
              </a:rPr>
              <a:t>il</a:t>
            </a:r>
            <a:r>
              <a:rPr sz="2800" spc="5" dirty="0">
                <a:latin typeface="Calibri"/>
                <a:cs typeface="Calibri"/>
              </a:rPr>
              <a:t>l</a:t>
            </a:r>
            <a:r>
              <a:rPr sz="2800" spc="-15" dirty="0">
                <a:latin typeface="Calibri"/>
                <a:cs typeface="Calibri"/>
              </a:rPr>
              <a:t>ates</a:t>
            </a:r>
            <a:r>
              <a:rPr sz="2800" spc="-15"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15" dirty="0">
                <a:latin typeface="Times New Roman"/>
                <a:cs typeface="Times New Roman"/>
              </a:rPr>
              <a:t> </a:t>
            </a:r>
            <a:r>
              <a:rPr sz="2800" spc="-20" dirty="0">
                <a:latin typeface="Calibri"/>
                <a:cs typeface="Calibri"/>
              </a:rPr>
              <a:t>fre</a:t>
            </a:r>
            <a:r>
              <a:rPr sz="2800" spc="-25" dirty="0">
                <a:latin typeface="Calibri"/>
                <a:cs typeface="Calibri"/>
              </a:rPr>
              <a:t>q</a:t>
            </a:r>
            <a:r>
              <a:rPr sz="2800" spc="-20" dirty="0">
                <a:latin typeface="Calibri"/>
                <a:cs typeface="Calibri"/>
              </a:rPr>
              <a:t>uen</a:t>
            </a:r>
            <a:r>
              <a:rPr sz="2800" spc="-10" dirty="0">
                <a:latin typeface="Calibri"/>
                <a:cs typeface="Calibri"/>
              </a:rPr>
              <a:t>c</a:t>
            </a:r>
            <a:r>
              <a:rPr sz="2800" spc="-15" dirty="0">
                <a:latin typeface="Calibri"/>
                <a:cs typeface="Calibri"/>
              </a:rPr>
              <a:t>y</a:t>
            </a:r>
            <a:endParaRPr sz="2800">
              <a:latin typeface="Calibri"/>
              <a:cs typeface="Calibri"/>
            </a:endParaRPr>
          </a:p>
          <a:p>
            <a:pPr marL="241300">
              <a:lnSpc>
                <a:spcPct val="100000"/>
              </a:lnSpc>
              <a:spcBef>
                <a:spcPts val="900"/>
              </a:spcBef>
            </a:pPr>
            <a:r>
              <a:rPr sz="2800" spc="-85" dirty="0">
                <a:latin typeface="Cambria Math"/>
                <a:cs typeface="Cambria Math"/>
              </a:rPr>
              <a:t>𝛺</a:t>
            </a:r>
            <a:r>
              <a:rPr sz="3000" spc="179" baseline="-16666" dirty="0">
                <a:latin typeface="Calibri"/>
                <a:cs typeface="Calibri"/>
              </a:rPr>
              <a:t>R</a:t>
            </a:r>
            <a:r>
              <a:rPr sz="2800" dirty="0">
                <a:latin typeface="Calibri"/>
                <a:cs typeface="Calibri"/>
              </a:rPr>
              <a:t>.</a:t>
            </a:r>
            <a:endParaRPr sz="2800">
              <a:latin typeface="Calibri"/>
              <a:cs typeface="Calibri"/>
            </a:endParaRPr>
          </a:p>
        </p:txBody>
      </p:sp>
      <p:pic>
        <p:nvPicPr>
          <p:cNvPr id="15" name="Picture 14">
            <a:extLst>
              <a:ext uri="{FF2B5EF4-FFF2-40B4-BE49-F238E27FC236}">
                <a16:creationId xmlns:a16="http://schemas.microsoft.com/office/drawing/2014/main" id="{5FE74CEC-7EEA-4795-A87C-D9C80E171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765" y="2879257"/>
            <a:ext cx="8692470" cy="10994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130300" y="968684"/>
            <a:ext cx="145097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With</a:t>
            </a:r>
            <a:r>
              <a:rPr sz="2800" spc="-10" dirty="0">
                <a:latin typeface="Calibri"/>
                <a:cs typeface="Calibri"/>
              </a:rPr>
              <a:t>o</a:t>
            </a:r>
            <a:r>
              <a:rPr sz="2800" spc="-20" dirty="0">
                <a:latin typeface="Calibri"/>
                <a:cs typeface="Calibri"/>
              </a:rPr>
              <a:t>ut</a:t>
            </a:r>
            <a:endParaRPr sz="2800" dirty="0">
              <a:latin typeface="Calibri"/>
              <a:cs typeface="Calibri"/>
            </a:endParaRPr>
          </a:p>
        </p:txBody>
      </p:sp>
      <p:sp>
        <p:nvSpPr>
          <p:cNvPr id="3" name="object 3"/>
          <p:cNvSpPr txBox="1"/>
          <p:nvPr/>
        </p:nvSpPr>
        <p:spPr>
          <a:xfrm>
            <a:off x="2830646" y="993770"/>
            <a:ext cx="4860925" cy="381000"/>
          </a:xfrm>
          <a:prstGeom prst="rect">
            <a:avLst/>
          </a:prstGeom>
        </p:spPr>
        <p:txBody>
          <a:bodyPr vert="horz" wrap="square" lIns="0" tIns="0" rIns="0" bIns="0" rtlCol="0">
            <a:spAutoFit/>
          </a:bodyPr>
          <a:lstStyle/>
          <a:p>
            <a:pPr marL="12700">
              <a:lnSpc>
                <a:spcPct val="100000"/>
              </a:lnSpc>
              <a:tabLst>
                <a:tab pos="1550670" algn="l"/>
                <a:tab pos="2308225" algn="l"/>
                <a:tab pos="3948429" algn="l"/>
              </a:tabLst>
            </a:pPr>
            <a:r>
              <a:rPr sz="2800" spc="-25" dirty="0">
                <a:latin typeface="Calibri"/>
                <a:cs typeface="Calibri"/>
              </a:rPr>
              <a:t>damp</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Calibri"/>
                <a:cs typeface="Calibri"/>
              </a:rPr>
              <a:t>spe</a:t>
            </a:r>
            <a:r>
              <a:rPr sz="2800" spc="-10" dirty="0">
                <a:latin typeface="Calibri"/>
                <a:cs typeface="Calibri"/>
              </a:rPr>
              <a:t>c</a:t>
            </a:r>
            <a:r>
              <a:rPr sz="2800" spc="-15" dirty="0">
                <a:latin typeface="Calibri"/>
                <a:cs typeface="Calibri"/>
              </a:rPr>
              <a:t>trum</a:t>
            </a:r>
            <a:r>
              <a:rPr sz="2800" dirty="0">
                <a:latin typeface="Times New Roman"/>
                <a:cs typeface="Times New Roman"/>
              </a:rPr>
              <a:t>	</a:t>
            </a:r>
            <a:r>
              <a:rPr sz="2800" spc="-20" dirty="0">
                <a:latin typeface="Calibri"/>
                <a:cs typeface="Calibri"/>
              </a:rPr>
              <a:t>w</a:t>
            </a:r>
            <a:r>
              <a:rPr sz="2800" dirty="0">
                <a:latin typeface="Calibri"/>
                <a:cs typeface="Calibri"/>
              </a:rPr>
              <a:t>o</a:t>
            </a:r>
            <a:r>
              <a:rPr sz="2800" spc="-20" dirty="0">
                <a:latin typeface="Calibri"/>
                <a:cs typeface="Calibri"/>
              </a:rPr>
              <a:t>u</a:t>
            </a:r>
            <a:r>
              <a:rPr sz="2800" dirty="0">
                <a:latin typeface="Calibri"/>
                <a:cs typeface="Calibri"/>
              </a:rPr>
              <a:t>l</a:t>
            </a:r>
            <a:r>
              <a:rPr sz="2800" spc="-15" dirty="0">
                <a:latin typeface="Calibri"/>
                <a:cs typeface="Calibri"/>
              </a:rPr>
              <a:t>d</a:t>
            </a:r>
            <a:endParaRPr sz="2800">
              <a:latin typeface="Calibri"/>
              <a:cs typeface="Calibri"/>
            </a:endParaRPr>
          </a:p>
        </p:txBody>
      </p:sp>
      <p:sp>
        <p:nvSpPr>
          <p:cNvPr id="4" name="object 4"/>
          <p:cNvSpPr txBox="1"/>
          <p:nvPr/>
        </p:nvSpPr>
        <p:spPr>
          <a:xfrm>
            <a:off x="7945003" y="993770"/>
            <a:ext cx="118300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deve</a:t>
            </a:r>
            <a:r>
              <a:rPr sz="2800" dirty="0">
                <a:latin typeface="Calibri"/>
                <a:cs typeface="Calibri"/>
              </a:rPr>
              <a:t>lo</a:t>
            </a:r>
            <a:r>
              <a:rPr sz="2800" spc="-15" dirty="0">
                <a:latin typeface="Calibri"/>
                <a:cs typeface="Calibri"/>
              </a:rPr>
              <a:t>p</a:t>
            </a:r>
            <a:endParaRPr sz="2800">
              <a:latin typeface="Calibri"/>
              <a:cs typeface="Calibri"/>
            </a:endParaRPr>
          </a:p>
        </p:txBody>
      </p:sp>
      <p:sp>
        <p:nvSpPr>
          <p:cNvPr id="5" name="object 5"/>
          <p:cNvSpPr txBox="1"/>
          <p:nvPr/>
        </p:nvSpPr>
        <p:spPr>
          <a:xfrm>
            <a:off x="9376729" y="993770"/>
            <a:ext cx="82740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many</a:t>
            </a:r>
            <a:endParaRPr sz="2800">
              <a:latin typeface="Calibri"/>
              <a:cs typeface="Calibri"/>
            </a:endParaRPr>
          </a:p>
        </p:txBody>
      </p:sp>
      <p:sp>
        <p:nvSpPr>
          <p:cNvPr id="6" name="object 6"/>
          <p:cNvSpPr txBox="1"/>
          <p:nvPr/>
        </p:nvSpPr>
        <p:spPr>
          <a:xfrm>
            <a:off x="10453722" y="993770"/>
            <a:ext cx="83121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sharp</a:t>
            </a:r>
            <a:endParaRPr sz="2800">
              <a:latin typeface="Calibri"/>
              <a:cs typeface="Calibri"/>
            </a:endParaRPr>
          </a:p>
        </p:txBody>
      </p:sp>
      <p:sp>
        <p:nvSpPr>
          <p:cNvPr id="7" name="object 7"/>
          <p:cNvSpPr txBox="1"/>
          <p:nvPr/>
        </p:nvSpPr>
        <p:spPr>
          <a:xfrm>
            <a:off x="901700" y="1534790"/>
            <a:ext cx="6816090" cy="1038225"/>
          </a:xfrm>
          <a:prstGeom prst="rect">
            <a:avLst/>
          </a:prstGeom>
        </p:spPr>
        <p:txBody>
          <a:bodyPr vert="horz" wrap="square" lIns="0" tIns="0" rIns="0" bIns="0" rtlCol="0">
            <a:spAutoFit/>
          </a:bodyPr>
          <a:lstStyle/>
          <a:p>
            <a:pPr marL="469900">
              <a:lnSpc>
                <a:spcPct val="100000"/>
              </a:lnSpc>
            </a:pPr>
            <a:r>
              <a:rPr sz="2800" spc="-20" dirty="0">
                <a:latin typeface="Calibri"/>
                <a:cs typeface="Calibri"/>
              </a:rPr>
              <a:t>s</a:t>
            </a:r>
            <a:r>
              <a:rPr sz="2800" spc="-10" dirty="0">
                <a:latin typeface="Calibri"/>
                <a:cs typeface="Calibri"/>
              </a:rPr>
              <a:t>i</a:t>
            </a:r>
            <a:r>
              <a:rPr sz="2800" spc="-20" dirty="0">
                <a:latin typeface="Calibri"/>
                <a:cs typeface="Calibri"/>
              </a:rPr>
              <a:t>deb</a:t>
            </a:r>
            <a:r>
              <a:rPr sz="2800" spc="-5" dirty="0">
                <a:latin typeface="Calibri"/>
                <a:cs typeface="Calibri"/>
              </a:rPr>
              <a:t>a</a:t>
            </a:r>
            <a:r>
              <a:rPr sz="2800" spc="-20" dirty="0">
                <a:latin typeface="Calibri"/>
                <a:cs typeface="Calibri"/>
              </a:rPr>
              <a:t>nd</a:t>
            </a:r>
            <a:r>
              <a:rPr sz="2800" spc="-15" dirty="0">
                <a:latin typeface="Calibri"/>
                <a:cs typeface="Calibri"/>
              </a:rPr>
              <a:t>s</a:t>
            </a:r>
            <a:r>
              <a:rPr sz="2800" spc="-65" dirty="0">
                <a:latin typeface="Times New Roman"/>
                <a:cs typeface="Times New Roman"/>
              </a:rPr>
              <a:t> </a:t>
            </a:r>
            <a:r>
              <a:rPr sz="2800" spc="-20" dirty="0">
                <a:latin typeface="Calibri"/>
                <a:cs typeface="Calibri"/>
              </a:rPr>
              <a:t>(Four</a:t>
            </a:r>
            <a:r>
              <a:rPr sz="2800" spc="-10" dirty="0">
                <a:latin typeface="Calibri"/>
                <a:cs typeface="Calibri"/>
              </a:rPr>
              <a:t>ier</a:t>
            </a:r>
            <a:r>
              <a:rPr sz="2800" spc="-70" dirty="0">
                <a:latin typeface="Times New Roman"/>
                <a:cs typeface="Times New Roman"/>
              </a:rPr>
              <a:t> </a:t>
            </a:r>
            <a:r>
              <a:rPr sz="2800" spc="-20" dirty="0">
                <a:latin typeface="Calibri"/>
                <a:cs typeface="Calibri"/>
              </a:rPr>
              <a:t>s</a:t>
            </a:r>
            <a:r>
              <a:rPr sz="2800" dirty="0">
                <a:latin typeface="Calibri"/>
                <a:cs typeface="Calibri"/>
              </a:rPr>
              <a:t>e</a:t>
            </a:r>
            <a:r>
              <a:rPr sz="2800" spc="-15" dirty="0">
                <a:latin typeface="Calibri"/>
                <a:cs typeface="Calibri"/>
              </a:rPr>
              <a:t>ries</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15" dirty="0">
                <a:latin typeface="Calibri"/>
                <a:cs typeface="Calibri"/>
              </a:rPr>
              <a:t>a</a:t>
            </a:r>
            <a:r>
              <a:rPr sz="2800" spc="-65" dirty="0">
                <a:latin typeface="Times New Roman"/>
                <a:cs typeface="Times New Roman"/>
              </a:rPr>
              <a:t> </a:t>
            </a:r>
            <a:r>
              <a:rPr sz="2800" spc="-20" dirty="0">
                <a:latin typeface="Calibri"/>
                <a:cs typeface="Calibri"/>
              </a:rPr>
              <a:t>sq</a:t>
            </a:r>
            <a:r>
              <a:rPr sz="2800" spc="-30" dirty="0">
                <a:latin typeface="Calibri"/>
                <a:cs typeface="Calibri"/>
              </a:rPr>
              <a:t>u</a:t>
            </a:r>
            <a:r>
              <a:rPr sz="2800" spc="-15" dirty="0">
                <a:latin typeface="Calibri"/>
                <a:cs typeface="Calibri"/>
              </a:rPr>
              <a:t>are</a:t>
            </a:r>
            <a:r>
              <a:rPr sz="2800" spc="-70" dirty="0">
                <a:latin typeface="Times New Roman"/>
                <a:cs typeface="Times New Roman"/>
              </a:rPr>
              <a:t> </a:t>
            </a:r>
            <a:r>
              <a:rPr sz="2800" spc="-15" dirty="0">
                <a:latin typeface="Calibri"/>
                <a:cs typeface="Calibri"/>
              </a:rPr>
              <a:t>wav</a:t>
            </a:r>
            <a:r>
              <a:rPr sz="2800" spc="-5" dirty="0">
                <a:latin typeface="Calibri"/>
                <a:cs typeface="Calibri"/>
              </a:rPr>
              <a:t>e</a:t>
            </a:r>
            <a:r>
              <a:rPr sz="2800" spc="-15" dirty="0">
                <a:latin typeface="Calibri"/>
                <a:cs typeface="Calibri"/>
              </a:rPr>
              <a:t>).</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963930">
              <a:lnSpc>
                <a:spcPct val="100000"/>
              </a:lnSpc>
            </a:pPr>
            <a:r>
              <a:rPr spc="-15" dirty="0"/>
              <a:t>Sl</a:t>
            </a:r>
            <a:r>
              <a:rPr spc="-5" dirty="0"/>
              <a:t>i</a:t>
            </a:r>
            <a:r>
              <a:rPr spc="-20" dirty="0"/>
              <a:t>de</a:t>
            </a:r>
            <a:r>
              <a:rPr spc="-5" dirty="0"/>
              <a:t> </a:t>
            </a:r>
            <a:r>
              <a:rPr spc="-20" dirty="0"/>
              <a:t>1</a:t>
            </a:r>
            <a:r>
              <a:rPr spc="-30" dirty="0"/>
              <a:t>5</a:t>
            </a:r>
            <a:r>
              <a:rPr spc="-15" dirty="0"/>
              <a:t>: In</a:t>
            </a:r>
            <a:r>
              <a:rPr spc="-30" dirty="0"/>
              <a:t>c</a:t>
            </a:r>
            <a:r>
              <a:rPr spc="-15" dirty="0"/>
              <a:t>ludi</a:t>
            </a:r>
            <a:r>
              <a:rPr dirty="0"/>
              <a:t>n</a:t>
            </a:r>
            <a:r>
              <a:rPr spc="-20" dirty="0"/>
              <a:t>g</a:t>
            </a:r>
            <a:r>
              <a:rPr spc="-15" dirty="0"/>
              <a:t> </a:t>
            </a:r>
            <a:r>
              <a:rPr spc="-20" dirty="0"/>
              <a:t>Rela</a:t>
            </a:r>
            <a:r>
              <a:rPr spc="-15" dirty="0"/>
              <a:t>xation</a:t>
            </a:r>
            <a:r>
              <a:rPr spc="-5" dirty="0"/>
              <a:t> </a:t>
            </a:r>
            <a:r>
              <a:rPr spc="-15" dirty="0">
                <a:latin typeface="Calibri"/>
                <a:cs typeface="Calibri"/>
              </a:rPr>
              <a:t>– </a:t>
            </a:r>
            <a:r>
              <a:rPr spc="-25" dirty="0"/>
              <a:t>Time</a:t>
            </a:r>
            <a:r>
              <a:rPr spc="-5" dirty="0"/>
              <a:t> </a:t>
            </a:r>
            <a:r>
              <a:rPr spc="-20" dirty="0"/>
              <a:t>Av</a:t>
            </a:r>
            <a:r>
              <a:rPr spc="-10" dirty="0"/>
              <a:t>e</a:t>
            </a:r>
            <a:r>
              <a:rPr spc="-20" dirty="0"/>
              <a:t>raging</a:t>
            </a:r>
          </a:p>
        </p:txBody>
      </p:sp>
      <p:sp>
        <p:nvSpPr>
          <p:cNvPr id="3" name="object 3"/>
          <p:cNvSpPr txBox="1"/>
          <p:nvPr/>
        </p:nvSpPr>
        <p:spPr>
          <a:xfrm>
            <a:off x="1130300" y="1754434"/>
            <a:ext cx="9672320" cy="354774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Expon</a:t>
            </a:r>
            <a:r>
              <a:rPr sz="2800" spc="-10" dirty="0">
                <a:latin typeface="Calibri"/>
                <a:cs typeface="Calibri"/>
              </a:rPr>
              <a:t>e</a:t>
            </a:r>
            <a:r>
              <a:rPr sz="2800" spc="-20" dirty="0">
                <a:latin typeface="Calibri"/>
                <a:cs typeface="Calibri"/>
              </a:rPr>
              <a:t>nt</a:t>
            </a:r>
            <a:r>
              <a:rPr sz="2800" dirty="0">
                <a:latin typeface="Calibri"/>
                <a:cs typeface="Calibri"/>
              </a:rPr>
              <a:t>i</a:t>
            </a:r>
            <a:r>
              <a:rPr sz="2800" spc="-10" dirty="0">
                <a:latin typeface="Calibri"/>
                <a:cs typeface="Calibri"/>
              </a:rPr>
              <a:t>al</a:t>
            </a:r>
            <a:r>
              <a:rPr sz="2800" spc="-65" dirty="0">
                <a:latin typeface="Times New Roman"/>
                <a:cs typeface="Times New Roman"/>
              </a:rPr>
              <a:t> </a:t>
            </a:r>
            <a:r>
              <a:rPr sz="2800" spc="-20" dirty="0">
                <a:latin typeface="Calibri"/>
                <a:cs typeface="Calibri"/>
              </a:rPr>
              <a:t>dec</a:t>
            </a:r>
            <a:r>
              <a:rPr sz="2800" spc="-5" dirty="0">
                <a:latin typeface="Calibri"/>
                <a:cs typeface="Calibri"/>
              </a:rPr>
              <a:t>a</a:t>
            </a:r>
            <a:r>
              <a:rPr sz="2800" spc="-15" dirty="0">
                <a:latin typeface="Calibri"/>
                <a:cs typeface="Calibri"/>
              </a:rPr>
              <a:t>y</a:t>
            </a:r>
            <a:r>
              <a:rPr sz="2800" spc="-65" dirty="0">
                <a:latin typeface="Times New Roman"/>
                <a:cs typeface="Times New Roman"/>
              </a:rPr>
              <a:t> </a:t>
            </a:r>
            <a:r>
              <a:rPr sz="2800" spc="-20" dirty="0">
                <a:latin typeface="Calibri"/>
                <a:cs typeface="Calibri"/>
              </a:rPr>
              <a:t>o</a:t>
            </a:r>
            <a:r>
              <a:rPr sz="2800" spc="-10" dirty="0">
                <a:latin typeface="Calibri"/>
                <a:cs typeface="Calibri"/>
              </a:rPr>
              <a:t>f</a:t>
            </a:r>
            <a:r>
              <a:rPr sz="2800" spc="-80" dirty="0">
                <a:latin typeface="Times New Roman"/>
                <a:cs typeface="Times New Roman"/>
              </a:rPr>
              <a:t> </a:t>
            </a:r>
            <a:r>
              <a:rPr sz="2800" spc="-10" dirty="0">
                <a:latin typeface="Calibri"/>
                <a:cs typeface="Calibri"/>
              </a:rPr>
              <a:t>c</a:t>
            </a:r>
            <a:r>
              <a:rPr sz="2800" spc="-20" dirty="0">
                <a:latin typeface="Calibri"/>
                <a:cs typeface="Calibri"/>
              </a:rPr>
              <a:t>ohere</a:t>
            </a:r>
            <a:r>
              <a:rPr sz="2800" spc="-25" dirty="0">
                <a:latin typeface="Calibri"/>
                <a:cs typeface="Calibri"/>
              </a:rPr>
              <a:t>n</a:t>
            </a:r>
            <a:r>
              <a:rPr sz="2800" spc="-5" dirty="0">
                <a:latin typeface="Calibri"/>
                <a:cs typeface="Calibri"/>
              </a:rPr>
              <a:t>c</a:t>
            </a:r>
            <a:r>
              <a:rPr sz="2800" spc="-15" dirty="0">
                <a:latin typeface="Calibri"/>
                <a:cs typeface="Calibri"/>
              </a:rPr>
              <a:t>e</a:t>
            </a:r>
            <a:r>
              <a:rPr sz="2800" spc="-70"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20" dirty="0">
                <a:latin typeface="Calibri"/>
                <a:cs typeface="Calibri"/>
              </a:rPr>
              <a:t>po</a:t>
            </a:r>
            <a:r>
              <a:rPr sz="2800" spc="-5" dirty="0">
                <a:latin typeface="Calibri"/>
                <a:cs typeface="Calibri"/>
              </a:rPr>
              <a:t>p</a:t>
            </a:r>
            <a:r>
              <a:rPr sz="2800" spc="-20" dirty="0">
                <a:latin typeface="Calibri"/>
                <a:cs typeface="Calibri"/>
              </a:rPr>
              <a:t>u</a:t>
            </a:r>
            <a:r>
              <a:rPr sz="2800" spc="-10" dirty="0">
                <a:latin typeface="Calibri"/>
                <a:cs typeface="Calibri"/>
              </a:rPr>
              <a:t>lat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fr</a:t>
            </a:r>
            <a:r>
              <a:rPr sz="2800" spc="-5" dirty="0">
                <a:latin typeface="Calibri"/>
                <a:cs typeface="Calibri"/>
              </a:rPr>
              <a:t>o</a:t>
            </a:r>
            <a:r>
              <a:rPr sz="2800" spc="-25" dirty="0">
                <a:latin typeface="Calibri"/>
                <a:cs typeface="Calibri"/>
              </a:rPr>
              <a:t>m</a:t>
            </a:r>
            <a:r>
              <a:rPr sz="2800" spc="-70" dirty="0">
                <a:latin typeface="Times New Roman"/>
                <a:cs typeface="Times New Roman"/>
              </a:rPr>
              <a:t> </a:t>
            </a:r>
            <a:r>
              <a:rPr sz="2800" spc="-20" dirty="0">
                <a:latin typeface="Calibri"/>
                <a:cs typeface="Calibri"/>
              </a:rPr>
              <a:t>bo</a:t>
            </a:r>
            <a:r>
              <a:rPr sz="2800" spc="-5" dirty="0">
                <a:latin typeface="Calibri"/>
                <a:cs typeface="Calibri"/>
              </a:rPr>
              <a:t>t</a:t>
            </a:r>
            <a:r>
              <a:rPr sz="2800" spc="-15" dirty="0">
                <a:latin typeface="Calibri"/>
                <a:cs typeface="Calibri"/>
              </a:rPr>
              <a:t>h</a:t>
            </a:r>
            <a:r>
              <a:rPr sz="2800" spc="-70" dirty="0">
                <a:latin typeface="Times New Roman"/>
                <a:cs typeface="Times New Roman"/>
              </a:rPr>
              <a:t> </a:t>
            </a:r>
            <a:r>
              <a:rPr sz="2800" dirty="0">
                <a:latin typeface="Calibri"/>
                <a:cs typeface="Calibri"/>
              </a:rPr>
              <a:t>l</a:t>
            </a:r>
            <a:r>
              <a:rPr sz="2800" spc="-15" dirty="0">
                <a:latin typeface="Calibri"/>
                <a:cs typeface="Calibri"/>
              </a:rPr>
              <a:t>evels:</a:t>
            </a:r>
            <a:endParaRPr sz="280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We</a:t>
            </a:r>
            <a:r>
              <a:rPr sz="2800" spc="-70" dirty="0">
                <a:latin typeface="Times New Roman"/>
                <a:cs typeface="Times New Roman"/>
              </a:rPr>
              <a:t> </a:t>
            </a:r>
            <a:r>
              <a:rPr sz="2800" dirty="0">
                <a:latin typeface="Calibri"/>
                <a:cs typeface="Calibri"/>
              </a:rPr>
              <a:t>i</a:t>
            </a:r>
            <a:r>
              <a:rPr sz="2800" spc="-20" dirty="0">
                <a:latin typeface="Calibri"/>
                <a:cs typeface="Calibri"/>
              </a:rPr>
              <a:t>ntr</a:t>
            </a:r>
            <a:r>
              <a:rPr sz="2800" spc="-5" dirty="0">
                <a:latin typeface="Calibri"/>
                <a:cs typeface="Calibri"/>
              </a:rPr>
              <a:t>o</a:t>
            </a:r>
            <a:r>
              <a:rPr sz="2800" spc="-20" dirty="0">
                <a:latin typeface="Calibri"/>
                <a:cs typeface="Calibri"/>
              </a:rPr>
              <a:t>du</a:t>
            </a:r>
            <a:r>
              <a:rPr sz="2800" spc="-10" dirty="0">
                <a:latin typeface="Calibri"/>
                <a:cs typeface="Calibri"/>
              </a:rPr>
              <a:t>c</a:t>
            </a:r>
            <a:r>
              <a:rPr sz="2800" spc="-15" dirty="0">
                <a:latin typeface="Calibri"/>
                <a:cs typeface="Calibri"/>
              </a:rPr>
              <a:t>e</a:t>
            </a:r>
            <a:r>
              <a:rPr sz="2800" spc="-70" dirty="0">
                <a:latin typeface="Times New Roman"/>
                <a:cs typeface="Times New Roman"/>
              </a:rPr>
              <a:t> </a:t>
            </a:r>
            <a:r>
              <a:rPr sz="2800" spc="-20" dirty="0">
                <a:latin typeface="Calibri"/>
                <a:cs typeface="Calibri"/>
              </a:rPr>
              <a:t>da</a:t>
            </a:r>
            <a:r>
              <a:rPr sz="2800" spc="-15" dirty="0">
                <a:latin typeface="Calibri"/>
                <a:cs typeface="Calibri"/>
              </a:rPr>
              <a:t>m</a:t>
            </a:r>
            <a:r>
              <a:rPr sz="2800" spc="-20" dirty="0">
                <a:latin typeface="Calibri"/>
                <a:cs typeface="Calibri"/>
              </a:rPr>
              <a:t>p</a:t>
            </a:r>
            <a:r>
              <a:rPr sz="2800" spc="-10"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10" dirty="0">
                <a:latin typeface="Calibri"/>
                <a:cs typeface="Calibri"/>
              </a:rPr>
              <a:t>c</a:t>
            </a:r>
            <a:r>
              <a:rPr sz="2800" spc="-20" dirty="0">
                <a:latin typeface="Calibri"/>
                <a:cs typeface="Calibri"/>
              </a:rPr>
              <a:t>onst</a:t>
            </a:r>
            <a:r>
              <a:rPr sz="2800" spc="-5" dirty="0">
                <a:latin typeface="Calibri"/>
                <a:cs typeface="Calibri"/>
              </a:rPr>
              <a:t>a</a:t>
            </a:r>
            <a:r>
              <a:rPr sz="2800" spc="-20" dirty="0">
                <a:latin typeface="Calibri"/>
                <a:cs typeface="Calibri"/>
              </a:rPr>
              <a:t>n</a:t>
            </a:r>
            <a:r>
              <a:rPr sz="2800" spc="-10" dirty="0">
                <a:latin typeface="Calibri"/>
                <a:cs typeface="Calibri"/>
              </a:rPr>
              <a:t>t</a:t>
            </a:r>
            <a:r>
              <a:rPr sz="2800" spc="-40" dirty="0">
                <a:latin typeface="Times New Roman"/>
                <a:cs typeface="Times New Roman"/>
              </a:rPr>
              <a:t> </a:t>
            </a:r>
            <a:r>
              <a:rPr sz="2800" spc="-30" dirty="0">
                <a:latin typeface="Cambria Math"/>
                <a:cs typeface="Cambria Math"/>
              </a:rPr>
              <a:t>𝛾</a:t>
            </a:r>
            <a:r>
              <a:rPr sz="2800" spc="100" dirty="0">
                <a:latin typeface="Cambria Math"/>
                <a:cs typeface="Cambria Math"/>
              </a:rPr>
              <a:t> </a:t>
            </a:r>
            <a:r>
              <a:rPr sz="2800" spc="-10" dirty="0">
                <a:latin typeface="Calibri"/>
                <a:cs typeface="Calibri"/>
              </a:rPr>
              <a:t>(</a:t>
            </a:r>
            <a:r>
              <a:rPr sz="2800" spc="-30" dirty="0">
                <a:latin typeface="Calibri"/>
                <a:cs typeface="Calibri"/>
              </a:rPr>
              <a:t>s</a:t>
            </a:r>
            <a:r>
              <a:rPr sz="3000" spc="-60" baseline="29166" dirty="0">
                <a:latin typeface="Cambria Math"/>
                <a:cs typeface="Cambria Math"/>
              </a:rPr>
              <a:t>−</a:t>
            </a:r>
            <a:r>
              <a:rPr sz="3000" spc="195" baseline="29166" dirty="0">
                <a:latin typeface="Cambria Math"/>
                <a:cs typeface="Cambria Math"/>
              </a:rPr>
              <a:t>1</a:t>
            </a:r>
            <a:r>
              <a:rPr sz="2800" spc="-10" dirty="0">
                <a:latin typeface="Calibri"/>
                <a:cs typeface="Calibri"/>
              </a:rPr>
              <a:t>).</a:t>
            </a:r>
            <a:endParaRPr sz="280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Mean</a:t>
            </a:r>
            <a:r>
              <a:rPr sz="2800" spc="-70" dirty="0">
                <a:latin typeface="Times New Roman"/>
                <a:cs typeface="Times New Roman"/>
              </a:rPr>
              <a:t> </a:t>
            </a:r>
            <a:r>
              <a:rPr sz="2800" spc="-15" dirty="0">
                <a:latin typeface="Calibri"/>
                <a:cs typeface="Calibri"/>
              </a:rPr>
              <a:t>exc</a:t>
            </a:r>
            <a:r>
              <a:rPr sz="2800" dirty="0">
                <a:latin typeface="Calibri"/>
                <a:cs typeface="Calibri"/>
              </a:rPr>
              <a:t>i</a:t>
            </a:r>
            <a:r>
              <a:rPr sz="2800" spc="-10" dirty="0">
                <a:latin typeface="Calibri"/>
                <a:cs typeface="Calibri"/>
              </a:rPr>
              <a:t>tatio</a:t>
            </a:r>
            <a:r>
              <a:rPr sz="2800" spc="-15" dirty="0">
                <a:latin typeface="Calibri"/>
                <a:cs typeface="Calibri"/>
              </a:rPr>
              <a:t>n</a:t>
            </a:r>
            <a:r>
              <a:rPr sz="2800" spc="-65" dirty="0">
                <a:latin typeface="Times New Roman"/>
                <a:cs typeface="Times New Roman"/>
              </a:rPr>
              <a:t> </a:t>
            </a:r>
            <a:r>
              <a:rPr sz="2800" spc="-20" dirty="0">
                <a:latin typeface="Calibri"/>
                <a:cs typeface="Calibri"/>
              </a:rPr>
              <a:t>probab</a:t>
            </a:r>
            <a:r>
              <a:rPr sz="2800" dirty="0">
                <a:latin typeface="Calibri"/>
                <a:cs typeface="Calibri"/>
              </a:rPr>
              <a:t>il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obta</a:t>
            </a:r>
            <a:r>
              <a:rPr sz="2800" spc="-10" dirty="0">
                <a:latin typeface="Calibri"/>
                <a:cs typeface="Calibri"/>
              </a:rPr>
              <a:t>i</a:t>
            </a:r>
            <a:r>
              <a:rPr sz="2800" spc="-20" dirty="0">
                <a:latin typeface="Calibri"/>
                <a:cs typeface="Calibri"/>
              </a:rPr>
              <a:t>ne</a:t>
            </a:r>
            <a:r>
              <a:rPr sz="2800" spc="-15" dirty="0">
                <a:latin typeface="Calibri"/>
                <a:cs typeface="Calibri"/>
              </a:rPr>
              <a:t>d</a:t>
            </a:r>
            <a:r>
              <a:rPr sz="2800" spc="-65" dirty="0">
                <a:latin typeface="Times New Roman"/>
                <a:cs typeface="Times New Roman"/>
              </a:rPr>
              <a:t> </a:t>
            </a:r>
            <a:r>
              <a:rPr sz="2800" spc="-15" dirty="0">
                <a:latin typeface="Calibri"/>
                <a:cs typeface="Calibri"/>
              </a:rPr>
              <a:t>via</a:t>
            </a:r>
            <a:r>
              <a:rPr sz="2800" spc="-65" dirty="0">
                <a:latin typeface="Times New Roman"/>
                <a:cs typeface="Times New Roman"/>
              </a:rPr>
              <a:t> </a:t>
            </a:r>
            <a:r>
              <a:rPr sz="2800" spc="-15" dirty="0">
                <a:latin typeface="Calibri"/>
                <a:cs typeface="Calibri"/>
              </a:rPr>
              <a:t>weighted</a:t>
            </a:r>
            <a:r>
              <a:rPr sz="2800" spc="-75" dirty="0">
                <a:latin typeface="Times New Roman"/>
                <a:cs typeface="Times New Roman"/>
              </a:rPr>
              <a:t> </a:t>
            </a:r>
            <a:r>
              <a:rPr sz="2800" dirty="0">
                <a:latin typeface="Calibri"/>
                <a:cs typeface="Calibri"/>
              </a:rPr>
              <a:t>i</a:t>
            </a:r>
            <a:r>
              <a:rPr sz="2800" spc="-20" dirty="0">
                <a:latin typeface="Calibri"/>
                <a:cs typeface="Calibri"/>
              </a:rPr>
              <a:t>ntegral</a:t>
            </a:r>
            <a:endParaRPr sz="2800">
              <a:latin typeface="Calibri"/>
              <a:cs typeface="Calibri"/>
            </a:endParaRPr>
          </a:p>
          <a:p>
            <a:pPr marR="617855" algn="ctr">
              <a:lnSpc>
                <a:spcPts val="2385"/>
              </a:lnSpc>
              <a:spcBef>
                <a:spcPts val="1365"/>
              </a:spcBef>
            </a:pPr>
            <a:r>
              <a:rPr sz="2000" spc="135" dirty="0">
                <a:latin typeface="Cambria Math"/>
                <a:cs typeface="Cambria Math"/>
              </a:rPr>
              <a:t>∞</a:t>
            </a:r>
            <a:endParaRPr sz="2000">
              <a:latin typeface="Cambria Math"/>
              <a:cs typeface="Cambria Math"/>
            </a:endParaRPr>
          </a:p>
          <a:p>
            <a:pPr marL="2764155">
              <a:lnSpc>
                <a:spcPts val="3345"/>
              </a:lnSpc>
              <a:tabLst>
                <a:tab pos="4639945" algn="l"/>
                <a:tab pos="4955540" algn="l"/>
              </a:tabLst>
            </a:pPr>
            <a:r>
              <a:rPr sz="2800" spc="-340" dirty="0">
                <a:latin typeface="Cambria Math"/>
                <a:cs typeface="Cambria Math"/>
              </a:rPr>
              <a:t>𝑃</a:t>
            </a:r>
            <a:r>
              <a:rPr sz="3000" spc="179" baseline="-16666" dirty="0">
                <a:latin typeface="Calibri"/>
                <a:cs typeface="Calibri"/>
              </a:rPr>
              <a:t>b</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605" dirty="0">
                <a:latin typeface="Cambria Math"/>
                <a:cs typeface="Cambria Math"/>
              </a:rPr>
              <a:t>∫</a:t>
            </a:r>
            <a:r>
              <a:rPr sz="2800" dirty="0">
                <a:latin typeface="Cambria Math"/>
                <a:cs typeface="Cambria Math"/>
              </a:rPr>
              <a:t>	</a:t>
            </a:r>
            <a:r>
              <a:rPr sz="2800" spc="-30" dirty="0">
                <a:latin typeface="Cambria Math"/>
                <a:cs typeface="Cambria Math"/>
              </a:rPr>
              <a:t>𝛾</a:t>
            </a:r>
            <a:r>
              <a:rPr sz="2800" dirty="0">
                <a:latin typeface="Cambria Math"/>
                <a:cs typeface="Cambria Math"/>
              </a:rPr>
              <a:t>	</a:t>
            </a:r>
            <a:r>
              <a:rPr sz="2800" spc="-10" dirty="0">
                <a:latin typeface="Cambria Math"/>
                <a:cs typeface="Cambria Math"/>
              </a:rPr>
              <a:t>e</a:t>
            </a:r>
            <a:r>
              <a:rPr sz="3000" spc="-82" baseline="29166" dirty="0">
                <a:latin typeface="Cambria Math"/>
                <a:cs typeface="Cambria Math"/>
              </a:rPr>
              <a:t>−</a:t>
            </a:r>
            <a:r>
              <a:rPr sz="3000" spc="352" baseline="29166" dirty="0">
                <a:latin typeface="Cambria Math"/>
                <a:cs typeface="Cambria Math"/>
              </a:rPr>
              <a:t>𝛾</a:t>
            </a:r>
            <a:r>
              <a:rPr sz="3000" spc="359" baseline="29166" dirty="0">
                <a:latin typeface="Cambria Math"/>
                <a:cs typeface="Cambria Math"/>
              </a:rPr>
              <a:t>𝑡</a:t>
            </a:r>
            <a:r>
              <a:rPr sz="3000" spc="300" baseline="29166" dirty="0">
                <a:latin typeface="Cambria Math"/>
                <a:cs typeface="Cambria Math"/>
              </a:rPr>
              <a:t> </a:t>
            </a:r>
            <a:r>
              <a:rPr sz="2800" spc="-10" dirty="0">
                <a:latin typeface="Cambria Math"/>
                <a:cs typeface="Cambria Math"/>
              </a:rPr>
              <a:t>|</a:t>
            </a:r>
            <a:r>
              <a:rPr sz="2800" spc="20" dirty="0">
                <a:latin typeface="Cambria Math"/>
                <a:cs typeface="Cambria Math"/>
              </a:rPr>
              <a:t>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2800" spc="-10" dirty="0">
                <a:latin typeface="Cambria Math"/>
                <a:cs typeface="Cambria Math"/>
              </a:rPr>
              <a:t>|</a:t>
            </a:r>
            <a:r>
              <a:rPr sz="3000" spc="60" baseline="29166" dirty="0">
                <a:latin typeface="Cambria Math"/>
                <a:cs typeface="Cambria Math"/>
              </a:rPr>
              <a:t>2</a:t>
            </a:r>
            <a:r>
              <a:rPr sz="3000" spc="202" baseline="29166" dirty="0">
                <a:latin typeface="Cambria Math"/>
                <a:cs typeface="Cambria Math"/>
              </a:rPr>
              <a:t> </a:t>
            </a:r>
            <a:r>
              <a:rPr sz="2800" spc="-25" dirty="0">
                <a:latin typeface="Cambria Math"/>
                <a:cs typeface="Cambria Math"/>
              </a:rPr>
              <a:t>d</a:t>
            </a:r>
            <a:r>
              <a:rPr sz="2800" spc="25" dirty="0">
                <a:latin typeface="Cambria Math"/>
                <a:cs typeface="Cambria Math"/>
              </a:rPr>
              <a:t>𝑡</a:t>
            </a:r>
            <a:r>
              <a:rPr sz="2800" spc="-10" dirty="0">
                <a:latin typeface="Cambria Math"/>
                <a:cs typeface="Cambria Math"/>
              </a:rPr>
              <a:t>.</a:t>
            </a:r>
            <a:endParaRPr sz="2800">
              <a:latin typeface="Cambria Math"/>
              <a:cs typeface="Cambria Math"/>
            </a:endParaRPr>
          </a:p>
          <a:p>
            <a:pPr marR="967740" algn="ctr">
              <a:lnSpc>
                <a:spcPct val="100000"/>
              </a:lnSpc>
              <a:spcBef>
                <a:spcPts val="90"/>
              </a:spcBef>
            </a:pPr>
            <a:r>
              <a:rPr sz="2000" spc="40" dirty="0">
                <a:latin typeface="Cambria Math"/>
                <a:cs typeface="Cambria Math"/>
              </a:rPr>
              <a:t>0</a:t>
            </a:r>
            <a:endParaRPr sz="2000">
              <a:latin typeface="Cambria Math"/>
              <a:cs typeface="Cambria Math"/>
            </a:endParaRPr>
          </a:p>
          <a:p>
            <a:pPr marL="241300" indent="-228600">
              <a:lnSpc>
                <a:spcPct val="100000"/>
              </a:lnSpc>
              <a:spcBef>
                <a:spcPts val="1350"/>
              </a:spcBef>
              <a:buFont typeface="Symbol"/>
              <a:buChar char=""/>
              <a:tabLst>
                <a:tab pos="241935" algn="l"/>
              </a:tabLst>
            </a:pPr>
            <a:r>
              <a:rPr sz="2800" spc="-15" dirty="0">
                <a:latin typeface="Calibri"/>
                <a:cs typeface="Calibri"/>
              </a:rPr>
              <a:t>Result</a:t>
            </a:r>
            <a:r>
              <a:rPr sz="2800" spc="-65" dirty="0">
                <a:latin typeface="Times New Roman"/>
                <a:cs typeface="Times New Roman"/>
              </a:rPr>
              <a:t> </a:t>
            </a:r>
            <a:r>
              <a:rPr sz="2800" spc="-15" dirty="0">
                <a:latin typeface="Calibri"/>
                <a:cs typeface="Calibri"/>
              </a:rPr>
              <a:t>after</a:t>
            </a:r>
            <a:r>
              <a:rPr sz="2800" spc="-70" dirty="0">
                <a:latin typeface="Times New Roman"/>
                <a:cs typeface="Times New Roman"/>
              </a:rPr>
              <a:t> </a:t>
            </a:r>
            <a:r>
              <a:rPr sz="2800" spc="-15" dirty="0">
                <a:latin typeface="Calibri"/>
                <a:cs typeface="Calibri"/>
              </a:rPr>
              <a:t>a</a:t>
            </a:r>
            <a:r>
              <a:rPr sz="2800" dirty="0">
                <a:latin typeface="Calibri"/>
                <a:cs typeface="Calibri"/>
              </a:rPr>
              <a:t>l</a:t>
            </a:r>
            <a:r>
              <a:rPr sz="2800" spc="-15" dirty="0">
                <a:latin typeface="Calibri"/>
                <a:cs typeface="Calibri"/>
              </a:rPr>
              <a:t>gebra:</a:t>
            </a:r>
            <a:endParaRPr sz="28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 name="object 15"/>
          <p:cNvSpPr txBox="1"/>
          <p:nvPr/>
        </p:nvSpPr>
        <p:spPr>
          <a:xfrm>
            <a:off x="901700" y="3269045"/>
            <a:ext cx="10378440" cy="1605915"/>
          </a:xfrm>
          <a:prstGeom prst="rect">
            <a:avLst/>
          </a:prstGeom>
        </p:spPr>
        <p:txBody>
          <a:bodyPr vert="horz" wrap="square" lIns="0" tIns="0" rIns="0" bIns="0" rtlCol="0">
            <a:spAutoFit/>
          </a:bodyPr>
          <a:lstStyle/>
          <a:p>
            <a:pPr marL="469900" marR="5080" indent="-228600">
              <a:lnSpc>
                <a:spcPct val="127099"/>
              </a:lnSpc>
              <a:buFont typeface="Symbol"/>
              <a:buChar char=""/>
              <a:tabLst>
                <a:tab pos="470534" algn="l"/>
              </a:tabLst>
            </a:pPr>
            <a:r>
              <a:rPr sz="2800" spc="-30" dirty="0">
                <a:latin typeface="Cambria Math"/>
                <a:cs typeface="Cambria Math"/>
              </a:rPr>
              <a:t>𝑆</a:t>
            </a:r>
            <a:r>
              <a:rPr sz="2800" spc="290" dirty="0">
                <a:latin typeface="Cambria Math"/>
                <a:cs typeface="Cambria Math"/>
              </a:rPr>
              <a:t> </a:t>
            </a:r>
            <a:r>
              <a:rPr sz="2800" spc="-15" dirty="0">
                <a:latin typeface="Calibri"/>
                <a:cs typeface="Calibri"/>
              </a:rPr>
              <a:t>ag</a:t>
            </a:r>
            <a:r>
              <a:rPr sz="2800" spc="-10" dirty="0">
                <a:latin typeface="Calibri"/>
                <a:cs typeface="Calibri"/>
              </a:rPr>
              <a:t>a</a:t>
            </a:r>
            <a:r>
              <a:rPr sz="2800" dirty="0">
                <a:latin typeface="Calibri"/>
                <a:cs typeface="Calibri"/>
              </a:rPr>
              <a:t>i</a:t>
            </a:r>
            <a:r>
              <a:rPr sz="2800" spc="-15" dirty="0">
                <a:latin typeface="Calibri"/>
                <a:cs typeface="Calibri"/>
              </a:rPr>
              <a:t>n</a:t>
            </a:r>
            <a:r>
              <a:rPr sz="2800" spc="145" dirty="0">
                <a:latin typeface="Times New Roman"/>
                <a:cs typeface="Times New Roman"/>
              </a:rPr>
              <a:t> </a:t>
            </a:r>
            <a:r>
              <a:rPr sz="2800" spc="-15" dirty="0">
                <a:latin typeface="Calibri"/>
                <a:cs typeface="Calibri"/>
              </a:rPr>
              <a:t>appears</a:t>
            </a:r>
            <a:r>
              <a:rPr sz="2800" spc="140" dirty="0">
                <a:latin typeface="Times New Roman"/>
                <a:cs typeface="Times New Roman"/>
              </a:rPr>
              <a:t> </a:t>
            </a:r>
            <a:r>
              <a:rPr sz="2800" spc="-15" dirty="0">
                <a:latin typeface="Calibri"/>
                <a:cs typeface="Calibri"/>
              </a:rPr>
              <a:t>as</a:t>
            </a:r>
            <a:r>
              <a:rPr sz="2800" spc="150" dirty="0">
                <a:latin typeface="Times New Roman"/>
                <a:cs typeface="Times New Roman"/>
              </a:rPr>
              <a:t> </a:t>
            </a:r>
            <a:r>
              <a:rPr sz="2800" spc="-15" dirty="0">
                <a:latin typeface="Calibri"/>
                <a:cs typeface="Calibri"/>
              </a:rPr>
              <a:t>the</a:t>
            </a:r>
            <a:r>
              <a:rPr sz="2800" spc="155" dirty="0">
                <a:latin typeface="Times New Roman"/>
                <a:cs typeface="Times New Roman"/>
              </a:rPr>
              <a:t> </a:t>
            </a:r>
            <a:r>
              <a:rPr sz="2800" spc="-20" dirty="0">
                <a:latin typeface="Calibri"/>
                <a:cs typeface="Calibri"/>
              </a:rPr>
              <a:t>sq</a:t>
            </a:r>
            <a:r>
              <a:rPr sz="2800" spc="-30" dirty="0">
                <a:latin typeface="Calibri"/>
                <a:cs typeface="Calibri"/>
              </a:rPr>
              <a:t>u</a:t>
            </a:r>
            <a:r>
              <a:rPr sz="2800" spc="-15" dirty="0">
                <a:latin typeface="Calibri"/>
                <a:cs typeface="Calibri"/>
              </a:rPr>
              <a:t>a</a:t>
            </a:r>
            <a:r>
              <a:rPr sz="2800" dirty="0">
                <a:latin typeface="Calibri"/>
                <a:cs typeface="Calibri"/>
              </a:rPr>
              <a:t>r</a:t>
            </a:r>
            <a:r>
              <a:rPr sz="2800" spc="-15" dirty="0">
                <a:latin typeface="Calibri"/>
                <a:cs typeface="Calibri"/>
              </a:rPr>
              <a:t>e</a:t>
            </a:r>
            <a:r>
              <a:rPr sz="2800" spc="150" dirty="0">
                <a:latin typeface="Times New Roman"/>
                <a:cs typeface="Times New Roman"/>
              </a:rPr>
              <a:t> </a:t>
            </a:r>
            <a:r>
              <a:rPr sz="2800" spc="-20" dirty="0">
                <a:latin typeface="Calibri"/>
                <a:cs typeface="Calibri"/>
              </a:rPr>
              <a:t>o</a:t>
            </a:r>
            <a:r>
              <a:rPr sz="2800" spc="-10" dirty="0">
                <a:latin typeface="Calibri"/>
                <a:cs typeface="Calibri"/>
              </a:rPr>
              <a:t>f</a:t>
            </a:r>
            <a:r>
              <a:rPr sz="2800" spc="150" dirty="0">
                <a:latin typeface="Times New Roman"/>
                <a:cs typeface="Times New Roman"/>
              </a:rPr>
              <a:t> </a:t>
            </a:r>
            <a:r>
              <a:rPr sz="2800" spc="-15" dirty="0">
                <a:latin typeface="Calibri"/>
                <a:cs typeface="Calibri"/>
              </a:rPr>
              <a:t>the</a:t>
            </a:r>
            <a:r>
              <a:rPr sz="2800" spc="14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spc="140" dirty="0">
                <a:latin typeface="Times New Roman"/>
                <a:cs typeface="Times New Roman"/>
              </a:rPr>
              <a:t> </a:t>
            </a:r>
            <a:r>
              <a:rPr sz="2800" spc="-15" dirty="0">
                <a:latin typeface="Calibri"/>
                <a:cs typeface="Calibri"/>
              </a:rPr>
              <a:t>ampl</a:t>
            </a:r>
            <a:r>
              <a:rPr sz="2800" spc="5" dirty="0">
                <a:latin typeface="Calibri"/>
                <a:cs typeface="Calibri"/>
              </a:rPr>
              <a:t>i</a:t>
            </a:r>
            <a:r>
              <a:rPr sz="2800" spc="-15" dirty="0">
                <a:latin typeface="Calibri"/>
                <a:cs typeface="Calibri"/>
              </a:rPr>
              <a:t>tude</a:t>
            </a:r>
            <a:r>
              <a:rPr sz="2800" spc="150" dirty="0">
                <a:latin typeface="Times New Roman"/>
                <a:cs typeface="Times New Roman"/>
              </a:rPr>
              <a:t> </a:t>
            </a:r>
            <a:r>
              <a:rPr sz="2800" spc="-20" dirty="0">
                <a:latin typeface="Calibri"/>
                <a:cs typeface="Calibri"/>
              </a:rPr>
              <a:t>n</a:t>
            </a:r>
            <a:r>
              <a:rPr sz="2800" spc="-10" dirty="0">
                <a:latin typeface="Calibri"/>
                <a:cs typeface="Calibri"/>
              </a:rPr>
              <a:t>o</a:t>
            </a:r>
            <a:r>
              <a:rPr sz="2800" spc="-20" dirty="0">
                <a:latin typeface="Calibri"/>
                <a:cs typeface="Calibri"/>
              </a:rPr>
              <a:t>rma</a:t>
            </a:r>
            <a:r>
              <a:rPr sz="2800" spc="-15" dirty="0">
                <a:latin typeface="Calibri"/>
                <a:cs typeface="Calibri"/>
              </a:rPr>
              <a:t>l</a:t>
            </a:r>
            <a:r>
              <a:rPr sz="2800" spc="5" dirty="0">
                <a:latin typeface="Calibri"/>
                <a:cs typeface="Calibri"/>
              </a:rPr>
              <a:t>i</a:t>
            </a:r>
            <a:r>
              <a:rPr sz="2800" spc="-20" dirty="0">
                <a:latin typeface="Calibri"/>
                <a:cs typeface="Calibri"/>
              </a:rPr>
              <a:t>se</a:t>
            </a:r>
            <a:r>
              <a:rPr sz="2800" spc="-15" dirty="0">
                <a:latin typeface="Calibri"/>
                <a:cs typeface="Calibri"/>
              </a:rPr>
              <a:t>d</a:t>
            </a:r>
            <a:r>
              <a:rPr sz="2800" spc="145" dirty="0">
                <a:latin typeface="Times New Roman"/>
                <a:cs typeface="Times New Roman"/>
              </a:rPr>
              <a:t> </a:t>
            </a:r>
            <a:r>
              <a:rPr sz="2800" spc="-15" dirty="0">
                <a:latin typeface="Calibri"/>
                <a:cs typeface="Calibri"/>
              </a:rPr>
              <a:t>to</a:t>
            </a:r>
            <a:r>
              <a:rPr sz="2800" spc="-10" dirty="0">
                <a:latin typeface="Times New Roman"/>
                <a:cs typeface="Times New Roman"/>
              </a:rPr>
              <a:t> </a:t>
            </a:r>
            <a:r>
              <a:rPr sz="2800" spc="-25" dirty="0">
                <a:latin typeface="Calibri"/>
                <a:cs typeface="Calibri"/>
              </a:rPr>
              <a:t>damp</a:t>
            </a:r>
            <a:r>
              <a:rPr sz="2800" dirty="0">
                <a:latin typeface="Calibri"/>
                <a:cs typeface="Calibri"/>
              </a:rPr>
              <a:t>i</a:t>
            </a:r>
            <a:r>
              <a:rPr sz="2800" spc="-20" dirty="0">
                <a:latin typeface="Calibri"/>
                <a:cs typeface="Calibri"/>
              </a:rPr>
              <a:t>ng.</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pic>
        <p:nvPicPr>
          <p:cNvPr id="17" name="Picture 16">
            <a:extLst>
              <a:ext uri="{FF2B5EF4-FFF2-40B4-BE49-F238E27FC236}">
                <a16:creationId xmlns:a16="http://schemas.microsoft.com/office/drawing/2014/main" id="{382F7221-5096-42D0-AD13-1E6F0B98D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444" y="1249692"/>
            <a:ext cx="5208951" cy="20193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155575">
              <a:lnSpc>
                <a:spcPct val="100000"/>
              </a:lnSpc>
            </a:pPr>
            <a:r>
              <a:rPr spc="-15" dirty="0"/>
              <a:t>Sl</a:t>
            </a:r>
            <a:r>
              <a:rPr spc="-5" dirty="0"/>
              <a:t>i</a:t>
            </a:r>
            <a:r>
              <a:rPr spc="-20" dirty="0"/>
              <a:t>de</a:t>
            </a:r>
            <a:r>
              <a:rPr spc="-5" dirty="0"/>
              <a:t> </a:t>
            </a:r>
            <a:r>
              <a:rPr spc="-20" dirty="0"/>
              <a:t>1</a:t>
            </a:r>
            <a:r>
              <a:rPr spc="-30" dirty="0"/>
              <a:t>6</a:t>
            </a:r>
            <a:r>
              <a:rPr spc="-10" dirty="0"/>
              <a:t>:</a:t>
            </a:r>
            <a:r>
              <a:rPr spc="-15" dirty="0"/>
              <a:t> Identical B</a:t>
            </a:r>
            <a:r>
              <a:rPr spc="-10" dirty="0"/>
              <a:t>r</a:t>
            </a:r>
            <a:r>
              <a:rPr spc="-20" dirty="0"/>
              <a:t>oadening</a:t>
            </a:r>
            <a:r>
              <a:rPr spc="-30" dirty="0"/>
              <a:t> </a:t>
            </a:r>
            <a:r>
              <a:rPr spc="-20" dirty="0"/>
              <a:t>Law</a:t>
            </a:r>
            <a:r>
              <a:rPr spc="-15" dirty="0"/>
              <a:t> </a:t>
            </a:r>
            <a:r>
              <a:rPr spc="5" dirty="0"/>
              <a:t>f</a:t>
            </a:r>
            <a:r>
              <a:rPr spc="-25" dirty="0"/>
              <a:t>rom</a:t>
            </a:r>
            <a:r>
              <a:rPr spc="-5" dirty="0"/>
              <a:t> t</a:t>
            </a:r>
            <a:r>
              <a:rPr spc="-20" dirty="0"/>
              <a:t>he Rabi</a:t>
            </a:r>
            <a:r>
              <a:rPr dirty="0"/>
              <a:t> </a:t>
            </a:r>
            <a:r>
              <a:rPr spc="-25" dirty="0"/>
              <a:t>P</a:t>
            </a:r>
            <a:r>
              <a:rPr spc="-5" dirty="0"/>
              <a:t>i</a:t>
            </a:r>
            <a:r>
              <a:rPr spc="-20" dirty="0"/>
              <a:t>cture</a:t>
            </a:r>
          </a:p>
        </p:txBody>
      </p:sp>
      <p:sp>
        <p:nvSpPr>
          <p:cNvPr id="3" name="object 3"/>
          <p:cNvSpPr/>
          <p:nvPr/>
        </p:nvSpPr>
        <p:spPr>
          <a:xfrm>
            <a:off x="6171315" y="2994538"/>
            <a:ext cx="934719" cy="0"/>
          </a:xfrm>
          <a:custGeom>
            <a:avLst/>
            <a:gdLst/>
            <a:ahLst/>
            <a:cxnLst/>
            <a:rect l="l" t="t" r="r" b="b"/>
            <a:pathLst>
              <a:path w="934720">
                <a:moveTo>
                  <a:pt x="0" y="0"/>
                </a:moveTo>
                <a:lnTo>
                  <a:pt x="934522" y="0"/>
                </a:lnTo>
              </a:path>
            </a:pathLst>
          </a:custGeom>
          <a:ln w="24129">
            <a:solidFill>
              <a:srgbClr val="000000"/>
            </a:solidFill>
          </a:ln>
        </p:spPr>
        <p:txBody>
          <a:bodyPr wrap="square" lIns="0" tIns="0" rIns="0" bIns="0" rtlCol="0"/>
          <a:lstStyle/>
          <a:p>
            <a:endParaRPr/>
          </a:p>
        </p:txBody>
      </p:sp>
      <p:sp>
        <p:nvSpPr>
          <p:cNvPr id="4" name="object 4"/>
          <p:cNvSpPr/>
          <p:nvPr/>
        </p:nvSpPr>
        <p:spPr>
          <a:xfrm>
            <a:off x="5644012" y="5041904"/>
            <a:ext cx="236220" cy="0"/>
          </a:xfrm>
          <a:custGeom>
            <a:avLst/>
            <a:gdLst/>
            <a:ahLst/>
            <a:cxnLst/>
            <a:rect l="l" t="t" r="r" b="b"/>
            <a:pathLst>
              <a:path w="236220">
                <a:moveTo>
                  <a:pt x="0" y="0"/>
                </a:moveTo>
                <a:lnTo>
                  <a:pt x="236219"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1130300" y="1752795"/>
            <a:ext cx="10152380" cy="3738879"/>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Lst>
            </a:pPr>
            <a:r>
              <a:rPr sz="2800" spc="-15" dirty="0">
                <a:latin typeface="Calibri"/>
                <a:cs typeface="Calibri"/>
              </a:rPr>
              <a:t>Bec</a:t>
            </a:r>
            <a:r>
              <a:rPr sz="2800" spc="-10" dirty="0">
                <a:latin typeface="Calibri"/>
                <a:cs typeface="Calibri"/>
              </a:rPr>
              <a:t>a</a:t>
            </a:r>
            <a:r>
              <a:rPr sz="2800" spc="-20" dirty="0">
                <a:latin typeface="Calibri"/>
                <a:cs typeface="Calibri"/>
              </a:rPr>
              <a:t>us</a:t>
            </a:r>
            <a:r>
              <a:rPr sz="2800" spc="-15" dirty="0">
                <a:latin typeface="Calibri"/>
                <a:cs typeface="Calibri"/>
              </a:rPr>
              <a:t>e</a:t>
            </a:r>
            <a:r>
              <a:rPr sz="2800" spc="210" dirty="0">
                <a:latin typeface="Times New Roman"/>
                <a:cs typeface="Times New Roman"/>
              </a:rPr>
              <a:t> </a:t>
            </a:r>
            <a:r>
              <a:rPr sz="2800" spc="-340" dirty="0">
                <a:latin typeface="Cambria Math"/>
                <a:cs typeface="Cambria Math"/>
              </a:rPr>
              <a:t>𝑃</a:t>
            </a:r>
            <a:r>
              <a:rPr sz="3000" spc="179" baseline="-16666" dirty="0">
                <a:latin typeface="Calibri"/>
                <a:cs typeface="Calibri"/>
              </a:rPr>
              <a:t>b</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427" baseline="2976" dirty="0">
                <a:latin typeface="Cambria Math"/>
                <a:cs typeface="Cambria Math"/>
              </a:rPr>
              <a:t> </a:t>
            </a:r>
            <a:r>
              <a:rPr sz="2800" spc="-20" dirty="0">
                <a:latin typeface="Calibri"/>
                <a:cs typeface="Calibri"/>
              </a:rPr>
              <a:t>d</a:t>
            </a:r>
            <a:r>
              <a:rPr sz="2800" spc="-10" dirty="0">
                <a:latin typeface="Calibri"/>
                <a:cs typeface="Calibri"/>
              </a:rPr>
              <a:t>irectly</a:t>
            </a:r>
            <a:r>
              <a:rPr sz="2800" spc="215" dirty="0">
                <a:latin typeface="Times New Roman"/>
                <a:cs typeface="Times New Roman"/>
              </a:rPr>
              <a:t> </a:t>
            </a:r>
            <a:r>
              <a:rPr sz="2800" spc="-20" dirty="0">
                <a:latin typeface="Calibri"/>
                <a:cs typeface="Calibri"/>
              </a:rPr>
              <a:t>sca</a:t>
            </a:r>
            <a:r>
              <a:rPr sz="2800" spc="-15" dirty="0">
                <a:latin typeface="Calibri"/>
                <a:cs typeface="Calibri"/>
              </a:rPr>
              <a:t>les</a:t>
            </a:r>
            <a:r>
              <a:rPr sz="2800" spc="204"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200" dirty="0">
                <a:latin typeface="Times New Roman"/>
                <a:cs typeface="Times New Roman"/>
              </a:rPr>
              <a:t> </a:t>
            </a:r>
            <a:r>
              <a:rPr sz="2800" spc="-25" dirty="0">
                <a:latin typeface="Calibri"/>
                <a:cs typeface="Calibri"/>
              </a:rPr>
              <a:t>t</a:t>
            </a:r>
            <a:r>
              <a:rPr sz="2800" spc="-20" dirty="0">
                <a:latin typeface="Calibri"/>
                <a:cs typeface="Calibri"/>
              </a:rPr>
              <a:t>h</a:t>
            </a:r>
            <a:r>
              <a:rPr sz="2800" spc="-15" dirty="0">
                <a:latin typeface="Calibri"/>
                <a:cs typeface="Calibri"/>
              </a:rPr>
              <a:t>e</a:t>
            </a:r>
            <a:r>
              <a:rPr sz="2800" spc="204"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dirty="0">
                <a:latin typeface="Calibri"/>
                <a:cs typeface="Calibri"/>
              </a:rPr>
              <a:t>i</a:t>
            </a:r>
            <a:r>
              <a:rPr sz="2800" spc="-20" dirty="0">
                <a:latin typeface="Calibri"/>
                <a:cs typeface="Calibri"/>
              </a:rPr>
              <a:t>o</a:t>
            </a:r>
            <a:r>
              <a:rPr sz="2800" spc="-15" dirty="0">
                <a:latin typeface="Calibri"/>
                <a:cs typeface="Calibri"/>
              </a:rPr>
              <a:t>n</a:t>
            </a:r>
            <a:r>
              <a:rPr sz="2800" spc="204"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ne</a:t>
            </a:r>
            <a:r>
              <a:rPr sz="2800" spc="-10" dirty="0">
                <a:latin typeface="Calibri"/>
                <a:cs typeface="Calibri"/>
              </a:rPr>
              <a:t>,</a:t>
            </a:r>
            <a:r>
              <a:rPr sz="2800" spc="195" dirty="0">
                <a:latin typeface="Times New Roman"/>
                <a:cs typeface="Times New Roman"/>
              </a:rPr>
              <a:t> </a:t>
            </a:r>
            <a:r>
              <a:rPr sz="2800" spc="-20" dirty="0">
                <a:latin typeface="Calibri"/>
                <a:cs typeface="Calibri"/>
              </a:rPr>
              <a:t>we</a:t>
            </a:r>
            <a:r>
              <a:rPr sz="2800" spc="215" dirty="0">
                <a:latin typeface="Times New Roman"/>
                <a:cs typeface="Times New Roman"/>
              </a:rPr>
              <a:t> </a:t>
            </a:r>
            <a:r>
              <a:rPr sz="2800" dirty="0">
                <a:latin typeface="Calibri"/>
                <a:cs typeface="Calibri"/>
              </a:rPr>
              <a:t>i</a:t>
            </a:r>
            <a:r>
              <a:rPr sz="2800" spc="-20" dirty="0">
                <a:latin typeface="Calibri"/>
                <a:cs typeface="Calibri"/>
              </a:rPr>
              <a:t>dent</a:t>
            </a:r>
            <a:r>
              <a:rPr sz="2800" spc="-5" dirty="0">
                <a:latin typeface="Calibri"/>
                <a:cs typeface="Calibri"/>
              </a:rPr>
              <a:t>i</a:t>
            </a:r>
            <a:r>
              <a:rPr sz="2800" spc="-20" dirty="0">
                <a:latin typeface="Calibri"/>
                <a:cs typeface="Calibri"/>
              </a:rPr>
              <a:t>fy</a:t>
            </a:r>
            <a:r>
              <a:rPr sz="2800" spc="-15"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5" dirty="0">
                <a:latin typeface="Calibri"/>
                <a:cs typeface="Calibri"/>
              </a:rPr>
              <a:t>sam</a:t>
            </a:r>
            <a:r>
              <a:rPr sz="2800" spc="-15" dirty="0">
                <a:latin typeface="Calibri"/>
                <a:cs typeface="Calibri"/>
              </a:rPr>
              <a:t>e</a:t>
            </a:r>
            <a:r>
              <a:rPr sz="2800" spc="-55" dirty="0">
                <a:latin typeface="Times New Roman"/>
                <a:cs typeface="Times New Roman"/>
              </a:rPr>
              <a:t> </a:t>
            </a:r>
            <a:r>
              <a:rPr sz="2800" spc="-20" dirty="0">
                <a:latin typeface="Calibri"/>
                <a:cs typeface="Calibri"/>
              </a:rPr>
              <a:t>Lorentz</a:t>
            </a:r>
            <a:r>
              <a:rPr sz="2800" spc="0" dirty="0">
                <a:latin typeface="Calibri"/>
                <a:cs typeface="Calibri"/>
              </a:rPr>
              <a:t>i</a:t>
            </a:r>
            <a:r>
              <a:rPr sz="2800" spc="-15" dirty="0">
                <a:latin typeface="Calibri"/>
                <a:cs typeface="Calibri"/>
              </a:rPr>
              <a:t>an</a:t>
            </a:r>
            <a:r>
              <a:rPr sz="2800" spc="-70" dirty="0">
                <a:latin typeface="Times New Roman"/>
                <a:cs typeface="Times New Roman"/>
              </a:rPr>
              <a:t> </a:t>
            </a:r>
            <a:r>
              <a:rPr sz="2800" spc="-10" dirty="0">
                <a:latin typeface="Calibri"/>
                <a:cs typeface="Calibri"/>
              </a:rPr>
              <a:t>a</a:t>
            </a:r>
            <a:r>
              <a:rPr sz="2800" spc="-15" dirty="0">
                <a:latin typeface="Calibri"/>
                <a:cs typeface="Calibri"/>
              </a:rPr>
              <a:t>s</a:t>
            </a:r>
            <a:r>
              <a:rPr sz="2800" spc="-70" dirty="0">
                <a:latin typeface="Times New Roman"/>
                <a:cs typeface="Times New Roman"/>
              </a:rPr>
              <a:t> </a:t>
            </a:r>
            <a:r>
              <a:rPr sz="2800" spc="-20" dirty="0">
                <a:latin typeface="Calibri"/>
                <a:cs typeface="Calibri"/>
              </a:rPr>
              <a:t>before</a:t>
            </a:r>
            <a:r>
              <a:rPr sz="2800" spc="-10" dirty="0">
                <a:latin typeface="Calibri"/>
                <a:cs typeface="Calibri"/>
              </a:rPr>
              <a:t>,</a:t>
            </a:r>
            <a:r>
              <a:rPr sz="2800" spc="-50" dirty="0">
                <a:latin typeface="Times New Roman"/>
                <a:cs typeface="Times New Roman"/>
              </a:rPr>
              <a:t> </a:t>
            </a:r>
            <a:r>
              <a:rPr sz="2800" spc="-20" dirty="0">
                <a:latin typeface="Calibri"/>
                <a:cs typeface="Calibri"/>
              </a:rPr>
              <a:t>bu</a:t>
            </a:r>
            <a:r>
              <a:rPr sz="2800" spc="-10" dirty="0">
                <a:latin typeface="Calibri"/>
                <a:cs typeface="Calibri"/>
              </a:rPr>
              <a:t>t</a:t>
            </a:r>
            <a:r>
              <a:rPr sz="2800" spc="-80" dirty="0">
                <a:latin typeface="Times New Roman"/>
                <a:cs typeface="Times New Roman"/>
              </a:rPr>
              <a:t> </a:t>
            </a:r>
            <a:r>
              <a:rPr sz="2800" spc="-10" dirty="0">
                <a:latin typeface="Calibri"/>
                <a:cs typeface="Calibri"/>
              </a:rPr>
              <a:t>n</a:t>
            </a:r>
            <a:r>
              <a:rPr sz="2800" spc="-20" dirty="0">
                <a:latin typeface="Calibri"/>
                <a:cs typeface="Calibri"/>
              </a:rPr>
              <a:t>ow</a:t>
            </a:r>
            <a:r>
              <a:rPr sz="2800" spc="-6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endParaRPr sz="2800" dirty="0">
              <a:latin typeface="Calibri"/>
              <a:cs typeface="Calibri"/>
            </a:endParaRPr>
          </a:p>
          <a:p>
            <a:pPr marR="214629" algn="ctr">
              <a:lnSpc>
                <a:spcPct val="100000"/>
              </a:lnSpc>
              <a:spcBef>
                <a:spcPts val="2325"/>
              </a:spcBef>
            </a:pPr>
            <a:r>
              <a:rPr sz="2800" spc="-300" dirty="0">
                <a:latin typeface="Cambria Math"/>
                <a:cs typeface="Cambria Math"/>
              </a:rPr>
              <a:t>𝛾</a:t>
            </a:r>
            <a:r>
              <a:rPr sz="3000" baseline="-15277" dirty="0">
                <a:latin typeface="Calibri"/>
                <a:cs typeface="Calibri"/>
              </a:rPr>
              <a:t>s </a:t>
            </a:r>
            <a:r>
              <a:rPr sz="3000" spc="-15" baseline="-15277" dirty="0">
                <a:latin typeface="Calibri"/>
                <a:cs typeface="Calibri"/>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𝛾</a:t>
            </a:r>
            <a:r>
              <a:rPr sz="2800" spc="-20" dirty="0">
                <a:latin typeface="Cambria Math"/>
                <a:cs typeface="Cambria Math"/>
              </a:rPr>
              <a:t>√</a:t>
            </a:r>
            <a:r>
              <a:rPr sz="2800" spc="-15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𝑆</a:t>
            </a:r>
            <a:r>
              <a:rPr sz="2800" spc="-95" dirty="0">
                <a:latin typeface="Cambria Math"/>
                <a:cs typeface="Cambria Math"/>
              </a:rPr>
              <a:t> </a:t>
            </a:r>
            <a:r>
              <a:rPr sz="2800" spc="-10" dirty="0">
                <a:latin typeface="Cambria Math"/>
                <a:cs typeface="Cambria Math"/>
              </a:rPr>
              <a:t>.</a:t>
            </a:r>
            <a:endParaRPr sz="2800" dirty="0">
              <a:latin typeface="Cambria Math"/>
              <a:cs typeface="Cambria Math"/>
            </a:endParaRPr>
          </a:p>
          <a:p>
            <a:pPr marL="241300" indent="-228600">
              <a:lnSpc>
                <a:spcPct val="100000"/>
              </a:lnSpc>
              <a:spcBef>
                <a:spcPts val="1755"/>
              </a:spcBef>
              <a:buFont typeface="Symbol"/>
              <a:buChar char=""/>
              <a:tabLst>
                <a:tab pos="241935" algn="l"/>
              </a:tabLst>
            </a:pPr>
            <a:r>
              <a:rPr sz="2800" spc="-20" dirty="0">
                <a:latin typeface="Calibri"/>
                <a:cs typeface="Calibri"/>
              </a:rPr>
              <a:t>Conne</a:t>
            </a:r>
            <a:r>
              <a:rPr sz="2800" spc="-10" dirty="0">
                <a:latin typeface="Calibri"/>
                <a:cs typeface="Calibri"/>
              </a:rPr>
              <a:t>cti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to</a:t>
            </a:r>
            <a:r>
              <a:rPr sz="2800" spc="-65"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5" dirty="0">
                <a:latin typeface="Calibri"/>
                <a:cs typeface="Calibri"/>
              </a:rPr>
              <a:t>e</a:t>
            </a:r>
            <a:r>
              <a:rPr sz="2800" spc="-10" dirty="0">
                <a:latin typeface="Calibri"/>
                <a:cs typeface="Calibri"/>
              </a:rPr>
              <a:t>arl</a:t>
            </a:r>
            <a:r>
              <a:rPr sz="2800" spc="5" dirty="0">
                <a:latin typeface="Calibri"/>
                <a:cs typeface="Calibri"/>
              </a:rPr>
              <a:t>i</a:t>
            </a:r>
            <a:r>
              <a:rPr sz="2800" spc="-15" dirty="0">
                <a:latin typeface="Calibri"/>
                <a:cs typeface="Calibri"/>
              </a:rPr>
              <a:t>er</a:t>
            </a:r>
            <a:r>
              <a:rPr sz="2800" spc="-70" dirty="0">
                <a:latin typeface="Times New Roman"/>
                <a:cs typeface="Times New Roman"/>
              </a:rPr>
              <a:t> </a:t>
            </a:r>
            <a:r>
              <a:rPr sz="2800" spc="-20" dirty="0">
                <a:latin typeface="Calibri"/>
                <a:cs typeface="Calibri"/>
              </a:rPr>
              <a:t>def</a:t>
            </a:r>
            <a:r>
              <a:rPr sz="2800" spc="-10" dirty="0">
                <a:latin typeface="Calibri"/>
                <a:cs typeface="Calibri"/>
              </a:rPr>
              <a:t>i</a:t>
            </a:r>
            <a:r>
              <a:rPr sz="2800" spc="-20" dirty="0">
                <a:latin typeface="Calibri"/>
                <a:cs typeface="Calibri"/>
              </a:rPr>
              <a:t>n</a:t>
            </a:r>
            <a:r>
              <a:rPr sz="2800" spc="-10" dirty="0">
                <a:latin typeface="Calibri"/>
                <a:cs typeface="Calibri"/>
              </a:rPr>
              <a:t>iti</a:t>
            </a:r>
            <a:r>
              <a:rPr sz="2800" spc="-20" dirty="0">
                <a:latin typeface="Calibri"/>
                <a:cs typeface="Calibri"/>
              </a:rPr>
              <a:t>on:</a:t>
            </a:r>
            <a:endParaRPr sz="2800" dirty="0">
              <a:latin typeface="Calibri"/>
              <a:cs typeface="Calibri"/>
            </a:endParaRPr>
          </a:p>
          <a:p>
            <a:pPr marL="241300" indent="-228600">
              <a:lnSpc>
                <a:spcPts val="2405"/>
              </a:lnSpc>
              <a:spcBef>
                <a:spcPts val="1964"/>
              </a:spcBef>
              <a:buFont typeface="Symbol"/>
              <a:buChar char=""/>
              <a:tabLst>
                <a:tab pos="241935" algn="l"/>
                <a:tab pos="2074545" algn="l"/>
                <a:tab pos="4048760" algn="l"/>
              </a:tabLst>
            </a:pPr>
            <a:r>
              <a:rPr sz="2800" spc="-15" dirty="0">
                <a:latin typeface="Calibri"/>
                <a:cs typeface="Calibri"/>
              </a:rPr>
              <a:t>Repl</a:t>
            </a:r>
            <a:r>
              <a:rPr sz="2800" spc="-10" dirty="0">
                <a:latin typeface="Calibri"/>
                <a:cs typeface="Calibri"/>
              </a:rPr>
              <a:t>a</a:t>
            </a:r>
            <a:r>
              <a:rPr sz="2800" spc="-15" dirty="0">
                <a:latin typeface="Calibri"/>
                <a:cs typeface="Calibri"/>
              </a:rPr>
              <a:t>ce</a:t>
            </a:r>
            <a:r>
              <a:rPr sz="2800" spc="-70" dirty="0">
                <a:latin typeface="Times New Roman"/>
                <a:cs typeface="Times New Roman"/>
              </a:rPr>
              <a:t> </a:t>
            </a:r>
            <a:r>
              <a:rPr sz="2800" spc="50" dirty="0">
                <a:latin typeface="Cambria Math"/>
                <a:cs typeface="Cambria Math"/>
              </a:rPr>
              <a:t>𝐷</a:t>
            </a:r>
            <a:r>
              <a:rPr sz="3000" spc="60" baseline="30555" dirty="0">
                <a:latin typeface="Cambria Math"/>
                <a:cs typeface="Cambria Math"/>
              </a:rPr>
              <a:t>2</a:t>
            </a:r>
            <a:r>
              <a:rPr sz="3000" baseline="30555" dirty="0">
                <a:latin typeface="Cambria Math"/>
                <a:cs typeface="Cambria Math"/>
              </a:rPr>
              <a:t>	</a:t>
            </a:r>
            <a:r>
              <a:rPr sz="2800" spc="75" dirty="0">
                <a:latin typeface="Cambria Math"/>
                <a:cs typeface="Cambria Math"/>
              </a:rPr>
              <a:t>𝐸</a:t>
            </a:r>
            <a:r>
              <a:rPr sz="3000" spc="232" baseline="29166" dirty="0">
                <a:latin typeface="Cambria Math"/>
                <a:cs typeface="Cambria Math"/>
              </a:rPr>
              <a:t>2</a:t>
            </a:r>
            <a:r>
              <a:rPr sz="2800" spc="-15" dirty="0">
                <a:latin typeface="Cambria Math"/>
                <a:cs typeface="Cambria Math"/>
              </a:rPr>
              <a:t>/ℏ</a:t>
            </a:r>
            <a:r>
              <a:rPr sz="3000" spc="60" baseline="29166" dirty="0">
                <a:latin typeface="Cambria Math"/>
                <a:cs typeface="Cambria Math"/>
              </a:rPr>
              <a:t>2</a:t>
            </a:r>
            <a:r>
              <a:rPr sz="3000" baseline="29166" dirty="0">
                <a:latin typeface="Cambria Math"/>
                <a:cs typeface="Cambria Math"/>
              </a:rPr>
              <a:t> </a:t>
            </a:r>
            <a:r>
              <a:rPr sz="3000" spc="-202" baseline="29166" dirty="0">
                <a:latin typeface="Cambria Math"/>
                <a:cs typeface="Cambria Math"/>
              </a:rPr>
              <a:t> </a:t>
            </a:r>
            <a:r>
              <a:rPr sz="2800" spc="-20" dirty="0">
                <a:latin typeface="Calibri"/>
                <a:cs typeface="Calibri"/>
              </a:rPr>
              <a:t>b</a:t>
            </a:r>
            <a:r>
              <a:rPr sz="2800" spc="-15" dirty="0">
                <a:latin typeface="Calibri"/>
                <a:cs typeface="Calibri"/>
              </a:rPr>
              <a:t>y</a:t>
            </a:r>
            <a:r>
              <a:rPr sz="2800" spc="-65" dirty="0">
                <a:latin typeface="Times New Roman"/>
                <a:cs typeface="Times New Roman"/>
              </a:rPr>
              <a:t> </a:t>
            </a:r>
            <a:r>
              <a:rPr sz="2800" spc="-30" dirty="0">
                <a:latin typeface="Cambria Math"/>
                <a:cs typeface="Cambria Math"/>
              </a:rPr>
              <a:t>𝐵</a:t>
            </a:r>
            <a:r>
              <a:rPr sz="2800" dirty="0">
                <a:latin typeface="Cambria Math"/>
                <a:cs typeface="Cambria Math"/>
              </a:rPr>
              <a:t>	</a:t>
            </a:r>
            <a:r>
              <a:rPr sz="2800" spc="30" dirty="0">
                <a:latin typeface="Cambria Math"/>
                <a:cs typeface="Cambria Math"/>
              </a:rPr>
              <a:t>𝐼</a:t>
            </a:r>
            <a:r>
              <a:rPr sz="2800" spc="-5" dirty="0">
                <a:latin typeface="Cambria Math"/>
                <a:cs typeface="Cambria Math"/>
              </a:rPr>
              <a:t>/</a:t>
            </a:r>
            <a:r>
              <a:rPr sz="2800" spc="-30" dirty="0">
                <a:latin typeface="Cambria Math"/>
                <a:cs typeface="Cambria Math"/>
              </a:rPr>
              <a:t>𝑐</a:t>
            </a:r>
            <a:r>
              <a:rPr sz="2800" spc="100" dirty="0">
                <a:latin typeface="Cambria Math"/>
                <a:cs typeface="Cambria Math"/>
              </a:rPr>
              <a:t> </a:t>
            </a:r>
            <a:r>
              <a:rPr sz="2800" spc="-15" dirty="0">
                <a:latin typeface="Calibri"/>
                <a:cs typeface="Calibri"/>
              </a:rPr>
              <a:t>(</a:t>
            </a:r>
            <a:r>
              <a:rPr sz="2800" spc="-10" dirty="0">
                <a:latin typeface="Calibri"/>
                <a:cs typeface="Calibri"/>
              </a:rPr>
              <a:t>c</a:t>
            </a:r>
            <a:r>
              <a:rPr sz="2800" dirty="0">
                <a:latin typeface="Calibri"/>
                <a:cs typeface="Calibri"/>
              </a:rPr>
              <a:t>l</a:t>
            </a:r>
            <a:r>
              <a:rPr sz="2800" spc="-10" dirty="0">
                <a:latin typeface="Calibri"/>
                <a:cs typeface="Calibri"/>
              </a:rPr>
              <a:t>a</a:t>
            </a:r>
            <a:r>
              <a:rPr sz="2800" spc="-20" dirty="0">
                <a:latin typeface="Calibri"/>
                <a:cs typeface="Calibri"/>
              </a:rPr>
              <a:t>ss</a:t>
            </a:r>
            <a:r>
              <a:rPr sz="2800" spc="-10" dirty="0">
                <a:latin typeface="Calibri"/>
                <a:cs typeface="Calibri"/>
              </a:rPr>
              <a:t>ic</a:t>
            </a:r>
            <a:r>
              <a:rPr sz="2800" spc="-30" dirty="0">
                <a:latin typeface="Calibri"/>
                <a:cs typeface="Calibri"/>
              </a:rPr>
              <a:t>a</a:t>
            </a:r>
            <a:r>
              <a:rPr sz="2800" dirty="0">
                <a:latin typeface="Calibri"/>
                <a:cs typeface="Calibri"/>
              </a:rPr>
              <a:t>l</a:t>
            </a:r>
            <a:r>
              <a:rPr sz="2800" spc="-55" dirty="0">
                <a:latin typeface="Times New Roman"/>
                <a:cs typeface="Times New Roman"/>
              </a:rPr>
              <a:t> </a:t>
            </a:r>
            <a:r>
              <a:rPr sz="2800" spc="-40" dirty="0">
                <a:latin typeface="Calibri"/>
                <a:cs typeface="Calibri"/>
              </a:rPr>
              <a:t>↔</a:t>
            </a:r>
            <a:r>
              <a:rPr sz="2800" dirty="0">
                <a:latin typeface="Calibri"/>
                <a:cs typeface="Calibri"/>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coeffic</a:t>
            </a:r>
            <a:r>
              <a:rPr sz="2800" spc="-5" dirty="0">
                <a:latin typeface="Calibri"/>
                <a:cs typeface="Calibri"/>
              </a:rPr>
              <a:t>i</a:t>
            </a:r>
            <a:r>
              <a:rPr sz="2800" spc="-15" dirty="0">
                <a:latin typeface="Calibri"/>
                <a:cs typeface="Calibri"/>
              </a:rPr>
              <a:t>ents).</a:t>
            </a:r>
            <a:endParaRPr sz="2800" dirty="0">
              <a:latin typeface="Calibri"/>
              <a:cs typeface="Calibri"/>
            </a:endParaRPr>
          </a:p>
          <a:p>
            <a:pPr marR="4428490" algn="ctr">
              <a:lnSpc>
                <a:spcPts val="1445"/>
              </a:lnSpc>
              <a:tabLst>
                <a:tab pos="595630" algn="l"/>
                <a:tab pos="2056130" algn="l"/>
              </a:tabLst>
            </a:pPr>
            <a:r>
              <a:rPr sz="2000" spc="215" dirty="0">
                <a:latin typeface="Cambria Math"/>
                <a:cs typeface="Cambria Math"/>
              </a:rPr>
              <a:t>𝑎</a:t>
            </a:r>
            <a:r>
              <a:rPr sz="2000" spc="220" dirty="0">
                <a:latin typeface="Cambria Math"/>
                <a:cs typeface="Cambria Math"/>
              </a:rPr>
              <a:t>𝑏</a:t>
            </a:r>
            <a:r>
              <a:rPr sz="2000" dirty="0">
                <a:latin typeface="Cambria Math"/>
                <a:cs typeface="Cambria Math"/>
              </a:rPr>
              <a:t>	</a:t>
            </a:r>
            <a:r>
              <a:rPr sz="3000" spc="60" baseline="1388" dirty="0">
                <a:latin typeface="Cambria Math"/>
                <a:cs typeface="Cambria Math"/>
              </a:rPr>
              <a:t>0</a:t>
            </a:r>
            <a:r>
              <a:rPr sz="3000" baseline="1388" dirty="0">
                <a:latin typeface="Cambria Math"/>
                <a:cs typeface="Cambria Math"/>
              </a:rPr>
              <a:t>	</a:t>
            </a:r>
            <a:r>
              <a:rPr sz="3000" spc="60" baseline="1388" dirty="0">
                <a:latin typeface="Cambria Math"/>
                <a:cs typeface="Cambria Math"/>
              </a:rPr>
              <a:t>12</a:t>
            </a:r>
            <a:endParaRPr sz="3000" baseline="1388" dirty="0">
              <a:latin typeface="Cambria Math"/>
              <a:cs typeface="Cambria Math"/>
            </a:endParaRPr>
          </a:p>
          <a:p>
            <a:pPr marL="12700">
              <a:lnSpc>
                <a:spcPct val="100000"/>
              </a:lnSpc>
              <a:spcBef>
                <a:spcPts val="1755"/>
              </a:spcBef>
            </a:pPr>
            <a:r>
              <a:rPr sz="2800" spc="-15" dirty="0">
                <a:latin typeface="Symbol"/>
                <a:cs typeface="Symbol"/>
              </a:rPr>
              <a:t></a:t>
            </a:r>
            <a:r>
              <a:rPr sz="2800" spc="-185" dirty="0">
                <a:latin typeface="Times New Roman"/>
                <a:cs typeface="Times New Roman"/>
              </a:rPr>
              <a:t> </a:t>
            </a:r>
            <a:r>
              <a:rPr sz="2800" spc="-25" dirty="0">
                <a:latin typeface="Calibri"/>
                <a:cs typeface="Calibri"/>
              </a:rPr>
              <a:t>On</a:t>
            </a:r>
            <a:r>
              <a:rPr sz="2800" spc="-15" dirty="0">
                <a:latin typeface="Calibri"/>
                <a:cs typeface="Calibri"/>
              </a:rPr>
              <a:t>e</a:t>
            </a:r>
            <a:r>
              <a:rPr sz="2800" spc="-70" dirty="0">
                <a:latin typeface="Times New Roman"/>
                <a:cs typeface="Times New Roman"/>
              </a:rPr>
              <a:t> </a:t>
            </a:r>
            <a:r>
              <a:rPr sz="2800" spc="-15" dirty="0">
                <a:latin typeface="Calibri"/>
                <a:cs typeface="Calibri"/>
              </a:rPr>
              <a:t>rec</a:t>
            </a:r>
            <a:r>
              <a:rPr sz="2800" spc="-10" dirty="0">
                <a:latin typeface="Calibri"/>
                <a:cs typeface="Calibri"/>
              </a:rPr>
              <a:t>o</a:t>
            </a:r>
            <a:r>
              <a:rPr sz="2800" spc="-15" dirty="0">
                <a:latin typeface="Calibri"/>
                <a:cs typeface="Calibri"/>
              </a:rPr>
              <a:t>vers</a:t>
            </a:r>
            <a:r>
              <a:rPr sz="2800" spc="-60" dirty="0">
                <a:latin typeface="Times New Roman"/>
                <a:cs typeface="Times New Roman"/>
              </a:rPr>
              <a:t> </a:t>
            </a:r>
            <a:r>
              <a:rPr sz="2800" spc="-30" dirty="0">
                <a:latin typeface="Cambria Math"/>
                <a:cs typeface="Cambria Math"/>
              </a:rPr>
              <a:t>𝑆</a:t>
            </a:r>
            <a:r>
              <a:rPr sz="2800" spc="22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10" dirty="0">
                <a:latin typeface="Cambria Math"/>
                <a:cs typeface="Cambria Math"/>
              </a:rPr>
              <a:t>𝐵</a:t>
            </a:r>
            <a:r>
              <a:rPr sz="3000" spc="60" baseline="-16666" dirty="0">
                <a:latin typeface="Cambria Math"/>
                <a:cs typeface="Cambria Math"/>
              </a:rPr>
              <a:t>1</a:t>
            </a:r>
            <a:r>
              <a:rPr sz="3000" spc="225" baseline="-16666" dirty="0">
                <a:latin typeface="Cambria Math"/>
                <a:cs typeface="Cambria Math"/>
              </a:rPr>
              <a:t>2</a:t>
            </a:r>
            <a:r>
              <a:rPr sz="2800" dirty="0">
                <a:latin typeface="Cambria Math"/>
                <a:cs typeface="Cambria Math"/>
              </a:rPr>
              <a:t>𝜌</a:t>
            </a:r>
            <a:r>
              <a:rPr sz="4200" spc="-22" baseline="2976" dirty="0">
                <a:latin typeface="Cambria Math"/>
                <a:cs typeface="Cambria Math"/>
              </a:rPr>
              <a:t>(</a:t>
            </a:r>
            <a:r>
              <a:rPr sz="2800" spc="-35" dirty="0">
                <a:latin typeface="Cambria Math"/>
                <a:cs typeface="Cambria Math"/>
              </a:rPr>
              <a:t>𝜔</a:t>
            </a:r>
            <a:r>
              <a:rPr sz="3000" spc="232" baseline="-16666" dirty="0">
                <a:latin typeface="Cambria Math"/>
                <a:cs typeface="Cambria Math"/>
              </a:rPr>
              <a:t>0</a:t>
            </a:r>
            <a:r>
              <a:rPr sz="4200" spc="-22" baseline="2976" dirty="0">
                <a:latin typeface="Cambria Math"/>
                <a:cs typeface="Cambria Math"/>
              </a:rPr>
              <a:t>)</a:t>
            </a:r>
            <a:r>
              <a:rPr sz="2800" spc="-20" dirty="0">
                <a:latin typeface="Cambria Math"/>
                <a:cs typeface="Cambria Math"/>
              </a:rPr>
              <a:t>/</a:t>
            </a:r>
            <a:r>
              <a:rPr sz="2800" spc="-30" dirty="0">
                <a:latin typeface="Cambria Math"/>
                <a:cs typeface="Cambria Math"/>
              </a:rPr>
              <a:t>𝑅</a:t>
            </a:r>
            <a:r>
              <a:rPr sz="2800" spc="229"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155" dirty="0">
                <a:latin typeface="Cambria Math"/>
                <a:cs typeface="Cambria Math"/>
              </a:rPr>
              <a:t>𝑆</a:t>
            </a:r>
            <a:r>
              <a:rPr sz="3000" spc="225" baseline="-16666" dirty="0">
                <a:latin typeface="Cambria Math"/>
                <a:cs typeface="Cambria Math"/>
              </a:rPr>
              <a:t>0</a:t>
            </a:r>
            <a:r>
              <a:rPr sz="2800" dirty="0">
                <a:latin typeface="Calibri"/>
                <a:cs typeface="Calibri"/>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901700" y="968684"/>
            <a:ext cx="10380345" cy="1604010"/>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 pos="2282190" algn="l"/>
                <a:tab pos="3438525" algn="l"/>
                <a:tab pos="4046220" algn="l"/>
                <a:tab pos="4714875" algn="l"/>
                <a:tab pos="5483860" algn="l"/>
                <a:tab pos="6142355" algn="l"/>
                <a:tab pos="7973059" algn="l"/>
                <a:tab pos="9005570" algn="l"/>
                <a:tab pos="9884410" algn="l"/>
              </a:tabLst>
            </a:pPr>
            <a:r>
              <a:rPr sz="2800" spc="-20" dirty="0">
                <a:latin typeface="Calibri"/>
                <a:cs typeface="Calibri"/>
              </a:rPr>
              <a:t>Conce</a:t>
            </a:r>
            <a:r>
              <a:rPr sz="2800" spc="-10" dirty="0">
                <a:latin typeface="Calibri"/>
                <a:cs typeface="Calibri"/>
              </a:rPr>
              <a:t>p</a:t>
            </a:r>
            <a:r>
              <a:rPr sz="2800" spc="-15" dirty="0">
                <a:latin typeface="Calibri"/>
                <a:cs typeface="Calibri"/>
              </a:rPr>
              <a:t>tu</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20" dirty="0">
                <a:latin typeface="Calibri"/>
                <a:cs typeface="Calibri"/>
              </a:rPr>
              <a:t>bon</a:t>
            </a:r>
            <a:r>
              <a:rPr sz="2800" spc="-25" dirty="0">
                <a:latin typeface="Calibri"/>
                <a:cs typeface="Calibri"/>
              </a:rPr>
              <a:t>u</a:t>
            </a:r>
            <a:r>
              <a:rPr sz="2800" spc="-20" dirty="0">
                <a:latin typeface="Calibri"/>
                <a:cs typeface="Calibri"/>
              </a:rPr>
              <a:t>s</a:t>
            </a:r>
            <a:r>
              <a:rPr sz="2800" spc="-10" dirty="0">
                <a:latin typeface="Calibri"/>
                <a:cs typeface="Calibri"/>
              </a:rPr>
              <a:t>:</a:t>
            </a:r>
            <a:r>
              <a:rPr sz="2800" dirty="0">
                <a:latin typeface="Times New Roman"/>
                <a:cs typeface="Times New Roman"/>
              </a:rPr>
              <a:t>	</a:t>
            </a:r>
            <a:r>
              <a:rPr sz="2800" spc="-20" dirty="0">
                <a:latin typeface="Calibri"/>
                <a:cs typeface="Calibri"/>
              </a:rPr>
              <a:t>we</a:t>
            </a:r>
            <a:r>
              <a:rPr sz="2800" dirty="0">
                <a:latin typeface="Times New Roman"/>
                <a:cs typeface="Times New Roman"/>
              </a:rPr>
              <a:t>	</a:t>
            </a:r>
            <a:r>
              <a:rPr sz="2800" spc="-20" dirty="0">
                <a:latin typeface="Calibri"/>
                <a:cs typeface="Calibri"/>
              </a:rPr>
              <a:t>se</a:t>
            </a:r>
            <a:r>
              <a:rPr sz="2800" spc="-15" dirty="0">
                <a:latin typeface="Calibri"/>
                <a:cs typeface="Calibri"/>
              </a:rPr>
              <a:t>e</a:t>
            </a:r>
            <a:r>
              <a:rPr sz="2800" dirty="0">
                <a:latin typeface="Times New Roman"/>
                <a:cs typeface="Times New Roman"/>
              </a:rPr>
              <a:t>	</a:t>
            </a:r>
            <a:r>
              <a:rPr sz="2800" spc="-25" dirty="0">
                <a:latin typeface="Calibri"/>
                <a:cs typeface="Calibri"/>
              </a:rPr>
              <a:t>t</a:t>
            </a:r>
            <a:r>
              <a:rPr sz="2800" spc="-20" dirty="0">
                <a:latin typeface="Calibri"/>
                <a:cs typeface="Calibri"/>
              </a:rPr>
              <a:t>ha</a:t>
            </a:r>
            <a:r>
              <a:rPr sz="2800" spc="-10" dirty="0">
                <a:latin typeface="Calibri"/>
                <a:cs typeface="Calibri"/>
              </a:rPr>
              <a:t>t</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 dirty="0">
                <a:latin typeface="Calibri"/>
                <a:cs typeface="Calibri"/>
              </a:rPr>
              <a:t>bro</a:t>
            </a:r>
            <a:r>
              <a:rPr sz="2800" spc="-5" dirty="0">
                <a:latin typeface="Calibri"/>
                <a:cs typeface="Calibri"/>
              </a:rPr>
              <a:t>a</a:t>
            </a:r>
            <a:r>
              <a:rPr sz="2800" spc="-20" dirty="0">
                <a:latin typeface="Calibri"/>
                <a:cs typeface="Calibri"/>
              </a:rPr>
              <a:t>den</a:t>
            </a:r>
            <a:r>
              <a:rPr sz="2800" spc="-5"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stem</a:t>
            </a:r>
            <a:r>
              <a:rPr sz="2800" spc="-15" dirty="0">
                <a:latin typeface="Calibri"/>
                <a:cs typeface="Calibri"/>
              </a:rPr>
              <a:t>s</a:t>
            </a:r>
            <a:r>
              <a:rPr sz="2800" dirty="0">
                <a:latin typeface="Times New Roman"/>
                <a:cs typeface="Times New Roman"/>
              </a:rPr>
              <a:t>	</a:t>
            </a:r>
            <a:r>
              <a:rPr sz="2800" spc="-20" dirty="0">
                <a:latin typeface="Calibri"/>
                <a:cs typeface="Calibri"/>
              </a:rPr>
              <a:t>fro</a:t>
            </a:r>
            <a:r>
              <a:rPr sz="2800" spc="-25" dirty="0">
                <a:latin typeface="Calibri"/>
                <a:cs typeface="Calibri"/>
              </a:rPr>
              <a:t>m</a:t>
            </a:r>
            <a:r>
              <a:rPr sz="2800" dirty="0">
                <a:latin typeface="Times New Roman"/>
                <a:cs typeface="Times New Roman"/>
              </a:rPr>
              <a:t>	</a:t>
            </a:r>
            <a:r>
              <a:rPr sz="2800" spc="-15" dirty="0">
                <a:latin typeface="Calibri"/>
                <a:cs typeface="Calibri"/>
              </a:rPr>
              <a:t>the</a:t>
            </a:r>
            <a:r>
              <a:rPr sz="2800" spc="-10" dirty="0">
                <a:latin typeface="Times New Roman"/>
                <a:cs typeface="Times New Roman"/>
              </a:rPr>
              <a:t> </a:t>
            </a:r>
            <a:r>
              <a:rPr sz="2800" spc="-20" dirty="0">
                <a:latin typeface="Calibri"/>
                <a:cs typeface="Calibri"/>
              </a:rPr>
              <a:t>Four</a:t>
            </a:r>
            <a:r>
              <a:rPr sz="2800" spc="-10" dirty="0">
                <a:latin typeface="Calibri"/>
                <a:cs typeface="Calibri"/>
              </a:rPr>
              <a:t>ier</a:t>
            </a:r>
            <a:r>
              <a:rPr sz="2800" spc="-70" dirty="0">
                <a:latin typeface="Times New Roman"/>
                <a:cs typeface="Times New Roman"/>
              </a:rPr>
              <a:t> </a:t>
            </a:r>
            <a:r>
              <a:rPr sz="2800" spc="-5" dirty="0">
                <a:latin typeface="Calibri"/>
                <a:cs typeface="Calibri"/>
              </a:rPr>
              <a:t>t</a:t>
            </a:r>
            <a:r>
              <a:rPr sz="2800" spc="-15" dirty="0">
                <a:latin typeface="Calibri"/>
                <a:cs typeface="Calibri"/>
              </a:rPr>
              <a:t>ransform</a:t>
            </a:r>
            <a:r>
              <a:rPr sz="2800" spc="-85" dirty="0">
                <a:latin typeface="Times New Roman"/>
                <a:cs typeface="Times New Roman"/>
              </a:rPr>
              <a:t> </a:t>
            </a:r>
            <a:r>
              <a:rPr sz="2800" spc="-10" dirty="0">
                <a:latin typeface="Calibri"/>
                <a:cs typeface="Calibri"/>
              </a:rPr>
              <a:t>of</a:t>
            </a:r>
            <a:r>
              <a:rPr sz="2800" spc="-60" dirty="0">
                <a:latin typeface="Times New Roman"/>
                <a:cs typeface="Times New Roman"/>
              </a:rPr>
              <a:t> </a:t>
            </a:r>
            <a:r>
              <a:rPr sz="2800" spc="-25" dirty="0">
                <a:latin typeface="Calibri"/>
                <a:cs typeface="Calibri"/>
              </a:rPr>
              <a:t>dampe</a:t>
            </a:r>
            <a:r>
              <a:rPr sz="2800" spc="-15" dirty="0">
                <a:latin typeface="Calibri"/>
                <a:cs typeface="Calibri"/>
              </a:rPr>
              <a:t>d</a:t>
            </a:r>
            <a:r>
              <a:rPr sz="2800" spc="-60" dirty="0">
                <a:latin typeface="Times New Roman"/>
                <a:cs typeface="Times New Roman"/>
              </a:rPr>
              <a:t> </a:t>
            </a:r>
            <a:r>
              <a:rPr sz="2800" dirty="0">
                <a:latin typeface="Calibri"/>
                <a:cs typeface="Calibri"/>
              </a:rPr>
              <a:t>R</a:t>
            </a:r>
            <a:r>
              <a:rPr sz="2800" spc="-15" dirty="0">
                <a:latin typeface="Calibri"/>
                <a:cs typeface="Calibri"/>
              </a:rPr>
              <a:t>abi</a:t>
            </a:r>
            <a:r>
              <a:rPr sz="2800" spc="-60" dirty="0">
                <a:latin typeface="Times New Roman"/>
                <a:cs typeface="Times New Roman"/>
              </a:rPr>
              <a:t> </a:t>
            </a:r>
            <a:r>
              <a:rPr sz="2800" spc="-20" dirty="0">
                <a:latin typeface="Calibri"/>
                <a:cs typeface="Calibri"/>
              </a:rPr>
              <a:t>osc</a:t>
            </a:r>
            <a:r>
              <a:rPr sz="2800" dirty="0">
                <a:latin typeface="Calibri"/>
                <a:cs typeface="Calibri"/>
              </a:rPr>
              <a:t>ill</a:t>
            </a:r>
            <a:r>
              <a:rPr sz="2800" spc="-15" dirty="0">
                <a:latin typeface="Calibri"/>
                <a:cs typeface="Calibri"/>
              </a:rPr>
              <a:t>a</a:t>
            </a:r>
            <a:r>
              <a:rPr sz="2800" spc="-25" dirty="0">
                <a:latin typeface="Calibri"/>
                <a:cs typeface="Calibri"/>
              </a:rPr>
              <a:t>t</a:t>
            </a:r>
            <a:r>
              <a:rPr sz="2800" dirty="0">
                <a:latin typeface="Calibri"/>
                <a:cs typeface="Calibri"/>
              </a:rPr>
              <a:t>i</a:t>
            </a:r>
            <a:r>
              <a:rPr sz="2800" spc="-20" dirty="0">
                <a:latin typeface="Calibri"/>
                <a:cs typeface="Calibri"/>
              </a:rPr>
              <a:t>ons.</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973958"/>
            <a:ext cx="10386695" cy="2780030"/>
          </a:xfrm>
          <a:prstGeom prst="rect">
            <a:avLst/>
          </a:prstGeom>
        </p:spPr>
        <p:txBody>
          <a:bodyPr vert="horz" wrap="square" lIns="0" tIns="0" rIns="0" bIns="0" rtlCol="0">
            <a:spAutoFit/>
          </a:bodyPr>
          <a:lstStyle/>
          <a:p>
            <a:pPr marL="12700" marR="10795">
              <a:lnSpc>
                <a:spcPct val="127099"/>
              </a:lnSpc>
              <a:buFont typeface="Calibri"/>
              <a:buAutoNum type="arabicPeriod" startAt="4"/>
              <a:tabLst>
                <a:tab pos="392430" algn="l"/>
              </a:tabLst>
            </a:pPr>
            <a:r>
              <a:rPr sz="2800" spc="-20" dirty="0">
                <a:latin typeface="Calibri"/>
                <a:cs typeface="Calibri"/>
              </a:rPr>
              <a:t>R</a:t>
            </a:r>
            <a:r>
              <a:rPr sz="2800" spc="-5" dirty="0">
                <a:latin typeface="Calibri"/>
                <a:cs typeface="Calibri"/>
              </a:rPr>
              <a:t>e</a:t>
            </a:r>
            <a:r>
              <a:rPr sz="2800" spc="-20" dirty="0">
                <a:latin typeface="Calibri"/>
                <a:cs typeface="Calibri"/>
              </a:rPr>
              <a:t>-der</a:t>
            </a:r>
            <a:r>
              <a:rPr sz="2800" dirty="0">
                <a:latin typeface="Calibri"/>
                <a:cs typeface="Calibri"/>
              </a:rPr>
              <a:t>i</a:t>
            </a:r>
            <a:r>
              <a:rPr sz="2800" spc="-15" dirty="0">
                <a:latin typeface="Calibri"/>
                <a:cs typeface="Calibri"/>
              </a:rPr>
              <a:t>ve</a:t>
            </a:r>
            <a:r>
              <a:rPr sz="2800" spc="155" dirty="0">
                <a:latin typeface="Times New Roman"/>
                <a:cs typeface="Times New Roman"/>
              </a:rPr>
              <a:t> </a:t>
            </a:r>
            <a:r>
              <a:rPr sz="2800" spc="-15" dirty="0">
                <a:latin typeface="Calibri"/>
                <a:cs typeface="Calibri"/>
              </a:rPr>
              <a:t>the</a:t>
            </a:r>
            <a:r>
              <a:rPr sz="2800" spc="155" dirty="0">
                <a:latin typeface="Times New Roman"/>
                <a:cs typeface="Times New Roman"/>
              </a:rPr>
              <a:t> </a:t>
            </a:r>
            <a:r>
              <a:rPr sz="2800" spc="-20" dirty="0">
                <a:latin typeface="Calibri"/>
                <a:cs typeface="Calibri"/>
              </a:rPr>
              <a:t>s</a:t>
            </a:r>
            <a:r>
              <a:rPr sz="2800" spc="-5" dirty="0">
                <a:latin typeface="Calibri"/>
                <a:cs typeface="Calibri"/>
              </a:rPr>
              <a:t>a</a:t>
            </a:r>
            <a:r>
              <a:rPr sz="2800" spc="-20" dirty="0">
                <a:latin typeface="Calibri"/>
                <a:cs typeface="Calibri"/>
              </a:rPr>
              <a:t>me</a:t>
            </a:r>
            <a:r>
              <a:rPr sz="2800" spc="155" dirty="0">
                <a:latin typeface="Times New Roman"/>
                <a:cs typeface="Times New Roman"/>
              </a:rPr>
              <a:t> </a:t>
            </a:r>
            <a:r>
              <a:rPr sz="2800" spc="-20" dirty="0">
                <a:latin typeface="Calibri"/>
                <a:cs typeface="Calibri"/>
              </a:rPr>
              <a:t>bro</a:t>
            </a:r>
            <a:r>
              <a:rPr sz="2800" spc="-5" dirty="0">
                <a:latin typeface="Calibri"/>
                <a:cs typeface="Calibri"/>
              </a:rPr>
              <a:t>a</a:t>
            </a:r>
            <a:r>
              <a:rPr sz="2800" spc="-20" dirty="0">
                <a:latin typeface="Calibri"/>
                <a:cs typeface="Calibri"/>
              </a:rPr>
              <a:t>den</a:t>
            </a:r>
            <a:r>
              <a:rPr sz="2800" spc="-5" dirty="0">
                <a:latin typeface="Calibri"/>
                <a:cs typeface="Calibri"/>
              </a:rPr>
              <a:t>i</a:t>
            </a:r>
            <a:r>
              <a:rPr sz="2800" spc="-20" dirty="0">
                <a:latin typeface="Calibri"/>
                <a:cs typeface="Calibri"/>
              </a:rPr>
              <a:t>n</a:t>
            </a:r>
            <a:r>
              <a:rPr sz="2800" spc="-15" dirty="0">
                <a:latin typeface="Calibri"/>
                <a:cs typeface="Calibri"/>
              </a:rPr>
              <a:t>g</a:t>
            </a:r>
            <a:r>
              <a:rPr sz="2800" spc="16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165" dirty="0">
                <a:latin typeface="Times New Roman"/>
                <a:cs typeface="Times New Roman"/>
              </a:rPr>
              <a:t> </a:t>
            </a:r>
            <a:r>
              <a:rPr sz="2800" spc="-20" dirty="0">
                <a:latin typeface="Calibri"/>
                <a:cs typeface="Calibri"/>
              </a:rPr>
              <a:t>R</a:t>
            </a:r>
            <a:r>
              <a:rPr sz="2800" spc="-10" dirty="0">
                <a:latin typeface="Calibri"/>
                <a:cs typeface="Calibri"/>
              </a:rPr>
              <a:t>a</a:t>
            </a:r>
            <a:r>
              <a:rPr sz="2800" spc="-20" dirty="0">
                <a:latin typeface="Calibri"/>
                <a:cs typeface="Calibri"/>
              </a:rPr>
              <a:t>b</a:t>
            </a:r>
            <a:r>
              <a:rPr sz="2800" spc="-10" dirty="0">
                <a:latin typeface="Calibri"/>
                <a:cs typeface="Calibri"/>
              </a:rPr>
              <a:t>i</a:t>
            </a:r>
            <a:r>
              <a:rPr sz="2800" spc="160" dirty="0">
                <a:latin typeface="Times New Roman"/>
                <a:cs typeface="Times New Roman"/>
              </a:rPr>
              <a:t> </a:t>
            </a:r>
            <a:r>
              <a:rPr sz="2800" spc="-15" dirty="0">
                <a:latin typeface="Calibri"/>
                <a:cs typeface="Calibri"/>
              </a:rPr>
              <a:t>f</a:t>
            </a:r>
            <a:r>
              <a:rPr sz="2800" spc="-10" dirty="0">
                <a:latin typeface="Calibri"/>
                <a:cs typeface="Calibri"/>
              </a:rPr>
              <a:t>l</a:t>
            </a:r>
            <a:r>
              <a:rPr sz="2800" spc="-20" dirty="0">
                <a:latin typeface="Calibri"/>
                <a:cs typeface="Calibri"/>
              </a:rPr>
              <a:t>opp</a:t>
            </a:r>
            <a:r>
              <a:rPr sz="2800" spc="-10" dirty="0">
                <a:latin typeface="Calibri"/>
                <a:cs typeface="Calibri"/>
              </a:rPr>
              <a:t>i</a:t>
            </a:r>
            <a:r>
              <a:rPr sz="2800" spc="-20" dirty="0">
                <a:latin typeface="Calibri"/>
                <a:cs typeface="Calibri"/>
              </a:rPr>
              <a:t>n</a:t>
            </a:r>
            <a:r>
              <a:rPr sz="2800" spc="-15" dirty="0">
                <a:latin typeface="Calibri"/>
                <a:cs typeface="Calibri"/>
              </a:rPr>
              <a:t>g</a:t>
            </a:r>
            <a:r>
              <a:rPr sz="2800" spc="165" dirty="0">
                <a:latin typeface="Times New Roman"/>
                <a:cs typeface="Times New Roman"/>
              </a:rPr>
              <a:t> </a:t>
            </a:r>
            <a:r>
              <a:rPr sz="2800" spc="-15" dirty="0">
                <a:latin typeface="Calibri"/>
                <a:cs typeface="Calibri"/>
              </a:rPr>
              <a:t>to</a:t>
            </a:r>
            <a:r>
              <a:rPr sz="2800" spc="160" dirty="0">
                <a:latin typeface="Times New Roman"/>
                <a:cs typeface="Times New Roman"/>
              </a:rPr>
              <a:t> </a:t>
            </a:r>
            <a:r>
              <a:rPr sz="2800" dirty="0">
                <a:latin typeface="Calibri"/>
                <a:cs typeface="Calibri"/>
              </a:rPr>
              <a:t>i</a:t>
            </a:r>
            <a:r>
              <a:rPr sz="2800" spc="5" dirty="0">
                <a:latin typeface="Calibri"/>
                <a:cs typeface="Calibri"/>
              </a:rPr>
              <a:t>l</a:t>
            </a:r>
            <a:r>
              <a:rPr sz="2800" dirty="0">
                <a:latin typeface="Calibri"/>
                <a:cs typeface="Calibri"/>
              </a:rPr>
              <a:t>l</a:t>
            </a:r>
            <a:r>
              <a:rPr sz="2800" spc="-30" dirty="0">
                <a:latin typeface="Calibri"/>
                <a:cs typeface="Calibri"/>
              </a:rPr>
              <a:t>u</a:t>
            </a:r>
            <a:r>
              <a:rPr sz="2800" spc="-15" dirty="0">
                <a:latin typeface="Calibri"/>
                <a:cs typeface="Calibri"/>
              </a:rPr>
              <a:t>mi</a:t>
            </a:r>
            <a:r>
              <a:rPr sz="2800" spc="-20" dirty="0">
                <a:latin typeface="Calibri"/>
                <a:cs typeface="Calibri"/>
              </a:rPr>
              <a:t>nat</a:t>
            </a:r>
            <a:r>
              <a:rPr sz="2800" spc="-15" dirty="0">
                <a:latin typeface="Calibri"/>
                <a:cs typeface="Calibri"/>
              </a:rPr>
              <a:t>e</a:t>
            </a:r>
            <a:r>
              <a:rPr sz="2800" spc="170" dirty="0">
                <a:latin typeface="Times New Roman"/>
                <a:cs typeface="Times New Roman"/>
              </a:rPr>
              <a:t> </a:t>
            </a:r>
            <a:r>
              <a:rPr sz="2800" spc="-5" dirty="0">
                <a:latin typeface="Calibri"/>
                <a:cs typeface="Calibri"/>
              </a:rPr>
              <a:t>t</a:t>
            </a:r>
            <a:r>
              <a:rPr sz="2800" spc="-20" dirty="0">
                <a:latin typeface="Calibri"/>
                <a:cs typeface="Calibri"/>
              </a:rPr>
              <a:t>he</a:t>
            </a:r>
            <a:r>
              <a:rPr sz="2800" spc="-15" dirty="0">
                <a:latin typeface="Times New Roman"/>
                <a:cs typeface="Times New Roman"/>
              </a:rPr>
              <a:t> </a:t>
            </a:r>
            <a:r>
              <a:rPr sz="2800" spc="-20" dirty="0">
                <a:latin typeface="Calibri"/>
                <a:cs typeface="Calibri"/>
              </a:rPr>
              <a:t>under</a:t>
            </a:r>
            <a:r>
              <a:rPr sz="2800" spc="-5" dirty="0">
                <a:latin typeface="Calibri"/>
                <a:cs typeface="Calibri"/>
              </a:rPr>
              <a:t>l</a:t>
            </a:r>
            <a:r>
              <a:rPr sz="2800" spc="-15" dirty="0">
                <a:latin typeface="Calibri"/>
                <a:cs typeface="Calibri"/>
              </a:rPr>
              <a:t>y</a:t>
            </a:r>
            <a:r>
              <a:rPr sz="2800" spc="-5"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20" dirty="0">
                <a:latin typeface="Calibri"/>
                <a:cs typeface="Calibri"/>
              </a:rPr>
              <a:t>phys</a:t>
            </a:r>
            <a:r>
              <a:rPr sz="2800" spc="-10" dirty="0">
                <a:latin typeface="Calibri"/>
                <a:cs typeface="Calibri"/>
              </a:rPr>
              <a:t>ic</a:t>
            </a:r>
            <a:r>
              <a:rPr sz="2800" spc="-15" dirty="0">
                <a:latin typeface="Calibri"/>
                <a:cs typeface="Calibri"/>
              </a:rPr>
              <a:t>s.</a:t>
            </a:r>
            <a:endParaRPr sz="2800" dirty="0">
              <a:latin typeface="Calibri"/>
              <a:cs typeface="Calibri"/>
            </a:endParaRPr>
          </a:p>
          <a:p>
            <a:pPr marL="12700" marR="5080">
              <a:lnSpc>
                <a:spcPct val="127099"/>
              </a:lnSpc>
              <a:spcBef>
                <a:spcPts val="905"/>
              </a:spcBef>
              <a:buFont typeface="Calibri"/>
              <a:buAutoNum type="arabicPeriod" startAt="4"/>
              <a:tabLst>
                <a:tab pos="390525" algn="l"/>
              </a:tabLst>
            </a:pPr>
            <a:r>
              <a:rPr sz="2800" spc="-20" dirty="0">
                <a:latin typeface="Calibri"/>
                <a:cs typeface="Calibri"/>
              </a:rPr>
              <a:t>Conc</a:t>
            </a:r>
            <a:r>
              <a:rPr sz="2800" spc="-10" dirty="0">
                <a:latin typeface="Calibri"/>
                <a:cs typeface="Calibri"/>
              </a:rPr>
              <a:t>l</a:t>
            </a:r>
            <a:r>
              <a:rPr sz="2800" spc="-20" dirty="0">
                <a:latin typeface="Calibri"/>
                <a:cs typeface="Calibri"/>
              </a:rPr>
              <a:t>u</a:t>
            </a:r>
            <a:r>
              <a:rPr sz="2800" spc="-10" dirty="0">
                <a:latin typeface="Calibri"/>
                <a:cs typeface="Calibri"/>
              </a:rPr>
              <a:t>d</a:t>
            </a:r>
            <a:r>
              <a:rPr sz="2800" spc="-15" dirty="0">
                <a:latin typeface="Calibri"/>
                <a:cs typeface="Calibri"/>
              </a:rPr>
              <a:t>e</a:t>
            </a:r>
            <a:r>
              <a:rPr sz="2800" spc="15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140" dirty="0">
                <a:latin typeface="Times New Roman"/>
                <a:cs typeface="Times New Roman"/>
              </a:rPr>
              <a:t> </a:t>
            </a:r>
            <a:r>
              <a:rPr sz="2800" spc="-15" dirty="0">
                <a:latin typeface="Calibri"/>
                <a:cs typeface="Calibri"/>
              </a:rPr>
              <a:t>experi</a:t>
            </a:r>
            <a:r>
              <a:rPr sz="2800" spc="-20" dirty="0">
                <a:latin typeface="Calibri"/>
                <a:cs typeface="Calibri"/>
              </a:rPr>
              <a:t>me</a:t>
            </a:r>
            <a:r>
              <a:rPr sz="2800" spc="-25" dirty="0">
                <a:latin typeface="Calibri"/>
                <a:cs typeface="Calibri"/>
              </a:rPr>
              <a:t>n</a:t>
            </a:r>
            <a:r>
              <a:rPr sz="2800" spc="-15" dirty="0">
                <a:latin typeface="Calibri"/>
                <a:cs typeface="Calibri"/>
              </a:rPr>
              <a:t>ta</a:t>
            </a:r>
            <a:r>
              <a:rPr sz="2800" spc="-5" dirty="0">
                <a:latin typeface="Calibri"/>
                <a:cs typeface="Calibri"/>
              </a:rPr>
              <a:t>l</a:t>
            </a:r>
            <a:r>
              <a:rPr sz="2800" dirty="0">
                <a:latin typeface="Calibri"/>
                <a:cs typeface="Calibri"/>
              </a:rPr>
              <a:t>l</a:t>
            </a:r>
            <a:r>
              <a:rPr sz="2800" spc="-15" dirty="0">
                <a:latin typeface="Calibri"/>
                <a:cs typeface="Calibri"/>
              </a:rPr>
              <a:t>y</a:t>
            </a:r>
            <a:r>
              <a:rPr sz="2800" spc="155" dirty="0">
                <a:latin typeface="Times New Roman"/>
                <a:cs typeface="Times New Roman"/>
              </a:rPr>
              <a:t> </a:t>
            </a:r>
            <a:r>
              <a:rPr sz="2800" spc="-15" dirty="0">
                <a:latin typeface="Calibri"/>
                <a:cs typeface="Calibri"/>
              </a:rPr>
              <a:t>relevant</a:t>
            </a:r>
            <a:r>
              <a:rPr sz="2800" spc="135"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d</a:t>
            </a:r>
            <a:r>
              <a:rPr sz="2800" spc="15" dirty="0">
                <a:latin typeface="Calibri"/>
                <a:cs typeface="Calibri"/>
              </a:rPr>
              <a:t>e</a:t>
            </a:r>
            <a:r>
              <a:rPr sz="2800" spc="-20" dirty="0">
                <a:latin typeface="Calibri"/>
                <a:cs typeface="Calibri"/>
              </a:rPr>
              <a:t>-ba</a:t>
            </a:r>
            <a:r>
              <a:rPr sz="2800" spc="-10" dirty="0">
                <a:latin typeface="Calibri"/>
                <a:cs typeface="Calibri"/>
              </a:rPr>
              <a:t>n</a:t>
            </a:r>
            <a:r>
              <a:rPr sz="2800" spc="-20" dirty="0">
                <a:latin typeface="Calibri"/>
                <a:cs typeface="Calibri"/>
              </a:rPr>
              <a:t>d</a:t>
            </a:r>
            <a:r>
              <a:rPr sz="2800" spc="-15" dirty="0">
                <a:latin typeface="Calibri"/>
                <a:cs typeface="Calibri"/>
              </a:rPr>
              <a:t>s</a:t>
            </a:r>
            <a:r>
              <a:rPr sz="2800" spc="155" dirty="0">
                <a:latin typeface="Times New Roman"/>
                <a:cs typeface="Times New Roman"/>
              </a:rPr>
              <a:t> </a:t>
            </a:r>
            <a:r>
              <a:rPr sz="2800" dirty="0">
                <a:latin typeface="Calibri"/>
                <a:cs typeface="Calibri"/>
              </a:rPr>
              <a:t>i</a:t>
            </a:r>
            <a:r>
              <a:rPr sz="2800" spc="-15" dirty="0">
                <a:latin typeface="Calibri"/>
                <a:cs typeface="Calibri"/>
              </a:rPr>
              <a:t>n</a:t>
            </a:r>
            <a:r>
              <a:rPr sz="2800" spc="145" dirty="0">
                <a:latin typeface="Times New Roman"/>
                <a:cs typeface="Times New Roman"/>
              </a:rPr>
              <a:t> </a:t>
            </a:r>
            <a:r>
              <a:rPr sz="2800" spc="-15" dirty="0">
                <a:latin typeface="Calibri"/>
                <a:cs typeface="Calibri"/>
              </a:rPr>
              <a:t>a</a:t>
            </a:r>
            <a:r>
              <a:rPr sz="2800" spc="140" dirty="0">
                <a:latin typeface="Times New Roman"/>
                <a:cs typeface="Times New Roman"/>
              </a:rPr>
              <a:t> </a:t>
            </a:r>
            <a:r>
              <a:rPr sz="2800" spc="-25" dirty="0">
                <a:latin typeface="Calibri"/>
                <a:cs typeface="Calibri"/>
              </a:rPr>
              <a:t>pum</a:t>
            </a:r>
            <a:r>
              <a:rPr sz="2800" spc="-5" dirty="0">
                <a:latin typeface="Calibri"/>
                <a:cs typeface="Calibri"/>
              </a:rPr>
              <a:t>p</a:t>
            </a:r>
            <a:r>
              <a:rPr sz="2800" spc="-20" dirty="0">
                <a:latin typeface="Calibri"/>
                <a:cs typeface="Calibri"/>
              </a:rPr>
              <a:t>–pro</a:t>
            </a:r>
            <a:r>
              <a:rPr sz="2800" spc="-5" dirty="0">
                <a:latin typeface="Calibri"/>
                <a:cs typeface="Calibri"/>
              </a:rPr>
              <a:t>b</a:t>
            </a:r>
            <a:r>
              <a:rPr sz="2800" spc="-15" dirty="0">
                <a:latin typeface="Calibri"/>
                <a:cs typeface="Calibri"/>
              </a:rPr>
              <a:t>e</a:t>
            </a:r>
            <a:r>
              <a:rPr sz="2800" spc="-10" dirty="0">
                <a:latin typeface="Times New Roman"/>
                <a:cs typeface="Times New Roman"/>
              </a:rPr>
              <a:t> </a:t>
            </a:r>
            <a:r>
              <a:rPr sz="2800" spc="-15" dirty="0">
                <a:latin typeface="Calibri"/>
                <a:cs typeface="Calibri"/>
              </a:rPr>
              <a:t>arrangement.</a:t>
            </a:r>
            <a:endParaRPr sz="2800" dirty="0">
              <a:latin typeface="Calibri"/>
              <a:cs typeface="Calibri"/>
            </a:endParaRPr>
          </a:p>
          <a:p>
            <a:pPr marL="12700">
              <a:lnSpc>
                <a:spcPct val="100000"/>
              </a:lnSpc>
              <a:spcBef>
                <a:spcPts val="1815"/>
              </a:spcBef>
            </a:pPr>
            <a:r>
              <a:rPr sz="2800" spc="-15" dirty="0">
                <a:latin typeface="Calibri"/>
                <a:cs typeface="Calibri"/>
              </a:rPr>
              <a:t>---</a:t>
            </a:r>
            <a:endParaRPr sz="28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250190">
              <a:lnSpc>
                <a:spcPct val="100000"/>
              </a:lnSpc>
            </a:pPr>
            <a:r>
              <a:rPr spc="-15" dirty="0"/>
              <a:t>Sl</a:t>
            </a:r>
            <a:r>
              <a:rPr spc="-5" dirty="0"/>
              <a:t>i</a:t>
            </a:r>
            <a:r>
              <a:rPr spc="-20" dirty="0"/>
              <a:t>de</a:t>
            </a:r>
            <a:r>
              <a:rPr spc="-5" dirty="0"/>
              <a:t> </a:t>
            </a:r>
            <a:r>
              <a:rPr spc="-20" dirty="0"/>
              <a:t>1</a:t>
            </a:r>
            <a:r>
              <a:rPr spc="-30" dirty="0"/>
              <a:t>7</a:t>
            </a:r>
            <a:r>
              <a:rPr spc="-10" dirty="0"/>
              <a:t>: </a:t>
            </a:r>
            <a:r>
              <a:rPr spc="-30" dirty="0"/>
              <a:t>Pum</a:t>
            </a:r>
            <a:r>
              <a:rPr spc="-15" dirty="0"/>
              <a:t>p</a:t>
            </a:r>
            <a:r>
              <a:rPr spc="-10" dirty="0">
                <a:latin typeface="Calibri"/>
                <a:cs typeface="Calibri"/>
              </a:rPr>
              <a:t>–</a:t>
            </a:r>
            <a:r>
              <a:rPr spc="-25" dirty="0"/>
              <a:t>P</a:t>
            </a:r>
            <a:r>
              <a:rPr spc="-10" dirty="0"/>
              <a:t>r</a:t>
            </a:r>
            <a:r>
              <a:rPr spc="-20" dirty="0"/>
              <a:t>obe Scenar</a:t>
            </a:r>
            <a:r>
              <a:rPr spc="-5" dirty="0"/>
              <a:t>i</a:t>
            </a:r>
            <a:r>
              <a:rPr spc="-15" dirty="0"/>
              <a:t>o &amp; Autle</a:t>
            </a:r>
            <a:r>
              <a:rPr spc="15" dirty="0"/>
              <a:t>r</a:t>
            </a:r>
            <a:r>
              <a:rPr spc="-35" dirty="0">
                <a:latin typeface="Calibri"/>
                <a:cs typeface="Calibri"/>
              </a:rPr>
              <a:t>–</a:t>
            </a:r>
            <a:r>
              <a:rPr spc="-25" dirty="0"/>
              <a:t>Towne</a:t>
            </a:r>
            <a:r>
              <a:rPr spc="-5" dirty="0"/>
              <a:t>s</a:t>
            </a:r>
            <a:r>
              <a:rPr spc="-20" dirty="0">
                <a:latin typeface="Calibri"/>
                <a:cs typeface="Calibri"/>
              </a:rPr>
              <a:t>–</a:t>
            </a:r>
            <a:r>
              <a:rPr spc="-25" dirty="0"/>
              <a:t>Type</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225425" marR="220345" algn="ctr">
              <a:lnSpc>
                <a:spcPct val="100000"/>
              </a:lnSpc>
            </a:pPr>
            <a:r>
              <a:rPr sz="3400" b="1" u="heavy" spc="-15" dirty="0">
                <a:solidFill>
                  <a:srgbClr val="0000FF"/>
                </a:solidFill>
                <a:latin typeface="Calibri"/>
                <a:cs typeface="Calibri"/>
              </a:rPr>
              <a:t>Side</a:t>
            </a:r>
            <a:r>
              <a:rPr sz="3400" b="1" u="heavy" spc="-20" dirty="0">
                <a:solidFill>
                  <a:srgbClr val="0000FF"/>
                </a:solidFill>
                <a:latin typeface="Calibri"/>
                <a:cs typeface="Calibri"/>
              </a:rPr>
              <a:t>bands</a:t>
            </a:r>
            <a:endParaRPr sz="3400">
              <a:latin typeface="Calibri"/>
              <a:cs typeface="Calibri"/>
            </a:endParaRPr>
          </a:p>
          <a:p>
            <a:pPr marL="462280" indent="-228600">
              <a:lnSpc>
                <a:spcPct val="100000"/>
              </a:lnSpc>
              <a:spcBef>
                <a:spcPts val="2195"/>
              </a:spcBef>
              <a:buFont typeface="Symbol"/>
              <a:buChar char=""/>
              <a:tabLst>
                <a:tab pos="462915" algn="l"/>
              </a:tabLst>
            </a:pPr>
            <a:r>
              <a:rPr spc="-20" dirty="0"/>
              <a:t>Stron</a:t>
            </a:r>
            <a:r>
              <a:rPr spc="-15" dirty="0"/>
              <a:t>g</a:t>
            </a:r>
            <a:r>
              <a:rPr spc="-55" dirty="0">
                <a:latin typeface="Times New Roman"/>
                <a:cs typeface="Times New Roman"/>
              </a:rPr>
              <a:t> </a:t>
            </a:r>
            <a:r>
              <a:rPr spc="-10" dirty="0">
                <a:latin typeface="Calibri"/>
                <a:cs typeface="Calibri"/>
              </a:rPr>
              <a:t>“</a:t>
            </a:r>
            <a:r>
              <a:rPr spc="-20" dirty="0"/>
              <a:t>p</a:t>
            </a:r>
            <a:r>
              <a:rPr spc="-5" dirty="0"/>
              <a:t>u</a:t>
            </a:r>
            <a:r>
              <a:rPr spc="-25" dirty="0"/>
              <a:t>m</a:t>
            </a:r>
            <a:r>
              <a:rPr spc="-20" dirty="0"/>
              <a:t>p</a:t>
            </a:r>
            <a:r>
              <a:rPr spc="-15" dirty="0">
                <a:latin typeface="Calibri"/>
                <a:cs typeface="Calibri"/>
              </a:rPr>
              <a:t>”</a:t>
            </a:r>
            <a:r>
              <a:rPr spc="10" dirty="0">
                <a:latin typeface="Calibri"/>
                <a:cs typeface="Calibri"/>
              </a:rPr>
              <a:t> </a:t>
            </a:r>
            <a:r>
              <a:rPr dirty="0"/>
              <a:t>l</a:t>
            </a:r>
            <a:r>
              <a:rPr spc="-10" dirty="0"/>
              <a:t>a</a:t>
            </a:r>
            <a:r>
              <a:rPr spc="-20" dirty="0"/>
              <a:t>se</a:t>
            </a:r>
            <a:r>
              <a:rPr spc="-10" dirty="0"/>
              <a:t>r</a:t>
            </a:r>
            <a:r>
              <a:rPr spc="-65" dirty="0">
                <a:latin typeface="Times New Roman"/>
                <a:cs typeface="Times New Roman"/>
              </a:rPr>
              <a:t> </a:t>
            </a:r>
            <a:r>
              <a:rPr spc="-15" dirty="0"/>
              <a:t>exactly</a:t>
            </a:r>
            <a:r>
              <a:rPr spc="-65" dirty="0">
                <a:latin typeface="Times New Roman"/>
                <a:cs typeface="Times New Roman"/>
              </a:rPr>
              <a:t> </a:t>
            </a:r>
            <a:r>
              <a:rPr spc="-15" dirty="0"/>
              <a:t>re</a:t>
            </a:r>
            <a:r>
              <a:rPr spc="-30" dirty="0"/>
              <a:t>s</a:t>
            </a:r>
            <a:r>
              <a:rPr spc="-20" dirty="0"/>
              <a:t>onan</a:t>
            </a:r>
            <a:r>
              <a:rPr spc="-5" dirty="0"/>
              <a:t>t</a:t>
            </a:r>
            <a:r>
              <a:rPr spc="-10" dirty="0"/>
              <a:t>:</a:t>
            </a:r>
            <a:r>
              <a:rPr spc="-70" dirty="0">
                <a:latin typeface="Times New Roman"/>
                <a:cs typeface="Times New Roman"/>
              </a:rPr>
              <a:t> </a:t>
            </a:r>
            <a:r>
              <a:rPr dirty="0"/>
              <a:t>l</a:t>
            </a:r>
            <a:r>
              <a:rPr spc="-10" dirty="0"/>
              <a:t>a</a:t>
            </a:r>
            <a:r>
              <a:rPr spc="-15" dirty="0"/>
              <a:t>rge</a:t>
            </a:r>
            <a:r>
              <a:rPr spc="-45" dirty="0">
                <a:latin typeface="Times New Roman"/>
                <a:cs typeface="Times New Roman"/>
              </a:rPr>
              <a:t> </a:t>
            </a:r>
            <a:r>
              <a:rPr spc="-85" dirty="0">
                <a:latin typeface="Cambria Math"/>
                <a:cs typeface="Cambria Math"/>
              </a:rPr>
              <a:t>𝛺</a:t>
            </a:r>
            <a:r>
              <a:rPr sz="3000" spc="179" baseline="-16666" dirty="0">
                <a:latin typeface="Calibri"/>
                <a:cs typeface="Calibri"/>
              </a:rPr>
              <a:t>R</a:t>
            </a:r>
            <a:r>
              <a:rPr sz="2800" dirty="0"/>
              <a:t>.</a:t>
            </a:r>
            <a:endParaRPr sz="2800">
              <a:latin typeface="Calibri"/>
              <a:cs typeface="Calibri"/>
            </a:endParaRPr>
          </a:p>
          <a:p>
            <a:pPr marL="462280" indent="-228600">
              <a:lnSpc>
                <a:spcPct val="100000"/>
              </a:lnSpc>
              <a:spcBef>
                <a:spcPts val="1955"/>
              </a:spcBef>
              <a:buFont typeface="Symbol"/>
              <a:buChar char=""/>
              <a:tabLst>
                <a:tab pos="462915" algn="l"/>
              </a:tabLst>
            </a:pPr>
            <a:r>
              <a:rPr spc="-20" dirty="0"/>
              <a:t>Weak</a:t>
            </a:r>
            <a:r>
              <a:rPr spc="-75" dirty="0">
                <a:latin typeface="Times New Roman"/>
                <a:cs typeface="Times New Roman"/>
              </a:rPr>
              <a:t> </a:t>
            </a:r>
            <a:r>
              <a:rPr spc="-10" dirty="0"/>
              <a:t>tu</a:t>
            </a:r>
            <a:r>
              <a:rPr spc="-20" dirty="0"/>
              <a:t>n</a:t>
            </a:r>
            <a:r>
              <a:rPr spc="-5" dirty="0"/>
              <a:t>a</a:t>
            </a:r>
            <a:r>
              <a:rPr spc="-20" dirty="0"/>
              <a:t>b</a:t>
            </a:r>
            <a:r>
              <a:rPr spc="-15" dirty="0"/>
              <a:t>le</a:t>
            </a:r>
            <a:r>
              <a:rPr spc="-60" dirty="0">
                <a:latin typeface="Times New Roman"/>
                <a:cs typeface="Times New Roman"/>
              </a:rPr>
              <a:t> </a:t>
            </a:r>
            <a:r>
              <a:rPr spc="-10" dirty="0">
                <a:latin typeface="Calibri"/>
                <a:cs typeface="Calibri"/>
              </a:rPr>
              <a:t>“</a:t>
            </a:r>
            <a:r>
              <a:rPr spc="-20" dirty="0"/>
              <a:t>prob</a:t>
            </a:r>
            <a:r>
              <a:rPr spc="-10" dirty="0"/>
              <a:t>e</a:t>
            </a:r>
            <a:r>
              <a:rPr spc="-15" dirty="0">
                <a:latin typeface="Calibri"/>
                <a:cs typeface="Calibri"/>
              </a:rPr>
              <a:t>”</a:t>
            </a:r>
            <a:r>
              <a:rPr spc="10" dirty="0">
                <a:latin typeface="Calibri"/>
                <a:cs typeface="Calibri"/>
              </a:rPr>
              <a:t> </a:t>
            </a:r>
            <a:r>
              <a:rPr dirty="0"/>
              <a:t>i</a:t>
            </a:r>
            <a:r>
              <a:rPr spc="-20" dirty="0"/>
              <a:t>nterro</a:t>
            </a:r>
            <a:r>
              <a:rPr dirty="0"/>
              <a:t>g</a:t>
            </a:r>
            <a:r>
              <a:rPr spc="-15" dirty="0"/>
              <a:t>ates</a:t>
            </a:r>
            <a:r>
              <a:rPr spc="-70" dirty="0">
                <a:latin typeface="Times New Roman"/>
                <a:cs typeface="Times New Roman"/>
              </a:rPr>
              <a:t> </a:t>
            </a:r>
            <a:r>
              <a:rPr spc="-15" dirty="0"/>
              <a:t>the</a:t>
            </a:r>
            <a:r>
              <a:rPr spc="-55" dirty="0">
                <a:latin typeface="Times New Roman"/>
                <a:cs typeface="Times New Roman"/>
              </a:rPr>
              <a:t> </a:t>
            </a:r>
            <a:r>
              <a:rPr spc="-20" dirty="0"/>
              <a:t>mod</a:t>
            </a:r>
            <a:r>
              <a:rPr spc="-15" dirty="0"/>
              <a:t>ified</a:t>
            </a:r>
            <a:r>
              <a:rPr spc="-75" dirty="0">
                <a:latin typeface="Times New Roman"/>
                <a:cs typeface="Times New Roman"/>
              </a:rPr>
              <a:t> </a:t>
            </a:r>
            <a:r>
              <a:rPr dirty="0"/>
              <a:t>a</a:t>
            </a:r>
            <a:r>
              <a:rPr spc="-20" dirty="0"/>
              <a:t>bsorpt</a:t>
            </a:r>
            <a:r>
              <a:rPr spc="-5" dirty="0"/>
              <a:t>i</a:t>
            </a:r>
            <a:r>
              <a:rPr spc="-15" dirty="0"/>
              <a:t>on</a:t>
            </a:r>
            <a:r>
              <a:rPr spc="-65" dirty="0">
                <a:latin typeface="Times New Roman"/>
                <a:cs typeface="Times New Roman"/>
              </a:rPr>
              <a:t> </a:t>
            </a:r>
            <a:r>
              <a:rPr spc="-20" dirty="0"/>
              <a:t>prof</a:t>
            </a:r>
            <a:r>
              <a:rPr spc="-10" dirty="0"/>
              <a:t>i</a:t>
            </a:r>
            <a:r>
              <a:rPr dirty="0"/>
              <a:t>l</a:t>
            </a:r>
            <a:r>
              <a:rPr spc="-15" dirty="0"/>
              <a:t>e.</a:t>
            </a:r>
          </a:p>
          <a:p>
            <a:pPr marL="462280" marR="5080" indent="-228600">
              <a:lnSpc>
                <a:spcPct val="126800"/>
              </a:lnSpc>
              <a:spcBef>
                <a:spcPts val="1065"/>
              </a:spcBef>
              <a:buFont typeface="Symbol"/>
              <a:buChar char=""/>
              <a:tabLst>
                <a:tab pos="462915" algn="l"/>
              </a:tabLst>
            </a:pPr>
            <a:r>
              <a:rPr spc="-15" dirty="0"/>
              <a:t>Popul</a:t>
            </a:r>
            <a:r>
              <a:rPr spc="-10" dirty="0"/>
              <a:t>ati</a:t>
            </a:r>
            <a:r>
              <a:rPr spc="-20" dirty="0"/>
              <a:t>on</a:t>
            </a:r>
            <a:r>
              <a:rPr spc="-15" dirty="0"/>
              <a:t>s</a:t>
            </a:r>
            <a:r>
              <a:rPr spc="220" dirty="0">
                <a:latin typeface="Times New Roman"/>
                <a:cs typeface="Times New Roman"/>
              </a:rPr>
              <a:t> </a:t>
            </a:r>
            <a:r>
              <a:rPr spc="-15" dirty="0"/>
              <a:t>and</a:t>
            </a:r>
            <a:r>
              <a:rPr spc="215" dirty="0">
                <a:latin typeface="Times New Roman"/>
                <a:cs typeface="Times New Roman"/>
              </a:rPr>
              <a:t> </a:t>
            </a:r>
            <a:r>
              <a:rPr spc="-15" dirty="0"/>
              <a:t>c</a:t>
            </a:r>
            <a:r>
              <a:rPr dirty="0"/>
              <a:t>o</a:t>
            </a:r>
            <a:r>
              <a:rPr spc="-20" dirty="0"/>
              <a:t>herence</a:t>
            </a:r>
            <a:r>
              <a:rPr spc="-15" dirty="0"/>
              <a:t>s</a:t>
            </a:r>
            <a:r>
              <a:rPr spc="240" dirty="0">
                <a:latin typeface="Times New Roman"/>
                <a:cs typeface="Times New Roman"/>
              </a:rPr>
              <a:t> </a:t>
            </a:r>
            <a:r>
              <a:rPr spc="-15" dirty="0"/>
              <a:t>are</a:t>
            </a:r>
            <a:r>
              <a:rPr spc="225" dirty="0">
                <a:latin typeface="Times New Roman"/>
                <a:cs typeface="Times New Roman"/>
              </a:rPr>
              <a:t> </a:t>
            </a:r>
            <a:r>
              <a:rPr spc="-15" dirty="0"/>
              <a:t>modulated</a:t>
            </a:r>
            <a:r>
              <a:rPr spc="220" dirty="0">
                <a:latin typeface="Times New Roman"/>
                <a:cs typeface="Times New Roman"/>
              </a:rPr>
              <a:t> </a:t>
            </a:r>
            <a:r>
              <a:rPr spc="-15" dirty="0"/>
              <a:t>at</a:t>
            </a:r>
            <a:r>
              <a:rPr spc="254" dirty="0">
                <a:latin typeface="Times New Roman"/>
                <a:cs typeface="Times New Roman"/>
              </a:rPr>
              <a:t> </a:t>
            </a:r>
            <a:r>
              <a:rPr spc="-85" dirty="0">
                <a:latin typeface="Cambria Math"/>
                <a:cs typeface="Cambria Math"/>
              </a:rPr>
              <a:t>𝛺</a:t>
            </a:r>
            <a:r>
              <a:rPr sz="3000" spc="179" baseline="-16666" dirty="0">
                <a:latin typeface="Calibri"/>
                <a:cs typeface="Calibri"/>
              </a:rPr>
              <a:t>R</a:t>
            </a:r>
            <a:r>
              <a:rPr sz="2800" spc="-10" dirty="0"/>
              <a:t>;</a:t>
            </a:r>
            <a:r>
              <a:rPr sz="2800" spc="200" dirty="0">
                <a:latin typeface="Times New Roman"/>
                <a:cs typeface="Times New Roman"/>
              </a:rPr>
              <a:t> </a:t>
            </a:r>
            <a:r>
              <a:rPr sz="2800" spc="-20" dirty="0"/>
              <a:t>prob</a:t>
            </a:r>
            <a:r>
              <a:rPr sz="2800" spc="-15" dirty="0"/>
              <a:t>e</a:t>
            </a:r>
            <a:r>
              <a:rPr sz="2800" spc="229" dirty="0">
                <a:latin typeface="Times New Roman"/>
                <a:cs typeface="Times New Roman"/>
              </a:rPr>
              <a:t> </a:t>
            </a:r>
            <a:r>
              <a:rPr sz="2800" spc="-20" dirty="0"/>
              <a:t>per</a:t>
            </a:r>
            <a:r>
              <a:rPr sz="2800" spc="-5" dirty="0"/>
              <a:t>c</a:t>
            </a:r>
            <a:r>
              <a:rPr sz="2800" spc="-15" dirty="0"/>
              <a:t>eives</a:t>
            </a:r>
            <a:r>
              <a:rPr sz="2800" spc="-10" dirty="0">
                <a:latin typeface="Times New Roman"/>
                <a:cs typeface="Times New Roman"/>
              </a:rPr>
              <a:t> </a:t>
            </a:r>
            <a:r>
              <a:rPr sz="2800" spc="-20" dirty="0"/>
              <a:t>s</a:t>
            </a:r>
            <a:r>
              <a:rPr sz="2800" spc="-10" dirty="0"/>
              <a:t>i</a:t>
            </a:r>
            <a:r>
              <a:rPr sz="2800" spc="-20" dirty="0"/>
              <a:t>deb</a:t>
            </a:r>
            <a:r>
              <a:rPr sz="2800" spc="-5" dirty="0"/>
              <a:t>a</a:t>
            </a:r>
            <a:r>
              <a:rPr sz="2800" spc="-20" dirty="0"/>
              <a:t>nd</a:t>
            </a:r>
            <a:r>
              <a:rPr sz="2800" spc="-15" dirty="0"/>
              <a:t>s</a:t>
            </a:r>
            <a:r>
              <a:rPr sz="2800" spc="-65" dirty="0">
                <a:latin typeface="Times New Roman"/>
                <a:cs typeface="Times New Roman"/>
              </a:rPr>
              <a:t> </a:t>
            </a:r>
            <a:r>
              <a:rPr sz="2800" spc="-15" dirty="0"/>
              <a:t>at</a:t>
            </a:r>
            <a:endParaRPr sz="2800">
              <a:latin typeface="Times New Roman"/>
              <a:cs typeface="Times New Roman"/>
            </a:endParaRPr>
          </a:p>
          <a:p>
            <a:pPr marL="225425" marR="219710" algn="ctr">
              <a:lnSpc>
                <a:spcPct val="100000"/>
              </a:lnSpc>
              <a:spcBef>
                <a:spcPts val="1814"/>
              </a:spcBef>
            </a:pPr>
            <a:r>
              <a:rPr spc="-30" dirty="0">
                <a:latin typeface="Cambria Math"/>
                <a:cs typeface="Cambria Math"/>
              </a:rPr>
              <a:t>𝜔</a:t>
            </a:r>
            <a:r>
              <a:rPr spc="220" dirty="0">
                <a:latin typeface="Cambria Math"/>
                <a:cs typeface="Cambria Math"/>
              </a:rPr>
              <a:t> </a:t>
            </a:r>
            <a:r>
              <a:rPr spc="-25" dirty="0">
                <a:latin typeface="Cambria Math"/>
                <a:cs typeface="Cambria Math"/>
              </a:rPr>
              <a:t>=</a:t>
            </a:r>
            <a:r>
              <a:rPr spc="160" dirty="0">
                <a:latin typeface="Cambria Math"/>
                <a:cs typeface="Cambria Math"/>
              </a:rPr>
              <a:t> </a:t>
            </a:r>
            <a:r>
              <a:rPr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𝛺</a:t>
            </a:r>
            <a:r>
              <a:rPr sz="3000" spc="179" baseline="-16666" dirty="0">
                <a:latin typeface="Calibri"/>
                <a:cs typeface="Calibri"/>
              </a:rPr>
              <a:t>R</a:t>
            </a:r>
            <a:r>
              <a:rPr sz="2800" spc="-10" dirty="0">
                <a:latin typeface="Cambria Math"/>
                <a:cs typeface="Cambria Math"/>
              </a:rPr>
              <a:t>.</a:t>
            </a:r>
            <a:endParaRPr sz="2800">
              <a:latin typeface="Cambria Math"/>
              <a:cs typeface="Cambria Math"/>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130300" y="968684"/>
            <a:ext cx="10161905" cy="365950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Requirement</a:t>
            </a:r>
            <a:r>
              <a:rPr sz="2800" spc="-80" dirty="0">
                <a:latin typeface="Times New Roman"/>
                <a:cs typeface="Times New Roman"/>
              </a:rPr>
              <a:t> </a:t>
            </a:r>
            <a:r>
              <a:rPr sz="2800" spc="-15" dirty="0">
                <a:latin typeface="Calibri"/>
                <a:cs typeface="Calibri"/>
              </a:rPr>
              <a:t>for</a:t>
            </a:r>
            <a:r>
              <a:rPr sz="2800" spc="-70" dirty="0">
                <a:latin typeface="Times New Roman"/>
                <a:cs typeface="Times New Roman"/>
              </a:rPr>
              <a:t> </a:t>
            </a:r>
            <a:r>
              <a:rPr sz="2800" spc="-15" dirty="0">
                <a:latin typeface="Calibri"/>
                <a:cs typeface="Calibri"/>
              </a:rPr>
              <a:t>c</a:t>
            </a:r>
            <a:r>
              <a:rPr sz="2800" spc="-5" dirty="0">
                <a:latin typeface="Calibri"/>
                <a:cs typeface="Calibri"/>
              </a:rPr>
              <a:t>l</a:t>
            </a:r>
            <a:r>
              <a:rPr sz="2800" spc="-15" dirty="0">
                <a:latin typeface="Calibri"/>
                <a:cs typeface="Calibri"/>
              </a:rPr>
              <a:t>early</a:t>
            </a:r>
            <a:r>
              <a:rPr sz="2800" spc="-60" dirty="0">
                <a:latin typeface="Times New Roman"/>
                <a:cs typeface="Times New Roman"/>
              </a:rPr>
              <a:t> </a:t>
            </a:r>
            <a:r>
              <a:rPr sz="2800" spc="-15" dirty="0">
                <a:latin typeface="Calibri"/>
                <a:cs typeface="Calibri"/>
              </a:rPr>
              <a:t>resolved</a:t>
            </a:r>
            <a:r>
              <a:rPr sz="2800" spc="-75" dirty="0">
                <a:latin typeface="Times New Roman"/>
                <a:cs typeface="Times New Roman"/>
              </a:rPr>
              <a:t> </a:t>
            </a:r>
            <a:r>
              <a:rPr sz="2800" spc="-20" dirty="0">
                <a:latin typeface="Calibri"/>
                <a:cs typeface="Calibri"/>
              </a:rPr>
              <a:t>d</a:t>
            </a:r>
            <a:r>
              <a:rPr sz="2800" spc="-5" dirty="0">
                <a:latin typeface="Calibri"/>
                <a:cs typeface="Calibri"/>
              </a:rPr>
              <a:t>o</a:t>
            </a:r>
            <a:r>
              <a:rPr sz="2800" spc="-20" dirty="0">
                <a:latin typeface="Calibri"/>
                <a:cs typeface="Calibri"/>
              </a:rPr>
              <a:t>ub</a:t>
            </a:r>
            <a:r>
              <a:rPr sz="2800" spc="-10" dirty="0">
                <a:latin typeface="Calibri"/>
                <a:cs typeface="Calibri"/>
              </a:rPr>
              <a:t>let</a:t>
            </a:r>
            <a:endParaRPr sz="2800">
              <a:latin typeface="Calibri"/>
              <a:cs typeface="Calibri"/>
            </a:endParaRPr>
          </a:p>
          <a:p>
            <a:pPr marR="224790" algn="ctr">
              <a:lnSpc>
                <a:spcPct val="100000"/>
              </a:lnSpc>
              <a:spcBef>
                <a:spcPts val="1800"/>
              </a:spcBef>
            </a:pPr>
            <a:r>
              <a:rPr sz="2800" spc="-85" dirty="0">
                <a:latin typeface="Cambria Math"/>
                <a:cs typeface="Cambria Math"/>
              </a:rPr>
              <a:t>𝛺</a:t>
            </a:r>
            <a:r>
              <a:rPr sz="3000" baseline="-16666" dirty="0">
                <a:latin typeface="Calibri"/>
                <a:cs typeface="Calibri"/>
              </a:rPr>
              <a:t>R </a:t>
            </a:r>
            <a:r>
              <a:rPr sz="3000" spc="-7" baseline="-16666" dirty="0">
                <a:latin typeface="Calibri"/>
                <a:cs typeface="Calibri"/>
              </a:rPr>
              <a:t> </a:t>
            </a:r>
            <a:r>
              <a:rPr sz="2800" spc="-25" dirty="0">
                <a:latin typeface="Cambria Math"/>
                <a:cs typeface="Cambria Math"/>
              </a:rPr>
              <a:t>&gt;</a:t>
            </a:r>
            <a:r>
              <a:rPr sz="2800" spc="155" dirty="0">
                <a:latin typeface="Cambria Math"/>
                <a:cs typeface="Cambria Math"/>
              </a:rPr>
              <a:t> </a:t>
            </a:r>
            <a:r>
              <a:rPr sz="2800" spc="-300" dirty="0">
                <a:latin typeface="Cambria Math"/>
                <a:cs typeface="Cambria Math"/>
              </a:rPr>
              <a:t>𝛾</a:t>
            </a:r>
            <a:r>
              <a:rPr sz="3000" spc="172" baseline="-16666" dirty="0">
                <a:latin typeface="Calibri"/>
                <a:cs typeface="Calibri"/>
              </a:rPr>
              <a:t>s</a:t>
            </a:r>
            <a:r>
              <a:rPr sz="2800" spc="-10" dirty="0">
                <a:latin typeface="Cambria Math"/>
                <a:cs typeface="Cambria Math"/>
              </a:rPr>
              <a:t>.</a:t>
            </a:r>
            <a:endParaRPr sz="2800">
              <a:latin typeface="Cambria Math"/>
              <a:cs typeface="Cambria Math"/>
            </a:endParaRPr>
          </a:p>
          <a:p>
            <a:pPr marL="241300" indent="-228600">
              <a:lnSpc>
                <a:spcPct val="100000"/>
              </a:lnSpc>
              <a:spcBef>
                <a:spcPts val="1800"/>
              </a:spcBef>
              <a:buFont typeface="Symbol"/>
              <a:buChar char=""/>
              <a:tabLst>
                <a:tab pos="241935" algn="l"/>
              </a:tabLst>
            </a:pPr>
            <a:r>
              <a:rPr sz="2800" spc="-20" dirty="0">
                <a:latin typeface="Calibri"/>
                <a:cs typeface="Calibri"/>
              </a:rPr>
              <a:t>Observe</a:t>
            </a:r>
            <a:r>
              <a:rPr sz="2800" spc="-15" dirty="0">
                <a:latin typeface="Calibri"/>
                <a:cs typeface="Calibri"/>
              </a:rPr>
              <a:t>d</a:t>
            </a:r>
            <a:r>
              <a:rPr sz="2800" spc="-50" dirty="0">
                <a:latin typeface="Times New Roman"/>
                <a:cs typeface="Times New Roman"/>
              </a:rPr>
              <a:t> </a:t>
            </a:r>
            <a:r>
              <a:rPr sz="2800" spc="-20" dirty="0">
                <a:latin typeface="Calibri"/>
                <a:cs typeface="Calibri"/>
              </a:rPr>
              <a:t>features:</a:t>
            </a:r>
            <a:endParaRPr sz="2800">
              <a:latin typeface="Calibri"/>
              <a:cs typeface="Calibri"/>
            </a:endParaRPr>
          </a:p>
          <a:p>
            <a:pPr marL="241300" marR="5080" indent="-228600">
              <a:lnSpc>
                <a:spcPct val="126800"/>
              </a:lnSpc>
              <a:spcBef>
                <a:spcPts val="1065"/>
              </a:spcBef>
              <a:buFont typeface="Symbol"/>
              <a:buChar char=""/>
              <a:tabLst>
                <a:tab pos="241935" algn="l"/>
              </a:tabLst>
            </a:pPr>
            <a:r>
              <a:rPr sz="2800" spc="-20" dirty="0">
                <a:latin typeface="Calibri"/>
                <a:cs typeface="Calibri"/>
              </a:rPr>
              <a:t>Centra</a:t>
            </a:r>
            <a:r>
              <a:rPr sz="2800" spc="-10" dirty="0">
                <a:latin typeface="Calibri"/>
                <a:cs typeface="Calibri"/>
              </a:rPr>
              <a:t>l</a:t>
            </a:r>
            <a:r>
              <a:rPr sz="2800" spc="135" dirty="0">
                <a:latin typeface="Times New Roman"/>
                <a:cs typeface="Times New Roman"/>
              </a:rPr>
              <a:t> </a:t>
            </a:r>
            <a:r>
              <a:rPr sz="2800" spc="-20" dirty="0">
                <a:latin typeface="Calibri"/>
                <a:cs typeface="Calibri"/>
              </a:rPr>
              <a:t>d</a:t>
            </a:r>
            <a:r>
              <a:rPr sz="2800" spc="-15" dirty="0">
                <a:latin typeface="Calibri"/>
                <a:cs typeface="Calibri"/>
              </a:rPr>
              <a:t>ip</a:t>
            </a:r>
            <a:r>
              <a:rPr sz="2800" spc="120" dirty="0">
                <a:latin typeface="Times New Roman"/>
                <a:cs typeface="Times New Roman"/>
              </a:rPr>
              <a:t> </a:t>
            </a:r>
            <a:r>
              <a:rPr sz="2800" spc="-20" dirty="0">
                <a:latin typeface="Calibri"/>
                <a:cs typeface="Calibri"/>
              </a:rPr>
              <a:t>(somet</a:t>
            </a:r>
            <a:r>
              <a:rPr sz="2800" spc="5" dirty="0">
                <a:latin typeface="Calibri"/>
                <a:cs typeface="Calibri"/>
              </a:rPr>
              <a:t>i</a:t>
            </a:r>
            <a:r>
              <a:rPr sz="2800" spc="-20" dirty="0">
                <a:latin typeface="Calibri"/>
                <a:cs typeface="Calibri"/>
              </a:rPr>
              <a:t>mes</a:t>
            </a:r>
            <a:r>
              <a:rPr sz="2800" spc="120" dirty="0">
                <a:latin typeface="Times New Roman"/>
                <a:cs typeface="Times New Roman"/>
              </a:rPr>
              <a:t> </a:t>
            </a:r>
            <a:r>
              <a:rPr sz="2800" spc="-15" dirty="0">
                <a:latin typeface="Calibri"/>
                <a:cs typeface="Calibri"/>
              </a:rPr>
              <a:t>c</a:t>
            </a:r>
            <a:r>
              <a:rPr sz="2800" spc="-10" dirty="0">
                <a:latin typeface="Calibri"/>
                <a:cs typeface="Calibri"/>
              </a:rPr>
              <a:t>a</a:t>
            </a:r>
            <a:r>
              <a:rPr sz="2800" dirty="0">
                <a:latin typeface="Calibri"/>
                <a:cs typeface="Calibri"/>
              </a:rPr>
              <a:t>l</a:t>
            </a:r>
            <a:r>
              <a:rPr sz="2800" spc="5" dirty="0">
                <a:latin typeface="Calibri"/>
                <a:cs typeface="Calibri"/>
              </a:rPr>
              <a:t>l</a:t>
            </a:r>
            <a:r>
              <a:rPr sz="2800" spc="-15" dirty="0">
                <a:latin typeface="Calibri"/>
                <a:cs typeface="Calibri"/>
              </a:rPr>
              <a:t>ed</a:t>
            </a:r>
            <a:r>
              <a:rPr sz="2800" spc="140" dirty="0">
                <a:latin typeface="Times New Roman"/>
                <a:cs typeface="Times New Roman"/>
              </a:rPr>
              <a:t> </a:t>
            </a:r>
            <a:r>
              <a:rPr sz="2800" spc="-10" dirty="0">
                <a:latin typeface="Calibri"/>
                <a:cs typeface="Calibri"/>
              </a:rPr>
              <a:t>“</a:t>
            </a:r>
            <a:r>
              <a:rPr sz="2800" spc="-20" dirty="0">
                <a:latin typeface="Calibri"/>
                <a:cs typeface="Calibri"/>
              </a:rPr>
              <a:t>ho</a:t>
            </a:r>
            <a:r>
              <a:rPr sz="2800" spc="-15" dirty="0">
                <a:latin typeface="Calibri"/>
                <a:cs typeface="Calibri"/>
              </a:rPr>
              <a:t>le</a:t>
            </a:r>
            <a:r>
              <a:rPr sz="2800" spc="125" dirty="0">
                <a:latin typeface="Times New Roman"/>
                <a:cs typeface="Times New Roman"/>
              </a:rPr>
              <a:t> </a:t>
            </a:r>
            <a:r>
              <a:rPr sz="2800" spc="-20" dirty="0">
                <a:latin typeface="Calibri"/>
                <a:cs typeface="Calibri"/>
              </a:rPr>
              <a:t>burn</a:t>
            </a:r>
            <a:r>
              <a:rPr sz="2800" spc="-10" dirty="0">
                <a:latin typeface="Calibri"/>
                <a:cs typeface="Calibri"/>
              </a:rPr>
              <a:t>i</a:t>
            </a:r>
            <a:r>
              <a:rPr sz="2800" spc="-20" dirty="0">
                <a:latin typeface="Calibri"/>
                <a:cs typeface="Calibri"/>
              </a:rPr>
              <a:t>n</a:t>
            </a:r>
            <a:r>
              <a:rPr sz="2800" spc="-10" dirty="0">
                <a:latin typeface="Calibri"/>
                <a:cs typeface="Calibri"/>
              </a:rPr>
              <a:t>g</a:t>
            </a:r>
            <a:r>
              <a:rPr sz="2800" spc="-15" dirty="0">
                <a:latin typeface="Calibri"/>
                <a:cs typeface="Calibri"/>
              </a:rPr>
              <a:t>”</a:t>
            </a:r>
            <a:r>
              <a:rPr sz="2800" spc="200" dirty="0">
                <a:latin typeface="Calibri"/>
                <a:cs typeface="Calibri"/>
              </a:rPr>
              <a:t> </a:t>
            </a:r>
            <a:r>
              <a:rPr sz="2800" spc="-20" dirty="0">
                <a:latin typeface="Calibri"/>
                <a:cs typeface="Calibri"/>
              </a:rPr>
              <a:t>o</a:t>
            </a:r>
            <a:r>
              <a:rPr sz="2800" spc="-10" dirty="0">
                <a:latin typeface="Calibri"/>
                <a:cs typeface="Calibri"/>
              </a:rPr>
              <a:t>r</a:t>
            </a:r>
            <a:r>
              <a:rPr sz="2800" spc="125" dirty="0">
                <a:latin typeface="Times New Roman"/>
                <a:cs typeface="Times New Roman"/>
              </a:rPr>
              <a:t> </a:t>
            </a:r>
            <a:r>
              <a:rPr sz="2800" spc="-10" dirty="0">
                <a:latin typeface="Calibri"/>
                <a:cs typeface="Calibri"/>
              </a:rPr>
              <a:t>“</a:t>
            </a:r>
            <a:r>
              <a:rPr sz="2800" spc="-15" dirty="0">
                <a:latin typeface="Calibri"/>
                <a:cs typeface="Calibri"/>
              </a:rPr>
              <a:t>Mol</a:t>
            </a:r>
            <a:r>
              <a:rPr sz="2800" spc="5" dirty="0">
                <a:latin typeface="Calibri"/>
                <a:cs typeface="Calibri"/>
              </a:rPr>
              <a:t>l</a:t>
            </a:r>
            <a:r>
              <a:rPr sz="2800" spc="-20" dirty="0">
                <a:latin typeface="Calibri"/>
                <a:cs typeface="Calibri"/>
              </a:rPr>
              <a:t>ow</a:t>
            </a:r>
            <a:r>
              <a:rPr sz="2800" spc="130" dirty="0">
                <a:latin typeface="Times New Roman"/>
                <a:cs typeface="Times New Roman"/>
              </a:rPr>
              <a:t> </a:t>
            </a:r>
            <a:r>
              <a:rPr sz="2800" spc="-10" dirty="0">
                <a:latin typeface="Calibri"/>
                <a:cs typeface="Calibri"/>
              </a:rPr>
              <a:t>tr</a:t>
            </a:r>
            <a:r>
              <a:rPr sz="2800" spc="-20" dirty="0">
                <a:latin typeface="Calibri"/>
                <a:cs typeface="Calibri"/>
              </a:rPr>
              <a:t>ip</a:t>
            </a:r>
            <a:r>
              <a:rPr sz="2800" spc="-15" dirty="0">
                <a:latin typeface="Calibri"/>
                <a:cs typeface="Calibri"/>
              </a:rPr>
              <a:t>le</a:t>
            </a:r>
            <a:r>
              <a:rPr sz="2800" spc="-5" dirty="0">
                <a:latin typeface="Calibri"/>
                <a:cs typeface="Calibri"/>
              </a:rPr>
              <a:t>t</a:t>
            </a:r>
            <a:r>
              <a:rPr sz="2800" spc="-15" dirty="0">
                <a:latin typeface="Calibri"/>
                <a:cs typeface="Calibri"/>
              </a:rPr>
              <a:t>”</a:t>
            </a:r>
            <a:r>
              <a:rPr sz="2800" spc="200" dirty="0">
                <a:latin typeface="Calibri"/>
                <a:cs typeface="Calibri"/>
              </a:rPr>
              <a:t> </a:t>
            </a:r>
            <a:r>
              <a:rPr sz="2800" dirty="0">
                <a:latin typeface="Calibri"/>
                <a:cs typeface="Calibri"/>
              </a:rPr>
              <a:t>i</a:t>
            </a:r>
            <a:r>
              <a:rPr sz="2800" spc="-15" dirty="0">
                <a:latin typeface="Calibri"/>
                <a:cs typeface="Calibri"/>
              </a:rPr>
              <a:t>n</a:t>
            </a:r>
            <a:r>
              <a:rPr sz="2800" spc="-10" dirty="0">
                <a:latin typeface="Times New Roman"/>
                <a:cs typeface="Times New Roman"/>
              </a:rPr>
              <a:t> </a:t>
            </a:r>
            <a:r>
              <a:rPr sz="2800" spc="-15" dirty="0">
                <a:latin typeface="Calibri"/>
                <a:cs typeface="Calibri"/>
              </a:rPr>
              <a:t>f</a:t>
            </a:r>
            <a:r>
              <a:rPr sz="2800" spc="-10" dirty="0">
                <a:latin typeface="Calibri"/>
                <a:cs typeface="Calibri"/>
              </a:rPr>
              <a:t>l</a:t>
            </a:r>
            <a:r>
              <a:rPr sz="2800" spc="-20" dirty="0">
                <a:latin typeface="Calibri"/>
                <a:cs typeface="Calibri"/>
              </a:rPr>
              <a:t>uoresc</a:t>
            </a:r>
            <a:r>
              <a:rPr sz="2800" dirty="0">
                <a:latin typeface="Calibri"/>
                <a:cs typeface="Calibri"/>
              </a:rPr>
              <a:t>e</a:t>
            </a:r>
            <a:r>
              <a:rPr sz="2800" spc="-20" dirty="0">
                <a:latin typeface="Calibri"/>
                <a:cs typeface="Calibri"/>
              </a:rPr>
              <a:t>n</a:t>
            </a:r>
            <a:r>
              <a:rPr sz="2800" spc="-5" dirty="0">
                <a:latin typeface="Calibri"/>
                <a:cs typeface="Calibri"/>
              </a:rPr>
              <a:t>c</a:t>
            </a:r>
            <a:r>
              <a:rPr sz="2800" spc="-15" dirty="0">
                <a:latin typeface="Calibri"/>
                <a:cs typeface="Calibri"/>
              </a:rPr>
              <a:t>e</a:t>
            </a:r>
            <a:r>
              <a:rPr sz="2800" spc="-70" dirty="0">
                <a:latin typeface="Times New Roman"/>
                <a:cs typeface="Times New Roman"/>
              </a:rPr>
              <a:t> </a:t>
            </a:r>
            <a:r>
              <a:rPr sz="2800" spc="-10" dirty="0">
                <a:latin typeface="Calibri"/>
                <a:cs typeface="Calibri"/>
              </a:rPr>
              <a:t>c</a:t>
            </a:r>
            <a:r>
              <a:rPr sz="2800" spc="-20" dirty="0">
                <a:latin typeface="Calibri"/>
                <a:cs typeface="Calibri"/>
              </a:rPr>
              <a:t>ontext).</a:t>
            </a:r>
            <a:endParaRPr sz="280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T</a:t>
            </a:r>
            <a:r>
              <a:rPr sz="2800" spc="-15" dirty="0">
                <a:latin typeface="Calibri"/>
                <a:cs typeface="Calibri"/>
              </a:rPr>
              <a:t>wo</a:t>
            </a:r>
            <a:r>
              <a:rPr sz="2800" spc="-70" dirty="0">
                <a:latin typeface="Times New Roman"/>
                <a:cs typeface="Times New Roman"/>
              </a:rPr>
              <a:t> </a:t>
            </a:r>
            <a:r>
              <a:rPr sz="2800" spc="-20" dirty="0">
                <a:latin typeface="Calibri"/>
                <a:cs typeface="Calibri"/>
              </a:rPr>
              <a:t>L</a:t>
            </a:r>
            <a:r>
              <a:rPr sz="2800" spc="-10" dirty="0">
                <a:latin typeface="Calibri"/>
                <a:cs typeface="Calibri"/>
              </a:rPr>
              <a:t>o</a:t>
            </a:r>
            <a:r>
              <a:rPr sz="2800" spc="-15" dirty="0">
                <a:latin typeface="Calibri"/>
                <a:cs typeface="Calibri"/>
              </a:rPr>
              <a:t>rentzi</a:t>
            </a:r>
            <a:r>
              <a:rPr sz="2800" spc="-10" dirty="0">
                <a:latin typeface="Calibri"/>
                <a:cs typeface="Calibri"/>
              </a:rPr>
              <a:t>a</a:t>
            </a:r>
            <a:r>
              <a:rPr sz="2800" spc="-15" dirty="0">
                <a:latin typeface="Calibri"/>
                <a:cs typeface="Calibri"/>
              </a:rPr>
              <a:t>n</a:t>
            </a:r>
            <a:r>
              <a:rPr sz="2800" spc="-70" dirty="0">
                <a:latin typeface="Times New Roman"/>
                <a:cs typeface="Times New Roman"/>
              </a:rPr>
              <a:t> </a:t>
            </a:r>
            <a:r>
              <a:rPr sz="2800" spc="-20" dirty="0">
                <a:latin typeface="Calibri"/>
                <a:cs typeface="Calibri"/>
              </a:rPr>
              <a:t>sate</a:t>
            </a:r>
            <a:r>
              <a:rPr sz="2800" spc="-10" dirty="0">
                <a:latin typeface="Calibri"/>
                <a:cs typeface="Calibri"/>
              </a:rPr>
              <a:t>l</a:t>
            </a:r>
            <a:r>
              <a:rPr sz="2800" dirty="0">
                <a:latin typeface="Calibri"/>
                <a:cs typeface="Calibri"/>
              </a:rPr>
              <a:t>li</a:t>
            </a:r>
            <a:r>
              <a:rPr sz="2800" spc="-15" dirty="0">
                <a:latin typeface="Calibri"/>
                <a:cs typeface="Calibri"/>
              </a:rPr>
              <a:t>tes</a:t>
            </a:r>
            <a:r>
              <a:rPr sz="2800" spc="-70" dirty="0">
                <a:latin typeface="Times New Roman"/>
                <a:cs typeface="Times New Roman"/>
              </a:rPr>
              <a:t> </a:t>
            </a:r>
            <a:r>
              <a:rPr sz="2800" spc="-15" dirty="0">
                <a:latin typeface="Calibri"/>
                <a:cs typeface="Calibri"/>
              </a:rPr>
              <a:t>e</a:t>
            </a:r>
            <a:r>
              <a:rPr sz="2800" spc="-10" dirty="0">
                <a:latin typeface="Calibri"/>
                <a:cs typeface="Calibri"/>
              </a:rPr>
              <a:t>a</a:t>
            </a:r>
            <a:r>
              <a:rPr sz="2800" spc="-15" dirty="0">
                <a:latin typeface="Calibri"/>
                <a:cs typeface="Calibri"/>
              </a:rPr>
              <a:t>ch</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0" dirty="0">
                <a:latin typeface="Times New Roman"/>
                <a:cs typeface="Times New Roman"/>
              </a:rPr>
              <a:t> </a:t>
            </a:r>
            <a:r>
              <a:rPr sz="2800" spc="-20" dirty="0">
                <a:latin typeface="Calibri"/>
                <a:cs typeface="Calibri"/>
              </a:rPr>
              <a:t>w</a:t>
            </a:r>
            <a:r>
              <a:rPr sz="2800" spc="-5" dirty="0">
                <a:latin typeface="Calibri"/>
                <a:cs typeface="Calibri"/>
              </a:rPr>
              <a:t>i</a:t>
            </a:r>
            <a:r>
              <a:rPr sz="2800" spc="-20" dirty="0">
                <a:latin typeface="Calibri"/>
                <a:cs typeface="Calibri"/>
              </a:rPr>
              <a:t>dt</a:t>
            </a:r>
            <a:r>
              <a:rPr sz="2800" spc="-15" dirty="0">
                <a:latin typeface="Calibri"/>
                <a:cs typeface="Calibri"/>
              </a:rPr>
              <a:t>h</a:t>
            </a:r>
            <a:r>
              <a:rPr sz="2800" spc="-50" dirty="0">
                <a:latin typeface="Times New Roman"/>
                <a:cs typeface="Times New Roman"/>
              </a:rPr>
              <a:t> </a:t>
            </a:r>
            <a:r>
              <a:rPr sz="2800" spc="-300" dirty="0">
                <a:latin typeface="Cambria Math"/>
                <a:cs typeface="Cambria Math"/>
              </a:rPr>
              <a:t>𝛾</a:t>
            </a:r>
            <a:r>
              <a:rPr sz="3000" spc="172" baseline="-16666" dirty="0">
                <a:latin typeface="Calibri"/>
                <a:cs typeface="Calibri"/>
              </a:rPr>
              <a:t>s</a:t>
            </a:r>
            <a:r>
              <a:rPr sz="2800" dirty="0">
                <a:latin typeface="Calibri"/>
                <a:cs typeface="Calibri"/>
              </a:rPr>
              <a:t>.</a:t>
            </a:r>
            <a:endParaRPr sz="28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847725" y="304809"/>
            <a:ext cx="10467975" cy="6316345"/>
          </a:xfrm>
          <a:prstGeom prst="rect">
            <a:avLst/>
          </a:prstGeom>
        </p:spPr>
        <p:txBody>
          <a:bodyPr vert="horz" wrap="square" lIns="0" tIns="0" rIns="0" bIns="0" rtlCol="0">
            <a:spAutoFit/>
          </a:bodyPr>
          <a:lstStyle/>
          <a:p>
            <a:pPr marL="66675" marR="40005">
              <a:lnSpc>
                <a:spcPct val="127099"/>
              </a:lnSpc>
            </a:pPr>
            <a:r>
              <a:rPr sz="2800" spc="-15" dirty="0">
                <a:latin typeface="Calibri"/>
                <a:cs typeface="Calibri"/>
              </a:rPr>
              <a:t>[IMAGE</a:t>
            </a:r>
            <a:r>
              <a:rPr sz="2800" spc="114"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spc="114" dirty="0">
                <a:latin typeface="Times New Roman"/>
                <a:cs typeface="Times New Roman"/>
              </a:rPr>
              <a:t> </a:t>
            </a:r>
            <a:r>
              <a:rPr sz="2800" spc="-20" dirty="0">
                <a:latin typeface="Calibri"/>
                <a:cs typeface="Calibri"/>
              </a:rPr>
              <a:t>Spect</a:t>
            </a:r>
            <a:r>
              <a:rPr sz="2800" dirty="0">
                <a:latin typeface="Calibri"/>
                <a:cs typeface="Calibri"/>
              </a:rPr>
              <a:t>r</a:t>
            </a:r>
            <a:r>
              <a:rPr sz="2800" spc="-20" dirty="0">
                <a:latin typeface="Calibri"/>
                <a:cs typeface="Calibri"/>
              </a:rPr>
              <a:t>u</a:t>
            </a:r>
            <a:r>
              <a:rPr sz="2800" spc="-25" dirty="0">
                <a:latin typeface="Calibri"/>
                <a:cs typeface="Calibri"/>
              </a:rPr>
              <a:t>m</a:t>
            </a:r>
            <a:r>
              <a:rPr sz="2800" spc="13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120" dirty="0">
                <a:latin typeface="Times New Roman"/>
                <a:cs typeface="Times New Roman"/>
              </a:rPr>
              <a:t> </a:t>
            </a:r>
            <a:r>
              <a:rPr sz="2800" spc="-15" dirty="0">
                <a:latin typeface="Calibri"/>
                <a:cs typeface="Calibri"/>
              </a:rPr>
              <a:t>cent</a:t>
            </a:r>
            <a:r>
              <a:rPr sz="2800" spc="-5" dirty="0">
                <a:latin typeface="Calibri"/>
                <a:cs typeface="Calibri"/>
              </a:rPr>
              <a:t>r</a:t>
            </a:r>
            <a:r>
              <a:rPr sz="2800" spc="-10" dirty="0">
                <a:latin typeface="Calibri"/>
                <a:cs typeface="Calibri"/>
              </a:rPr>
              <a:t>al</a:t>
            </a:r>
            <a:r>
              <a:rPr sz="2800" spc="130" dirty="0">
                <a:latin typeface="Times New Roman"/>
                <a:cs typeface="Times New Roman"/>
              </a:rPr>
              <a:t> </a:t>
            </a:r>
            <a:r>
              <a:rPr sz="2800" spc="-20" dirty="0">
                <a:latin typeface="Calibri"/>
                <a:cs typeface="Calibri"/>
              </a:rPr>
              <a:t>d</a:t>
            </a:r>
            <a:r>
              <a:rPr sz="2800" spc="-15" dirty="0">
                <a:latin typeface="Calibri"/>
                <a:cs typeface="Calibri"/>
              </a:rPr>
              <a:t>ip</a:t>
            </a:r>
            <a:r>
              <a:rPr sz="2800" spc="120" dirty="0">
                <a:latin typeface="Times New Roman"/>
                <a:cs typeface="Times New Roman"/>
              </a:rPr>
              <a:t> </a:t>
            </a:r>
            <a:r>
              <a:rPr sz="2800" spc="-15" dirty="0">
                <a:latin typeface="Calibri"/>
                <a:cs typeface="Calibri"/>
              </a:rPr>
              <a:t>and</a:t>
            </a:r>
            <a:r>
              <a:rPr sz="2800" spc="114" dirty="0">
                <a:latin typeface="Times New Roman"/>
                <a:cs typeface="Times New Roman"/>
              </a:rPr>
              <a:t> </a:t>
            </a:r>
            <a:r>
              <a:rPr sz="2800" spc="-15" dirty="0">
                <a:latin typeface="Calibri"/>
                <a:cs typeface="Calibri"/>
              </a:rPr>
              <a:t>two</a:t>
            </a:r>
            <a:r>
              <a:rPr sz="2800" spc="130" dirty="0">
                <a:latin typeface="Times New Roman"/>
                <a:cs typeface="Times New Roman"/>
              </a:rPr>
              <a:t> </a:t>
            </a:r>
            <a:r>
              <a:rPr sz="2800" spc="-20" dirty="0">
                <a:latin typeface="Calibri"/>
                <a:cs typeface="Calibri"/>
              </a:rPr>
              <a:t>symmetr</a:t>
            </a:r>
            <a:r>
              <a:rPr sz="2800" spc="-5" dirty="0">
                <a:latin typeface="Calibri"/>
                <a:cs typeface="Calibri"/>
              </a:rPr>
              <a:t>i</a:t>
            </a:r>
            <a:r>
              <a:rPr sz="2800" spc="-15" dirty="0">
                <a:latin typeface="Calibri"/>
                <a:cs typeface="Calibri"/>
              </a:rPr>
              <a:t>c</a:t>
            </a:r>
            <a:r>
              <a:rPr sz="2800" spc="130"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de</a:t>
            </a:r>
            <a:r>
              <a:rPr sz="2800" spc="-15" dirty="0">
                <a:latin typeface="Times New Roman"/>
                <a:cs typeface="Times New Roman"/>
              </a:rPr>
              <a:t> </a:t>
            </a:r>
            <a:r>
              <a:rPr sz="2800" spc="-20" dirty="0">
                <a:latin typeface="Calibri"/>
                <a:cs typeface="Calibri"/>
              </a:rPr>
              <a:t>peaks</a:t>
            </a:r>
            <a:r>
              <a:rPr sz="2800" spc="-10" dirty="0">
                <a:latin typeface="Calibri"/>
                <a:cs typeface="Calibri"/>
              </a:rPr>
              <a:t>;</a:t>
            </a:r>
            <a:r>
              <a:rPr sz="2800" spc="-55" dirty="0">
                <a:latin typeface="Times New Roman"/>
                <a:cs typeface="Times New Roman"/>
              </a:rPr>
              <a:t> </a:t>
            </a:r>
            <a:r>
              <a:rPr sz="2800" spc="-15" dirty="0">
                <a:latin typeface="Calibri"/>
                <a:cs typeface="Calibri"/>
              </a:rPr>
              <a:t>a</a:t>
            </a:r>
            <a:r>
              <a:rPr sz="2800" spc="-10" dirty="0">
                <a:latin typeface="Calibri"/>
                <a:cs typeface="Calibri"/>
              </a:rPr>
              <a:t>n</a:t>
            </a:r>
            <a:r>
              <a:rPr sz="2800" spc="-20" dirty="0">
                <a:latin typeface="Calibri"/>
                <a:cs typeface="Calibri"/>
              </a:rPr>
              <a:t>n</a:t>
            </a:r>
            <a:r>
              <a:rPr sz="2800" spc="-10" dirty="0">
                <a:latin typeface="Calibri"/>
                <a:cs typeface="Calibri"/>
              </a:rPr>
              <a:t>o</a:t>
            </a:r>
            <a:r>
              <a:rPr sz="2800" spc="-15" dirty="0">
                <a:latin typeface="Calibri"/>
                <a:cs typeface="Calibri"/>
              </a:rPr>
              <a:t>tate</a:t>
            </a:r>
            <a:r>
              <a:rPr sz="2800" spc="-70" dirty="0">
                <a:latin typeface="Times New Roman"/>
                <a:cs typeface="Times New Roman"/>
              </a:rPr>
              <a:t> </a:t>
            </a:r>
            <a:r>
              <a:rPr sz="2800" spc="-20" dirty="0">
                <a:latin typeface="Calibri"/>
                <a:cs typeface="Calibri"/>
              </a:rPr>
              <a:t>sep</a:t>
            </a:r>
            <a:r>
              <a:rPr sz="2800" dirty="0">
                <a:latin typeface="Calibri"/>
                <a:cs typeface="Calibri"/>
              </a:rPr>
              <a:t>a</a:t>
            </a:r>
            <a:r>
              <a:rPr sz="2800" spc="-15" dirty="0">
                <a:latin typeface="Calibri"/>
                <a:cs typeface="Calibri"/>
              </a:rPr>
              <a:t>rat</a:t>
            </a:r>
            <a:r>
              <a:rPr sz="2800" spc="-20" dirty="0">
                <a:latin typeface="Calibri"/>
                <a:cs typeface="Calibri"/>
              </a:rPr>
              <a:t>io</a:t>
            </a:r>
            <a:r>
              <a:rPr sz="2800" spc="-15" dirty="0">
                <a:latin typeface="Calibri"/>
                <a:cs typeface="Calibri"/>
              </a:rPr>
              <a:t>n</a:t>
            </a:r>
            <a:r>
              <a:rPr sz="2800" spc="-50" dirty="0">
                <a:latin typeface="Times New Roman"/>
                <a:cs typeface="Times New Roman"/>
              </a:rPr>
              <a:t> </a:t>
            </a:r>
            <a:r>
              <a:rPr sz="2800" spc="-25" dirty="0">
                <a:latin typeface="Cambria Math"/>
                <a:cs typeface="Cambria Math"/>
              </a:rPr>
              <a:t>2</a:t>
            </a:r>
            <a:r>
              <a:rPr sz="2800" spc="-80" dirty="0">
                <a:latin typeface="Cambria Math"/>
                <a:cs typeface="Cambria Math"/>
              </a:rPr>
              <a:t>𝛺</a:t>
            </a:r>
            <a:r>
              <a:rPr sz="3000" baseline="-16666" dirty="0">
                <a:latin typeface="Calibri"/>
                <a:cs typeface="Calibri"/>
              </a:rPr>
              <a:t>R </a:t>
            </a:r>
            <a:r>
              <a:rPr sz="3000" spc="-217" baseline="-16666" dirty="0">
                <a:latin typeface="Calibri"/>
                <a:cs typeface="Calibri"/>
              </a:rPr>
              <a:t> </a:t>
            </a:r>
            <a:r>
              <a:rPr sz="2800" spc="-15" dirty="0">
                <a:latin typeface="Calibri"/>
                <a:cs typeface="Calibri"/>
              </a:rPr>
              <a:t>and</a:t>
            </a:r>
            <a:r>
              <a:rPr sz="2800" spc="-75" dirty="0">
                <a:latin typeface="Times New Roman"/>
                <a:cs typeface="Times New Roman"/>
              </a:rPr>
              <a:t> </a:t>
            </a:r>
            <a:r>
              <a:rPr sz="2800" dirty="0">
                <a:latin typeface="Calibri"/>
                <a:cs typeface="Calibri"/>
              </a:rPr>
              <a:t>i</a:t>
            </a:r>
            <a:r>
              <a:rPr sz="2800" spc="-20" dirty="0">
                <a:latin typeface="Calibri"/>
                <a:cs typeface="Calibri"/>
              </a:rPr>
              <a:t>nd</a:t>
            </a:r>
            <a:r>
              <a:rPr sz="2800" spc="-10" dirty="0">
                <a:latin typeface="Calibri"/>
                <a:cs typeface="Calibri"/>
              </a:rPr>
              <a:t>ivid</a:t>
            </a:r>
            <a:r>
              <a:rPr sz="2800" spc="-20" dirty="0">
                <a:latin typeface="Calibri"/>
                <a:cs typeface="Calibri"/>
              </a:rPr>
              <a:t>u</a:t>
            </a:r>
            <a:r>
              <a:rPr sz="2800" spc="-5"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wi</a:t>
            </a:r>
            <a:r>
              <a:rPr sz="2800" spc="-20" dirty="0">
                <a:latin typeface="Calibri"/>
                <a:cs typeface="Calibri"/>
              </a:rPr>
              <a:t>dt</a:t>
            </a:r>
            <a:r>
              <a:rPr sz="2800" spc="-30" dirty="0">
                <a:latin typeface="Calibri"/>
                <a:cs typeface="Calibri"/>
              </a:rPr>
              <a:t>h</a:t>
            </a:r>
            <a:r>
              <a:rPr sz="2800" spc="-15" dirty="0">
                <a:latin typeface="Calibri"/>
                <a:cs typeface="Calibri"/>
              </a:rPr>
              <a:t>s</a:t>
            </a:r>
            <a:r>
              <a:rPr sz="2800" spc="-40" dirty="0">
                <a:latin typeface="Times New Roman"/>
                <a:cs typeface="Times New Roman"/>
              </a:rPr>
              <a:t> </a:t>
            </a:r>
            <a:r>
              <a:rPr sz="2800" spc="-300" dirty="0">
                <a:latin typeface="Cambria Math"/>
                <a:cs typeface="Cambria Math"/>
              </a:rPr>
              <a:t>𝛾</a:t>
            </a:r>
            <a:r>
              <a:rPr sz="3000" spc="172" baseline="-16666" dirty="0">
                <a:latin typeface="Calibri"/>
                <a:cs typeface="Calibri"/>
              </a:rPr>
              <a:t>s</a:t>
            </a:r>
            <a:r>
              <a:rPr sz="2800" spc="-10" dirty="0">
                <a:latin typeface="Calibri"/>
                <a:cs typeface="Calibri"/>
              </a:rPr>
              <a:t>.]</a:t>
            </a:r>
            <a:endParaRPr sz="2800">
              <a:latin typeface="Calibri"/>
              <a:cs typeface="Calibri"/>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47"/>
              </a:spcBef>
            </a:pPr>
            <a:endParaRPr sz="3650">
              <a:latin typeface="Times New Roman"/>
              <a:cs typeface="Times New Roman"/>
            </a:endParaRPr>
          </a:p>
          <a:p>
            <a:pPr marL="6667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847725" y="304809"/>
            <a:ext cx="10467959" cy="63163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167" y="509144"/>
            <a:ext cx="13258800" cy="593522"/>
          </a:xfrm>
          <a:prstGeom prst="rect">
            <a:avLst/>
          </a:prstGeom>
        </p:spPr>
        <p:txBody>
          <a:bodyPr vert="horz" wrap="square" lIns="0" tIns="69622" rIns="0" bIns="0" rtlCol="0">
            <a:spAutoFit/>
          </a:bodyPr>
          <a:lstStyle/>
          <a:p>
            <a:pPr marL="1162050">
              <a:lnSpc>
                <a:spcPct val="100000"/>
              </a:lnSpc>
            </a:pPr>
            <a:r>
              <a:rPr spc="-15" dirty="0"/>
              <a:t>Sl</a:t>
            </a:r>
            <a:r>
              <a:rPr spc="-5" dirty="0"/>
              <a:t>i</a:t>
            </a:r>
            <a:r>
              <a:rPr spc="-20" dirty="0"/>
              <a:t>de</a:t>
            </a:r>
            <a:r>
              <a:rPr spc="-5" dirty="0"/>
              <a:t> </a:t>
            </a:r>
            <a:r>
              <a:rPr spc="-20" dirty="0"/>
              <a:t>1</a:t>
            </a:r>
            <a:r>
              <a:rPr spc="-30" dirty="0"/>
              <a:t>8</a:t>
            </a:r>
            <a:r>
              <a:rPr spc="-15" dirty="0"/>
              <a:t>: </a:t>
            </a:r>
            <a:r>
              <a:rPr lang="en-US" spc="-15" dirty="0"/>
              <a:t>Saturation </a:t>
            </a:r>
            <a:r>
              <a:rPr lang="en-US" spc="-15" dirty="0" err="1"/>
              <a:t>Paramet</a:t>
            </a:r>
            <a:r>
              <a:rPr lang="en-US" spc="-15" dirty="0"/>
              <a:t> for Rabi Oscillations</a:t>
            </a:r>
            <a:endParaRPr spc="-15" dirty="0"/>
          </a:p>
        </p:txBody>
      </p:sp>
      <p:sp>
        <p:nvSpPr>
          <p:cNvPr id="3" name="object 3"/>
          <p:cNvSpPr txBox="1"/>
          <p:nvPr/>
        </p:nvSpPr>
        <p:spPr>
          <a:xfrm>
            <a:off x="1130300" y="1754434"/>
            <a:ext cx="3375025"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Saturat</a:t>
            </a:r>
            <a:r>
              <a:rPr sz="2800" spc="-5" dirty="0">
                <a:latin typeface="Calibri"/>
                <a:cs typeface="Calibri"/>
              </a:rPr>
              <a:t>i</a:t>
            </a:r>
            <a:r>
              <a:rPr sz="2800" spc="-15" dirty="0">
                <a:latin typeface="Calibri"/>
                <a:cs typeface="Calibri"/>
              </a:rPr>
              <a:t>on</a:t>
            </a:r>
            <a:r>
              <a:rPr sz="2800" spc="-65" dirty="0">
                <a:latin typeface="Times New Roman"/>
                <a:cs typeface="Times New Roman"/>
              </a:rPr>
              <a:t> </a:t>
            </a:r>
            <a:r>
              <a:rPr sz="2800" spc="-20" dirty="0">
                <a:latin typeface="Calibri"/>
                <a:cs typeface="Calibri"/>
              </a:rPr>
              <a:t>paramet</a:t>
            </a:r>
            <a:r>
              <a:rPr sz="2800" dirty="0">
                <a:latin typeface="Calibri"/>
                <a:cs typeface="Calibri"/>
              </a:rPr>
              <a:t>e</a:t>
            </a:r>
            <a:r>
              <a:rPr sz="2800" spc="-10" dirty="0">
                <a:latin typeface="Calibri"/>
                <a:cs typeface="Calibri"/>
              </a:rPr>
              <a:t>r</a:t>
            </a:r>
            <a:endParaRPr sz="2800" dirty="0">
              <a:latin typeface="Calibri"/>
              <a:cs typeface="Calibri"/>
            </a:endParaRPr>
          </a:p>
        </p:txBody>
      </p:sp>
      <p:sp>
        <p:nvSpPr>
          <p:cNvPr id="4" name="object 4"/>
          <p:cNvSpPr txBox="1"/>
          <p:nvPr/>
        </p:nvSpPr>
        <p:spPr>
          <a:xfrm>
            <a:off x="3436365" y="2697168"/>
            <a:ext cx="58547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𝑆</a:t>
            </a:r>
            <a:r>
              <a:rPr sz="2800" spc="22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4095114" y="2427420"/>
            <a:ext cx="1191260" cy="940435"/>
          </a:xfrm>
          <a:prstGeom prst="rect">
            <a:avLst/>
          </a:prstGeom>
        </p:spPr>
        <p:txBody>
          <a:bodyPr vert="horz" wrap="square" lIns="0" tIns="0" rIns="0" bIns="0" rtlCol="0">
            <a:spAutoFit/>
          </a:bodyPr>
          <a:lstStyle/>
          <a:p>
            <a:pPr marL="12700">
              <a:lnSpc>
                <a:spcPct val="100000"/>
              </a:lnSpc>
              <a:tabLst>
                <a:tab pos="360045" algn="l"/>
              </a:tabLst>
            </a:pPr>
            <a:r>
              <a:rPr sz="2800" u="heavy" spc="-10" dirty="0">
                <a:latin typeface="Cambria Math"/>
                <a:cs typeface="Cambria Math"/>
              </a:rPr>
              <a:t> </a:t>
            </a:r>
            <a:r>
              <a:rPr sz="2800" spc="-10" dirty="0">
                <a:latin typeface="Cambria Math"/>
                <a:cs typeface="Cambria Math"/>
              </a:rPr>
              <a:t>	</a:t>
            </a:r>
            <a:r>
              <a:rPr sz="2800" u="heavy" spc="-20" dirty="0">
                <a:latin typeface="Cambria Math"/>
                <a:cs typeface="Cambria Math"/>
              </a:rPr>
              <a:t>2</a:t>
            </a:r>
            <a:r>
              <a:rPr sz="2800" u="heavy" spc="-160" dirty="0">
                <a:latin typeface="Cambria Math"/>
                <a:cs typeface="Cambria Math"/>
              </a:rPr>
              <a:t> </a:t>
            </a:r>
            <a:r>
              <a:rPr sz="2800" u="heavy" spc="-25" dirty="0">
                <a:latin typeface="Cambria Math"/>
                <a:cs typeface="Cambria Math"/>
              </a:rPr>
              <a:t>𝑃 </a:t>
            </a:r>
            <a:endParaRPr sz="2800">
              <a:latin typeface="Cambria Math"/>
              <a:cs typeface="Cambria Math"/>
            </a:endParaRPr>
          </a:p>
          <a:p>
            <a:pPr marL="12700">
              <a:lnSpc>
                <a:spcPct val="100000"/>
              </a:lnSpc>
              <a:spcBef>
                <a:spcPts val="645"/>
              </a:spcBef>
            </a:pP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02"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endParaRPr sz="3000" baseline="-16666">
              <a:latin typeface="Cambria Math"/>
              <a:cs typeface="Cambria Math"/>
            </a:endParaRPr>
          </a:p>
        </p:txBody>
      </p:sp>
      <p:sp>
        <p:nvSpPr>
          <p:cNvPr id="6" name="object 6"/>
          <p:cNvSpPr txBox="1"/>
          <p:nvPr/>
        </p:nvSpPr>
        <p:spPr>
          <a:xfrm>
            <a:off x="5373755" y="2697168"/>
            <a:ext cx="2193290" cy="381000"/>
          </a:xfrm>
          <a:prstGeom prst="rect">
            <a:avLst/>
          </a:prstGeom>
        </p:spPr>
        <p:txBody>
          <a:bodyPr vert="horz" wrap="square" lIns="0" tIns="0" rIns="0" bIns="0" rtlCol="0">
            <a:spAutoFit/>
          </a:bodyPr>
          <a:lstStyle/>
          <a:p>
            <a:pPr marL="12700">
              <a:lnSpc>
                <a:spcPct val="100000"/>
              </a:lnSpc>
              <a:tabLst>
                <a:tab pos="978535" algn="l"/>
                <a:tab pos="1914525" algn="l"/>
              </a:tabLst>
            </a:pPr>
            <a:r>
              <a:rPr sz="2800" spc="-25" dirty="0">
                <a:latin typeface="Cambria Math"/>
                <a:cs typeface="Cambria Math"/>
              </a:rPr>
              <a:t>=	</a:t>
            </a:r>
            <a:r>
              <a:rPr sz="2800" u="heavy" spc="-10" dirty="0">
                <a:latin typeface="Cambria Math"/>
                <a:cs typeface="Cambria Math"/>
              </a:rPr>
              <a:t> </a:t>
            </a:r>
            <a:r>
              <a:rPr sz="2800" spc="-1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7" name="object 7"/>
          <p:cNvSpPr txBox="1"/>
          <p:nvPr/>
        </p:nvSpPr>
        <p:spPr>
          <a:xfrm>
            <a:off x="5737991" y="2410656"/>
            <a:ext cx="1465580" cy="448309"/>
          </a:xfrm>
          <a:prstGeom prst="rect">
            <a:avLst/>
          </a:prstGeom>
        </p:spPr>
        <p:txBody>
          <a:bodyPr vert="horz" wrap="square" lIns="0" tIns="0" rIns="0" bIns="0" rtlCol="0">
            <a:spAutoFit/>
          </a:bodyPr>
          <a:lstStyle/>
          <a:p>
            <a:pPr marL="12700">
              <a:lnSpc>
                <a:spcPct val="100000"/>
              </a:lnSpc>
            </a:pPr>
            <a:r>
              <a:rPr sz="2800" spc="-210" dirty="0">
                <a:latin typeface="Cambria Math"/>
                <a:cs typeface="Cambria Math"/>
              </a:rPr>
              <a:t>𝐵</a:t>
            </a:r>
            <a:r>
              <a:rPr sz="3000" spc="60" baseline="-16666" dirty="0">
                <a:latin typeface="Cambria Math"/>
                <a:cs typeface="Cambria Math"/>
              </a:rPr>
              <a:t>1</a:t>
            </a:r>
            <a:r>
              <a:rPr sz="3000" spc="247" baseline="-16666" dirty="0">
                <a:latin typeface="Cambria Math"/>
                <a:cs typeface="Cambria Math"/>
              </a:rPr>
              <a:t>2</a:t>
            </a:r>
            <a:r>
              <a:rPr sz="2800" spc="-15" dirty="0">
                <a:latin typeface="Cambria Math"/>
                <a:cs typeface="Cambria Math"/>
              </a:rPr>
              <a:t>𝜌</a:t>
            </a:r>
            <a:r>
              <a:rPr sz="4200" spc="-22" baseline="2976" dirty="0">
                <a:latin typeface="Cambria Math"/>
                <a:cs typeface="Cambria Math"/>
              </a:rPr>
              <a:t>(</a:t>
            </a:r>
            <a:r>
              <a:rPr sz="2800" spc="-35" dirty="0">
                <a:latin typeface="Cambria Math"/>
                <a:cs typeface="Cambria Math"/>
              </a:rPr>
              <a:t>𝜔</a:t>
            </a:r>
            <a:r>
              <a:rPr sz="3000" spc="232" baseline="-16666" dirty="0">
                <a:latin typeface="Cambria Math"/>
                <a:cs typeface="Cambria Math"/>
              </a:rPr>
              <a:t>0</a:t>
            </a:r>
            <a:r>
              <a:rPr sz="4200" spc="-22" baseline="2976" dirty="0">
                <a:latin typeface="Cambria Math"/>
                <a:cs typeface="Cambria Math"/>
              </a:rPr>
              <a:t>)</a:t>
            </a:r>
            <a:endParaRPr sz="4200" baseline="2976">
              <a:latin typeface="Cambria Math"/>
              <a:cs typeface="Cambria Math"/>
            </a:endParaRPr>
          </a:p>
        </p:txBody>
      </p:sp>
      <p:sp>
        <p:nvSpPr>
          <p:cNvPr id="8" name="object 8"/>
          <p:cNvSpPr txBox="1"/>
          <p:nvPr/>
        </p:nvSpPr>
        <p:spPr>
          <a:xfrm>
            <a:off x="6340233" y="2995872"/>
            <a:ext cx="25209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𝑅</a:t>
            </a:r>
            <a:endParaRPr sz="2800">
              <a:latin typeface="Cambria Math"/>
              <a:cs typeface="Cambria Math"/>
            </a:endParaRPr>
          </a:p>
        </p:txBody>
      </p:sp>
      <p:sp>
        <p:nvSpPr>
          <p:cNvPr id="9" name="object 9"/>
          <p:cNvSpPr/>
          <p:nvPr/>
        </p:nvSpPr>
        <p:spPr>
          <a:xfrm>
            <a:off x="5750692" y="2884810"/>
            <a:ext cx="1438910" cy="0"/>
          </a:xfrm>
          <a:custGeom>
            <a:avLst/>
            <a:gdLst/>
            <a:ahLst/>
            <a:cxnLst/>
            <a:rect l="l" t="t" r="r" b="b"/>
            <a:pathLst>
              <a:path w="1438909">
                <a:moveTo>
                  <a:pt x="0" y="0"/>
                </a:moveTo>
                <a:lnTo>
                  <a:pt x="1438918"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7640198" y="2427420"/>
            <a:ext cx="993140" cy="423193"/>
          </a:xfrm>
          <a:prstGeom prst="rect">
            <a:avLst/>
          </a:prstGeom>
        </p:spPr>
        <p:txBody>
          <a:bodyPr vert="horz" wrap="square" lIns="0" tIns="0" rIns="0" bIns="0" rtlCol="0">
            <a:spAutoFit/>
          </a:bodyPr>
          <a:lstStyle/>
          <a:p>
            <a:pPr marL="12700">
              <a:lnSpc>
                <a:spcPts val="3345"/>
              </a:lnSpc>
            </a:pPr>
            <a:r>
              <a:rPr sz="4200" spc="-307" baseline="12896" dirty="0">
                <a:latin typeface="Cambria Math"/>
                <a:cs typeface="Cambria Math"/>
              </a:rPr>
              <a:t>𝐷</a:t>
            </a:r>
            <a:r>
              <a:rPr sz="2000" spc="215" dirty="0">
                <a:latin typeface="Cambria Math"/>
                <a:cs typeface="Cambria Math"/>
              </a:rPr>
              <a:t>𝑎</a:t>
            </a:r>
            <a:r>
              <a:rPr sz="2000" spc="220" dirty="0">
                <a:latin typeface="Cambria Math"/>
                <a:cs typeface="Cambria Math"/>
              </a:rPr>
              <a:t>𝑏</a:t>
            </a:r>
            <a:r>
              <a:rPr lang="en-US" sz="3200" spc="-277" baseline="12896" dirty="0">
                <a:latin typeface="Cambria Math"/>
                <a:cs typeface="Cambria Math"/>
              </a:rPr>
              <a:t> 𝐸</a:t>
            </a:r>
            <a:r>
              <a:rPr lang="en-US" sz="2000" spc="60" baseline="1388" dirty="0">
                <a:latin typeface="Cambria Math"/>
                <a:cs typeface="Cambria Math"/>
              </a:rPr>
              <a:t>0</a:t>
            </a:r>
            <a:endParaRPr sz="3000" baseline="1388" dirty="0">
              <a:latin typeface="Cambria Math"/>
              <a:cs typeface="Cambria Math"/>
            </a:endParaRPr>
          </a:p>
        </p:txBody>
      </p:sp>
      <p:sp>
        <p:nvSpPr>
          <p:cNvPr id="11" name="object 11"/>
          <p:cNvSpPr txBox="1"/>
          <p:nvPr/>
        </p:nvSpPr>
        <p:spPr>
          <a:xfrm>
            <a:off x="7896231" y="2366995"/>
            <a:ext cx="770255" cy="284480"/>
          </a:xfrm>
          <a:prstGeom prst="rect">
            <a:avLst/>
          </a:prstGeom>
        </p:spPr>
        <p:txBody>
          <a:bodyPr vert="horz" wrap="square" lIns="0" tIns="0" rIns="0" bIns="0" rtlCol="0">
            <a:spAutoFit/>
          </a:bodyPr>
          <a:lstStyle/>
          <a:p>
            <a:pPr marL="12700">
              <a:lnSpc>
                <a:spcPct val="100000"/>
              </a:lnSpc>
              <a:tabLst>
                <a:tab pos="609600" algn="l"/>
              </a:tabLst>
            </a:pPr>
            <a:r>
              <a:rPr sz="3000" spc="60" baseline="1388" dirty="0">
                <a:latin typeface="Cambria Math"/>
                <a:cs typeface="Cambria Math"/>
              </a:rPr>
              <a:t>2	</a:t>
            </a:r>
            <a:r>
              <a:rPr sz="2000" spc="40" dirty="0">
                <a:latin typeface="Cambria Math"/>
                <a:cs typeface="Cambria Math"/>
              </a:rPr>
              <a:t>2</a:t>
            </a:r>
            <a:endParaRPr sz="2000" dirty="0">
              <a:latin typeface="Cambria Math"/>
              <a:cs typeface="Cambria Math"/>
            </a:endParaRPr>
          </a:p>
        </p:txBody>
      </p:sp>
      <p:sp>
        <p:nvSpPr>
          <p:cNvPr id="12" name="object 12"/>
          <p:cNvSpPr txBox="1"/>
          <p:nvPr/>
        </p:nvSpPr>
        <p:spPr>
          <a:xfrm>
            <a:off x="8002477" y="2840558"/>
            <a:ext cx="750570" cy="408940"/>
          </a:xfrm>
          <a:prstGeom prst="rect">
            <a:avLst/>
          </a:prstGeom>
        </p:spPr>
        <p:txBody>
          <a:bodyPr vert="horz" wrap="square" lIns="0" tIns="0" rIns="0" bIns="0" rtlCol="0">
            <a:spAutoFit/>
          </a:bodyPr>
          <a:lstStyle/>
          <a:p>
            <a:pPr marL="12700">
              <a:lnSpc>
                <a:spcPct val="100000"/>
              </a:lnSpc>
            </a:pPr>
            <a:r>
              <a:rPr sz="4200" spc="-30" baseline="-16865" dirty="0">
                <a:latin typeface="Cambria Math"/>
                <a:cs typeface="Cambria Math"/>
              </a:rPr>
              <a:t>ℏ</a:t>
            </a:r>
            <a:r>
              <a:rPr sz="2000" spc="155" dirty="0">
                <a:latin typeface="Cambria Math"/>
                <a:cs typeface="Cambria Math"/>
              </a:rPr>
              <a:t>2</a:t>
            </a:r>
            <a:r>
              <a:rPr sz="4200" spc="179" baseline="-16865" dirty="0">
                <a:latin typeface="Cambria Math"/>
                <a:cs typeface="Cambria Math"/>
              </a:rPr>
              <a:t>𝛾</a:t>
            </a:r>
            <a:r>
              <a:rPr sz="2000" spc="40" dirty="0">
                <a:latin typeface="Cambria Math"/>
                <a:cs typeface="Cambria Math"/>
              </a:rPr>
              <a:t>2</a:t>
            </a:r>
            <a:endParaRPr sz="2000" dirty="0">
              <a:latin typeface="Cambria Math"/>
              <a:cs typeface="Cambria Math"/>
            </a:endParaRPr>
          </a:p>
        </p:txBody>
      </p:sp>
      <p:sp>
        <p:nvSpPr>
          <p:cNvPr id="13" name="object 13"/>
          <p:cNvSpPr/>
          <p:nvPr/>
        </p:nvSpPr>
        <p:spPr>
          <a:xfrm>
            <a:off x="7652887" y="2884810"/>
            <a:ext cx="1015365" cy="0"/>
          </a:xfrm>
          <a:custGeom>
            <a:avLst/>
            <a:gdLst/>
            <a:ahLst/>
            <a:cxnLst/>
            <a:rect l="l" t="t" r="r" b="b"/>
            <a:pathLst>
              <a:path w="1015365">
                <a:moveTo>
                  <a:pt x="0" y="0"/>
                </a:moveTo>
                <a:lnTo>
                  <a:pt x="1014983" y="0"/>
                </a:lnTo>
              </a:path>
            </a:pathLst>
          </a:custGeom>
          <a:ln w="24129">
            <a:solidFill>
              <a:srgbClr val="000000"/>
            </a:solidFill>
          </a:ln>
        </p:spPr>
        <p:txBody>
          <a:bodyPr wrap="square" lIns="0" tIns="0" rIns="0" bIns="0" rtlCol="0"/>
          <a:lstStyle/>
          <a:p>
            <a:endParaRPr/>
          </a:p>
        </p:txBody>
      </p:sp>
      <p:sp>
        <p:nvSpPr>
          <p:cNvPr id="14" name="object 14"/>
          <p:cNvSpPr txBox="1"/>
          <p:nvPr/>
        </p:nvSpPr>
        <p:spPr>
          <a:xfrm>
            <a:off x="8656708" y="2697168"/>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5" name="object 15"/>
          <p:cNvSpPr txBox="1"/>
          <p:nvPr/>
        </p:nvSpPr>
        <p:spPr>
          <a:xfrm>
            <a:off x="1130300" y="3569273"/>
            <a:ext cx="338391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ffe</a:t>
            </a:r>
            <a:r>
              <a:rPr sz="2800" dirty="0">
                <a:latin typeface="Calibri"/>
                <a:cs typeface="Calibri"/>
              </a:rPr>
              <a:t>r</a:t>
            </a:r>
            <a:r>
              <a:rPr sz="2800" spc="-15" dirty="0">
                <a:latin typeface="Calibri"/>
                <a:cs typeface="Calibri"/>
              </a:rPr>
              <a:t>en</a:t>
            </a:r>
            <a:r>
              <a:rPr sz="2800" spc="-10" dirty="0">
                <a:latin typeface="Calibri"/>
                <a:cs typeface="Calibri"/>
              </a:rPr>
              <a:t>c</a:t>
            </a:r>
            <a:r>
              <a:rPr sz="2800" spc="-15" dirty="0">
                <a:latin typeface="Calibri"/>
                <a:cs typeface="Calibri"/>
              </a:rPr>
              <a:t>e</a:t>
            </a:r>
            <a:endParaRPr sz="2800">
              <a:latin typeface="Calibri"/>
              <a:cs typeface="Calibri"/>
            </a:endParaRPr>
          </a:p>
        </p:txBody>
      </p:sp>
      <p:sp>
        <p:nvSpPr>
          <p:cNvPr id="16" name="object 16"/>
          <p:cNvSpPr txBox="1"/>
          <p:nvPr/>
        </p:nvSpPr>
        <p:spPr>
          <a:xfrm>
            <a:off x="5163439" y="4462604"/>
            <a:ext cx="87630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𝛥𝑁</a:t>
            </a:r>
            <a:r>
              <a:rPr sz="2800" spc="22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17" name="object 17"/>
          <p:cNvSpPr txBox="1"/>
          <p:nvPr/>
        </p:nvSpPr>
        <p:spPr>
          <a:xfrm>
            <a:off x="6213476" y="4192474"/>
            <a:ext cx="876300" cy="430887"/>
          </a:xfrm>
          <a:prstGeom prst="rect">
            <a:avLst/>
          </a:prstGeom>
        </p:spPr>
        <p:txBody>
          <a:bodyPr vert="horz" wrap="square" lIns="0" tIns="0" rIns="0" bIns="0" rtlCol="0">
            <a:spAutoFit/>
          </a:bodyPr>
          <a:lstStyle/>
          <a:p>
            <a:pPr marL="12700">
              <a:lnSpc>
                <a:spcPct val="100000"/>
              </a:lnSpc>
            </a:pPr>
            <a:r>
              <a:rPr sz="2800" spc="5" dirty="0">
                <a:latin typeface="Cambria Math"/>
                <a:cs typeface="Cambria Math"/>
              </a:rPr>
              <a:t>𝛥</a:t>
            </a:r>
            <a:r>
              <a:rPr sz="2800" spc="-254" dirty="0">
                <a:latin typeface="Cambria Math"/>
                <a:cs typeface="Cambria Math"/>
              </a:rPr>
              <a:t>𝑁</a:t>
            </a:r>
            <a:r>
              <a:rPr sz="3000" spc="60" baseline="-16666" dirty="0">
                <a:latin typeface="Cambria Math"/>
                <a:cs typeface="Cambria Math"/>
              </a:rPr>
              <a:t>0</a:t>
            </a:r>
            <a:endParaRPr sz="3000" baseline="-16666" dirty="0">
              <a:latin typeface="Cambria Math"/>
              <a:cs typeface="Cambria Math"/>
            </a:endParaRPr>
          </a:p>
        </p:txBody>
      </p:sp>
      <p:sp>
        <p:nvSpPr>
          <p:cNvPr id="18" name="object 18"/>
          <p:cNvSpPr txBox="1"/>
          <p:nvPr/>
        </p:nvSpPr>
        <p:spPr>
          <a:xfrm>
            <a:off x="6112891" y="4701873"/>
            <a:ext cx="83375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𝑆</a:t>
            </a:r>
            <a:endParaRPr sz="2800" dirty="0">
              <a:latin typeface="Cambria Math"/>
              <a:cs typeface="Cambria Math"/>
            </a:endParaRPr>
          </a:p>
        </p:txBody>
      </p:sp>
      <p:sp>
        <p:nvSpPr>
          <p:cNvPr id="19" name="object 19"/>
          <p:cNvSpPr/>
          <p:nvPr/>
        </p:nvSpPr>
        <p:spPr>
          <a:xfrm>
            <a:off x="6125595" y="4649854"/>
            <a:ext cx="815975" cy="0"/>
          </a:xfrm>
          <a:custGeom>
            <a:avLst/>
            <a:gdLst/>
            <a:ahLst/>
            <a:cxnLst/>
            <a:rect l="l" t="t" r="r" b="b"/>
            <a:pathLst>
              <a:path w="815975">
                <a:moveTo>
                  <a:pt x="0" y="0"/>
                </a:moveTo>
                <a:lnTo>
                  <a:pt x="815650" y="0"/>
                </a:lnTo>
              </a:path>
            </a:pathLst>
          </a:custGeom>
          <a:ln w="24129">
            <a:solidFill>
              <a:srgbClr val="000000"/>
            </a:solidFill>
          </a:ln>
        </p:spPr>
        <p:txBody>
          <a:bodyPr wrap="square" lIns="0" tIns="0" rIns="0" bIns="0" rtlCol="0"/>
          <a:lstStyle/>
          <a:p>
            <a:endParaRPr/>
          </a:p>
        </p:txBody>
      </p:sp>
      <p:sp>
        <p:nvSpPr>
          <p:cNvPr id="20" name="object 20"/>
          <p:cNvSpPr txBox="1"/>
          <p:nvPr/>
        </p:nvSpPr>
        <p:spPr>
          <a:xfrm>
            <a:off x="6928490" y="4462597"/>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21" name="object 21"/>
          <p:cNvSpPr txBox="1"/>
          <p:nvPr/>
        </p:nvSpPr>
        <p:spPr>
          <a:xfrm>
            <a:off x="1130300" y="5271956"/>
            <a:ext cx="789876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Saturat</a:t>
            </a:r>
            <a:r>
              <a:rPr sz="2800" spc="0" dirty="0">
                <a:latin typeface="Calibri"/>
                <a:cs typeface="Calibri"/>
              </a:rPr>
              <a:t>e</a:t>
            </a:r>
            <a:r>
              <a:rPr sz="2800" spc="-15" dirty="0">
                <a:latin typeface="Calibri"/>
                <a:cs typeface="Calibri"/>
              </a:rPr>
              <a:t>d</a:t>
            </a:r>
            <a:r>
              <a:rPr sz="2800" spc="-65"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a:t>
            </a:r>
            <a:r>
              <a:rPr sz="2800" spc="-10" dirty="0">
                <a:latin typeface="Calibri"/>
                <a:cs typeface="Calibri"/>
              </a:rPr>
              <a:t>o</a:t>
            </a:r>
            <a:r>
              <a:rPr sz="2800" spc="-15" dirty="0">
                <a:latin typeface="Calibri"/>
                <a:cs typeface="Calibri"/>
              </a:rPr>
              <a:t>effic</a:t>
            </a:r>
            <a:r>
              <a:rPr sz="2800" dirty="0">
                <a:latin typeface="Calibri"/>
                <a:cs typeface="Calibri"/>
              </a:rPr>
              <a:t>i</a:t>
            </a:r>
            <a:r>
              <a:rPr sz="2800" spc="-15" dirty="0">
                <a:latin typeface="Calibri"/>
                <a:cs typeface="Calibri"/>
              </a:rPr>
              <a:t>ent</a:t>
            </a:r>
            <a:r>
              <a:rPr sz="2800" spc="-75" dirty="0">
                <a:latin typeface="Times New Roman"/>
                <a:cs typeface="Times New Roman"/>
              </a:rPr>
              <a:t> </a:t>
            </a:r>
            <a:r>
              <a:rPr sz="2800" spc="-20" dirty="0">
                <a:latin typeface="Calibri"/>
                <a:cs typeface="Calibri"/>
              </a:rPr>
              <a:t>(homo</a:t>
            </a:r>
            <a:r>
              <a:rPr sz="2800" spc="-5" dirty="0">
                <a:latin typeface="Calibri"/>
                <a:cs typeface="Calibri"/>
              </a:rPr>
              <a:t>g</a:t>
            </a:r>
            <a:r>
              <a:rPr sz="2800" spc="-15" dirty="0">
                <a:latin typeface="Calibri"/>
                <a:cs typeface="Calibri"/>
              </a:rPr>
              <a:t>eneous</a:t>
            </a:r>
            <a:r>
              <a:rPr sz="2800" spc="-8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ne)</a:t>
            </a:r>
            <a:endParaRPr sz="2800">
              <a:latin typeface="Calibri"/>
              <a:cs typeface="Calibri"/>
            </a:endParaRPr>
          </a:p>
        </p:txBody>
      </p:sp>
      <p:pic>
        <p:nvPicPr>
          <p:cNvPr id="25" name="Picture 24">
            <a:extLst>
              <a:ext uri="{FF2B5EF4-FFF2-40B4-BE49-F238E27FC236}">
                <a16:creationId xmlns:a16="http://schemas.microsoft.com/office/drawing/2014/main" id="{86AC69E4-1133-0106-2823-F5035DE1849D}"/>
              </a:ext>
            </a:extLst>
          </p:cNvPr>
          <p:cNvPicPr>
            <a:picLocks noChangeAspect="1"/>
          </p:cNvPicPr>
          <p:nvPr/>
        </p:nvPicPr>
        <p:blipFill>
          <a:blip r:embed="rId3"/>
          <a:stretch>
            <a:fillRect/>
          </a:stretch>
        </p:blipFill>
        <p:spPr>
          <a:xfrm>
            <a:off x="9398811" y="2258687"/>
            <a:ext cx="2600688" cy="990811"/>
          </a:xfrm>
          <a:prstGeom prst="rect">
            <a:avLst/>
          </a:prstGeom>
        </p:spPr>
      </p:pic>
      <p:sp>
        <p:nvSpPr>
          <p:cNvPr id="26" name="TextBox 25">
            <a:extLst>
              <a:ext uri="{FF2B5EF4-FFF2-40B4-BE49-F238E27FC236}">
                <a16:creationId xmlns:a16="http://schemas.microsoft.com/office/drawing/2014/main" id="{46C572AB-3C38-5DB0-B1C8-283EEDD1A5B5}"/>
              </a:ext>
            </a:extLst>
          </p:cNvPr>
          <p:cNvSpPr txBox="1"/>
          <p:nvPr/>
        </p:nvSpPr>
        <p:spPr>
          <a:xfrm>
            <a:off x="9188478" y="2540885"/>
            <a:ext cx="238095" cy="646331"/>
          </a:xfrm>
          <a:prstGeom prst="rect">
            <a:avLst/>
          </a:prstGeom>
          <a:noFill/>
        </p:spPr>
        <p:txBody>
          <a:bodyPr wrap="square" rtlCol="0">
            <a:spAutoFit/>
          </a:bodyPr>
          <a:lstStyle/>
          <a:p>
            <a:r>
              <a:rPr lang="en-US" sz="3600" dirty="0"/>
              <a:t>,</a:t>
            </a:r>
          </a:p>
        </p:txBody>
      </p:sp>
      <p:sp>
        <p:nvSpPr>
          <p:cNvPr id="27" name="TextBox 26">
            <a:extLst>
              <a:ext uri="{FF2B5EF4-FFF2-40B4-BE49-F238E27FC236}">
                <a16:creationId xmlns:a16="http://schemas.microsoft.com/office/drawing/2014/main" id="{9232AEBA-02F2-26BF-99F0-10D1AC70A973}"/>
              </a:ext>
            </a:extLst>
          </p:cNvPr>
          <p:cNvSpPr txBox="1"/>
          <p:nvPr/>
        </p:nvSpPr>
        <p:spPr>
          <a:xfrm>
            <a:off x="8534400" y="4192474"/>
            <a:ext cx="2819400" cy="677108"/>
          </a:xfrm>
          <a:prstGeom prst="rect">
            <a:avLst/>
          </a:prstGeom>
          <a:noFill/>
        </p:spPr>
        <p:txBody>
          <a:bodyPr wrap="square" rtlCol="0">
            <a:spAutoFit/>
          </a:bodyPr>
          <a:lstStyle/>
          <a:p>
            <a:r>
              <a:rPr lang="en-US" dirty="0"/>
              <a:t>Dipole moment = 𝐷</a:t>
            </a:r>
            <a:r>
              <a:rPr lang="en-US" baseline="-25000" dirty="0"/>
              <a:t>𝑎𝑏</a:t>
            </a:r>
          </a:p>
          <a:p>
            <a:r>
              <a:rPr lang="en-US" sz="2000" dirty="0"/>
              <a:t>electric field of laser =E</a:t>
            </a:r>
            <a:r>
              <a:rPr lang="en-US" sz="2000" baseline="-25000" dirty="0"/>
              <a:t>0 </a:t>
            </a: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3555" y="1238318"/>
            <a:ext cx="1278255" cy="381000"/>
          </a:xfrm>
          <a:prstGeom prst="rect">
            <a:avLst/>
          </a:prstGeom>
        </p:spPr>
        <p:txBody>
          <a:bodyPr vert="horz" wrap="square" lIns="0" tIns="0" rIns="0" bIns="0" rtlCol="0">
            <a:spAutoFit/>
          </a:bodyPr>
          <a:lstStyle/>
          <a:p>
            <a:pPr marL="12700">
              <a:lnSpc>
                <a:spcPct val="100000"/>
              </a:lnSpc>
              <a:tabLst>
                <a:tab pos="487680" algn="l"/>
                <a:tab pos="1000125" algn="l"/>
              </a:tabLst>
            </a:pPr>
            <a:r>
              <a:rPr sz="2800" spc="-30" dirty="0">
                <a:latin typeface="Cambria Math"/>
                <a:cs typeface="Cambria Math"/>
              </a:rPr>
              <a:t>𝛼	𝜔	</a:t>
            </a:r>
            <a:r>
              <a:rPr sz="2800" spc="-25" dirty="0">
                <a:latin typeface="Cambria Math"/>
                <a:cs typeface="Cambria Math"/>
              </a:rPr>
              <a:t>=</a:t>
            </a:r>
            <a:endParaRPr sz="2800">
              <a:latin typeface="Cambria Math"/>
              <a:cs typeface="Cambria Math"/>
            </a:endParaRPr>
          </a:p>
        </p:txBody>
      </p:sp>
      <p:sp>
        <p:nvSpPr>
          <p:cNvPr id="3" name="object 3"/>
          <p:cNvSpPr txBox="1"/>
          <p:nvPr/>
        </p:nvSpPr>
        <p:spPr>
          <a:xfrm>
            <a:off x="2486916" y="1396868"/>
            <a:ext cx="12509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s</a:t>
            </a:r>
            <a:endParaRPr sz="2000">
              <a:latin typeface="Calibri"/>
              <a:cs typeface="Calibri"/>
            </a:endParaRPr>
          </a:p>
        </p:txBody>
      </p:sp>
      <p:sp>
        <p:nvSpPr>
          <p:cNvPr id="4" name="object 4"/>
          <p:cNvSpPr txBox="1"/>
          <p:nvPr/>
        </p:nvSpPr>
        <p:spPr>
          <a:xfrm>
            <a:off x="2601216" y="1221554"/>
            <a:ext cx="586105" cy="381000"/>
          </a:xfrm>
          <a:prstGeom prst="rect">
            <a:avLst/>
          </a:prstGeom>
        </p:spPr>
        <p:txBody>
          <a:bodyPr vert="horz" wrap="square" lIns="0" tIns="0" rIns="0" bIns="0" rtlCol="0">
            <a:spAutoFit/>
          </a:bodyPr>
          <a:lstStyle/>
          <a:p>
            <a:pPr marL="12700">
              <a:lnSpc>
                <a:spcPct val="100000"/>
              </a:lnSpc>
              <a:tabLst>
                <a:tab pos="425450" algn="l"/>
              </a:tabLst>
            </a:pPr>
            <a:r>
              <a:rPr sz="2800" spc="-15" dirty="0">
                <a:latin typeface="Cambria Math"/>
                <a:cs typeface="Cambria Math"/>
              </a:rPr>
              <a:t>(	)</a:t>
            </a:r>
            <a:endParaRPr sz="2800">
              <a:latin typeface="Cambria Math"/>
              <a:cs typeface="Cambria Math"/>
            </a:endParaRPr>
          </a:p>
        </p:txBody>
      </p:sp>
      <p:sp>
        <p:nvSpPr>
          <p:cNvPr id="5" name="object 5"/>
          <p:cNvSpPr txBox="1"/>
          <p:nvPr/>
        </p:nvSpPr>
        <p:spPr>
          <a:xfrm>
            <a:off x="3666492" y="951806"/>
            <a:ext cx="962660" cy="448309"/>
          </a:xfrm>
          <a:prstGeom prst="rect">
            <a:avLst/>
          </a:prstGeom>
        </p:spPr>
        <p:txBody>
          <a:bodyPr vert="horz" wrap="square" lIns="0" tIns="0" rIns="0" bIns="0" rtlCol="0">
            <a:spAutoFit/>
          </a:bodyPr>
          <a:lstStyle/>
          <a:p>
            <a:pPr marL="12700">
              <a:lnSpc>
                <a:spcPct val="100000"/>
              </a:lnSpc>
            </a:pPr>
            <a:r>
              <a:rPr sz="4200" spc="-37" baseline="-2976" dirty="0">
                <a:latin typeface="Cambria Math"/>
                <a:cs typeface="Cambria Math"/>
              </a:rPr>
              <a:t>𝛼</a:t>
            </a:r>
            <a:r>
              <a:rPr sz="3000" spc="232" baseline="-19444" dirty="0">
                <a:latin typeface="Cambria Math"/>
                <a:cs typeface="Cambria Math"/>
              </a:rPr>
              <a:t>0</a:t>
            </a:r>
            <a:r>
              <a:rPr sz="2800" spc="-15" dirty="0">
                <a:latin typeface="Cambria Math"/>
                <a:cs typeface="Cambria Math"/>
              </a:rPr>
              <a:t>(</a:t>
            </a:r>
            <a:r>
              <a:rPr sz="4200" spc="37" baseline="-2976" dirty="0">
                <a:latin typeface="Cambria Math"/>
                <a:cs typeface="Cambria Math"/>
              </a:rPr>
              <a:t>𝜔</a:t>
            </a:r>
            <a:r>
              <a:rPr sz="2800" spc="-15" dirty="0">
                <a:latin typeface="Cambria Math"/>
                <a:cs typeface="Cambria Math"/>
              </a:rPr>
              <a:t>)</a:t>
            </a:r>
            <a:endParaRPr sz="2800">
              <a:latin typeface="Cambria Math"/>
              <a:cs typeface="Cambria Math"/>
            </a:endParaRPr>
          </a:p>
        </p:txBody>
      </p:sp>
      <p:sp>
        <p:nvSpPr>
          <p:cNvPr id="6" name="object 6"/>
          <p:cNvSpPr txBox="1"/>
          <p:nvPr/>
        </p:nvSpPr>
        <p:spPr>
          <a:xfrm>
            <a:off x="3625344" y="1477586"/>
            <a:ext cx="83439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r>
              <a:rPr sz="2800" spc="1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𝑆</a:t>
            </a:r>
            <a:endParaRPr sz="2800">
              <a:latin typeface="Cambria Math"/>
              <a:cs typeface="Cambria Math"/>
            </a:endParaRPr>
          </a:p>
        </p:txBody>
      </p:sp>
      <p:sp>
        <p:nvSpPr>
          <p:cNvPr id="7" name="object 7"/>
          <p:cNvSpPr txBox="1"/>
          <p:nvPr/>
        </p:nvSpPr>
        <p:spPr>
          <a:xfrm>
            <a:off x="4418206" y="1628998"/>
            <a:ext cx="232410" cy="280035"/>
          </a:xfrm>
          <a:prstGeom prst="rect">
            <a:avLst/>
          </a:prstGeom>
        </p:spPr>
        <p:txBody>
          <a:bodyPr vert="horz" wrap="square" lIns="0" tIns="0" rIns="0" bIns="0" rtlCol="0">
            <a:spAutoFit/>
          </a:bodyPr>
          <a:lstStyle/>
          <a:p>
            <a:pPr marL="12700">
              <a:lnSpc>
                <a:spcPct val="100000"/>
              </a:lnSpc>
            </a:pPr>
            <a:r>
              <a:rPr sz="2000" spc="220" dirty="0">
                <a:latin typeface="Cambria Math"/>
                <a:cs typeface="Cambria Math"/>
              </a:rPr>
              <a:t>𝜔</a:t>
            </a:r>
            <a:endParaRPr sz="2000">
              <a:latin typeface="Cambria Math"/>
              <a:cs typeface="Cambria Math"/>
            </a:endParaRPr>
          </a:p>
        </p:txBody>
      </p:sp>
      <p:sp>
        <p:nvSpPr>
          <p:cNvPr id="8" name="object 8"/>
          <p:cNvSpPr/>
          <p:nvPr/>
        </p:nvSpPr>
        <p:spPr>
          <a:xfrm>
            <a:off x="3638031" y="1425946"/>
            <a:ext cx="1020444" cy="0"/>
          </a:xfrm>
          <a:custGeom>
            <a:avLst/>
            <a:gdLst/>
            <a:ahLst/>
            <a:cxnLst/>
            <a:rect l="l" t="t" r="r" b="b"/>
            <a:pathLst>
              <a:path w="1020445">
                <a:moveTo>
                  <a:pt x="0" y="0"/>
                </a:moveTo>
                <a:lnTo>
                  <a:pt x="1019866"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4704718" y="1238318"/>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0" name="object 10"/>
          <p:cNvSpPr txBox="1"/>
          <p:nvPr/>
        </p:nvSpPr>
        <p:spPr>
          <a:xfrm>
            <a:off x="5547491" y="1238318"/>
            <a:ext cx="1060450" cy="381000"/>
          </a:xfrm>
          <a:prstGeom prst="rect">
            <a:avLst/>
          </a:prstGeom>
        </p:spPr>
        <p:txBody>
          <a:bodyPr vert="horz" wrap="square" lIns="0" tIns="0" rIns="0" bIns="0" rtlCol="0">
            <a:spAutoFit/>
          </a:bodyPr>
          <a:lstStyle/>
          <a:p>
            <a:pPr marL="12700">
              <a:lnSpc>
                <a:spcPct val="100000"/>
              </a:lnSpc>
              <a:tabLst>
                <a:tab pos="510540" algn="l"/>
              </a:tabLst>
            </a:pPr>
            <a:r>
              <a:rPr sz="2800" spc="-30" dirty="0">
                <a:latin typeface="Cambria Math"/>
                <a:cs typeface="Cambria Math"/>
              </a:rPr>
              <a:t>𝑆	</a:t>
            </a:r>
            <a:r>
              <a:rPr sz="2800" spc="-25" dirty="0">
                <a:latin typeface="Cambria Math"/>
                <a:cs typeface="Cambria Math"/>
              </a:rPr>
              <a:t>=</a:t>
            </a:r>
            <a:r>
              <a:rPr sz="2800" spc="165" dirty="0">
                <a:latin typeface="Cambria Math"/>
                <a:cs typeface="Cambria Math"/>
              </a:rPr>
              <a:t> </a:t>
            </a:r>
            <a:r>
              <a:rPr sz="2800" spc="-155" dirty="0">
                <a:latin typeface="Cambria Math"/>
                <a:cs typeface="Cambria Math"/>
              </a:rPr>
              <a:t>𝑆</a:t>
            </a:r>
            <a:endParaRPr sz="2800">
              <a:latin typeface="Cambria Math"/>
              <a:cs typeface="Cambria Math"/>
            </a:endParaRPr>
          </a:p>
        </p:txBody>
      </p:sp>
      <p:sp>
        <p:nvSpPr>
          <p:cNvPr id="11" name="object 11"/>
          <p:cNvSpPr txBox="1"/>
          <p:nvPr/>
        </p:nvSpPr>
        <p:spPr>
          <a:xfrm>
            <a:off x="5719703" y="1389729"/>
            <a:ext cx="232410" cy="280035"/>
          </a:xfrm>
          <a:prstGeom prst="rect">
            <a:avLst/>
          </a:prstGeom>
        </p:spPr>
        <p:txBody>
          <a:bodyPr vert="horz" wrap="square" lIns="0" tIns="0" rIns="0" bIns="0" rtlCol="0">
            <a:spAutoFit/>
          </a:bodyPr>
          <a:lstStyle/>
          <a:p>
            <a:pPr marL="12700">
              <a:lnSpc>
                <a:spcPct val="100000"/>
              </a:lnSpc>
            </a:pPr>
            <a:r>
              <a:rPr sz="2000" spc="220" dirty="0">
                <a:latin typeface="Cambria Math"/>
                <a:cs typeface="Cambria Math"/>
              </a:rPr>
              <a:t>𝜔</a:t>
            </a:r>
            <a:endParaRPr sz="2000">
              <a:latin typeface="Cambria Math"/>
              <a:cs typeface="Cambria Math"/>
            </a:endParaRPr>
          </a:p>
        </p:txBody>
      </p:sp>
      <p:sp>
        <p:nvSpPr>
          <p:cNvPr id="12" name="object 12"/>
          <p:cNvSpPr txBox="1"/>
          <p:nvPr/>
        </p:nvSpPr>
        <p:spPr>
          <a:xfrm>
            <a:off x="6582550" y="1389729"/>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3" name="object 13"/>
          <p:cNvSpPr txBox="1"/>
          <p:nvPr/>
        </p:nvSpPr>
        <p:spPr>
          <a:xfrm>
            <a:off x="7798703" y="915765"/>
            <a:ext cx="1035685" cy="433705"/>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50" dirty="0">
                <a:latin typeface="Cambria Math"/>
                <a:cs typeface="Cambria Math"/>
              </a:rPr>
              <a:t>𝛾</a:t>
            </a:r>
            <a:r>
              <a:rPr sz="2800" spc="-20" dirty="0">
                <a:latin typeface="Cambria Math"/>
                <a:cs typeface="Cambria Math"/>
              </a:rPr>
              <a:t>/2</a:t>
            </a:r>
            <a:r>
              <a:rPr sz="4200" spc="-22" baseline="2976" dirty="0">
                <a:latin typeface="Cambria Math"/>
                <a:cs typeface="Cambria Math"/>
              </a:rPr>
              <a:t>)</a:t>
            </a:r>
            <a:r>
              <a:rPr sz="3000" spc="60" baseline="29166" dirty="0">
                <a:latin typeface="Cambria Math"/>
                <a:cs typeface="Cambria Math"/>
              </a:rPr>
              <a:t>2</a:t>
            </a:r>
            <a:endParaRPr sz="3000" baseline="29166">
              <a:latin typeface="Cambria Math"/>
              <a:cs typeface="Cambria Math"/>
            </a:endParaRPr>
          </a:p>
        </p:txBody>
      </p:sp>
      <p:sp>
        <p:nvSpPr>
          <p:cNvPr id="14" name="object 14"/>
          <p:cNvSpPr txBox="1"/>
          <p:nvPr/>
        </p:nvSpPr>
        <p:spPr>
          <a:xfrm>
            <a:off x="6803530" y="1460822"/>
            <a:ext cx="173355" cy="38100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a:t>
            </a:r>
            <a:endParaRPr sz="2800">
              <a:latin typeface="Cambria Math"/>
              <a:cs typeface="Cambria Math"/>
            </a:endParaRPr>
          </a:p>
        </p:txBody>
      </p:sp>
      <p:sp>
        <p:nvSpPr>
          <p:cNvPr id="15" name="object 15"/>
          <p:cNvSpPr txBox="1"/>
          <p:nvPr/>
        </p:nvSpPr>
        <p:spPr>
          <a:xfrm>
            <a:off x="6951357" y="1477586"/>
            <a:ext cx="97218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𝜔</a:t>
            </a:r>
            <a:endParaRPr sz="2800">
              <a:latin typeface="Cambria Math"/>
              <a:cs typeface="Cambria Math"/>
            </a:endParaRPr>
          </a:p>
        </p:txBody>
      </p:sp>
      <p:sp>
        <p:nvSpPr>
          <p:cNvPr id="16" name="object 16"/>
          <p:cNvSpPr txBox="1"/>
          <p:nvPr/>
        </p:nvSpPr>
        <p:spPr>
          <a:xfrm>
            <a:off x="7897762" y="1628998"/>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7" name="object 17"/>
          <p:cNvSpPr txBox="1"/>
          <p:nvPr/>
        </p:nvSpPr>
        <p:spPr>
          <a:xfrm>
            <a:off x="8060831" y="1460822"/>
            <a:ext cx="173355" cy="38100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a:t>
            </a:r>
            <a:endParaRPr sz="2800">
              <a:latin typeface="Cambria Math"/>
              <a:cs typeface="Cambria Math"/>
            </a:endParaRPr>
          </a:p>
        </p:txBody>
      </p:sp>
      <p:sp>
        <p:nvSpPr>
          <p:cNvPr id="18" name="object 18"/>
          <p:cNvSpPr txBox="1"/>
          <p:nvPr/>
        </p:nvSpPr>
        <p:spPr>
          <a:xfrm>
            <a:off x="8208659" y="1449166"/>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9" name="object 19"/>
          <p:cNvSpPr txBox="1"/>
          <p:nvPr/>
        </p:nvSpPr>
        <p:spPr>
          <a:xfrm>
            <a:off x="8449451" y="1477586"/>
            <a:ext cx="1085215" cy="381000"/>
          </a:xfrm>
          <a:prstGeom prst="rect">
            <a:avLst/>
          </a:prstGeom>
        </p:spPr>
        <p:txBody>
          <a:bodyPr vert="horz" wrap="square" lIns="0" tIns="0" rIns="0" bIns="0" rtlCol="0">
            <a:spAutoFit/>
          </a:bodyPr>
          <a:lstStyle/>
          <a:p>
            <a:pPr marL="12700">
              <a:lnSpc>
                <a:spcPct val="100000"/>
              </a:lnSpc>
              <a:tabLst>
                <a:tab pos="504825" algn="l"/>
              </a:tabLst>
            </a:pPr>
            <a:r>
              <a:rPr sz="2800" spc="-25" dirty="0">
                <a:latin typeface="Cambria Math"/>
                <a:cs typeface="Cambria Math"/>
              </a:rPr>
              <a:t>+	</a:t>
            </a:r>
            <a:r>
              <a:rPr sz="2800" spc="50" dirty="0">
                <a:latin typeface="Cambria Math"/>
                <a:cs typeface="Cambria Math"/>
              </a:rPr>
              <a:t>𝛾</a:t>
            </a:r>
            <a:r>
              <a:rPr sz="2800" spc="-20" dirty="0">
                <a:latin typeface="Cambria Math"/>
                <a:cs typeface="Cambria Math"/>
              </a:rPr>
              <a:t>/2</a:t>
            </a:r>
            <a:endParaRPr sz="2800">
              <a:latin typeface="Cambria Math"/>
              <a:cs typeface="Cambria Math"/>
            </a:endParaRPr>
          </a:p>
        </p:txBody>
      </p:sp>
      <p:sp>
        <p:nvSpPr>
          <p:cNvPr id="20" name="object 20"/>
          <p:cNvSpPr txBox="1"/>
          <p:nvPr/>
        </p:nvSpPr>
        <p:spPr>
          <a:xfrm>
            <a:off x="8794257" y="1460822"/>
            <a:ext cx="887730" cy="381000"/>
          </a:xfrm>
          <a:prstGeom prst="rect">
            <a:avLst/>
          </a:prstGeom>
        </p:spPr>
        <p:txBody>
          <a:bodyPr vert="horz" wrap="square" lIns="0" tIns="0" rIns="0" bIns="0" rtlCol="0">
            <a:spAutoFit/>
          </a:bodyPr>
          <a:lstStyle/>
          <a:p>
            <a:pPr marL="12700">
              <a:lnSpc>
                <a:spcPct val="100000"/>
              </a:lnSpc>
              <a:tabLst>
                <a:tab pos="727075" algn="l"/>
              </a:tabLst>
            </a:pPr>
            <a:r>
              <a:rPr sz="2800" spc="-15" dirty="0">
                <a:latin typeface="Cambria Math"/>
                <a:cs typeface="Cambria Math"/>
              </a:rPr>
              <a:t>(	)</a:t>
            </a:r>
            <a:endParaRPr sz="2800">
              <a:latin typeface="Cambria Math"/>
              <a:cs typeface="Cambria Math"/>
            </a:endParaRPr>
          </a:p>
        </p:txBody>
      </p:sp>
      <p:sp>
        <p:nvSpPr>
          <p:cNvPr id="21" name="object 21"/>
          <p:cNvSpPr txBox="1"/>
          <p:nvPr/>
        </p:nvSpPr>
        <p:spPr>
          <a:xfrm>
            <a:off x="9656841" y="1449166"/>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22" name="object 22"/>
          <p:cNvSpPr/>
          <p:nvPr/>
        </p:nvSpPr>
        <p:spPr>
          <a:xfrm>
            <a:off x="6816211" y="1425946"/>
            <a:ext cx="3014980" cy="0"/>
          </a:xfrm>
          <a:custGeom>
            <a:avLst/>
            <a:gdLst/>
            <a:ahLst/>
            <a:cxnLst/>
            <a:rect l="l" t="t" r="r" b="b"/>
            <a:pathLst>
              <a:path w="3014979">
                <a:moveTo>
                  <a:pt x="0" y="0"/>
                </a:moveTo>
                <a:lnTo>
                  <a:pt x="3014721" y="0"/>
                </a:lnTo>
              </a:path>
            </a:pathLst>
          </a:custGeom>
          <a:ln w="24129">
            <a:solidFill>
              <a:srgbClr val="000000"/>
            </a:solidFill>
          </a:ln>
        </p:spPr>
        <p:txBody>
          <a:bodyPr wrap="square" lIns="0" tIns="0" rIns="0" bIns="0" rtlCol="0"/>
          <a:lstStyle/>
          <a:p>
            <a:endParaRPr/>
          </a:p>
        </p:txBody>
      </p:sp>
      <p:sp>
        <p:nvSpPr>
          <p:cNvPr id="23" name="object 23"/>
          <p:cNvSpPr txBox="1"/>
          <p:nvPr/>
        </p:nvSpPr>
        <p:spPr>
          <a:xfrm>
            <a:off x="9819902" y="1238318"/>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24" name="object 24"/>
          <p:cNvSpPr/>
          <p:nvPr/>
        </p:nvSpPr>
        <p:spPr>
          <a:xfrm>
            <a:off x="6175887" y="2822326"/>
            <a:ext cx="956310" cy="0"/>
          </a:xfrm>
          <a:custGeom>
            <a:avLst/>
            <a:gdLst/>
            <a:ahLst/>
            <a:cxnLst/>
            <a:rect l="l" t="t" r="r" b="b"/>
            <a:pathLst>
              <a:path w="956309">
                <a:moveTo>
                  <a:pt x="0" y="0"/>
                </a:moveTo>
                <a:lnTo>
                  <a:pt x="955858" y="0"/>
                </a:lnTo>
              </a:path>
            </a:pathLst>
          </a:custGeom>
          <a:ln w="24129">
            <a:solidFill>
              <a:srgbClr val="000000"/>
            </a:solidFill>
          </a:ln>
        </p:spPr>
        <p:txBody>
          <a:bodyPr wrap="square" lIns="0" tIns="0" rIns="0" bIns="0" rtlCol="0"/>
          <a:lstStyle/>
          <a:p>
            <a:endParaRPr/>
          </a:p>
        </p:txBody>
      </p:sp>
      <p:sp>
        <p:nvSpPr>
          <p:cNvPr id="25" name="object 25"/>
          <p:cNvSpPr txBox="1"/>
          <p:nvPr/>
        </p:nvSpPr>
        <p:spPr>
          <a:xfrm>
            <a:off x="1130300" y="2112066"/>
            <a:ext cx="6089015" cy="181737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Powe</a:t>
            </a:r>
            <a:r>
              <a:rPr sz="2800" spc="-15" dirty="0">
                <a:latin typeface="Calibri"/>
                <a:cs typeface="Calibri"/>
              </a:rPr>
              <a:t>r</a:t>
            </a:r>
            <a:r>
              <a:rPr sz="2800" spc="-5" dirty="0">
                <a:latin typeface="Calibri"/>
                <a:cs typeface="Calibri"/>
              </a:rPr>
              <a:t>-</a:t>
            </a:r>
            <a:r>
              <a:rPr sz="2800" spc="-20" dirty="0">
                <a:latin typeface="Calibri"/>
                <a:cs typeface="Calibri"/>
              </a:rPr>
              <a:t>bro</a:t>
            </a:r>
            <a:r>
              <a:rPr sz="2800" spc="-5" dirty="0">
                <a:latin typeface="Calibri"/>
                <a:cs typeface="Calibri"/>
              </a:rPr>
              <a:t>a</a:t>
            </a:r>
            <a:r>
              <a:rPr sz="2800" spc="-20" dirty="0">
                <a:latin typeface="Calibri"/>
                <a:cs typeface="Calibri"/>
              </a:rPr>
              <a:t>dene</a:t>
            </a:r>
            <a:r>
              <a:rPr sz="2800" spc="-15" dirty="0">
                <a:latin typeface="Calibri"/>
                <a:cs typeface="Calibri"/>
              </a:rPr>
              <a:t>d</a:t>
            </a:r>
            <a:r>
              <a:rPr sz="2800" spc="-65" dirty="0">
                <a:latin typeface="Times New Roman"/>
                <a:cs typeface="Times New Roman"/>
              </a:rPr>
              <a:t> </a:t>
            </a:r>
            <a:r>
              <a:rPr sz="2800" spc="-20" dirty="0">
                <a:latin typeface="Calibri"/>
                <a:cs typeface="Calibri"/>
              </a:rPr>
              <a:t>h</a:t>
            </a:r>
            <a:r>
              <a:rPr sz="2800" spc="-5" dirty="0">
                <a:latin typeface="Calibri"/>
                <a:cs typeface="Calibri"/>
              </a:rPr>
              <a:t>a</a:t>
            </a:r>
            <a:r>
              <a:rPr sz="2800" dirty="0">
                <a:latin typeface="Calibri"/>
                <a:cs typeface="Calibri"/>
              </a:rPr>
              <a:t>lf</a:t>
            </a:r>
            <a:r>
              <a:rPr sz="2800" spc="-15" dirty="0">
                <a:latin typeface="Calibri"/>
                <a:cs typeface="Calibri"/>
              </a:rPr>
              <a:t>-</a:t>
            </a:r>
            <a:r>
              <a:rPr sz="2800" spc="-20" dirty="0">
                <a:latin typeface="Calibri"/>
                <a:cs typeface="Calibri"/>
              </a:rPr>
              <a:t>w</a:t>
            </a:r>
            <a:r>
              <a:rPr sz="2800" spc="-5" dirty="0">
                <a:latin typeface="Calibri"/>
                <a:cs typeface="Calibri"/>
              </a:rPr>
              <a:t>i</a:t>
            </a:r>
            <a:r>
              <a:rPr sz="2800" spc="-20" dirty="0">
                <a:latin typeface="Calibri"/>
                <a:cs typeface="Calibri"/>
              </a:rPr>
              <a:t>dth</a:t>
            </a:r>
            <a:endParaRPr sz="2800">
              <a:latin typeface="Calibri"/>
              <a:cs typeface="Calibri"/>
            </a:endParaRPr>
          </a:p>
          <a:p>
            <a:pPr marL="3855085">
              <a:lnSpc>
                <a:spcPct val="100000"/>
              </a:lnSpc>
              <a:spcBef>
                <a:spcPts val="2305"/>
              </a:spcBef>
            </a:pPr>
            <a:r>
              <a:rPr sz="2800" spc="-300" dirty="0">
                <a:latin typeface="Cambria Math"/>
                <a:cs typeface="Cambria Math"/>
              </a:rPr>
              <a:t>𝛾</a:t>
            </a:r>
            <a:r>
              <a:rPr sz="3000" baseline="-16666" dirty="0">
                <a:latin typeface="Calibri"/>
                <a:cs typeface="Calibri"/>
              </a:rPr>
              <a:t>s </a:t>
            </a:r>
            <a:r>
              <a:rPr sz="3000" spc="-15" baseline="-16666" dirty="0">
                <a:latin typeface="Calibri"/>
                <a:cs typeface="Calibri"/>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𝛾</a:t>
            </a:r>
            <a:r>
              <a:rPr sz="4200" spc="322" baseline="-2976" dirty="0">
                <a:latin typeface="Cambria Math"/>
                <a:cs typeface="Cambria Math"/>
              </a:rPr>
              <a:t>√</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155" dirty="0">
                <a:latin typeface="Cambria Math"/>
                <a:cs typeface="Cambria Math"/>
              </a:rPr>
              <a:t>𝑆</a:t>
            </a:r>
            <a:r>
              <a:rPr sz="3000" spc="232" baseline="-16666" dirty="0">
                <a:latin typeface="Cambria Math"/>
                <a:cs typeface="Cambria Math"/>
              </a:rPr>
              <a:t>0</a:t>
            </a:r>
            <a:r>
              <a:rPr sz="2800" spc="-10" dirty="0">
                <a:latin typeface="Cambria Math"/>
                <a:cs typeface="Cambria Math"/>
              </a:rPr>
              <a:t>.</a:t>
            </a:r>
            <a:endParaRPr sz="2800">
              <a:latin typeface="Cambria Math"/>
              <a:cs typeface="Cambria Math"/>
            </a:endParaRPr>
          </a:p>
          <a:p>
            <a:pPr marL="241300" indent="-228600">
              <a:lnSpc>
                <a:spcPct val="100000"/>
              </a:lnSpc>
              <a:spcBef>
                <a:spcPts val="2090"/>
              </a:spcBef>
              <a:buFont typeface="Symbol"/>
              <a:buChar char=""/>
              <a:tabLst>
                <a:tab pos="241935" algn="l"/>
              </a:tabLst>
            </a:pPr>
            <a:r>
              <a:rPr sz="2800" spc="-20" dirty="0">
                <a:latin typeface="Calibri"/>
                <a:cs typeface="Calibri"/>
              </a:rPr>
              <a:t>R</a:t>
            </a:r>
            <a:r>
              <a:rPr sz="2800" spc="-10" dirty="0">
                <a:latin typeface="Calibri"/>
                <a:cs typeface="Calibri"/>
              </a:rPr>
              <a:t>a</a:t>
            </a:r>
            <a:r>
              <a:rPr sz="2800" spc="-20" dirty="0">
                <a:latin typeface="Calibri"/>
                <a:cs typeface="Calibri"/>
              </a:rPr>
              <a:t>b</a:t>
            </a:r>
            <a:r>
              <a:rPr sz="2800" spc="-10" dirty="0">
                <a:latin typeface="Calibri"/>
                <a:cs typeface="Calibri"/>
              </a:rPr>
              <a:t>i</a:t>
            </a:r>
            <a:r>
              <a:rPr sz="2800" spc="-70" dirty="0">
                <a:latin typeface="Times New Roman"/>
                <a:cs typeface="Times New Roman"/>
              </a:rPr>
              <a:t> </a:t>
            </a:r>
            <a:r>
              <a:rPr sz="2800" spc="-20" dirty="0">
                <a:latin typeface="Calibri"/>
                <a:cs typeface="Calibri"/>
              </a:rPr>
              <a:t>frequenc</a:t>
            </a:r>
            <a:r>
              <a:rPr sz="2800" spc="-15" dirty="0">
                <a:latin typeface="Calibri"/>
                <a:cs typeface="Calibri"/>
              </a:rPr>
              <a:t>y</a:t>
            </a:r>
            <a:r>
              <a:rPr sz="2800" spc="-55" dirty="0">
                <a:latin typeface="Times New Roman"/>
                <a:cs typeface="Times New Roman"/>
              </a:rPr>
              <a:t> </a:t>
            </a:r>
            <a:r>
              <a:rPr sz="2800" spc="-5" dirty="0">
                <a:latin typeface="Calibri"/>
                <a:cs typeface="Calibri"/>
              </a:rPr>
              <a:t>(</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70" dirty="0">
                <a:latin typeface="Times New Roman"/>
                <a:cs typeface="Times New Roman"/>
              </a:rPr>
              <a:t> </a:t>
            </a:r>
            <a:r>
              <a:rPr sz="2800" spc="10" dirty="0">
                <a:latin typeface="Calibri"/>
                <a:cs typeface="Calibri"/>
              </a:rPr>
              <a:t>i</a:t>
            </a:r>
            <a:r>
              <a:rPr sz="2800" spc="-20" dirty="0">
                <a:latin typeface="Calibri"/>
                <a:cs typeface="Calibri"/>
              </a:rPr>
              <a:t>nter</a:t>
            </a:r>
            <a:r>
              <a:rPr sz="2800" spc="-15" dirty="0">
                <a:latin typeface="Calibri"/>
                <a:cs typeface="Calibri"/>
              </a:rPr>
              <a:t>a</a:t>
            </a:r>
            <a:r>
              <a:rPr sz="2800" spc="-10" dirty="0">
                <a:latin typeface="Calibri"/>
                <a:cs typeface="Calibri"/>
              </a:rPr>
              <a:t>cti</a:t>
            </a:r>
            <a:r>
              <a:rPr sz="2800" spc="-20" dirty="0">
                <a:latin typeface="Calibri"/>
                <a:cs typeface="Calibri"/>
              </a:rPr>
              <a:t>o</a:t>
            </a:r>
            <a:r>
              <a:rPr sz="2800" spc="-25" dirty="0">
                <a:latin typeface="Calibri"/>
                <a:cs typeface="Calibri"/>
              </a:rPr>
              <a:t>n</a:t>
            </a:r>
            <a:r>
              <a:rPr sz="2800" spc="-10" dirty="0">
                <a:latin typeface="Calibri"/>
                <a:cs typeface="Calibri"/>
              </a:rPr>
              <a:t>)</a:t>
            </a:r>
            <a:endParaRPr sz="2800">
              <a:latin typeface="Calibri"/>
              <a:cs typeface="Calibri"/>
            </a:endParaRPr>
          </a:p>
        </p:txBody>
      </p:sp>
      <p:sp>
        <p:nvSpPr>
          <p:cNvPr id="26" name="object 26"/>
          <p:cNvSpPr txBox="1"/>
          <p:nvPr/>
        </p:nvSpPr>
        <p:spPr>
          <a:xfrm>
            <a:off x="5158867" y="4416884"/>
            <a:ext cx="778510" cy="438784"/>
          </a:xfrm>
          <a:prstGeom prst="rect">
            <a:avLst/>
          </a:prstGeom>
        </p:spPr>
        <p:txBody>
          <a:bodyPr vert="horz" wrap="square" lIns="0" tIns="0" rIns="0" bIns="0" rtlCol="0">
            <a:spAutoFit/>
          </a:bodyPr>
          <a:lstStyle/>
          <a:p>
            <a:pPr marL="12700">
              <a:lnSpc>
                <a:spcPct val="100000"/>
              </a:lnSpc>
            </a:pPr>
            <a:r>
              <a:rPr sz="2800" spc="-85" dirty="0">
                <a:latin typeface="Cambria Math"/>
                <a:cs typeface="Cambria Math"/>
              </a:rPr>
              <a:t>𝛺</a:t>
            </a:r>
            <a:r>
              <a:rPr sz="3000" baseline="-16666" dirty="0">
                <a:latin typeface="Calibri"/>
                <a:cs typeface="Calibri"/>
              </a:rPr>
              <a:t>R </a:t>
            </a:r>
            <a:r>
              <a:rPr sz="3000" spc="-7" baseline="-16666" dirty="0">
                <a:latin typeface="Calibri"/>
                <a:cs typeface="Calibri"/>
              </a:rPr>
              <a:t> </a:t>
            </a:r>
            <a:r>
              <a:rPr sz="2800" spc="-25" dirty="0">
                <a:latin typeface="Cambria Math"/>
                <a:cs typeface="Cambria Math"/>
              </a:rPr>
              <a:t>=</a:t>
            </a:r>
            <a:endParaRPr sz="2800" dirty="0">
              <a:latin typeface="Cambria Math"/>
              <a:cs typeface="Cambria Math"/>
            </a:endParaRPr>
          </a:p>
        </p:txBody>
      </p:sp>
      <p:sp>
        <p:nvSpPr>
          <p:cNvPr id="27" name="object 27"/>
          <p:cNvSpPr txBox="1"/>
          <p:nvPr/>
        </p:nvSpPr>
        <p:spPr>
          <a:xfrm>
            <a:off x="6010783" y="4146755"/>
            <a:ext cx="934085" cy="431800"/>
          </a:xfrm>
          <a:prstGeom prst="rect">
            <a:avLst/>
          </a:prstGeom>
        </p:spPr>
        <p:txBody>
          <a:bodyPr vert="horz" wrap="square" lIns="0" tIns="0" rIns="0" bIns="0" rtlCol="0">
            <a:spAutoFit/>
          </a:bodyPr>
          <a:lstStyle/>
          <a:p>
            <a:pPr marL="12700">
              <a:lnSpc>
                <a:spcPts val="3345"/>
              </a:lnSpc>
            </a:pPr>
            <a:r>
              <a:rPr sz="4200" spc="-300" baseline="11904" dirty="0">
                <a:latin typeface="Cambria Math"/>
                <a:cs typeface="Cambria Math"/>
              </a:rPr>
              <a:t>𝐷</a:t>
            </a:r>
            <a:r>
              <a:rPr sz="2000" spc="215" dirty="0">
                <a:latin typeface="Cambria Math"/>
                <a:cs typeface="Cambria Math"/>
              </a:rPr>
              <a:t>𝑎</a:t>
            </a:r>
            <a:r>
              <a:rPr sz="2000" spc="220" dirty="0">
                <a:latin typeface="Cambria Math"/>
                <a:cs typeface="Cambria Math"/>
              </a:rPr>
              <a:t>𝑏</a:t>
            </a:r>
            <a:r>
              <a:rPr sz="2000" spc="-265" dirty="0">
                <a:latin typeface="Cambria Math"/>
                <a:cs typeface="Cambria Math"/>
              </a:rPr>
              <a:t> </a:t>
            </a:r>
            <a:r>
              <a:rPr sz="4200" spc="-277" baseline="11904" dirty="0">
                <a:latin typeface="Cambria Math"/>
                <a:cs typeface="Cambria Math"/>
              </a:rPr>
              <a:t>𝐸</a:t>
            </a:r>
            <a:r>
              <a:rPr sz="2000" spc="40" dirty="0">
                <a:latin typeface="Cambria Math"/>
                <a:cs typeface="Cambria Math"/>
              </a:rPr>
              <a:t>0</a:t>
            </a:r>
            <a:endParaRPr sz="2000">
              <a:latin typeface="Cambria Math"/>
              <a:cs typeface="Cambria Math"/>
            </a:endParaRPr>
          </a:p>
        </p:txBody>
      </p:sp>
      <p:sp>
        <p:nvSpPr>
          <p:cNvPr id="28" name="object 28"/>
          <p:cNvSpPr txBox="1"/>
          <p:nvPr/>
        </p:nvSpPr>
        <p:spPr>
          <a:xfrm>
            <a:off x="6382093" y="4561622"/>
            <a:ext cx="234315"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ℏ</a:t>
            </a:r>
            <a:endParaRPr sz="2800" dirty="0">
              <a:latin typeface="Cambria Math"/>
              <a:cs typeface="Cambria Math"/>
            </a:endParaRPr>
          </a:p>
        </p:txBody>
      </p:sp>
      <p:sp>
        <p:nvSpPr>
          <p:cNvPr id="29" name="object 29"/>
          <p:cNvSpPr/>
          <p:nvPr/>
        </p:nvSpPr>
        <p:spPr>
          <a:xfrm>
            <a:off x="6023487" y="4604135"/>
            <a:ext cx="922655" cy="0"/>
          </a:xfrm>
          <a:custGeom>
            <a:avLst/>
            <a:gdLst/>
            <a:ahLst/>
            <a:cxnLst/>
            <a:rect l="l" t="t" r="r" b="b"/>
            <a:pathLst>
              <a:path w="922654">
                <a:moveTo>
                  <a:pt x="0" y="0"/>
                </a:moveTo>
                <a:lnTo>
                  <a:pt x="922330" y="0"/>
                </a:lnTo>
              </a:path>
            </a:pathLst>
          </a:custGeom>
          <a:ln w="24129">
            <a:solidFill>
              <a:srgbClr val="000000"/>
            </a:solidFill>
          </a:ln>
        </p:spPr>
        <p:txBody>
          <a:bodyPr wrap="square" lIns="0" tIns="0" rIns="0" bIns="0" rtlCol="0"/>
          <a:lstStyle/>
          <a:p>
            <a:endParaRPr/>
          </a:p>
        </p:txBody>
      </p:sp>
      <p:sp>
        <p:nvSpPr>
          <p:cNvPr id="30" name="object 30"/>
          <p:cNvSpPr txBox="1"/>
          <p:nvPr/>
        </p:nvSpPr>
        <p:spPr>
          <a:xfrm>
            <a:off x="6934586" y="4416877"/>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dirty="0">
              <a:latin typeface="Cambria Math"/>
              <a:cs typeface="Cambria Math"/>
            </a:endParaRPr>
          </a:p>
        </p:txBody>
      </p:sp>
      <p:sp>
        <p:nvSpPr>
          <p:cNvPr id="31" name="object 31"/>
          <p:cNvSpPr txBox="1"/>
          <p:nvPr/>
        </p:nvSpPr>
        <p:spPr>
          <a:xfrm>
            <a:off x="901700" y="5222365"/>
            <a:ext cx="35052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a:t>
            </a:r>
            <a:endParaRPr sz="2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F641-91B8-ED3E-B896-823E00DF1BBC}"/>
              </a:ext>
            </a:extLst>
          </p:cNvPr>
          <p:cNvSpPr>
            <a:spLocks noGrp="1"/>
          </p:cNvSpPr>
          <p:nvPr>
            <p:ph type="title"/>
          </p:nvPr>
        </p:nvSpPr>
        <p:spPr>
          <a:xfrm>
            <a:off x="901701" y="255026"/>
            <a:ext cx="10388598" cy="523220"/>
          </a:xfrm>
        </p:spPr>
        <p:txBody>
          <a:bodyPr/>
          <a:lstStyle/>
          <a:p>
            <a:r>
              <a:rPr lang="en-US" dirty="0"/>
              <a:t>Experimental Setup for Saturation Spectroscopy</a:t>
            </a:r>
          </a:p>
        </p:txBody>
      </p:sp>
      <p:pic>
        <p:nvPicPr>
          <p:cNvPr id="1026" name="Picture 2" descr="Lamb-dip spectroscopy of the C−N ...">
            <a:extLst>
              <a:ext uri="{FF2B5EF4-FFF2-40B4-BE49-F238E27FC236}">
                <a16:creationId xmlns:a16="http://schemas.microsoft.com/office/drawing/2014/main" id="{B109FEC6-1585-ED9B-A064-E6A676D3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8991600" cy="503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19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298-40BE-7513-C508-BBAB272CB6B0}"/>
              </a:ext>
            </a:extLst>
          </p:cNvPr>
          <p:cNvSpPr>
            <a:spLocks noGrp="1"/>
          </p:cNvSpPr>
          <p:nvPr>
            <p:ph type="title"/>
          </p:nvPr>
        </p:nvSpPr>
        <p:spPr>
          <a:xfrm>
            <a:off x="901701" y="381000"/>
            <a:ext cx="10388598" cy="1046440"/>
          </a:xfrm>
        </p:spPr>
        <p:txBody>
          <a:bodyPr/>
          <a:lstStyle/>
          <a:p>
            <a:r>
              <a:rPr lang="en-US" dirty="0"/>
              <a:t>Lamb Dips in Saturation Absorption Spectra for Hyperfine Structural Lines</a:t>
            </a:r>
          </a:p>
        </p:txBody>
      </p:sp>
      <p:pic>
        <p:nvPicPr>
          <p:cNvPr id="1030" name="Picture 6" descr="Saturated Absorption Spectroscopy">
            <a:extLst>
              <a:ext uri="{FF2B5EF4-FFF2-40B4-BE49-F238E27FC236}">
                <a16:creationId xmlns:a16="http://schemas.microsoft.com/office/drawing/2014/main" id="{FE22B6FA-0254-0B1E-03CD-094465951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28800"/>
            <a:ext cx="7696200" cy="528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4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on a white background&#10;&#10;AI-generated content may be incorrect.">
            <a:extLst>
              <a:ext uri="{FF2B5EF4-FFF2-40B4-BE49-F238E27FC236}">
                <a16:creationId xmlns:a16="http://schemas.microsoft.com/office/drawing/2014/main" id="{6A8B6683-5520-9E43-7CDC-F873001D2D48}"/>
              </a:ext>
            </a:extLst>
          </p:cNvPr>
          <p:cNvPicPr>
            <a:picLocks noChangeAspect="1"/>
          </p:cNvPicPr>
          <p:nvPr/>
        </p:nvPicPr>
        <p:blipFill>
          <a:blip r:embed="rId2">
            <a:extLst>
              <a:ext uri="{28A0092B-C50C-407E-A947-70E740481C1C}">
                <a14:useLocalDpi xmlns:a14="http://schemas.microsoft.com/office/drawing/2010/main" val="0"/>
              </a:ext>
            </a:extLst>
          </a:blip>
          <a:srcRect t="81024"/>
          <a:stretch>
            <a:fillRect/>
          </a:stretch>
        </p:blipFill>
        <p:spPr>
          <a:xfrm>
            <a:off x="76200" y="457200"/>
            <a:ext cx="12039600" cy="1301891"/>
          </a:xfrm>
          <a:prstGeom prst="rect">
            <a:avLst/>
          </a:prstGeom>
        </p:spPr>
      </p:pic>
    </p:spTree>
    <p:extLst>
      <p:ext uri="{BB962C8B-B14F-4D97-AF65-F5344CB8AC3E}">
        <p14:creationId xmlns:p14="http://schemas.microsoft.com/office/powerpoint/2010/main" val="613198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DDE4-8F7C-5695-8820-F602FD8747CA}"/>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CF4BC8FE-C834-F8CC-AA96-486BB1B89583}"/>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3 Problems &amp; Solutions</a:t>
            </a:r>
          </a:p>
        </p:txBody>
      </p:sp>
      <p:pic>
        <p:nvPicPr>
          <p:cNvPr id="3" name="Picture 2" descr="A math equations on a white background&#10;&#10;AI-generated content may be incorrect.">
            <a:extLst>
              <a:ext uri="{FF2B5EF4-FFF2-40B4-BE49-F238E27FC236}">
                <a16:creationId xmlns:a16="http://schemas.microsoft.com/office/drawing/2014/main" id="{F0890578-8169-EED2-9F85-EEA057C6F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199"/>
            <a:ext cx="11658600" cy="5293957"/>
          </a:xfrm>
          <a:prstGeom prst="rect">
            <a:avLst/>
          </a:prstGeom>
        </p:spPr>
      </p:pic>
    </p:spTree>
    <p:extLst>
      <p:ext uri="{BB962C8B-B14F-4D97-AF65-F5344CB8AC3E}">
        <p14:creationId xmlns:p14="http://schemas.microsoft.com/office/powerpoint/2010/main" val="3472354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ABE4C-4BC7-F52A-2592-9A6C38906FC5}"/>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DAA573BB-1176-2428-4E74-BC0AF2839D90}"/>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3 Problems &amp; Solutions</a:t>
            </a:r>
          </a:p>
        </p:txBody>
      </p:sp>
      <p:pic>
        <p:nvPicPr>
          <p:cNvPr id="3" name="Picture 2" descr="A math equations and numbers&#10;&#10;AI-generated content may be incorrect.">
            <a:extLst>
              <a:ext uri="{FF2B5EF4-FFF2-40B4-BE49-F238E27FC236}">
                <a16:creationId xmlns:a16="http://schemas.microsoft.com/office/drawing/2014/main" id="{A76E611F-F0FD-7543-F932-05B9201BEFDB}"/>
              </a:ext>
            </a:extLst>
          </p:cNvPr>
          <p:cNvPicPr>
            <a:picLocks noChangeAspect="1"/>
          </p:cNvPicPr>
          <p:nvPr/>
        </p:nvPicPr>
        <p:blipFill>
          <a:blip r:embed="rId2">
            <a:extLst>
              <a:ext uri="{28A0092B-C50C-407E-A947-70E740481C1C}">
                <a14:useLocalDpi xmlns:a14="http://schemas.microsoft.com/office/drawing/2010/main" val="0"/>
              </a:ext>
            </a:extLst>
          </a:blip>
          <a:srcRect r="20000" b="50918"/>
          <a:stretch>
            <a:fillRect/>
          </a:stretch>
        </p:blipFill>
        <p:spPr>
          <a:xfrm>
            <a:off x="1219200" y="1322092"/>
            <a:ext cx="9753600" cy="4213815"/>
          </a:xfrm>
          <a:prstGeom prst="rect">
            <a:avLst/>
          </a:prstGeom>
        </p:spPr>
      </p:pic>
    </p:spTree>
    <p:extLst>
      <p:ext uri="{BB962C8B-B14F-4D97-AF65-F5344CB8AC3E}">
        <p14:creationId xmlns:p14="http://schemas.microsoft.com/office/powerpoint/2010/main" val="380610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622" rIns="0" bIns="0" rtlCol="0">
            <a:spAutoFit/>
          </a:bodyPr>
          <a:lstStyle/>
          <a:p>
            <a:pPr marL="242570">
              <a:lnSpc>
                <a:spcPct val="100000"/>
              </a:lnSpc>
            </a:pPr>
            <a:r>
              <a:rPr spc="-15" dirty="0"/>
              <a:t>Sl</a:t>
            </a:r>
            <a:r>
              <a:rPr spc="-5" dirty="0"/>
              <a:t>i</a:t>
            </a:r>
            <a:r>
              <a:rPr spc="-20" dirty="0"/>
              <a:t>de</a:t>
            </a:r>
            <a:r>
              <a:rPr spc="-5" dirty="0"/>
              <a:t> </a:t>
            </a:r>
            <a:r>
              <a:rPr spc="-15" dirty="0"/>
              <a:t>2: </a:t>
            </a:r>
            <a:r>
              <a:rPr spc="-35" dirty="0"/>
              <a:t>R</a:t>
            </a:r>
            <a:r>
              <a:rPr spc="-25" dirty="0"/>
              <a:t>e</a:t>
            </a:r>
            <a:r>
              <a:rPr spc="-10" dirty="0"/>
              <a:t>f</a:t>
            </a:r>
            <a:r>
              <a:rPr spc="-20" dirty="0"/>
              <a:t>r</a:t>
            </a:r>
            <a:r>
              <a:rPr spc="-15" dirty="0"/>
              <a:t>es</a:t>
            </a:r>
            <a:r>
              <a:rPr spc="-30" dirty="0"/>
              <a:t>h</a:t>
            </a:r>
            <a:r>
              <a:rPr spc="-20" dirty="0"/>
              <a:t>er</a:t>
            </a:r>
            <a:r>
              <a:rPr spc="15" dirty="0"/>
              <a:t> </a:t>
            </a:r>
            <a:r>
              <a:rPr spc="-15" dirty="0">
                <a:latin typeface="Calibri"/>
                <a:cs typeface="Calibri"/>
              </a:rPr>
              <a:t>– </a:t>
            </a:r>
            <a:r>
              <a:rPr spc="-25" dirty="0"/>
              <a:t>What</a:t>
            </a:r>
            <a:r>
              <a:rPr spc="-5" dirty="0"/>
              <a:t> </a:t>
            </a:r>
            <a:r>
              <a:rPr spc="-15" dirty="0"/>
              <a:t>Limits a </a:t>
            </a:r>
            <a:r>
              <a:rPr spc="-5" dirty="0"/>
              <a:t>L</a:t>
            </a:r>
            <a:r>
              <a:rPr spc="-15" dirty="0"/>
              <a:t>ine</a:t>
            </a:r>
            <a:r>
              <a:rPr spc="-25" dirty="0"/>
              <a:t>width</a:t>
            </a:r>
            <a:r>
              <a:rPr spc="-5" dirty="0"/>
              <a:t> </a:t>
            </a:r>
            <a:r>
              <a:rPr spc="-15" dirty="0"/>
              <a:t>in </a:t>
            </a:r>
            <a:r>
              <a:rPr spc="-20" dirty="0"/>
              <a:t>the F</a:t>
            </a:r>
            <a:r>
              <a:rPr spc="-5" dirty="0"/>
              <a:t>i</a:t>
            </a:r>
            <a:r>
              <a:rPr spc="-20" dirty="0"/>
              <a:t>rst</a:t>
            </a:r>
          </a:p>
        </p:txBody>
      </p:sp>
      <p:sp>
        <p:nvSpPr>
          <p:cNvPr id="3" name="object 3"/>
          <p:cNvSpPr txBox="1">
            <a:spLocks noGrp="1"/>
          </p:cNvSpPr>
          <p:nvPr>
            <p:ph type="body" idx="1"/>
          </p:nvPr>
        </p:nvSpPr>
        <p:spPr>
          <a:xfrm>
            <a:off x="909319" y="1676329"/>
            <a:ext cx="10373361" cy="2414572"/>
          </a:xfrm>
          <a:prstGeom prst="rect">
            <a:avLst/>
          </a:prstGeom>
        </p:spPr>
        <p:txBody>
          <a:bodyPr vert="horz" wrap="square" lIns="0" tIns="0" rIns="0" bIns="0" rtlCol="0">
            <a:spAutoFit/>
          </a:bodyPr>
          <a:lstStyle/>
          <a:p>
            <a:pPr marL="225425" marR="222250" algn="ctr">
              <a:lnSpc>
                <a:spcPct val="100000"/>
              </a:lnSpc>
            </a:pPr>
            <a:r>
              <a:rPr sz="3400" b="1" u="heavy" spc="-20" dirty="0">
                <a:solidFill>
                  <a:srgbClr val="0000FF"/>
                </a:solidFill>
                <a:latin typeface="Calibri"/>
                <a:cs typeface="Calibri"/>
              </a:rPr>
              <a:t>Pl</a:t>
            </a:r>
            <a:r>
              <a:rPr sz="3400" b="1" u="heavy" spc="-10" dirty="0">
                <a:solidFill>
                  <a:srgbClr val="0000FF"/>
                </a:solidFill>
                <a:latin typeface="Calibri"/>
                <a:cs typeface="Calibri"/>
              </a:rPr>
              <a:t>a</a:t>
            </a:r>
            <a:r>
              <a:rPr sz="3400" b="1" u="heavy" spc="-25" dirty="0">
                <a:solidFill>
                  <a:srgbClr val="0000FF"/>
                </a:solidFill>
                <a:latin typeface="Calibri"/>
                <a:cs typeface="Calibri"/>
              </a:rPr>
              <a:t>ce?</a:t>
            </a:r>
            <a:endParaRPr sz="3400" dirty="0">
              <a:latin typeface="Calibri"/>
              <a:cs typeface="Calibri"/>
            </a:endParaRPr>
          </a:p>
          <a:p>
            <a:pPr marL="462280" indent="-228600">
              <a:lnSpc>
                <a:spcPct val="100000"/>
              </a:lnSpc>
              <a:spcBef>
                <a:spcPts val="2195"/>
              </a:spcBef>
              <a:buFont typeface="Symbol"/>
              <a:buChar char=""/>
              <a:tabLst>
                <a:tab pos="462915" algn="l"/>
              </a:tabLst>
            </a:pPr>
            <a:r>
              <a:rPr spc="-20" dirty="0"/>
              <a:t>L</a:t>
            </a:r>
            <a:r>
              <a:rPr spc="-10" dirty="0"/>
              <a:t>i</a:t>
            </a:r>
            <a:r>
              <a:rPr spc="-20" dirty="0"/>
              <a:t>n</a:t>
            </a:r>
            <a:r>
              <a:rPr spc="-15" dirty="0"/>
              <a:t>e-</a:t>
            </a:r>
            <a:r>
              <a:rPr spc="-10" dirty="0"/>
              <a:t>s</a:t>
            </a:r>
            <a:r>
              <a:rPr spc="-20" dirty="0"/>
              <a:t>ha</a:t>
            </a:r>
            <a:r>
              <a:rPr spc="-10" dirty="0"/>
              <a:t>p</a:t>
            </a:r>
            <a:r>
              <a:rPr spc="-15" dirty="0"/>
              <a:t>es</a:t>
            </a:r>
            <a:r>
              <a:rPr spc="-70" dirty="0">
                <a:latin typeface="Times New Roman"/>
                <a:cs typeface="Times New Roman"/>
              </a:rPr>
              <a:t> </a:t>
            </a:r>
            <a:r>
              <a:rPr spc="-15" dirty="0"/>
              <a:t>are</a:t>
            </a:r>
            <a:r>
              <a:rPr spc="-70" dirty="0">
                <a:latin typeface="Times New Roman"/>
                <a:cs typeface="Times New Roman"/>
              </a:rPr>
              <a:t> </a:t>
            </a:r>
            <a:r>
              <a:rPr spc="-10" dirty="0"/>
              <a:t>a</a:t>
            </a:r>
            <a:r>
              <a:rPr spc="-20" dirty="0"/>
              <a:t>ffecte</a:t>
            </a:r>
            <a:r>
              <a:rPr spc="-15" dirty="0"/>
              <a:t>d</a:t>
            </a:r>
            <a:r>
              <a:rPr spc="-65" dirty="0">
                <a:latin typeface="Times New Roman"/>
                <a:cs typeface="Times New Roman"/>
              </a:rPr>
              <a:t> </a:t>
            </a:r>
            <a:r>
              <a:rPr spc="-20" dirty="0"/>
              <a:t>b</a:t>
            </a:r>
            <a:r>
              <a:rPr spc="-15" dirty="0"/>
              <a:t>y</a:t>
            </a:r>
            <a:r>
              <a:rPr spc="-70" dirty="0">
                <a:latin typeface="Times New Roman"/>
                <a:cs typeface="Times New Roman"/>
              </a:rPr>
              <a:t> </a:t>
            </a:r>
            <a:r>
              <a:rPr spc="-15" dirty="0"/>
              <a:t>many</a:t>
            </a:r>
            <a:r>
              <a:rPr spc="-60" dirty="0">
                <a:latin typeface="Times New Roman"/>
                <a:cs typeface="Times New Roman"/>
              </a:rPr>
              <a:t> </a:t>
            </a:r>
            <a:r>
              <a:rPr spc="-20" dirty="0"/>
              <a:t>un</a:t>
            </a:r>
            <a:r>
              <a:rPr spc="-25" dirty="0"/>
              <a:t>r</a:t>
            </a:r>
            <a:r>
              <a:rPr spc="-15" dirty="0"/>
              <a:t>el</a:t>
            </a:r>
            <a:r>
              <a:rPr dirty="0"/>
              <a:t>a</a:t>
            </a:r>
            <a:r>
              <a:rPr spc="-15" dirty="0"/>
              <a:t>ted</a:t>
            </a:r>
            <a:r>
              <a:rPr spc="-70" dirty="0">
                <a:latin typeface="Times New Roman"/>
                <a:cs typeface="Times New Roman"/>
              </a:rPr>
              <a:t> </a:t>
            </a:r>
            <a:r>
              <a:rPr spc="-20" dirty="0"/>
              <a:t>ph</a:t>
            </a:r>
            <a:r>
              <a:rPr spc="-10" dirty="0"/>
              <a:t>y</a:t>
            </a:r>
            <a:r>
              <a:rPr spc="-20" dirty="0"/>
              <a:t>s</a:t>
            </a:r>
            <a:r>
              <a:rPr spc="-10" dirty="0"/>
              <a:t>ical</a:t>
            </a:r>
            <a:r>
              <a:rPr spc="-65" dirty="0">
                <a:latin typeface="Times New Roman"/>
                <a:cs typeface="Times New Roman"/>
              </a:rPr>
              <a:t> </a:t>
            </a:r>
            <a:r>
              <a:rPr spc="-20" dirty="0"/>
              <a:t>processes.</a:t>
            </a:r>
          </a:p>
          <a:p>
            <a:pPr marL="462280" marR="5080" indent="-228600">
              <a:lnSpc>
                <a:spcPct val="127099"/>
              </a:lnSpc>
              <a:spcBef>
                <a:spcPts val="1045"/>
              </a:spcBef>
              <a:buFont typeface="Symbol"/>
              <a:buChar char=""/>
              <a:tabLst>
                <a:tab pos="462915" algn="l"/>
                <a:tab pos="2832735" algn="l"/>
                <a:tab pos="4302125" algn="l"/>
                <a:tab pos="5612130" algn="l"/>
                <a:tab pos="6996430" algn="l"/>
                <a:tab pos="8192770" algn="l"/>
                <a:tab pos="9893935" algn="l"/>
              </a:tabLst>
            </a:pPr>
            <a:r>
              <a:rPr b="1" spc="-25" dirty="0">
                <a:solidFill>
                  <a:srgbClr val="0070C0"/>
                </a:solidFill>
              </a:rPr>
              <a:t>Homoge</a:t>
            </a:r>
            <a:r>
              <a:rPr b="1" spc="-10" dirty="0">
                <a:solidFill>
                  <a:srgbClr val="0070C0"/>
                </a:solidFill>
              </a:rPr>
              <a:t>n</a:t>
            </a:r>
            <a:r>
              <a:rPr b="1" spc="-15" dirty="0">
                <a:solidFill>
                  <a:srgbClr val="0070C0"/>
                </a:solidFill>
              </a:rPr>
              <a:t>eous</a:t>
            </a:r>
            <a:r>
              <a:rPr b="1" dirty="0">
                <a:solidFill>
                  <a:srgbClr val="0070C0"/>
                </a:solidFill>
                <a:latin typeface="Times New Roman"/>
                <a:cs typeface="Times New Roman"/>
              </a:rPr>
              <a:t>	</a:t>
            </a:r>
            <a:r>
              <a:rPr lang="en-US" b="1" spc="-20" dirty="0">
                <a:solidFill>
                  <a:srgbClr val="0070C0"/>
                </a:solidFill>
              </a:rPr>
              <a:t>S</a:t>
            </a:r>
            <a:r>
              <a:rPr b="1" spc="-5" dirty="0">
                <a:solidFill>
                  <a:srgbClr val="0070C0"/>
                </a:solidFill>
              </a:rPr>
              <a:t>o</a:t>
            </a:r>
            <a:r>
              <a:rPr b="1" spc="-20" dirty="0">
                <a:solidFill>
                  <a:srgbClr val="0070C0"/>
                </a:solidFill>
              </a:rPr>
              <a:t>ur</a:t>
            </a:r>
            <a:r>
              <a:rPr b="1" spc="-10" dirty="0">
                <a:solidFill>
                  <a:srgbClr val="0070C0"/>
                </a:solidFill>
              </a:rPr>
              <a:t>c</a:t>
            </a:r>
            <a:r>
              <a:rPr b="1" spc="-15" dirty="0">
                <a:solidFill>
                  <a:srgbClr val="0070C0"/>
                </a:solidFill>
              </a:rPr>
              <a:t>es</a:t>
            </a:r>
            <a:r>
              <a:rPr spc="-15" dirty="0"/>
              <a:t>:</a:t>
            </a:r>
            <a:r>
              <a:rPr dirty="0">
                <a:latin typeface="Times New Roman"/>
                <a:cs typeface="Times New Roman"/>
              </a:rPr>
              <a:t>	</a:t>
            </a:r>
            <a:r>
              <a:rPr spc="-20" dirty="0">
                <a:solidFill>
                  <a:srgbClr val="FF0000"/>
                </a:solidFill>
              </a:rPr>
              <a:t>na</a:t>
            </a:r>
            <a:r>
              <a:rPr spc="-5" dirty="0">
                <a:solidFill>
                  <a:srgbClr val="FF0000"/>
                </a:solidFill>
              </a:rPr>
              <a:t>t</a:t>
            </a:r>
            <a:r>
              <a:rPr spc="-20" dirty="0">
                <a:solidFill>
                  <a:srgbClr val="FF0000"/>
                </a:solidFill>
              </a:rPr>
              <a:t>ura</a:t>
            </a:r>
            <a:r>
              <a:rPr spc="-10" dirty="0">
                <a:solidFill>
                  <a:srgbClr val="FF0000"/>
                </a:solidFill>
              </a:rPr>
              <a:t>l</a:t>
            </a:r>
            <a:r>
              <a:rPr dirty="0">
                <a:solidFill>
                  <a:srgbClr val="FF0000"/>
                </a:solidFill>
                <a:latin typeface="Times New Roman"/>
                <a:cs typeface="Times New Roman"/>
              </a:rPr>
              <a:t>	</a:t>
            </a:r>
            <a:r>
              <a:rPr dirty="0">
                <a:solidFill>
                  <a:srgbClr val="FF0000"/>
                </a:solidFill>
              </a:rPr>
              <a:t>l</a:t>
            </a:r>
            <a:r>
              <a:rPr spc="5" dirty="0">
                <a:solidFill>
                  <a:srgbClr val="FF0000"/>
                </a:solidFill>
              </a:rPr>
              <a:t>i</a:t>
            </a:r>
            <a:r>
              <a:rPr spc="-15" dirty="0">
                <a:solidFill>
                  <a:srgbClr val="FF0000"/>
                </a:solidFill>
              </a:rPr>
              <a:t>feti</a:t>
            </a:r>
            <a:r>
              <a:rPr spc="-20" dirty="0">
                <a:solidFill>
                  <a:srgbClr val="FF0000"/>
                </a:solidFill>
              </a:rPr>
              <a:t>me</a:t>
            </a:r>
            <a:r>
              <a:rPr dirty="0">
                <a:latin typeface="Times New Roman"/>
                <a:cs typeface="Times New Roman"/>
              </a:rPr>
              <a:t>	</a:t>
            </a:r>
            <a:r>
              <a:rPr sz="4200" spc="-22" baseline="2976" dirty="0">
                <a:latin typeface="Cambria Math"/>
                <a:cs typeface="Cambria Math"/>
              </a:rPr>
              <a:t>(</a:t>
            </a:r>
            <a:r>
              <a:rPr sz="2800" spc="-25" dirty="0">
                <a:latin typeface="Cambria Math"/>
                <a:cs typeface="Cambria Math"/>
              </a:rPr>
              <a:t>1</a:t>
            </a:r>
            <a:r>
              <a:rPr sz="2800" spc="-5" dirty="0">
                <a:latin typeface="Cambria Math"/>
                <a:cs typeface="Cambria Math"/>
              </a:rPr>
              <a:t>/</a:t>
            </a:r>
            <a:r>
              <a:rPr sz="2800" spc="25" dirty="0">
                <a:latin typeface="Cambria Math"/>
                <a:cs typeface="Cambria Math"/>
              </a:rPr>
              <a:t>𝜏</a:t>
            </a:r>
            <a:r>
              <a:rPr sz="4200" spc="-37" baseline="2976" dirty="0">
                <a:latin typeface="Cambria Math"/>
                <a:cs typeface="Cambria Math"/>
              </a:rPr>
              <a:t>)</a:t>
            </a:r>
            <a:r>
              <a:rPr sz="2800" spc="-10" dirty="0"/>
              <a:t>,</a:t>
            </a:r>
            <a:r>
              <a:rPr sz="2800" dirty="0">
                <a:latin typeface="Times New Roman"/>
                <a:cs typeface="Times New Roman"/>
              </a:rPr>
              <a:t>	</a:t>
            </a:r>
            <a:r>
              <a:rPr sz="2800" spc="-15" dirty="0"/>
              <a:t>col</a:t>
            </a:r>
            <a:r>
              <a:rPr sz="2800" dirty="0"/>
              <a:t>l</a:t>
            </a:r>
            <a:r>
              <a:rPr sz="2800" spc="5" dirty="0"/>
              <a:t>i</a:t>
            </a:r>
            <a:r>
              <a:rPr sz="2800" spc="-20" dirty="0"/>
              <a:t>s</a:t>
            </a:r>
            <a:r>
              <a:rPr sz="2800" spc="-10" dirty="0"/>
              <a:t>i</a:t>
            </a:r>
            <a:r>
              <a:rPr sz="2800" spc="-20" dirty="0"/>
              <a:t>ona</a:t>
            </a:r>
            <a:r>
              <a:rPr sz="2800" spc="-10" dirty="0"/>
              <a:t>l</a:t>
            </a:r>
            <a:r>
              <a:rPr sz="2800" dirty="0">
                <a:latin typeface="Times New Roman"/>
                <a:cs typeface="Times New Roman"/>
              </a:rPr>
              <a:t>	</a:t>
            </a:r>
            <a:r>
              <a:rPr sz="2800" spc="-35" dirty="0"/>
              <a:t>d</a:t>
            </a:r>
            <a:r>
              <a:rPr sz="2800" spc="-5" dirty="0"/>
              <a:t>e</a:t>
            </a:r>
            <a:r>
              <a:rPr sz="2800" spc="-10" dirty="0"/>
              <a:t>-</a:t>
            </a:r>
            <a:r>
              <a:rPr sz="2800" spc="-10" dirty="0">
                <a:latin typeface="Times New Roman"/>
                <a:cs typeface="Times New Roman"/>
              </a:rPr>
              <a:t> </a:t>
            </a:r>
            <a:r>
              <a:rPr sz="2800" spc="-20" dirty="0"/>
              <a:t>phas</a:t>
            </a:r>
            <a:r>
              <a:rPr sz="2800" spc="-10" dirty="0"/>
              <a:t>i</a:t>
            </a:r>
            <a:r>
              <a:rPr sz="2800" spc="-20" dirty="0"/>
              <a:t>ng</a:t>
            </a:r>
            <a:r>
              <a:rPr sz="2800" spc="-10" dirty="0"/>
              <a:t>,</a:t>
            </a:r>
            <a:r>
              <a:rPr sz="2800" spc="-65" dirty="0">
                <a:latin typeface="Times New Roman"/>
                <a:cs typeface="Times New Roman"/>
              </a:rPr>
              <a:t> </a:t>
            </a:r>
            <a:r>
              <a:rPr sz="2800" spc="-5" dirty="0"/>
              <a:t>t</a:t>
            </a:r>
            <a:r>
              <a:rPr sz="2800" spc="-10" dirty="0"/>
              <a:t>r</a:t>
            </a:r>
            <a:r>
              <a:rPr sz="2800" spc="-5" dirty="0"/>
              <a:t>a</a:t>
            </a:r>
            <a:r>
              <a:rPr sz="2800" spc="-20" dirty="0"/>
              <a:t>ns</a:t>
            </a:r>
            <a:r>
              <a:rPr sz="2800" spc="-10" dirty="0"/>
              <a:t>it</a:t>
            </a:r>
            <a:r>
              <a:rPr sz="2800" spc="-15" dirty="0"/>
              <a:t>-time,</a:t>
            </a:r>
            <a:r>
              <a:rPr sz="2800" spc="-60" dirty="0">
                <a:latin typeface="Times New Roman"/>
                <a:cs typeface="Times New Roman"/>
              </a:rPr>
              <a:t> </a:t>
            </a:r>
            <a:r>
              <a:rPr sz="2800" spc="5" dirty="0"/>
              <a:t>l</a:t>
            </a:r>
            <a:r>
              <a:rPr sz="2800" spc="-15" dirty="0"/>
              <a:t>aser</a:t>
            </a:r>
            <a:r>
              <a:rPr sz="2800" spc="-70" dirty="0">
                <a:latin typeface="Times New Roman"/>
                <a:cs typeface="Times New Roman"/>
              </a:rPr>
              <a:t> </a:t>
            </a:r>
            <a:r>
              <a:rPr sz="2800" spc="-20" dirty="0"/>
              <a:t>ba</a:t>
            </a:r>
            <a:r>
              <a:rPr sz="2800" spc="-10" dirty="0"/>
              <a:t>n</a:t>
            </a:r>
            <a:r>
              <a:rPr sz="2800" spc="-25" dirty="0"/>
              <a:t>dw</a:t>
            </a:r>
            <a:r>
              <a:rPr sz="2800" spc="-10" dirty="0"/>
              <a:t>i</a:t>
            </a:r>
            <a:r>
              <a:rPr sz="2800" spc="-20" dirty="0"/>
              <a:t>dt</a:t>
            </a:r>
            <a:r>
              <a:rPr sz="2800" spc="-10" dirty="0"/>
              <a:t>h,</a:t>
            </a:r>
            <a:r>
              <a:rPr sz="2800" spc="-70" dirty="0">
                <a:latin typeface="Times New Roman"/>
                <a:cs typeface="Times New Roman"/>
              </a:rPr>
              <a:t> </a:t>
            </a:r>
            <a:r>
              <a:rPr sz="2800" spc="-15" dirty="0"/>
              <a:t>e</a:t>
            </a:r>
            <a:r>
              <a:rPr sz="2800" spc="-5" dirty="0"/>
              <a:t>t</a:t>
            </a:r>
            <a:r>
              <a:rPr sz="2800" spc="-10" dirty="0"/>
              <a:t>c.</a:t>
            </a:r>
            <a:endParaRPr sz="2800" dirty="0">
              <a:latin typeface="Times New Roman"/>
              <a:cs typeface="Times New Roman"/>
            </a:endParaRPr>
          </a:p>
        </p:txBody>
      </p:sp>
      <p:sp>
        <p:nvSpPr>
          <p:cNvPr id="5" name="object 5"/>
          <p:cNvSpPr txBox="1"/>
          <p:nvPr/>
        </p:nvSpPr>
        <p:spPr>
          <a:xfrm>
            <a:off x="3918294" y="4335458"/>
            <a:ext cx="7362825" cy="430887"/>
          </a:xfrm>
          <a:prstGeom prst="rect">
            <a:avLst/>
          </a:prstGeom>
        </p:spPr>
        <p:txBody>
          <a:bodyPr vert="horz" wrap="square" lIns="0" tIns="0" rIns="0" bIns="0" rtlCol="0">
            <a:spAutoFit/>
          </a:bodyPr>
          <a:lstStyle/>
          <a:p>
            <a:pPr marL="12700">
              <a:lnSpc>
                <a:spcPct val="100000"/>
              </a:lnSpc>
              <a:tabLst>
                <a:tab pos="1429385" algn="l"/>
                <a:tab pos="2809240" algn="l"/>
                <a:tab pos="3888740" algn="l"/>
                <a:tab pos="5056505" algn="l"/>
                <a:tab pos="5909310" algn="l"/>
              </a:tabLst>
            </a:pPr>
            <a:r>
              <a:rPr lang="en-US" sz="2800" b="1" spc="-20" dirty="0">
                <a:solidFill>
                  <a:srgbClr val="0070C0"/>
                </a:solidFill>
                <a:latin typeface="Calibri"/>
                <a:cs typeface="Calibri"/>
              </a:rPr>
              <a:t>S</a:t>
            </a:r>
            <a:r>
              <a:rPr sz="2800" b="1" spc="-5" dirty="0">
                <a:solidFill>
                  <a:srgbClr val="0070C0"/>
                </a:solidFill>
                <a:latin typeface="Calibri"/>
                <a:cs typeface="Calibri"/>
              </a:rPr>
              <a:t>o</a:t>
            </a:r>
            <a:r>
              <a:rPr sz="2800" b="1" spc="-20" dirty="0">
                <a:solidFill>
                  <a:srgbClr val="0070C0"/>
                </a:solidFill>
                <a:latin typeface="Calibri"/>
                <a:cs typeface="Calibri"/>
              </a:rPr>
              <a:t>urces</a:t>
            </a:r>
            <a:r>
              <a:rPr sz="2800" b="1" spc="-10" dirty="0">
                <a:solidFill>
                  <a:srgbClr val="0070C0"/>
                </a:solidFill>
                <a:latin typeface="Calibri"/>
                <a:cs typeface="Calibri"/>
              </a:rPr>
              <a:t>:</a:t>
            </a:r>
            <a:r>
              <a:rPr sz="2800" dirty="0">
                <a:latin typeface="Times New Roman"/>
                <a:cs typeface="Times New Roman"/>
              </a:rPr>
              <a:t>	</a:t>
            </a:r>
            <a:r>
              <a:rPr sz="2800" spc="-25" dirty="0">
                <a:solidFill>
                  <a:srgbClr val="FF0000"/>
                </a:solidFill>
                <a:latin typeface="Calibri"/>
                <a:cs typeface="Calibri"/>
              </a:rPr>
              <a:t>D</a:t>
            </a:r>
            <a:r>
              <a:rPr sz="2800" spc="-10" dirty="0">
                <a:solidFill>
                  <a:srgbClr val="FF0000"/>
                </a:solidFill>
                <a:latin typeface="Calibri"/>
                <a:cs typeface="Calibri"/>
              </a:rPr>
              <a:t>o</a:t>
            </a:r>
            <a:r>
              <a:rPr sz="2800" spc="-20" dirty="0">
                <a:solidFill>
                  <a:srgbClr val="FF0000"/>
                </a:solidFill>
                <a:latin typeface="Calibri"/>
                <a:cs typeface="Calibri"/>
              </a:rPr>
              <a:t>pp</a:t>
            </a:r>
            <a:r>
              <a:rPr sz="2800" spc="-10" dirty="0">
                <a:solidFill>
                  <a:srgbClr val="FF0000"/>
                </a:solidFill>
                <a:latin typeface="Calibri"/>
                <a:cs typeface="Calibri"/>
              </a:rPr>
              <a:t>ler</a:t>
            </a:r>
            <a:r>
              <a:rPr sz="2800" dirty="0">
                <a:solidFill>
                  <a:srgbClr val="FF0000"/>
                </a:solidFill>
                <a:latin typeface="Times New Roman"/>
                <a:cs typeface="Times New Roman"/>
              </a:rPr>
              <a:t>	</a:t>
            </a:r>
            <a:r>
              <a:rPr sz="2800" spc="-20" dirty="0">
                <a:solidFill>
                  <a:srgbClr val="FF0000"/>
                </a:solidFill>
                <a:latin typeface="Calibri"/>
                <a:cs typeface="Calibri"/>
              </a:rPr>
              <a:t>sh</a:t>
            </a:r>
            <a:r>
              <a:rPr sz="2800" spc="-10" dirty="0">
                <a:solidFill>
                  <a:srgbClr val="FF0000"/>
                </a:solidFill>
                <a:latin typeface="Calibri"/>
                <a:cs typeface="Calibri"/>
              </a:rPr>
              <a:t>i</a:t>
            </a:r>
            <a:r>
              <a:rPr sz="2800" spc="-5" dirty="0">
                <a:solidFill>
                  <a:srgbClr val="FF0000"/>
                </a:solidFill>
                <a:latin typeface="Calibri"/>
                <a:cs typeface="Calibri"/>
              </a:rPr>
              <a:t>f</a:t>
            </a:r>
            <a:r>
              <a:rPr sz="2800" spc="-10" dirty="0">
                <a:solidFill>
                  <a:srgbClr val="FF0000"/>
                </a:solidFill>
                <a:latin typeface="Calibri"/>
                <a:cs typeface="Calibri"/>
              </a:rPr>
              <a:t>t</a:t>
            </a:r>
            <a:r>
              <a:rPr sz="2800" spc="-10" dirty="0">
                <a:latin typeface="Calibri"/>
                <a:cs typeface="Calibri"/>
              </a:rPr>
              <a:t>s,</a:t>
            </a:r>
            <a:r>
              <a:rPr sz="2800" dirty="0">
                <a:latin typeface="Times New Roman"/>
                <a:cs typeface="Times New Roman"/>
              </a:rPr>
              <a:t>	</a:t>
            </a:r>
            <a:r>
              <a:rPr sz="2800" spc="-10" dirty="0">
                <a:latin typeface="Calibri"/>
                <a:cs typeface="Calibri"/>
              </a:rPr>
              <a:t>s</a:t>
            </a:r>
            <a:r>
              <a:rPr sz="2800" spc="-20" dirty="0">
                <a:latin typeface="Calibri"/>
                <a:cs typeface="Calibri"/>
              </a:rPr>
              <a:t>pat</a:t>
            </a:r>
            <a:r>
              <a:rPr sz="2800" spc="-10" dirty="0">
                <a:latin typeface="Calibri"/>
                <a:cs typeface="Calibri"/>
              </a:rPr>
              <a:t>ia</a:t>
            </a:r>
            <a:r>
              <a:rPr sz="2800" dirty="0">
                <a:latin typeface="Calibri"/>
                <a:cs typeface="Calibri"/>
              </a:rPr>
              <a:t>l</a:t>
            </a:r>
            <a:r>
              <a:rPr sz="280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dirty="0">
                <a:latin typeface="Times New Roman"/>
                <a:cs typeface="Times New Roman"/>
              </a:rPr>
              <a:t>	</a:t>
            </a:r>
            <a:r>
              <a:rPr sz="2800" spc="-15" dirty="0">
                <a:latin typeface="Calibri"/>
                <a:cs typeface="Calibri"/>
              </a:rPr>
              <a:t>gradients,</a:t>
            </a:r>
            <a:endParaRPr sz="2800" dirty="0">
              <a:latin typeface="Calibri"/>
              <a:cs typeface="Calibri"/>
            </a:endParaRPr>
          </a:p>
        </p:txBody>
      </p:sp>
      <p:grpSp>
        <p:nvGrpSpPr>
          <p:cNvPr id="7" name="Group 6">
            <a:extLst>
              <a:ext uri="{FF2B5EF4-FFF2-40B4-BE49-F238E27FC236}">
                <a16:creationId xmlns:a16="http://schemas.microsoft.com/office/drawing/2014/main" id="{F91BA45B-B5A0-E813-5D2E-4C3C10C7A3CB}"/>
              </a:ext>
            </a:extLst>
          </p:cNvPr>
          <p:cNvGrpSpPr/>
          <p:nvPr/>
        </p:nvGrpSpPr>
        <p:grpSpPr>
          <a:xfrm>
            <a:off x="1130300" y="4310372"/>
            <a:ext cx="5416801" cy="933336"/>
            <a:chOff x="1130300" y="4310372"/>
            <a:chExt cx="5416801" cy="933336"/>
          </a:xfrm>
        </p:grpSpPr>
        <p:sp>
          <p:nvSpPr>
            <p:cNvPr id="4" name="object 4"/>
            <p:cNvSpPr txBox="1"/>
            <p:nvPr/>
          </p:nvSpPr>
          <p:spPr>
            <a:xfrm>
              <a:off x="1130300" y="4310372"/>
              <a:ext cx="2596515" cy="86177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b="1" spc="-15" dirty="0">
                  <a:solidFill>
                    <a:srgbClr val="0070C0"/>
                  </a:solidFill>
                  <a:latin typeface="Calibri"/>
                  <a:cs typeface="Calibri"/>
                </a:rPr>
                <a:t>Inhomogeneous</a:t>
              </a:r>
              <a:endParaRPr sz="2800" b="1" dirty="0">
                <a:solidFill>
                  <a:srgbClr val="0070C0"/>
                </a:solidFill>
                <a:latin typeface="Calibri"/>
                <a:cs typeface="Calibri"/>
              </a:endParaRPr>
            </a:p>
          </p:txBody>
        </p:sp>
        <p:sp>
          <p:nvSpPr>
            <p:cNvPr id="6" name="object 6"/>
            <p:cNvSpPr txBox="1"/>
            <p:nvPr/>
          </p:nvSpPr>
          <p:spPr>
            <a:xfrm>
              <a:off x="1359151" y="4862708"/>
              <a:ext cx="518795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unreso</a:t>
              </a:r>
              <a:r>
                <a:rPr sz="2800" spc="-5" dirty="0">
                  <a:latin typeface="Calibri"/>
                  <a:cs typeface="Calibri"/>
                </a:rPr>
                <a:t>l</a:t>
              </a:r>
              <a:r>
                <a:rPr sz="2800" spc="-15" dirty="0">
                  <a:latin typeface="Calibri"/>
                  <a:cs typeface="Calibri"/>
                </a:rPr>
                <a:t>v</a:t>
              </a:r>
              <a:r>
                <a:rPr sz="2800" spc="-5" dirty="0">
                  <a:latin typeface="Calibri"/>
                  <a:cs typeface="Calibri"/>
                </a:rPr>
                <a:t>e</a:t>
              </a:r>
              <a:r>
                <a:rPr sz="2800" spc="-15" dirty="0">
                  <a:latin typeface="Calibri"/>
                  <a:cs typeface="Calibri"/>
                </a:rPr>
                <a:t>d</a:t>
              </a:r>
              <a:r>
                <a:rPr sz="2800" spc="-70" dirty="0">
                  <a:latin typeface="Times New Roman"/>
                  <a:cs typeface="Times New Roman"/>
                </a:rPr>
                <a:t> </a:t>
              </a:r>
              <a:r>
                <a:rPr sz="2800" spc="-20" dirty="0">
                  <a:latin typeface="Calibri"/>
                  <a:cs typeface="Calibri"/>
                </a:rPr>
                <a:t>hyp</a:t>
              </a:r>
              <a:r>
                <a:rPr sz="2800" spc="-10" dirty="0">
                  <a:latin typeface="Calibri"/>
                  <a:cs typeface="Calibri"/>
                </a:rPr>
                <a:t>e</a:t>
              </a:r>
              <a:r>
                <a:rPr sz="2800" spc="-15" dirty="0">
                  <a:latin typeface="Calibri"/>
                  <a:cs typeface="Calibri"/>
                </a:rPr>
                <a:t>rfine</a:t>
              </a:r>
              <a:r>
                <a:rPr sz="2800" spc="-70" dirty="0">
                  <a:latin typeface="Times New Roman"/>
                  <a:cs typeface="Times New Roman"/>
                </a:rPr>
                <a:t> </a:t>
              </a:r>
              <a:r>
                <a:rPr sz="2800" spc="-20" dirty="0">
                  <a:latin typeface="Calibri"/>
                  <a:cs typeface="Calibri"/>
                </a:rPr>
                <a:t>sp</a:t>
              </a:r>
              <a:r>
                <a:rPr sz="2800" spc="-10" dirty="0">
                  <a:latin typeface="Calibri"/>
                  <a:cs typeface="Calibri"/>
                </a:rPr>
                <a:t>l</a:t>
              </a:r>
              <a:r>
                <a:rPr sz="2800" spc="5" dirty="0">
                  <a:latin typeface="Calibri"/>
                  <a:cs typeface="Calibri"/>
                </a:rPr>
                <a:t>i</a:t>
              </a:r>
              <a:r>
                <a:rPr sz="2800" spc="-10" dirty="0">
                  <a:latin typeface="Calibri"/>
                  <a:cs typeface="Calibri"/>
                </a:rPr>
                <a:t>tti</a:t>
              </a:r>
              <a:r>
                <a:rPr sz="2800" spc="-20" dirty="0">
                  <a:latin typeface="Calibri"/>
                  <a:cs typeface="Calibri"/>
                </a:rPr>
                <a:t>ngs</a:t>
              </a:r>
              <a:r>
                <a:rPr sz="2800" spc="-10" dirty="0">
                  <a:latin typeface="Calibri"/>
                  <a:cs typeface="Calibri"/>
                </a:rPr>
                <a:t>,</a:t>
              </a:r>
              <a:r>
                <a:rPr sz="2800" spc="-65" dirty="0">
                  <a:latin typeface="Times New Roman"/>
                  <a:cs typeface="Times New Roman"/>
                </a:rPr>
                <a:t> </a:t>
              </a:r>
              <a:r>
                <a:rPr sz="2800" spc="-15" dirty="0">
                  <a:latin typeface="Calibri"/>
                  <a:cs typeface="Calibri"/>
                </a:rPr>
                <a:t>etc.</a:t>
              </a:r>
              <a:endParaRPr sz="2800">
                <a:latin typeface="Calibri"/>
                <a:cs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6A9DD-2FEF-2D0D-1221-48F3DE0540AC}"/>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B5901ED8-47F5-EF1A-E048-53CFA5D8F12B}"/>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3 Problems &amp; Solutions</a:t>
            </a:r>
          </a:p>
        </p:txBody>
      </p:sp>
      <p:pic>
        <p:nvPicPr>
          <p:cNvPr id="2" name="Picture 1" descr="A math equations and numbers&#10;&#10;AI-generated content may be incorrect.">
            <a:extLst>
              <a:ext uri="{FF2B5EF4-FFF2-40B4-BE49-F238E27FC236}">
                <a16:creationId xmlns:a16="http://schemas.microsoft.com/office/drawing/2014/main" id="{62EF6A1B-DD73-BE7F-B0B3-A51EED9B8C1B}"/>
              </a:ext>
            </a:extLst>
          </p:cNvPr>
          <p:cNvPicPr>
            <a:picLocks noChangeAspect="1"/>
          </p:cNvPicPr>
          <p:nvPr/>
        </p:nvPicPr>
        <p:blipFill>
          <a:blip r:embed="rId2">
            <a:extLst>
              <a:ext uri="{28A0092B-C50C-407E-A947-70E740481C1C}">
                <a14:useLocalDpi xmlns:a14="http://schemas.microsoft.com/office/drawing/2010/main" val="0"/>
              </a:ext>
            </a:extLst>
          </a:blip>
          <a:srcRect t="54342"/>
          <a:stretch>
            <a:fillRect/>
          </a:stretch>
        </p:blipFill>
        <p:spPr>
          <a:xfrm>
            <a:off x="152400" y="1447800"/>
            <a:ext cx="11887200" cy="3821882"/>
          </a:xfrm>
          <a:prstGeom prst="rect">
            <a:avLst/>
          </a:prstGeom>
        </p:spPr>
      </p:pic>
    </p:spTree>
    <p:extLst>
      <p:ext uri="{BB962C8B-B14F-4D97-AF65-F5344CB8AC3E}">
        <p14:creationId xmlns:p14="http://schemas.microsoft.com/office/powerpoint/2010/main" val="167708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696" y="968684"/>
            <a:ext cx="10386060" cy="4092659"/>
          </a:xfrm>
          <a:prstGeom prst="rect">
            <a:avLst/>
          </a:prstGeom>
        </p:spPr>
        <p:txBody>
          <a:bodyPr vert="horz" wrap="square" lIns="0" tIns="0" rIns="0" bIns="0" rtlCol="0">
            <a:spAutoFit/>
          </a:bodyPr>
          <a:lstStyle/>
          <a:p>
            <a:pPr marL="469900" indent="-228600">
              <a:lnSpc>
                <a:spcPct val="100000"/>
              </a:lnSpc>
              <a:buFont typeface="Symbol"/>
              <a:buChar char=""/>
              <a:tabLst>
                <a:tab pos="470534" algn="l"/>
                <a:tab pos="1101725" algn="l"/>
                <a:tab pos="1743075" algn="l"/>
                <a:tab pos="3139440" algn="l"/>
                <a:tab pos="3729354" algn="l"/>
                <a:tab pos="5165725" algn="l"/>
                <a:tab pos="6122035" algn="l"/>
                <a:tab pos="8617585" algn="l"/>
              </a:tabLst>
            </a:pP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spc="-5" dirty="0">
                <a:latin typeface="Calibri"/>
                <a:cs typeface="Calibri"/>
              </a:rPr>
              <a:t>t</a:t>
            </a:r>
            <a:r>
              <a:rPr sz="2800" spc="-20" dirty="0">
                <a:latin typeface="Calibri"/>
                <a:cs typeface="Calibri"/>
              </a:rPr>
              <a:t>h</a:t>
            </a:r>
            <a:r>
              <a:rPr sz="2800" spc="-15" dirty="0">
                <a:latin typeface="Calibri"/>
                <a:cs typeface="Calibri"/>
              </a:rPr>
              <a:t>e</a:t>
            </a:r>
            <a:r>
              <a:rPr sz="2800" dirty="0">
                <a:latin typeface="Times New Roman"/>
                <a:cs typeface="Times New Roman"/>
              </a:rPr>
              <a:t>	</a:t>
            </a:r>
            <a:r>
              <a:rPr sz="2800" spc="-20" dirty="0">
                <a:latin typeface="Calibri"/>
                <a:cs typeface="Calibri"/>
              </a:rPr>
              <a:t>m</a:t>
            </a:r>
            <a:r>
              <a:rPr sz="2800" spc="-25" dirty="0">
                <a:latin typeface="Calibri"/>
                <a:cs typeface="Calibri"/>
              </a:rPr>
              <a:t>omen</a:t>
            </a:r>
            <a:r>
              <a:rPr sz="2800" spc="-10" dirty="0">
                <a:latin typeface="Calibri"/>
                <a:cs typeface="Calibri"/>
              </a:rPr>
              <a:t>t</a:t>
            </a:r>
            <a:r>
              <a:rPr sz="2800" dirty="0">
                <a:latin typeface="Times New Roman"/>
                <a:cs typeface="Times New Roman"/>
              </a:rPr>
              <a:t>	</a:t>
            </a:r>
            <a:r>
              <a:rPr sz="2800" spc="-20" dirty="0">
                <a:latin typeface="Calibri"/>
                <a:cs typeface="Calibri"/>
              </a:rPr>
              <a:t>we</a:t>
            </a:r>
            <a:r>
              <a:rPr sz="2800" dirty="0">
                <a:latin typeface="Times New Roman"/>
                <a:cs typeface="Times New Roman"/>
              </a:rPr>
              <a:t>	</a:t>
            </a:r>
            <a:r>
              <a:rPr sz="2800" spc="-20" dirty="0">
                <a:latin typeface="Calibri"/>
                <a:cs typeface="Calibri"/>
              </a:rPr>
              <a:t>sup</a:t>
            </a:r>
            <a:r>
              <a:rPr sz="2800" spc="-10" dirty="0">
                <a:latin typeface="Calibri"/>
                <a:cs typeface="Calibri"/>
              </a:rPr>
              <a:t>p</a:t>
            </a:r>
            <a:r>
              <a:rPr sz="2800" spc="-15" dirty="0">
                <a:latin typeface="Calibri"/>
                <a:cs typeface="Calibri"/>
              </a:rPr>
              <a:t>ress</a:t>
            </a:r>
            <a:r>
              <a:rPr sz="2800" dirty="0">
                <a:latin typeface="Times New Roman"/>
                <a:cs typeface="Times New Roman"/>
              </a:rPr>
              <a:t>	</a:t>
            </a:r>
            <a:r>
              <a:rPr sz="2800" spc="-15" dirty="0">
                <a:latin typeface="Calibri"/>
                <a:cs typeface="Calibri"/>
              </a:rPr>
              <a:t>eve</a:t>
            </a:r>
            <a:r>
              <a:rPr sz="2800" spc="-20" dirty="0">
                <a:latin typeface="Calibri"/>
                <a:cs typeface="Calibri"/>
              </a:rPr>
              <a:t>r</a:t>
            </a:r>
            <a:r>
              <a:rPr sz="2800" spc="-15" dirty="0">
                <a:latin typeface="Calibri"/>
                <a:cs typeface="Calibri"/>
              </a:rPr>
              <a:t>y</a:t>
            </a:r>
            <a:r>
              <a:rPr sz="2800" dirty="0">
                <a:latin typeface="Times New Roman"/>
                <a:cs typeface="Times New Roman"/>
              </a:rPr>
              <a:t>	</a:t>
            </a:r>
            <a:r>
              <a:rPr sz="2800" dirty="0">
                <a:latin typeface="Calibri"/>
                <a:cs typeface="Calibri"/>
              </a:rPr>
              <a:t>i</a:t>
            </a:r>
            <a:r>
              <a:rPr sz="2800" spc="-5" dirty="0">
                <a:latin typeface="Calibri"/>
                <a:cs typeface="Calibri"/>
              </a:rPr>
              <a:t>n</a:t>
            </a:r>
            <a:r>
              <a:rPr sz="2800" spc="-25" dirty="0">
                <a:latin typeface="Calibri"/>
                <a:cs typeface="Calibri"/>
              </a:rPr>
              <a:t>homog</a:t>
            </a:r>
            <a:r>
              <a:rPr sz="2800" dirty="0">
                <a:latin typeface="Calibri"/>
                <a:cs typeface="Calibri"/>
              </a:rPr>
              <a:t>e</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dirty="0">
                <a:latin typeface="Times New Roman"/>
                <a:cs typeface="Times New Roman"/>
              </a:rPr>
              <a:t>	</a:t>
            </a:r>
            <a:r>
              <a:rPr sz="2800" spc="-20" dirty="0">
                <a:latin typeface="Calibri"/>
                <a:cs typeface="Calibri"/>
              </a:rPr>
              <a:t>mec</a:t>
            </a:r>
            <a:r>
              <a:rPr sz="2800" spc="-10" dirty="0">
                <a:latin typeface="Calibri"/>
                <a:cs typeface="Calibri"/>
              </a:rPr>
              <a:t>h</a:t>
            </a:r>
            <a:r>
              <a:rPr sz="2800" spc="-15" dirty="0">
                <a:latin typeface="Calibri"/>
                <a:cs typeface="Calibri"/>
              </a:rPr>
              <a:t>ani</a:t>
            </a:r>
            <a:r>
              <a:rPr sz="2800" spc="-20" dirty="0">
                <a:latin typeface="Calibri"/>
                <a:cs typeface="Calibri"/>
              </a:rPr>
              <a:t>sm.</a:t>
            </a:r>
            <a:endParaRPr sz="2800" dirty="0">
              <a:latin typeface="Calibri"/>
              <a:cs typeface="Calibri"/>
            </a:endParaRPr>
          </a:p>
          <a:p>
            <a:pPr marL="469900" marR="5080">
              <a:lnSpc>
                <a:spcPts val="4280"/>
              </a:lnSpc>
              <a:spcBef>
                <a:spcPts val="275"/>
              </a:spcBef>
              <a:tabLst>
                <a:tab pos="791210" algn="l"/>
                <a:tab pos="3191510" algn="l"/>
                <a:tab pos="3767454" algn="l"/>
                <a:tab pos="4614545" algn="l"/>
                <a:tab pos="4929505" algn="l"/>
                <a:tab pos="5907405" algn="l"/>
                <a:tab pos="7574280" algn="l"/>
                <a:tab pos="8924925" algn="l"/>
                <a:tab pos="9710420" algn="l"/>
              </a:tabLst>
            </a:pPr>
            <a:r>
              <a:rPr sz="2800" spc="-15" dirty="0">
                <a:latin typeface="Calibri"/>
                <a:cs typeface="Calibri"/>
              </a:rPr>
              <a:t>*</a:t>
            </a:r>
            <a:r>
              <a:rPr sz="2800" spc="-15" dirty="0">
                <a:latin typeface="Times New Roman"/>
                <a:cs typeface="Times New Roman"/>
              </a:rPr>
              <a:t>	</a:t>
            </a:r>
            <a:r>
              <a:rPr sz="2800" spc="-20" dirty="0">
                <a:latin typeface="Calibri"/>
                <a:cs typeface="Calibri"/>
              </a:rPr>
              <a:t>Math</a:t>
            </a:r>
            <a:r>
              <a:rPr sz="2800" spc="-10" dirty="0">
                <a:latin typeface="Calibri"/>
                <a:cs typeface="Calibri"/>
              </a:rPr>
              <a:t>e</a:t>
            </a:r>
            <a:r>
              <a:rPr sz="2800" spc="-15" dirty="0">
                <a:latin typeface="Calibri"/>
                <a:cs typeface="Calibri"/>
              </a:rPr>
              <a:t>mati</a:t>
            </a:r>
            <a:r>
              <a:rPr sz="2800" spc="-10" dirty="0">
                <a:latin typeface="Calibri"/>
                <a:cs typeface="Calibri"/>
              </a:rPr>
              <a:t>cal</a:t>
            </a:r>
            <a:r>
              <a:rPr sz="2800" dirty="0">
                <a:latin typeface="Calibri"/>
                <a:cs typeface="Calibri"/>
              </a:rPr>
              <a:t>l</a:t>
            </a:r>
            <a:r>
              <a:rPr sz="2800" spc="-15" dirty="0">
                <a:latin typeface="Calibri"/>
                <a:cs typeface="Calibri"/>
              </a:rPr>
              <a:t>y</a:t>
            </a:r>
            <a:r>
              <a:rPr sz="2800" dirty="0">
                <a:latin typeface="Times New Roman"/>
                <a:cs typeface="Times New Roman"/>
              </a:rPr>
              <a:t>	</a:t>
            </a:r>
            <a:r>
              <a:rPr sz="2800" spc="-20" dirty="0">
                <a:latin typeface="Calibri"/>
                <a:cs typeface="Calibri"/>
              </a:rPr>
              <a:t>we</a:t>
            </a:r>
            <a:r>
              <a:rPr sz="2800" dirty="0">
                <a:latin typeface="Times New Roman"/>
                <a:cs typeface="Times New Roman"/>
              </a:rPr>
              <a:t>	</a:t>
            </a:r>
            <a:r>
              <a:rPr sz="2800" spc="-15" dirty="0">
                <a:latin typeface="Calibri"/>
                <a:cs typeface="Calibri"/>
              </a:rPr>
              <a:t>keep</a:t>
            </a:r>
            <a:r>
              <a:rPr sz="2800" dirty="0">
                <a:latin typeface="Times New Roman"/>
                <a:cs typeface="Times New Roman"/>
              </a:rPr>
              <a:t>	</a:t>
            </a:r>
            <a:r>
              <a:rPr sz="2800" spc="-15" dirty="0">
                <a:latin typeface="Calibri"/>
                <a:cs typeface="Calibri"/>
              </a:rPr>
              <a:t>a</a:t>
            </a:r>
            <a:r>
              <a:rPr sz="2800"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ng</a:t>
            </a:r>
            <a:r>
              <a:rPr sz="2800" spc="-15" dirty="0">
                <a:latin typeface="Calibri"/>
                <a:cs typeface="Calibri"/>
              </a:rPr>
              <a:t>le</a:t>
            </a:r>
            <a:r>
              <a:rPr sz="2800" dirty="0">
                <a:latin typeface="Times New Roman"/>
                <a:cs typeface="Times New Roman"/>
              </a:rPr>
              <a:t>	</a:t>
            </a:r>
            <a:r>
              <a:rPr sz="2800" spc="-20" dirty="0">
                <a:latin typeface="Calibri"/>
                <a:cs typeface="Calibri"/>
              </a:rPr>
              <a:t>Lorentz</a:t>
            </a:r>
            <a:r>
              <a:rPr sz="2800" spc="-5" dirty="0">
                <a:latin typeface="Calibri"/>
                <a:cs typeface="Calibri"/>
              </a:rPr>
              <a:t>i</a:t>
            </a:r>
            <a:r>
              <a:rPr sz="2800" spc="-15" dirty="0">
                <a:latin typeface="Calibri"/>
                <a:cs typeface="Calibri"/>
              </a:rPr>
              <a:t>an</a:t>
            </a:r>
            <a:r>
              <a:rPr sz="2800" dirty="0">
                <a:latin typeface="Times New Roman"/>
                <a:cs typeface="Times New Roman"/>
              </a:rPr>
              <a:t>	</a:t>
            </a:r>
            <a:r>
              <a:rPr sz="2800" spc="-20" dirty="0">
                <a:latin typeface="Calibri"/>
                <a:cs typeface="Calibri"/>
              </a:rPr>
              <a:t>fu</a:t>
            </a:r>
            <a:r>
              <a:rPr sz="2800" spc="-25" dirty="0">
                <a:latin typeface="Calibri"/>
                <a:cs typeface="Calibri"/>
              </a:rPr>
              <a:t>n</a:t>
            </a:r>
            <a:r>
              <a:rPr sz="2800" spc="-15" dirty="0">
                <a:latin typeface="Calibri"/>
                <a:cs typeface="Calibri"/>
              </a:rPr>
              <a:t>ct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20" dirty="0">
                <a:latin typeface="Calibri"/>
                <a:cs typeface="Calibri"/>
              </a:rPr>
              <a:t>ha</a:t>
            </a:r>
            <a:r>
              <a:rPr sz="2800" spc="-10" dirty="0">
                <a:latin typeface="Calibri"/>
                <a:cs typeface="Calibri"/>
              </a:rPr>
              <a:t>l</a:t>
            </a:r>
            <a:r>
              <a:rPr sz="2800" spc="40" dirty="0">
                <a:latin typeface="Calibri"/>
                <a:cs typeface="Calibri"/>
              </a:rPr>
              <a:t>f</a:t>
            </a:r>
            <a:r>
              <a:rPr sz="2800" spc="-10" dirty="0">
                <a:latin typeface="Calibri"/>
                <a:cs typeface="Calibri"/>
              </a:rPr>
              <a:t>-</a:t>
            </a:r>
            <a:r>
              <a:rPr sz="2800" spc="-10" dirty="0">
                <a:latin typeface="Times New Roman"/>
                <a:cs typeface="Times New Roman"/>
              </a:rPr>
              <a:t> </a:t>
            </a:r>
            <a:r>
              <a:rPr sz="2800" spc="-20" dirty="0">
                <a:solidFill>
                  <a:srgbClr val="FF0000"/>
                </a:solidFill>
                <a:latin typeface="Calibri"/>
                <a:cs typeface="Calibri"/>
              </a:rPr>
              <a:t>w</a:t>
            </a:r>
            <a:r>
              <a:rPr sz="2800" spc="-5" dirty="0">
                <a:solidFill>
                  <a:srgbClr val="FF0000"/>
                </a:solidFill>
                <a:latin typeface="Calibri"/>
                <a:cs typeface="Calibri"/>
              </a:rPr>
              <a:t>i</a:t>
            </a:r>
            <a:r>
              <a:rPr sz="2800" spc="-20" dirty="0">
                <a:solidFill>
                  <a:srgbClr val="FF0000"/>
                </a:solidFill>
                <a:latin typeface="Calibri"/>
                <a:cs typeface="Calibri"/>
              </a:rPr>
              <a:t>dt</a:t>
            </a:r>
            <a:r>
              <a:rPr sz="2800" spc="-15" dirty="0">
                <a:solidFill>
                  <a:srgbClr val="FF0000"/>
                </a:solidFill>
                <a:latin typeface="Calibri"/>
                <a:cs typeface="Calibri"/>
              </a:rPr>
              <a:t>h</a:t>
            </a:r>
            <a:r>
              <a:rPr sz="2800" spc="-80" dirty="0">
                <a:solidFill>
                  <a:srgbClr val="FF0000"/>
                </a:solidFill>
                <a:latin typeface="Times New Roman"/>
                <a:cs typeface="Times New Roman"/>
              </a:rPr>
              <a:t> </a:t>
            </a:r>
            <a:r>
              <a:rPr sz="2800" spc="-10" dirty="0">
                <a:solidFill>
                  <a:srgbClr val="FF0000"/>
                </a:solidFill>
                <a:latin typeface="Calibri"/>
                <a:cs typeface="Calibri"/>
              </a:rPr>
              <a:t>at</a:t>
            </a:r>
            <a:r>
              <a:rPr sz="2800" spc="-70" dirty="0">
                <a:solidFill>
                  <a:srgbClr val="FF0000"/>
                </a:solidFill>
                <a:latin typeface="Times New Roman"/>
                <a:cs typeface="Times New Roman"/>
              </a:rPr>
              <a:t> </a:t>
            </a:r>
            <a:r>
              <a:rPr sz="2800" spc="-10" dirty="0">
                <a:solidFill>
                  <a:srgbClr val="FF0000"/>
                </a:solidFill>
                <a:latin typeface="Calibri"/>
                <a:cs typeface="Calibri"/>
              </a:rPr>
              <a:t>h</a:t>
            </a:r>
            <a:r>
              <a:rPr sz="2800" spc="-15" dirty="0">
                <a:solidFill>
                  <a:srgbClr val="FF0000"/>
                </a:solidFill>
                <a:latin typeface="Calibri"/>
                <a:cs typeface="Calibri"/>
              </a:rPr>
              <a:t>a</a:t>
            </a:r>
            <a:r>
              <a:rPr sz="2800" spc="-5" dirty="0">
                <a:solidFill>
                  <a:srgbClr val="FF0000"/>
                </a:solidFill>
                <a:latin typeface="Calibri"/>
                <a:cs typeface="Calibri"/>
              </a:rPr>
              <a:t>l</a:t>
            </a:r>
            <a:r>
              <a:rPr sz="2800" dirty="0">
                <a:solidFill>
                  <a:srgbClr val="FF0000"/>
                </a:solidFill>
                <a:latin typeface="Calibri"/>
                <a:cs typeface="Calibri"/>
              </a:rPr>
              <a:t>f</a:t>
            </a:r>
            <a:r>
              <a:rPr sz="2800" spc="-15" dirty="0">
                <a:solidFill>
                  <a:srgbClr val="FF0000"/>
                </a:solidFill>
                <a:latin typeface="Calibri"/>
                <a:cs typeface="Calibri"/>
              </a:rPr>
              <a:t>-</a:t>
            </a:r>
            <a:r>
              <a:rPr sz="2800" spc="-20" dirty="0">
                <a:solidFill>
                  <a:srgbClr val="FF0000"/>
                </a:solidFill>
                <a:latin typeface="Calibri"/>
                <a:cs typeface="Calibri"/>
              </a:rPr>
              <a:t>max</a:t>
            </a:r>
            <a:r>
              <a:rPr sz="2800" spc="-5" dirty="0">
                <a:solidFill>
                  <a:srgbClr val="FF0000"/>
                </a:solidFill>
                <a:latin typeface="Calibri"/>
                <a:cs typeface="Calibri"/>
              </a:rPr>
              <a:t>i</a:t>
            </a:r>
            <a:r>
              <a:rPr sz="2800" spc="-20" dirty="0">
                <a:solidFill>
                  <a:srgbClr val="FF0000"/>
                </a:solidFill>
                <a:latin typeface="Calibri"/>
                <a:cs typeface="Calibri"/>
              </a:rPr>
              <a:t>mum</a:t>
            </a:r>
            <a:r>
              <a:rPr sz="2800" spc="-60" dirty="0">
                <a:solidFill>
                  <a:srgbClr val="FF0000"/>
                </a:solidFill>
                <a:latin typeface="Times New Roman"/>
                <a:cs typeface="Times New Roman"/>
              </a:rPr>
              <a:t> </a:t>
            </a:r>
            <a:r>
              <a:rPr sz="2800" spc="30" dirty="0">
                <a:solidFill>
                  <a:srgbClr val="FF0000"/>
                </a:solidFill>
                <a:latin typeface="Cambria Math"/>
                <a:cs typeface="Cambria Math"/>
              </a:rPr>
              <a:t>𝛾</a:t>
            </a:r>
            <a:r>
              <a:rPr sz="2800" spc="-5" dirty="0">
                <a:solidFill>
                  <a:srgbClr val="FF0000"/>
                </a:solidFill>
                <a:latin typeface="Cambria Math"/>
                <a:cs typeface="Cambria Math"/>
              </a:rPr>
              <a:t>/</a:t>
            </a:r>
            <a:r>
              <a:rPr sz="2800" spc="-25" dirty="0">
                <a:solidFill>
                  <a:srgbClr val="FF0000"/>
                </a:solidFill>
                <a:latin typeface="Cambria Math"/>
                <a:cs typeface="Cambria Math"/>
              </a:rPr>
              <a:t>2</a:t>
            </a:r>
            <a:r>
              <a:rPr sz="2800" dirty="0">
                <a:latin typeface="Calibri"/>
                <a:cs typeface="Calibri"/>
              </a:rPr>
              <a:t>.</a:t>
            </a:r>
          </a:p>
          <a:p>
            <a:pPr marL="469900" indent="-228600">
              <a:lnSpc>
                <a:spcPct val="100000"/>
              </a:lnSpc>
              <a:spcBef>
                <a:spcPts val="1685"/>
              </a:spcBef>
              <a:buFont typeface="Symbol"/>
              <a:buChar char=""/>
              <a:tabLst>
                <a:tab pos="470534" algn="l"/>
              </a:tabLst>
            </a:pPr>
            <a:r>
              <a:rPr sz="2800" b="1" spc="-15" dirty="0">
                <a:solidFill>
                  <a:srgbClr val="0070C0"/>
                </a:solidFill>
                <a:latin typeface="Calibri"/>
                <a:cs typeface="Calibri"/>
              </a:rPr>
              <a:t>Intense</a:t>
            </a:r>
            <a:r>
              <a:rPr sz="2800" b="1" spc="-65" dirty="0">
                <a:solidFill>
                  <a:srgbClr val="0070C0"/>
                </a:solidFill>
                <a:latin typeface="Times New Roman"/>
                <a:cs typeface="Times New Roman"/>
              </a:rPr>
              <a:t> </a:t>
            </a:r>
            <a:r>
              <a:rPr sz="2800" b="1" spc="-10" dirty="0">
                <a:solidFill>
                  <a:srgbClr val="0070C0"/>
                </a:solidFill>
                <a:latin typeface="Calibri"/>
                <a:cs typeface="Calibri"/>
              </a:rPr>
              <a:t>r</a:t>
            </a:r>
            <a:r>
              <a:rPr sz="2800" b="1" spc="-5" dirty="0">
                <a:solidFill>
                  <a:srgbClr val="0070C0"/>
                </a:solidFill>
                <a:latin typeface="Calibri"/>
                <a:cs typeface="Calibri"/>
              </a:rPr>
              <a:t>a</a:t>
            </a:r>
            <a:r>
              <a:rPr sz="2800" b="1" spc="-20" dirty="0">
                <a:solidFill>
                  <a:srgbClr val="0070C0"/>
                </a:solidFill>
                <a:latin typeface="Calibri"/>
                <a:cs typeface="Calibri"/>
              </a:rPr>
              <a:t>d</a:t>
            </a:r>
            <a:r>
              <a:rPr sz="2800" b="1" spc="-10" dirty="0">
                <a:solidFill>
                  <a:srgbClr val="0070C0"/>
                </a:solidFill>
                <a:latin typeface="Calibri"/>
                <a:cs typeface="Calibri"/>
              </a:rPr>
              <a:t>iat</a:t>
            </a:r>
            <a:r>
              <a:rPr sz="2800" b="1" dirty="0">
                <a:solidFill>
                  <a:srgbClr val="0070C0"/>
                </a:solidFill>
                <a:latin typeface="Calibri"/>
                <a:cs typeface="Calibri"/>
              </a:rPr>
              <a:t>i</a:t>
            </a:r>
            <a:r>
              <a:rPr sz="2800" b="1" spc="-20" dirty="0">
                <a:solidFill>
                  <a:srgbClr val="0070C0"/>
                </a:solidFill>
                <a:latin typeface="Calibri"/>
                <a:cs typeface="Calibri"/>
              </a:rPr>
              <a:t>o</a:t>
            </a:r>
            <a:r>
              <a:rPr sz="2800" b="1" spc="-15" dirty="0">
                <a:solidFill>
                  <a:srgbClr val="0070C0"/>
                </a:solidFill>
                <a:latin typeface="Calibri"/>
                <a:cs typeface="Calibri"/>
              </a:rPr>
              <a:t>n</a:t>
            </a:r>
            <a:r>
              <a:rPr sz="2800" b="1" spc="-70" dirty="0">
                <a:solidFill>
                  <a:srgbClr val="0070C0"/>
                </a:solidFill>
                <a:latin typeface="Times New Roman"/>
                <a:cs typeface="Times New Roman"/>
              </a:rPr>
              <a:t> </a:t>
            </a:r>
            <a:r>
              <a:rPr sz="2800" b="1" spc="-15" dirty="0">
                <a:solidFill>
                  <a:srgbClr val="0070C0"/>
                </a:solidFill>
                <a:latin typeface="Calibri"/>
                <a:cs typeface="Calibri"/>
              </a:rPr>
              <a:t>a</a:t>
            </a:r>
            <a:r>
              <a:rPr sz="2800" b="1" spc="-5" dirty="0">
                <a:solidFill>
                  <a:srgbClr val="0070C0"/>
                </a:solidFill>
                <a:latin typeface="Calibri"/>
                <a:cs typeface="Calibri"/>
              </a:rPr>
              <a:t>l</a:t>
            </a:r>
            <a:r>
              <a:rPr sz="2800" b="1" spc="-15" dirty="0">
                <a:solidFill>
                  <a:srgbClr val="0070C0"/>
                </a:solidFill>
                <a:latin typeface="Calibri"/>
                <a:cs typeface="Calibri"/>
              </a:rPr>
              <a:t>ters</a:t>
            </a:r>
            <a:r>
              <a:rPr sz="2800" b="1" spc="-70" dirty="0">
                <a:solidFill>
                  <a:srgbClr val="0070C0"/>
                </a:solidFill>
                <a:latin typeface="Times New Roman"/>
                <a:cs typeface="Times New Roman"/>
              </a:rPr>
              <a:t> </a:t>
            </a:r>
            <a:r>
              <a:rPr sz="2800" b="1" spc="-15" dirty="0">
                <a:solidFill>
                  <a:srgbClr val="0070C0"/>
                </a:solidFill>
                <a:latin typeface="Calibri"/>
                <a:cs typeface="Calibri"/>
              </a:rPr>
              <a:t>a</a:t>
            </a:r>
            <a:r>
              <a:rPr sz="2800" b="1" spc="-70" dirty="0">
                <a:solidFill>
                  <a:srgbClr val="0070C0"/>
                </a:solidFill>
                <a:latin typeface="Times New Roman"/>
                <a:cs typeface="Times New Roman"/>
              </a:rPr>
              <a:t> </a:t>
            </a:r>
            <a:r>
              <a:rPr sz="2800" b="1" spc="-20" dirty="0">
                <a:solidFill>
                  <a:srgbClr val="0070C0"/>
                </a:solidFill>
                <a:latin typeface="Calibri"/>
                <a:cs typeface="Calibri"/>
              </a:rPr>
              <a:t>ho</a:t>
            </a:r>
            <a:r>
              <a:rPr sz="2800" b="1" spc="-15" dirty="0">
                <a:solidFill>
                  <a:srgbClr val="0070C0"/>
                </a:solidFill>
                <a:latin typeface="Calibri"/>
                <a:cs typeface="Calibri"/>
              </a:rPr>
              <a:t>m</a:t>
            </a:r>
            <a:r>
              <a:rPr sz="2800" b="1" spc="-20" dirty="0">
                <a:solidFill>
                  <a:srgbClr val="0070C0"/>
                </a:solidFill>
                <a:latin typeface="Calibri"/>
                <a:cs typeface="Calibri"/>
              </a:rPr>
              <a:t>ogeneo</a:t>
            </a:r>
            <a:r>
              <a:rPr sz="2800" b="1" spc="-5" dirty="0">
                <a:solidFill>
                  <a:srgbClr val="0070C0"/>
                </a:solidFill>
                <a:latin typeface="Calibri"/>
                <a:cs typeface="Calibri"/>
              </a:rPr>
              <a:t>u</a:t>
            </a:r>
            <a:r>
              <a:rPr sz="2800" b="1" spc="-15" dirty="0">
                <a:solidFill>
                  <a:srgbClr val="0070C0"/>
                </a:solidFill>
                <a:latin typeface="Calibri"/>
                <a:cs typeface="Calibri"/>
              </a:rPr>
              <a:t>s</a:t>
            </a:r>
            <a:r>
              <a:rPr sz="2800" b="1" spc="-70" dirty="0">
                <a:solidFill>
                  <a:srgbClr val="0070C0"/>
                </a:solidFill>
                <a:latin typeface="Times New Roman"/>
                <a:cs typeface="Times New Roman"/>
              </a:rPr>
              <a:t> </a:t>
            </a:r>
            <a:r>
              <a:rPr sz="2800" b="1" dirty="0">
                <a:solidFill>
                  <a:srgbClr val="0070C0"/>
                </a:solidFill>
                <a:latin typeface="Calibri"/>
                <a:cs typeface="Calibri"/>
              </a:rPr>
              <a:t>l</a:t>
            </a:r>
            <a:r>
              <a:rPr sz="2800" b="1" spc="10" dirty="0">
                <a:solidFill>
                  <a:srgbClr val="0070C0"/>
                </a:solidFill>
                <a:latin typeface="Calibri"/>
                <a:cs typeface="Calibri"/>
              </a:rPr>
              <a:t>i</a:t>
            </a:r>
            <a:r>
              <a:rPr sz="2800" b="1" spc="-20" dirty="0">
                <a:solidFill>
                  <a:srgbClr val="0070C0"/>
                </a:solidFill>
                <a:latin typeface="Calibri"/>
                <a:cs typeface="Calibri"/>
              </a:rPr>
              <a:t>n</a:t>
            </a:r>
            <a:r>
              <a:rPr sz="2800" b="1" spc="-15" dirty="0">
                <a:solidFill>
                  <a:srgbClr val="0070C0"/>
                </a:solidFill>
                <a:latin typeface="Calibri"/>
                <a:cs typeface="Calibri"/>
              </a:rPr>
              <a:t>e</a:t>
            </a:r>
            <a:r>
              <a:rPr lang="en-US" sz="2800" b="1" spc="-15" dirty="0">
                <a:solidFill>
                  <a:srgbClr val="0070C0"/>
                </a:solidFill>
                <a:latin typeface="Calibri"/>
                <a:cs typeface="Calibri"/>
              </a:rPr>
              <a:t> shape</a:t>
            </a:r>
            <a:r>
              <a:rPr sz="2800" b="1" spc="-70" dirty="0">
                <a:solidFill>
                  <a:srgbClr val="0070C0"/>
                </a:solidFill>
                <a:latin typeface="Times New Roman"/>
                <a:cs typeface="Times New Roman"/>
              </a:rPr>
              <a:t> </a:t>
            </a:r>
            <a:r>
              <a:rPr sz="2800" b="1" spc="-20" dirty="0">
                <a:solidFill>
                  <a:srgbClr val="0070C0"/>
                </a:solidFill>
                <a:latin typeface="Calibri"/>
                <a:cs typeface="Calibri"/>
              </a:rPr>
              <a:t>by:</a:t>
            </a:r>
            <a:endParaRPr sz="2800" b="1" dirty="0">
              <a:solidFill>
                <a:srgbClr val="0070C0"/>
              </a:solidFill>
              <a:latin typeface="Calibri"/>
              <a:cs typeface="Calibri"/>
            </a:endParaRPr>
          </a:p>
          <a:p>
            <a:pPr marL="12700" marR="11430">
              <a:lnSpc>
                <a:spcPct val="127099"/>
              </a:lnSpc>
              <a:spcBef>
                <a:spcPts val="890"/>
              </a:spcBef>
              <a:buFont typeface="Calibri"/>
              <a:buAutoNum type="arabicPeriod"/>
              <a:tabLst>
                <a:tab pos="425450" algn="l"/>
                <a:tab pos="1962150" algn="l"/>
                <a:tab pos="2586990" algn="l"/>
                <a:tab pos="3553460" algn="l"/>
                <a:tab pos="4373245" algn="l"/>
                <a:tab pos="5287010" algn="l"/>
                <a:tab pos="6596380" algn="l"/>
                <a:tab pos="7028815" algn="l"/>
                <a:tab pos="8667115" algn="l"/>
                <a:tab pos="9472295" algn="l"/>
                <a:tab pos="9883775" algn="l"/>
              </a:tabLst>
            </a:pPr>
            <a:r>
              <a:rPr sz="2800" spc="-25" dirty="0">
                <a:latin typeface="Calibri"/>
                <a:cs typeface="Calibri"/>
              </a:rPr>
              <a:t>Dep</a:t>
            </a:r>
            <a:r>
              <a:rPr sz="2800" spc="-10" dirty="0">
                <a:latin typeface="Calibri"/>
                <a:cs typeface="Calibri"/>
              </a:rPr>
              <a:t>leti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dirty="0">
                <a:latin typeface="Calibri"/>
                <a:cs typeface="Calibri"/>
              </a:rPr>
              <a:t>l</a:t>
            </a:r>
            <a:r>
              <a:rPr sz="2800" spc="-20" dirty="0">
                <a:latin typeface="Calibri"/>
                <a:cs typeface="Calibri"/>
              </a:rPr>
              <a:t>o</a:t>
            </a:r>
            <a:r>
              <a:rPr sz="2800" spc="-15" dirty="0">
                <a:latin typeface="Calibri"/>
                <a:cs typeface="Calibri"/>
              </a:rPr>
              <a:t>wer</a:t>
            </a:r>
            <a:r>
              <a:rPr sz="2800" dirty="0">
                <a:latin typeface="Times New Roman"/>
                <a:cs typeface="Times New Roman"/>
              </a:rPr>
              <a:t>	</a:t>
            </a:r>
            <a:r>
              <a:rPr sz="2800" dirty="0">
                <a:latin typeface="Calibri"/>
                <a:cs typeface="Calibri"/>
              </a:rPr>
              <a:t>l</a:t>
            </a:r>
            <a:r>
              <a:rPr sz="2800" spc="-15" dirty="0">
                <a:latin typeface="Calibri"/>
                <a:cs typeface="Calibri"/>
              </a:rPr>
              <a:t>evel</a:t>
            </a:r>
            <a:r>
              <a:rPr sz="2800" dirty="0">
                <a:latin typeface="Times New Roman"/>
                <a:cs typeface="Times New Roman"/>
              </a:rPr>
              <a:t>	</a:t>
            </a:r>
            <a:r>
              <a:rPr sz="2800" spc="-20" dirty="0">
                <a:latin typeface="Calibri"/>
                <a:cs typeface="Calibri"/>
              </a:rPr>
              <a:t>more</a:t>
            </a:r>
            <a:r>
              <a:rPr sz="2800" dirty="0">
                <a:latin typeface="Times New Roman"/>
                <a:cs typeface="Times New Roman"/>
              </a:rPr>
              <a:t>	</a:t>
            </a:r>
            <a:r>
              <a:rPr sz="2800" spc="-15" dirty="0">
                <a:latin typeface="Calibri"/>
                <a:cs typeface="Calibri"/>
              </a:rPr>
              <a:t>str</a:t>
            </a:r>
            <a:r>
              <a:rPr sz="2800" spc="-10" dirty="0">
                <a:latin typeface="Calibri"/>
                <a:cs typeface="Calibri"/>
              </a:rPr>
              <a:t>o</a:t>
            </a:r>
            <a:r>
              <a:rPr sz="2800" spc="-20" dirty="0">
                <a:latin typeface="Calibri"/>
                <a:cs typeface="Calibri"/>
              </a:rPr>
              <a:t>ng</a:t>
            </a:r>
            <a:r>
              <a:rPr sz="2800" spc="-10" dirty="0">
                <a:latin typeface="Calibri"/>
                <a:cs typeface="Calibri"/>
              </a:rPr>
              <a:t>ly</a:t>
            </a:r>
            <a:r>
              <a:rPr sz="2800" dirty="0">
                <a:latin typeface="Times New Roman"/>
                <a:cs typeface="Times New Roman"/>
              </a:rPr>
              <a:t>	</a:t>
            </a:r>
            <a:r>
              <a:rPr sz="2800" spc="-15" dirty="0">
                <a:latin typeface="Calibri"/>
                <a:cs typeface="Calibri"/>
              </a:rPr>
              <a:t>at</a:t>
            </a:r>
            <a:r>
              <a:rPr sz="2800" dirty="0">
                <a:latin typeface="Times New Roman"/>
                <a:cs typeface="Times New Roman"/>
              </a:rPr>
              <a:t>	</a:t>
            </a:r>
            <a:r>
              <a:rPr sz="2800" spc="-10" dirty="0">
                <a:latin typeface="Calibri"/>
                <a:cs typeface="Calibri"/>
              </a:rPr>
              <a:t>r</a:t>
            </a:r>
            <a:r>
              <a:rPr sz="2800" spc="-35" dirty="0">
                <a:latin typeface="Calibri"/>
                <a:cs typeface="Calibri"/>
              </a:rPr>
              <a:t>e</a:t>
            </a:r>
            <a:r>
              <a:rPr sz="2800" spc="-20" dirty="0">
                <a:latin typeface="Calibri"/>
                <a:cs typeface="Calibri"/>
              </a:rPr>
              <a:t>sonanc</a:t>
            </a:r>
            <a:r>
              <a:rPr sz="2800" spc="-15" dirty="0">
                <a:latin typeface="Calibri"/>
                <a:cs typeface="Calibri"/>
              </a:rPr>
              <a:t>e</a:t>
            </a:r>
            <a:r>
              <a:rPr sz="2800" dirty="0">
                <a:latin typeface="Times New Roman"/>
                <a:cs typeface="Times New Roman"/>
              </a:rPr>
              <a:t>	</a:t>
            </a:r>
            <a:r>
              <a:rPr sz="2800" spc="-5" dirty="0">
                <a:latin typeface="Calibri"/>
                <a:cs typeface="Calibri"/>
              </a:rPr>
              <a:t>t</a:t>
            </a:r>
            <a:r>
              <a:rPr sz="2800" spc="-20" dirty="0">
                <a:latin typeface="Calibri"/>
                <a:cs typeface="Calibri"/>
              </a:rPr>
              <a:t>ha</a:t>
            </a:r>
            <a:r>
              <a:rPr sz="2800" spc="-15" dirty="0">
                <a:latin typeface="Calibri"/>
                <a:cs typeface="Calibri"/>
              </a:rPr>
              <a:t>n</a:t>
            </a:r>
            <a:r>
              <a:rPr sz="280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15" dirty="0">
                <a:latin typeface="Calibri"/>
                <a:cs typeface="Calibri"/>
              </a:rPr>
              <a:t>the</a:t>
            </a:r>
            <a:r>
              <a:rPr sz="2800" spc="-10" dirty="0">
                <a:latin typeface="Times New Roman"/>
                <a:cs typeface="Times New Roman"/>
              </a:rPr>
              <a:t> </a:t>
            </a:r>
            <a:r>
              <a:rPr sz="2800" spc="-20" dirty="0">
                <a:latin typeface="Calibri"/>
                <a:cs typeface="Calibri"/>
              </a:rPr>
              <a:t>w</a:t>
            </a:r>
            <a:r>
              <a:rPr sz="2800" spc="-5" dirty="0">
                <a:latin typeface="Calibri"/>
                <a:cs typeface="Calibri"/>
              </a:rPr>
              <a:t>i</a:t>
            </a:r>
            <a:r>
              <a:rPr sz="2800" spc="-20" dirty="0">
                <a:latin typeface="Calibri"/>
                <a:cs typeface="Calibri"/>
              </a:rPr>
              <a:t>ngs.</a:t>
            </a:r>
            <a:endParaRPr sz="2800" dirty="0">
              <a:latin typeface="Calibri"/>
              <a:cs typeface="Calibri"/>
            </a:endParaRPr>
          </a:p>
          <a:p>
            <a:pPr marL="361950" indent="-349250">
              <a:lnSpc>
                <a:spcPct val="100000"/>
              </a:lnSpc>
              <a:spcBef>
                <a:spcPts val="1814"/>
              </a:spcBef>
              <a:buFont typeface="Calibri"/>
              <a:buAutoNum type="arabicPeriod"/>
              <a:tabLst>
                <a:tab pos="362585" algn="l"/>
              </a:tabLst>
            </a:pPr>
            <a:r>
              <a:rPr sz="2800" spc="-20" dirty="0">
                <a:latin typeface="Calibri"/>
                <a:cs typeface="Calibri"/>
              </a:rPr>
              <a:t>Dr</a:t>
            </a:r>
            <a:r>
              <a:rPr sz="2800" spc="-10" dirty="0">
                <a:latin typeface="Calibri"/>
                <a:cs typeface="Calibri"/>
              </a:rPr>
              <a:t>ivi</a:t>
            </a:r>
            <a:r>
              <a:rPr sz="2800" spc="-20" dirty="0">
                <a:latin typeface="Calibri"/>
                <a:cs typeface="Calibri"/>
              </a:rPr>
              <a:t>n</a:t>
            </a:r>
            <a:r>
              <a:rPr sz="2800" spc="-15" dirty="0">
                <a:latin typeface="Calibri"/>
                <a:cs typeface="Calibri"/>
              </a:rPr>
              <a:t>g</a:t>
            </a:r>
            <a:r>
              <a:rPr sz="2800" spc="-50" dirty="0">
                <a:latin typeface="Times New Roman"/>
                <a:cs typeface="Times New Roman"/>
              </a:rPr>
              <a:t> </a:t>
            </a:r>
            <a:r>
              <a:rPr sz="2800" spc="-15" dirty="0">
                <a:latin typeface="Calibri"/>
                <a:cs typeface="Calibri"/>
              </a:rPr>
              <a:t>coherent</a:t>
            </a:r>
            <a:r>
              <a:rPr sz="2800" spc="-65" dirty="0">
                <a:latin typeface="Times New Roman"/>
                <a:cs typeface="Times New Roman"/>
              </a:rPr>
              <a:t> </a:t>
            </a:r>
            <a:r>
              <a:rPr sz="2800" spc="-20" dirty="0">
                <a:latin typeface="Calibri"/>
                <a:cs typeface="Calibri"/>
              </a:rPr>
              <a:t>R</a:t>
            </a:r>
            <a:r>
              <a:rPr sz="2800" spc="-10" dirty="0">
                <a:latin typeface="Calibri"/>
                <a:cs typeface="Calibri"/>
              </a:rPr>
              <a:t>a</a:t>
            </a:r>
            <a:r>
              <a:rPr sz="2800" spc="-20" dirty="0">
                <a:latin typeface="Calibri"/>
                <a:cs typeface="Calibri"/>
              </a:rPr>
              <a:t>b</a:t>
            </a:r>
            <a:r>
              <a:rPr sz="2800" spc="-10" dirty="0">
                <a:latin typeface="Calibri"/>
                <a:cs typeface="Calibri"/>
              </a:rPr>
              <a:t>i</a:t>
            </a:r>
            <a:r>
              <a:rPr sz="2800" spc="-70" dirty="0">
                <a:latin typeface="Times New Roman"/>
                <a:cs typeface="Times New Roman"/>
              </a:rPr>
              <a:t> </a:t>
            </a:r>
            <a:r>
              <a:rPr sz="2800" spc="-20" dirty="0">
                <a:latin typeface="Calibri"/>
                <a:cs typeface="Calibri"/>
              </a:rPr>
              <a:t>os</a:t>
            </a:r>
            <a:r>
              <a:rPr sz="2800" spc="-10" dirty="0">
                <a:latin typeface="Calibri"/>
                <a:cs typeface="Calibri"/>
              </a:rPr>
              <a:t>c</a:t>
            </a:r>
            <a:r>
              <a:rPr sz="2800" dirty="0">
                <a:latin typeface="Calibri"/>
                <a:cs typeface="Calibri"/>
              </a:rPr>
              <a:t>il</a:t>
            </a:r>
            <a:r>
              <a:rPr sz="2800" spc="-10"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on</a:t>
            </a:r>
            <a:r>
              <a:rPr sz="2800" spc="-15" dirty="0">
                <a:latin typeface="Calibri"/>
                <a:cs typeface="Calibri"/>
              </a:rPr>
              <a:t>s</a:t>
            </a:r>
            <a:r>
              <a:rPr sz="2800" spc="-70" dirty="0">
                <a:latin typeface="Times New Roman"/>
                <a:cs typeface="Times New Roman"/>
              </a:rPr>
              <a:t> </a:t>
            </a:r>
            <a:r>
              <a:rPr sz="2800" spc="-15" dirty="0">
                <a:latin typeface="Calibri"/>
                <a:cs typeface="Calibri"/>
              </a:rPr>
              <a:t>th</a:t>
            </a:r>
            <a:r>
              <a:rPr sz="2800" spc="-5" dirty="0">
                <a:latin typeface="Calibri"/>
                <a:cs typeface="Calibri"/>
              </a:rPr>
              <a:t>a</a:t>
            </a:r>
            <a:r>
              <a:rPr sz="2800" spc="-10" dirty="0">
                <a:latin typeface="Calibri"/>
                <a:cs typeface="Calibri"/>
              </a:rPr>
              <a:t>t</a:t>
            </a:r>
            <a:r>
              <a:rPr sz="2800" spc="-70" dirty="0">
                <a:latin typeface="Times New Roman"/>
                <a:cs typeface="Times New Roman"/>
              </a:rPr>
              <a:t> </a:t>
            </a:r>
            <a:r>
              <a:rPr sz="2800" spc="-25" dirty="0">
                <a:latin typeface="Calibri"/>
                <a:cs typeface="Calibri"/>
              </a:rPr>
              <a:t>smea</a:t>
            </a:r>
            <a:r>
              <a:rPr sz="2800" spc="-10" dirty="0">
                <a:latin typeface="Calibri"/>
                <a:cs typeface="Calibri"/>
              </a:rPr>
              <a:t>r</a:t>
            </a:r>
            <a:r>
              <a:rPr sz="2800" spc="-65" dirty="0">
                <a:latin typeface="Times New Roman"/>
                <a:cs typeface="Times New Roman"/>
              </a:rPr>
              <a:t> </a:t>
            </a:r>
            <a:r>
              <a:rPr sz="2800" spc="-20" dirty="0">
                <a:latin typeface="Calibri"/>
                <a:cs typeface="Calibri"/>
              </a:rPr>
              <a:t>o</a:t>
            </a:r>
            <a:r>
              <a:rPr sz="2800" spc="-5" dirty="0">
                <a:latin typeface="Calibri"/>
                <a:cs typeface="Calibri"/>
              </a:rPr>
              <a:t>u</a:t>
            </a:r>
            <a:r>
              <a:rPr sz="2800" spc="-10" dirty="0">
                <a:latin typeface="Calibri"/>
                <a:cs typeface="Calibri"/>
              </a:rPr>
              <a:t>t</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15" dirty="0">
                <a:latin typeface="Calibri"/>
                <a:cs typeface="Calibri"/>
              </a:rPr>
              <a:t>re</a:t>
            </a:r>
            <a:r>
              <a:rPr sz="2800" spc="-10" dirty="0">
                <a:latin typeface="Calibri"/>
                <a:cs typeface="Calibri"/>
              </a:rPr>
              <a:t>s</a:t>
            </a:r>
            <a:r>
              <a:rPr sz="2800" spc="-20" dirty="0">
                <a:latin typeface="Calibri"/>
                <a:cs typeface="Calibri"/>
              </a:rPr>
              <a:t>p</a:t>
            </a:r>
            <a:r>
              <a:rPr sz="2800" spc="-10" dirty="0">
                <a:latin typeface="Calibri"/>
                <a:cs typeface="Calibri"/>
              </a:rPr>
              <a:t>o</a:t>
            </a:r>
            <a:r>
              <a:rPr sz="2800" spc="-20" dirty="0">
                <a:latin typeface="Calibri"/>
                <a:cs typeface="Calibri"/>
              </a:rPr>
              <a:t>nse.</a:t>
            </a:r>
            <a:endParaRPr sz="2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968684"/>
            <a:ext cx="10381615" cy="1756122"/>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 pos="2093595" algn="l"/>
                <a:tab pos="2638425" algn="l"/>
                <a:tab pos="4389120" algn="l"/>
                <a:tab pos="5399405" algn="l"/>
                <a:tab pos="7110730" algn="l"/>
                <a:tab pos="7940675" algn="l"/>
                <a:tab pos="8298815" algn="l"/>
                <a:tab pos="9674225" algn="l"/>
              </a:tabLst>
            </a:pPr>
            <a:r>
              <a:rPr sz="2800" spc="-20" dirty="0">
                <a:solidFill>
                  <a:srgbClr val="FF0000"/>
                </a:solidFill>
                <a:latin typeface="Calibri"/>
                <a:cs typeface="Calibri"/>
              </a:rPr>
              <a:t>Outcom</a:t>
            </a:r>
            <a:r>
              <a:rPr sz="2800" spc="-15" dirty="0">
                <a:solidFill>
                  <a:srgbClr val="FF0000"/>
                </a:solidFill>
                <a:latin typeface="Calibri"/>
                <a:cs typeface="Calibri"/>
              </a:rPr>
              <a:t>e:</a:t>
            </a:r>
            <a:r>
              <a:rPr sz="2800" dirty="0">
                <a:solidFill>
                  <a:srgbClr val="FF0000"/>
                </a:solidFill>
                <a:latin typeface="Times New Roman"/>
                <a:cs typeface="Times New Roman"/>
              </a:rPr>
              <a:t>	</a:t>
            </a:r>
            <a:r>
              <a:rPr sz="2800" spc="-15" dirty="0">
                <a:solidFill>
                  <a:srgbClr val="FF0000"/>
                </a:solidFill>
                <a:latin typeface="Calibri"/>
                <a:cs typeface="Calibri"/>
              </a:rPr>
              <a:t>an</a:t>
            </a:r>
            <a:r>
              <a:rPr sz="2800" dirty="0">
                <a:solidFill>
                  <a:srgbClr val="FF0000"/>
                </a:solidFill>
                <a:latin typeface="Times New Roman"/>
                <a:cs typeface="Times New Roman"/>
              </a:rPr>
              <a:t>	</a:t>
            </a:r>
            <a:r>
              <a:rPr sz="2800" spc="-15" dirty="0">
                <a:solidFill>
                  <a:srgbClr val="FF0000"/>
                </a:solidFill>
                <a:latin typeface="Calibri"/>
                <a:cs typeface="Calibri"/>
              </a:rPr>
              <a:t>apparently</a:t>
            </a:r>
            <a:r>
              <a:rPr sz="2800" dirty="0">
                <a:solidFill>
                  <a:srgbClr val="FF0000"/>
                </a:solidFill>
                <a:latin typeface="Times New Roman"/>
                <a:cs typeface="Times New Roman"/>
              </a:rPr>
              <a:t>	</a:t>
            </a:r>
            <a:r>
              <a:rPr sz="2800" spc="-15" dirty="0">
                <a:solidFill>
                  <a:srgbClr val="FF0000"/>
                </a:solidFill>
                <a:latin typeface="Calibri"/>
                <a:cs typeface="Calibri"/>
              </a:rPr>
              <a:t>wi</a:t>
            </a:r>
            <a:r>
              <a:rPr sz="2800" spc="-20" dirty="0">
                <a:solidFill>
                  <a:srgbClr val="FF0000"/>
                </a:solidFill>
                <a:latin typeface="Calibri"/>
                <a:cs typeface="Calibri"/>
              </a:rPr>
              <a:t>de</a:t>
            </a:r>
            <a:r>
              <a:rPr sz="2800" spc="-10" dirty="0">
                <a:solidFill>
                  <a:srgbClr val="FF0000"/>
                </a:solidFill>
                <a:latin typeface="Calibri"/>
                <a:cs typeface="Calibri"/>
              </a:rPr>
              <a:t>r</a:t>
            </a:r>
            <a:r>
              <a:rPr sz="2800" dirty="0">
                <a:solidFill>
                  <a:srgbClr val="FF0000"/>
                </a:solidFill>
                <a:latin typeface="Times New Roman"/>
                <a:cs typeface="Times New Roman"/>
              </a:rPr>
              <a:t>	</a:t>
            </a:r>
            <a:r>
              <a:rPr sz="2800" spc="-20" dirty="0">
                <a:solidFill>
                  <a:srgbClr val="FF0000"/>
                </a:solidFill>
                <a:latin typeface="Calibri"/>
                <a:cs typeface="Calibri"/>
              </a:rPr>
              <a:t>Lor</a:t>
            </a:r>
            <a:r>
              <a:rPr sz="2800" spc="-5" dirty="0">
                <a:solidFill>
                  <a:srgbClr val="FF0000"/>
                </a:solidFill>
                <a:latin typeface="Calibri"/>
                <a:cs typeface="Calibri"/>
              </a:rPr>
              <a:t>e</a:t>
            </a:r>
            <a:r>
              <a:rPr sz="2800" spc="-20" dirty="0">
                <a:solidFill>
                  <a:srgbClr val="FF0000"/>
                </a:solidFill>
                <a:latin typeface="Calibri"/>
                <a:cs typeface="Calibri"/>
              </a:rPr>
              <a:t>ntz</a:t>
            </a:r>
            <a:r>
              <a:rPr sz="2800" dirty="0">
                <a:solidFill>
                  <a:srgbClr val="FF0000"/>
                </a:solidFill>
                <a:latin typeface="Calibri"/>
                <a:cs typeface="Calibri"/>
              </a:rPr>
              <a:t>i</a:t>
            </a:r>
            <a:r>
              <a:rPr sz="2800" spc="-15" dirty="0">
                <a:solidFill>
                  <a:srgbClr val="FF0000"/>
                </a:solidFill>
                <a:latin typeface="Calibri"/>
                <a:cs typeface="Calibri"/>
              </a:rPr>
              <a:t>an</a:t>
            </a:r>
            <a:r>
              <a:rPr sz="2800" dirty="0">
                <a:solidFill>
                  <a:srgbClr val="FF0000"/>
                </a:solidFill>
                <a:latin typeface="Times New Roman"/>
                <a:cs typeface="Times New Roman"/>
              </a:rPr>
              <a:t>	</a:t>
            </a:r>
            <a:r>
              <a:rPr sz="2800" spc="-20" dirty="0">
                <a:solidFill>
                  <a:srgbClr val="FF0000"/>
                </a:solidFill>
                <a:latin typeface="Calibri"/>
                <a:cs typeface="Calibri"/>
              </a:rPr>
              <a:t>w</a:t>
            </a:r>
            <a:r>
              <a:rPr sz="2800" spc="-5" dirty="0">
                <a:solidFill>
                  <a:srgbClr val="FF0000"/>
                </a:solidFill>
                <a:latin typeface="Calibri"/>
                <a:cs typeface="Calibri"/>
              </a:rPr>
              <a:t>i</a:t>
            </a:r>
            <a:r>
              <a:rPr sz="2800" spc="-15" dirty="0">
                <a:solidFill>
                  <a:srgbClr val="FF0000"/>
                </a:solidFill>
                <a:latin typeface="Calibri"/>
                <a:cs typeface="Calibri"/>
              </a:rPr>
              <a:t>th</a:t>
            </a:r>
            <a:r>
              <a:rPr sz="2800" dirty="0">
                <a:solidFill>
                  <a:srgbClr val="FF0000"/>
                </a:solidFill>
                <a:latin typeface="Times New Roman"/>
                <a:cs typeface="Times New Roman"/>
              </a:rPr>
              <a:t>	</a:t>
            </a:r>
            <a:r>
              <a:rPr sz="2800" spc="-15" dirty="0">
                <a:solidFill>
                  <a:srgbClr val="FF0000"/>
                </a:solidFill>
                <a:latin typeface="Calibri"/>
                <a:cs typeface="Calibri"/>
              </a:rPr>
              <a:t>a</a:t>
            </a:r>
            <a:r>
              <a:rPr sz="2800" dirty="0">
                <a:solidFill>
                  <a:srgbClr val="FF0000"/>
                </a:solidFill>
                <a:latin typeface="Times New Roman"/>
                <a:cs typeface="Times New Roman"/>
              </a:rPr>
              <a:t>	</a:t>
            </a:r>
            <a:r>
              <a:rPr sz="2800" spc="-15" dirty="0">
                <a:solidFill>
                  <a:srgbClr val="FF0000"/>
                </a:solidFill>
                <a:latin typeface="Calibri"/>
                <a:cs typeface="Calibri"/>
              </a:rPr>
              <a:t>red</a:t>
            </a:r>
            <a:r>
              <a:rPr sz="2800" spc="-30" dirty="0">
                <a:solidFill>
                  <a:srgbClr val="FF0000"/>
                </a:solidFill>
                <a:latin typeface="Calibri"/>
                <a:cs typeface="Calibri"/>
              </a:rPr>
              <a:t>u</a:t>
            </a:r>
            <a:r>
              <a:rPr sz="2800" spc="-15" dirty="0">
                <a:solidFill>
                  <a:srgbClr val="FF0000"/>
                </a:solidFill>
                <a:latin typeface="Calibri"/>
                <a:cs typeface="Calibri"/>
              </a:rPr>
              <a:t>c</a:t>
            </a:r>
            <a:r>
              <a:rPr sz="2800" dirty="0">
                <a:solidFill>
                  <a:srgbClr val="FF0000"/>
                </a:solidFill>
                <a:latin typeface="Calibri"/>
                <a:cs typeface="Calibri"/>
              </a:rPr>
              <a:t>e</a:t>
            </a:r>
            <a:r>
              <a:rPr sz="2800" spc="-15" dirty="0">
                <a:solidFill>
                  <a:srgbClr val="FF0000"/>
                </a:solidFill>
                <a:latin typeface="Calibri"/>
                <a:cs typeface="Calibri"/>
              </a:rPr>
              <a:t>d</a:t>
            </a:r>
            <a:r>
              <a:rPr sz="2800" dirty="0">
                <a:solidFill>
                  <a:srgbClr val="FF0000"/>
                </a:solidFill>
                <a:latin typeface="Times New Roman"/>
                <a:cs typeface="Times New Roman"/>
              </a:rPr>
              <a:t>	</a:t>
            </a:r>
            <a:r>
              <a:rPr sz="2800" spc="-20" dirty="0">
                <a:solidFill>
                  <a:srgbClr val="FF0000"/>
                </a:solidFill>
                <a:latin typeface="Calibri"/>
                <a:cs typeface="Calibri"/>
              </a:rPr>
              <a:t>peak</a:t>
            </a:r>
            <a:r>
              <a:rPr sz="2800" spc="-15" dirty="0">
                <a:solidFill>
                  <a:srgbClr val="FF0000"/>
                </a:solidFill>
                <a:latin typeface="Times New Roman"/>
                <a:cs typeface="Times New Roman"/>
              </a:rPr>
              <a:t> </a:t>
            </a:r>
            <a:r>
              <a:rPr sz="2800" spc="-15" dirty="0">
                <a:solidFill>
                  <a:srgbClr val="FF0000"/>
                </a:solidFill>
                <a:latin typeface="Calibri"/>
                <a:cs typeface="Calibri"/>
              </a:rPr>
              <a:t>abso</a:t>
            </a:r>
            <a:r>
              <a:rPr sz="2800" spc="-5" dirty="0">
                <a:solidFill>
                  <a:srgbClr val="FF0000"/>
                </a:solidFill>
                <a:latin typeface="Calibri"/>
                <a:cs typeface="Calibri"/>
              </a:rPr>
              <a:t>r</a:t>
            </a:r>
            <a:r>
              <a:rPr sz="2800" spc="-20" dirty="0">
                <a:solidFill>
                  <a:srgbClr val="FF0000"/>
                </a:solidFill>
                <a:latin typeface="Calibri"/>
                <a:cs typeface="Calibri"/>
              </a:rPr>
              <a:t>pt</a:t>
            </a:r>
            <a:r>
              <a:rPr sz="2800" spc="-10" dirty="0">
                <a:solidFill>
                  <a:srgbClr val="FF0000"/>
                </a:solidFill>
                <a:latin typeface="Calibri"/>
                <a:cs typeface="Calibri"/>
              </a:rPr>
              <a:t>i</a:t>
            </a:r>
            <a:r>
              <a:rPr sz="2800" spc="-20" dirty="0">
                <a:solidFill>
                  <a:srgbClr val="FF0000"/>
                </a:solidFill>
                <a:latin typeface="Calibri"/>
                <a:cs typeface="Calibri"/>
              </a:rPr>
              <a:t>on.</a:t>
            </a:r>
            <a:endParaRPr sz="2800" dirty="0">
              <a:solidFill>
                <a:srgbClr val="FF0000"/>
              </a:solidFill>
              <a:latin typeface="Calibri"/>
              <a:cs typeface="Calibri"/>
            </a:endParaRPr>
          </a:p>
          <a:p>
            <a:pPr marL="12700">
              <a:lnSpc>
                <a:spcPct val="100000"/>
              </a:lnSpc>
              <a:spcBef>
                <a:spcPts val="1814"/>
              </a:spcBef>
            </a:pPr>
            <a:r>
              <a:rPr sz="2800" spc="-15" dirty="0">
                <a:latin typeface="Calibri"/>
                <a:cs typeface="Calibri"/>
              </a:rPr>
              <a:t>---</a:t>
            </a:r>
            <a:endParaRPr sz="28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343" y="162068"/>
            <a:ext cx="11287631" cy="593522"/>
          </a:xfrm>
          <a:prstGeom prst="rect">
            <a:avLst/>
          </a:prstGeom>
        </p:spPr>
        <p:txBody>
          <a:bodyPr vert="horz" wrap="square" lIns="0" tIns="69622" rIns="0" bIns="0" rtlCol="0">
            <a:spAutoFit/>
          </a:bodyPr>
          <a:lstStyle/>
          <a:p>
            <a:pPr marL="1931670">
              <a:lnSpc>
                <a:spcPct val="100000"/>
              </a:lnSpc>
            </a:pPr>
            <a:r>
              <a:rPr spc="-15" dirty="0"/>
              <a:t>Sl</a:t>
            </a:r>
            <a:r>
              <a:rPr spc="-5" dirty="0"/>
              <a:t>i</a:t>
            </a:r>
            <a:r>
              <a:rPr spc="-20" dirty="0"/>
              <a:t>de</a:t>
            </a:r>
            <a:r>
              <a:rPr dirty="0"/>
              <a:t> </a:t>
            </a:r>
            <a:r>
              <a:rPr spc="-15" dirty="0"/>
              <a:t>3:</a:t>
            </a:r>
            <a:r>
              <a:rPr spc="-20" dirty="0"/>
              <a:t> Prototype</a:t>
            </a:r>
            <a:r>
              <a:rPr spc="5" dirty="0"/>
              <a:t> </a:t>
            </a:r>
            <a:r>
              <a:rPr spc="-30" dirty="0"/>
              <a:t>Tw</a:t>
            </a:r>
            <a:r>
              <a:rPr spc="-15" dirty="0"/>
              <a:t>o-Le</a:t>
            </a:r>
            <a:r>
              <a:rPr spc="-20" dirty="0"/>
              <a:t>vel</a:t>
            </a:r>
            <a:r>
              <a:rPr dirty="0"/>
              <a:t> </a:t>
            </a:r>
            <a:r>
              <a:rPr spc="-20" dirty="0"/>
              <a:t>S</a:t>
            </a:r>
            <a:r>
              <a:rPr spc="-30" dirty="0"/>
              <a:t>y</a:t>
            </a:r>
            <a:r>
              <a:rPr spc="-20" dirty="0"/>
              <a:t>stem</a:t>
            </a:r>
            <a:r>
              <a:rPr lang="en-US" spc="-20" dirty="0"/>
              <a:t> for derivation</a:t>
            </a:r>
            <a:endParaRPr spc="-20" dirty="0"/>
          </a:p>
        </p:txBody>
      </p:sp>
      <p:sp>
        <p:nvSpPr>
          <p:cNvPr id="3" name="object 3"/>
          <p:cNvSpPr txBox="1"/>
          <p:nvPr/>
        </p:nvSpPr>
        <p:spPr>
          <a:xfrm>
            <a:off x="463809" y="1595552"/>
            <a:ext cx="6671945" cy="240919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T</a:t>
            </a:r>
            <a:r>
              <a:rPr sz="2800" spc="-15" dirty="0">
                <a:latin typeface="Calibri"/>
                <a:cs typeface="Calibri"/>
              </a:rPr>
              <a:t>wo</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a:t>
            </a:r>
            <a:r>
              <a:rPr sz="2800" spc="-10" dirty="0">
                <a:latin typeface="Calibri"/>
                <a:cs typeface="Calibri"/>
              </a:rPr>
              <a:t>c</a:t>
            </a:r>
            <a:r>
              <a:rPr sz="2800" spc="-15" dirty="0">
                <a:latin typeface="Calibri"/>
                <a:cs typeface="Calibri"/>
              </a:rPr>
              <a:t>rete,</a:t>
            </a:r>
            <a:r>
              <a:rPr sz="2800" spc="-75" dirty="0">
                <a:latin typeface="Times New Roman"/>
                <a:cs typeface="Times New Roman"/>
              </a:rPr>
              <a:t> </a:t>
            </a:r>
            <a:r>
              <a:rPr sz="2800" spc="-20" dirty="0">
                <a:latin typeface="Calibri"/>
                <a:cs typeface="Calibri"/>
              </a:rPr>
              <a:t>no</a:t>
            </a:r>
            <a:r>
              <a:rPr sz="2800" spc="-5" dirty="0">
                <a:latin typeface="Calibri"/>
                <a:cs typeface="Calibri"/>
              </a:rPr>
              <a:t>n-</a:t>
            </a:r>
            <a:r>
              <a:rPr sz="2800" spc="-20" dirty="0">
                <a:latin typeface="Calibri"/>
                <a:cs typeface="Calibri"/>
              </a:rPr>
              <a:t>de</a:t>
            </a:r>
            <a:r>
              <a:rPr sz="2800" spc="-5" dirty="0">
                <a:latin typeface="Calibri"/>
                <a:cs typeface="Calibri"/>
              </a:rPr>
              <a:t>g</a:t>
            </a:r>
            <a:r>
              <a:rPr sz="2800" spc="-15" dirty="0">
                <a:latin typeface="Calibri"/>
                <a:cs typeface="Calibri"/>
              </a:rPr>
              <a:t>ene</a:t>
            </a:r>
            <a:r>
              <a:rPr sz="2800" spc="-20" dirty="0">
                <a:latin typeface="Calibri"/>
                <a:cs typeface="Calibri"/>
              </a:rPr>
              <a:t>r</a:t>
            </a:r>
            <a:r>
              <a:rPr sz="2800" spc="-15" dirty="0">
                <a:latin typeface="Calibri"/>
                <a:cs typeface="Calibri"/>
              </a:rPr>
              <a:t>ate</a:t>
            </a:r>
            <a:r>
              <a:rPr sz="2800" spc="-70" dirty="0">
                <a:latin typeface="Times New Roman"/>
                <a:cs typeface="Times New Roman"/>
              </a:rPr>
              <a:t> </a:t>
            </a:r>
            <a:r>
              <a:rPr sz="2800" dirty="0">
                <a:latin typeface="Calibri"/>
                <a:cs typeface="Calibri"/>
              </a:rPr>
              <a:t>e</a:t>
            </a:r>
            <a:r>
              <a:rPr sz="2800" spc="-20" dirty="0">
                <a:latin typeface="Calibri"/>
                <a:cs typeface="Calibri"/>
              </a:rPr>
              <a:t>nerg</a:t>
            </a:r>
            <a:r>
              <a:rPr sz="2800" spc="-15" dirty="0">
                <a:latin typeface="Calibri"/>
                <a:cs typeface="Calibri"/>
              </a:rPr>
              <a:t>y</a:t>
            </a:r>
            <a:r>
              <a:rPr sz="2800" spc="-60" dirty="0">
                <a:latin typeface="Times New Roman"/>
                <a:cs typeface="Times New Roman"/>
              </a:rPr>
              <a:t> </a:t>
            </a:r>
            <a:r>
              <a:rPr sz="2800" spc="5" dirty="0">
                <a:latin typeface="Calibri"/>
                <a:cs typeface="Calibri"/>
              </a:rPr>
              <a:t>l</a:t>
            </a:r>
            <a:r>
              <a:rPr sz="2800" spc="-15" dirty="0">
                <a:latin typeface="Calibri"/>
                <a:cs typeface="Calibri"/>
              </a:rPr>
              <a:t>evels:</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Lo</a:t>
            </a:r>
            <a:r>
              <a:rPr sz="2800" spc="-15" dirty="0">
                <a:latin typeface="Calibri"/>
                <a:cs typeface="Calibri"/>
              </a:rPr>
              <a:t>wer</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spc="-70" dirty="0">
                <a:latin typeface="Times New Roman"/>
                <a:cs typeface="Times New Roman"/>
              </a:rPr>
              <a:t> </a:t>
            </a:r>
            <a:r>
              <a:rPr sz="2800" spc="-10" dirty="0">
                <a:latin typeface="Cambria Math"/>
                <a:cs typeface="Cambria Math"/>
              </a:rPr>
              <a:t>|</a:t>
            </a:r>
            <a:r>
              <a:rPr sz="2800" spc="-25" dirty="0">
                <a:latin typeface="Cambria Math"/>
                <a:cs typeface="Cambria Math"/>
              </a:rPr>
              <a:t>1</a:t>
            </a:r>
            <a:r>
              <a:rPr sz="2800" spc="-5" dirty="0">
                <a:latin typeface="Cambria Math"/>
                <a:cs typeface="Cambria Math"/>
              </a:rPr>
              <a:t>⟩</a:t>
            </a:r>
            <a:r>
              <a:rPr sz="2800" spc="-10" dirty="0">
                <a:latin typeface="Calibri"/>
                <a:cs typeface="Calibri"/>
              </a:rPr>
              <a:t>,</a:t>
            </a:r>
            <a:r>
              <a:rPr sz="2800" spc="-70" dirty="0">
                <a:latin typeface="Times New Roman"/>
                <a:cs typeface="Times New Roman"/>
              </a:rPr>
              <a:t> </a:t>
            </a:r>
            <a:r>
              <a:rPr sz="2800" spc="-15" dirty="0">
                <a:latin typeface="Calibri"/>
                <a:cs typeface="Calibri"/>
              </a:rPr>
              <a:t>energy</a:t>
            </a:r>
            <a:r>
              <a:rPr sz="2800" spc="-50" dirty="0">
                <a:latin typeface="Times New Roman"/>
                <a:cs typeface="Times New Roman"/>
              </a:rPr>
              <a:t> </a:t>
            </a:r>
            <a:r>
              <a:rPr sz="2800" spc="-245" dirty="0">
                <a:latin typeface="Cambria Math"/>
                <a:cs typeface="Cambria Math"/>
              </a:rPr>
              <a:t>𝐸</a:t>
            </a:r>
            <a:r>
              <a:rPr sz="3000" spc="225" baseline="-16666" dirty="0">
                <a:latin typeface="Cambria Math"/>
                <a:cs typeface="Cambria Math"/>
              </a:rPr>
              <a:t>1</a:t>
            </a:r>
            <a:r>
              <a:rPr sz="2800" dirty="0">
                <a:latin typeface="Calibri"/>
                <a:cs typeface="Calibri"/>
              </a:rPr>
              <a:t>.</a:t>
            </a:r>
          </a:p>
          <a:p>
            <a:pPr marL="241300" indent="-228600">
              <a:lnSpc>
                <a:spcPct val="100000"/>
              </a:lnSpc>
              <a:spcBef>
                <a:spcPts val="1955"/>
              </a:spcBef>
              <a:buFont typeface="Symbol"/>
              <a:buChar char=""/>
              <a:tabLst>
                <a:tab pos="241935" algn="l"/>
              </a:tabLst>
            </a:pPr>
            <a:r>
              <a:rPr sz="2800" spc="-15" dirty="0">
                <a:latin typeface="Calibri"/>
                <a:cs typeface="Calibri"/>
              </a:rPr>
              <a:t>Upper</a:t>
            </a:r>
            <a:r>
              <a:rPr sz="2800" spc="-80" dirty="0">
                <a:latin typeface="Times New Roman"/>
                <a:cs typeface="Times New Roman"/>
              </a:rPr>
              <a:t> </a:t>
            </a:r>
            <a:r>
              <a:rPr sz="2800" dirty="0">
                <a:latin typeface="Calibri"/>
                <a:cs typeface="Calibri"/>
              </a:rPr>
              <a:t>l</a:t>
            </a:r>
            <a:r>
              <a:rPr sz="2800" spc="-15" dirty="0">
                <a:latin typeface="Calibri"/>
                <a:cs typeface="Calibri"/>
              </a:rPr>
              <a:t>e</a:t>
            </a:r>
            <a:r>
              <a:rPr sz="2800" spc="-10" dirty="0">
                <a:latin typeface="Calibri"/>
                <a:cs typeface="Calibri"/>
              </a:rPr>
              <a:t>v</a:t>
            </a:r>
            <a:r>
              <a:rPr sz="2800" spc="-15" dirty="0">
                <a:latin typeface="Calibri"/>
                <a:cs typeface="Calibri"/>
              </a:rPr>
              <a:t>el</a:t>
            </a:r>
            <a:r>
              <a:rPr sz="2800" spc="-70"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5" dirty="0">
                <a:latin typeface="Cambria Math"/>
                <a:cs typeface="Cambria Math"/>
              </a:rPr>
              <a:t>⟩</a:t>
            </a:r>
            <a:r>
              <a:rPr sz="2800" spc="-10" dirty="0">
                <a:latin typeface="Calibri"/>
                <a:cs typeface="Calibri"/>
              </a:rPr>
              <a:t>,</a:t>
            </a:r>
            <a:r>
              <a:rPr sz="2800" spc="-70" dirty="0">
                <a:latin typeface="Times New Roman"/>
                <a:cs typeface="Times New Roman"/>
              </a:rPr>
              <a:t> </a:t>
            </a:r>
            <a:r>
              <a:rPr sz="2800" spc="-15" dirty="0">
                <a:latin typeface="Calibri"/>
                <a:cs typeface="Calibri"/>
              </a:rPr>
              <a:t>energy</a:t>
            </a:r>
            <a:r>
              <a:rPr sz="2800" spc="-50" dirty="0">
                <a:latin typeface="Times New Roman"/>
                <a:cs typeface="Times New Roman"/>
              </a:rPr>
              <a:t> </a:t>
            </a:r>
            <a:r>
              <a:rPr sz="2800" spc="-185" dirty="0">
                <a:latin typeface="Cambria Math"/>
                <a:cs typeface="Cambria Math"/>
              </a:rPr>
              <a:t>𝐸</a:t>
            </a:r>
            <a:r>
              <a:rPr sz="3000" spc="60" baseline="-16666" dirty="0">
                <a:latin typeface="Cambria Math"/>
                <a:cs typeface="Cambria Math"/>
              </a:rPr>
              <a:t>2</a:t>
            </a:r>
            <a:r>
              <a:rPr sz="3000" spc="225" baseline="-16666" dirty="0">
                <a:latin typeface="Cambria Math"/>
                <a:cs typeface="Cambria Math"/>
              </a:rPr>
              <a:t> </a:t>
            </a:r>
            <a:r>
              <a:rPr sz="4200" spc="-22" baseline="2976" dirty="0">
                <a:latin typeface="Cambria Math"/>
                <a:cs typeface="Cambria Math"/>
              </a:rPr>
              <a:t>(</a:t>
            </a:r>
            <a:r>
              <a:rPr sz="2800" spc="-25" dirty="0">
                <a:latin typeface="Cambria Math"/>
                <a:cs typeface="Cambria Math"/>
              </a:rPr>
              <a:t>&gt;</a:t>
            </a:r>
            <a:r>
              <a:rPr sz="2800" spc="145" dirty="0">
                <a:latin typeface="Cambria Math"/>
                <a:cs typeface="Cambria Math"/>
              </a:rPr>
              <a:t> </a:t>
            </a:r>
            <a:r>
              <a:rPr sz="2800" spc="-245" dirty="0">
                <a:latin typeface="Cambria Math"/>
                <a:cs typeface="Cambria Math"/>
              </a:rPr>
              <a:t>𝐸</a:t>
            </a:r>
            <a:r>
              <a:rPr sz="3000" spc="232" baseline="-16666" dirty="0">
                <a:latin typeface="Cambria Math"/>
                <a:cs typeface="Cambria Math"/>
              </a:rPr>
              <a:t>1</a:t>
            </a:r>
            <a:r>
              <a:rPr sz="4200" spc="-37" baseline="2976" dirty="0">
                <a:latin typeface="Cambria Math"/>
                <a:cs typeface="Cambria Math"/>
              </a:rPr>
              <a:t>)</a:t>
            </a:r>
            <a:r>
              <a:rPr sz="2800" dirty="0">
                <a:latin typeface="Calibri"/>
                <a:cs typeface="Calibri"/>
              </a:rPr>
              <a:t>.</a:t>
            </a:r>
          </a:p>
          <a:p>
            <a:pPr marL="241300" indent="-228600">
              <a:lnSpc>
                <a:spcPct val="100000"/>
              </a:lnSpc>
              <a:spcBef>
                <a:spcPts val="1964"/>
              </a:spcBef>
              <a:buFont typeface="Symbol"/>
              <a:buChar char=""/>
              <a:tabLst>
                <a:tab pos="241935" algn="l"/>
              </a:tabLst>
            </a:pPr>
            <a:r>
              <a:rPr sz="2800" spc="-20" dirty="0">
                <a:latin typeface="Calibri"/>
                <a:cs typeface="Calibri"/>
              </a:rPr>
              <a:t>Trans</a:t>
            </a:r>
            <a:r>
              <a:rPr sz="2800" spc="-10" dirty="0">
                <a:latin typeface="Calibri"/>
                <a:cs typeface="Calibri"/>
              </a:rPr>
              <a:t>it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angul</a:t>
            </a:r>
            <a:r>
              <a:rPr sz="2800" spc="-10" dirty="0">
                <a:latin typeface="Calibri"/>
                <a:cs typeface="Calibri"/>
              </a:rPr>
              <a:t>ar</a:t>
            </a:r>
            <a:r>
              <a:rPr sz="2800" spc="-7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ncy</a:t>
            </a:r>
            <a:endParaRPr sz="2800" dirty="0">
              <a:latin typeface="Calibri"/>
              <a:cs typeface="Calibri"/>
            </a:endParaRPr>
          </a:p>
        </p:txBody>
      </p:sp>
      <p:sp>
        <p:nvSpPr>
          <p:cNvPr id="9" name="object 9"/>
          <p:cNvSpPr txBox="1"/>
          <p:nvPr/>
        </p:nvSpPr>
        <p:spPr>
          <a:xfrm>
            <a:off x="1219200" y="5373880"/>
            <a:ext cx="7242175" cy="4438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var</a:t>
            </a:r>
            <a:r>
              <a:rPr sz="2800" spc="-5" dirty="0">
                <a:latin typeface="Calibri"/>
                <a:cs typeface="Calibri"/>
              </a:rPr>
              <a:t>i</a:t>
            </a:r>
            <a:r>
              <a:rPr sz="2800" spc="-15" dirty="0">
                <a:latin typeface="Calibri"/>
                <a:cs typeface="Calibri"/>
              </a:rPr>
              <a:t>ables</a:t>
            </a:r>
            <a:r>
              <a:rPr sz="2800" spc="-55" dirty="0">
                <a:latin typeface="Times New Roman"/>
                <a:cs typeface="Times New Roman"/>
              </a:rPr>
              <a:t> </a:t>
            </a:r>
            <a:r>
              <a:rPr sz="2800" spc="-5" dirty="0">
                <a:latin typeface="Calibri"/>
                <a:cs typeface="Calibri"/>
              </a:rPr>
              <a:t>(</a:t>
            </a:r>
            <a:r>
              <a:rPr sz="2800" spc="-25" dirty="0">
                <a:solidFill>
                  <a:srgbClr val="FF0000"/>
                </a:solidFill>
                <a:latin typeface="Calibri"/>
                <a:cs typeface="Calibri"/>
              </a:rPr>
              <a:t>numbe</a:t>
            </a:r>
            <a:r>
              <a:rPr sz="2800" spc="-10" dirty="0">
                <a:solidFill>
                  <a:srgbClr val="FF0000"/>
                </a:solidFill>
                <a:latin typeface="Calibri"/>
                <a:cs typeface="Calibri"/>
              </a:rPr>
              <a:t>r</a:t>
            </a:r>
            <a:r>
              <a:rPr sz="2800" spc="-50" dirty="0">
                <a:solidFill>
                  <a:srgbClr val="FF0000"/>
                </a:solidFill>
                <a:latin typeface="Times New Roman"/>
                <a:cs typeface="Times New Roman"/>
              </a:rPr>
              <a:t> </a:t>
            </a:r>
            <a:r>
              <a:rPr sz="2800" spc="-20" dirty="0">
                <a:solidFill>
                  <a:srgbClr val="FF0000"/>
                </a:solidFill>
                <a:latin typeface="Calibri"/>
                <a:cs typeface="Calibri"/>
              </a:rPr>
              <a:t>o</a:t>
            </a:r>
            <a:r>
              <a:rPr sz="2800" spc="-10" dirty="0">
                <a:solidFill>
                  <a:srgbClr val="FF0000"/>
                </a:solidFill>
                <a:latin typeface="Calibri"/>
                <a:cs typeface="Calibri"/>
              </a:rPr>
              <a:t>f</a:t>
            </a:r>
            <a:r>
              <a:rPr sz="2800" spc="-70" dirty="0">
                <a:solidFill>
                  <a:srgbClr val="FF0000"/>
                </a:solidFill>
                <a:latin typeface="Times New Roman"/>
                <a:cs typeface="Times New Roman"/>
              </a:rPr>
              <a:t> </a:t>
            </a:r>
            <a:r>
              <a:rPr sz="2800" spc="-10" dirty="0">
                <a:solidFill>
                  <a:srgbClr val="FF0000"/>
                </a:solidFill>
                <a:latin typeface="Calibri"/>
                <a:cs typeface="Calibri"/>
              </a:rPr>
              <a:t>a</a:t>
            </a:r>
            <a:r>
              <a:rPr sz="2800" spc="-15" dirty="0">
                <a:solidFill>
                  <a:srgbClr val="FF0000"/>
                </a:solidFill>
                <a:latin typeface="Calibri"/>
                <a:cs typeface="Calibri"/>
              </a:rPr>
              <a:t>toms</a:t>
            </a:r>
            <a:r>
              <a:rPr sz="2800" spc="-70" dirty="0">
                <a:solidFill>
                  <a:srgbClr val="FF0000"/>
                </a:solidFill>
                <a:latin typeface="Times New Roman"/>
                <a:cs typeface="Times New Roman"/>
              </a:rPr>
              <a:t> </a:t>
            </a:r>
            <a:r>
              <a:rPr sz="2800" spc="-10" dirty="0">
                <a:solidFill>
                  <a:srgbClr val="FF0000"/>
                </a:solidFill>
                <a:latin typeface="Calibri"/>
                <a:cs typeface="Calibri"/>
              </a:rPr>
              <a:t>p</a:t>
            </a:r>
            <a:r>
              <a:rPr sz="2800" spc="-15" dirty="0">
                <a:solidFill>
                  <a:srgbClr val="FF0000"/>
                </a:solidFill>
                <a:latin typeface="Calibri"/>
                <a:cs typeface="Calibri"/>
              </a:rPr>
              <a:t>er</a:t>
            </a:r>
            <a:r>
              <a:rPr sz="2800" spc="-70" dirty="0">
                <a:solidFill>
                  <a:srgbClr val="FF0000"/>
                </a:solidFill>
                <a:latin typeface="Times New Roman"/>
                <a:cs typeface="Times New Roman"/>
              </a:rPr>
              <a:t> </a:t>
            </a:r>
            <a:r>
              <a:rPr sz="2800" spc="-15" dirty="0">
                <a:solidFill>
                  <a:srgbClr val="FF0000"/>
                </a:solidFill>
                <a:latin typeface="Calibri"/>
                <a:cs typeface="Calibri"/>
              </a:rPr>
              <a:t>c</a:t>
            </a:r>
            <a:r>
              <a:rPr sz="2800" dirty="0">
                <a:solidFill>
                  <a:srgbClr val="FF0000"/>
                </a:solidFill>
                <a:latin typeface="Calibri"/>
                <a:cs typeface="Calibri"/>
              </a:rPr>
              <a:t>m</a:t>
            </a:r>
            <a:r>
              <a:rPr sz="3000" spc="225" baseline="29166" dirty="0">
                <a:solidFill>
                  <a:srgbClr val="FF0000"/>
                </a:solidFill>
                <a:latin typeface="Cambria Math"/>
                <a:cs typeface="Cambria Math"/>
              </a:rPr>
              <a:t>3</a:t>
            </a:r>
            <a:r>
              <a:rPr sz="2800" spc="-10" dirty="0">
                <a:latin typeface="Calibri"/>
                <a:cs typeface="Calibri"/>
              </a:rPr>
              <a:t>)</a:t>
            </a:r>
            <a:endParaRPr sz="2800" dirty="0">
              <a:latin typeface="Calibri"/>
              <a:cs typeface="Calibri"/>
            </a:endParaRPr>
          </a:p>
        </p:txBody>
      </p:sp>
      <p:pic>
        <p:nvPicPr>
          <p:cNvPr id="11" name="Picture 10">
            <a:extLst>
              <a:ext uri="{FF2B5EF4-FFF2-40B4-BE49-F238E27FC236}">
                <a16:creationId xmlns:a16="http://schemas.microsoft.com/office/drawing/2014/main" id="{32A12D28-BD99-7CDA-BDCF-B5079517B420}"/>
              </a:ext>
            </a:extLst>
          </p:cNvPr>
          <p:cNvPicPr>
            <a:picLocks noChangeAspect="1"/>
          </p:cNvPicPr>
          <p:nvPr/>
        </p:nvPicPr>
        <p:blipFill>
          <a:blip r:embed="rId3"/>
          <a:stretch>
            <a:fillRect/>
          </a:stretch>
        </p:blipFill>
        <p:spPr>
          <a:xfrm>
            <a:off x="7239000" y="828510"/>
            <a:ext cx="4768975" cy="4419600"/>
          </a:xfrm>
          <a:prstGeom prst="rect">
            <a:avLst/>
          </a:prstGeom>
        </p:spPr>
      </p:pic>
      <p:pic>
        <p:nvPicPr>
          <p:cNvPr id="13" name="Picture 12">
            <a:extLst>
              <a:ext uri="{FF2B5EF4-FFF2-40B4-BE49-F238E27FC236}">
                <a16:creationId xmlns:a16="http://schemas.microsoft.com/office/drawing/2014/main" id="{CE41AD79-88DE-60BC-662F-099E1BB8D41B}"/>
              </a:ext>
            </a:extLst>
          </p:cNvPr>
          <p:cNvPicPr>
            <a:picLocks noChangeAspect="1"/>
          </p:cNvPicPr>
          <p:nvPr/>
        </p:nvPicPr>
        <p:blipFill>
          <a:blip r:embed="rId4"/>
          <a:stretch>
            <a:fillRect/>
          </a:stretch>
        </p:blipFill>
        <p:spPr>
          <a:xfrm>
            <a:off x="838735" y="4076371"/>
            <a:ext cx="2610214" cy="11717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91586" y="959934"/>
            <a:ext cx="2608580" cy="422909"/>
          </a:xfrm>
          <a:prstGeom prst="rect">
            <a:avLst/>
          </a:prstGeom>
        </p:spPr>
        <p:txBody>
          <a:bodyPr vert="horz" wrap="square" lIns="0" tIns="0" rIns="0" bIns="0" rtlCol="0">
            <a:spAutoFit/>
          </a:bodyPr>
          <a:lstStyle/>
          <a:p>
            <a:pPr marL="12700">
              <a:lnSpc>
                <a:spcPct val="100000"/>
              </a:lnSpc>
              <a:tabLst>
                <a:tab pos="1684655" algn="l"/>
              </a:tabLst>
            </a:pPr>
            <a:r>
              <a:rPr sz="2800" spc="-315" dirty="0">
                <a:latin typeface="Cambria Math"/>
                <a:cs typeface="Cambria Math"/>
              </a:rPr>
              <a:t>𝑁</a:t>
            </a:r>
            <a:r>
              <a:rPr sz="3000" spc="225" baseline="-16666" dirty="0">
                <a:latin typeface="Cambria Math"/>
                <a:cs typeface="Cambria Math"/>
              </a:rPr>
              <a:t>1</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2800" spc="-10" dirty="0">
                <a:latin typeface="Cambria Math"/>
                <a:cs typeface="Cambria Math"/>
              </a:rPr>
              <a:t>,</a:t>
            </a:r>
            <a:r>
              <a:rPr sz="2800" dirty="0">
                <a:latin typeface="Cambria Math"/>
                <a:cs typeface="Cambria Math"/>
              </a:rPr>
              <a:t>	</a:t>
            </a:r>
            <a:r>
              <a:rPr sz="2800" spc="-254" dirty="0">
                <a:latin typeface="Cambria Math"/>
                <a:cs typeface="Cambria Math"/>
              </a:rPr>
              <a:t>𝑁</a:t>
            </a:r>
            <a:r>
              <a:rPr sz="3000" spc="232" baseline="-16666" dirty="0">
                <a:latin typeface="Cambria Math"/>
                <a:cs typeface="Cambria Math"/>
              </a:rPr>
              <a:t>2</a:t>
            </a:r>
            <a:r>
              <a:rPr sz="4200" spc="-22" baseline="2976" dirty="0">
                <a:latin typeface="Cambria Math"/>
                <a:cs typeface="Cambria Math"/>
              </a:rPr>
              <a:t>(</a:t>
            </a:r>
            <a:r>
              <a:rPr sz="2800" spc="25" dirty="0">
                <a:latin typeface="Cambria Math"/>
                <a:cs typeface="Cambria Math"/>
              </a:rPr>
              <a:t>𝑡</a:t>
            </a:r>
            <a:r>
              <a:rPr sz="4200" spc="-22" baseline="2976" dirty="0">
                <a:latin typeface="Cambria Math"/>
                <a:cs typeface="Cambria Math"/>
              </a:rPr>
              <a:t>)</a:t>
            </a:r>
            <a:r>
              <a:rPr sz="2800" spc="-10" dirty="0">
                <a:latin typeface="Cambria Math"/>
                <a:cs typeface="Cambria Math"/>
              </a:rPr>
              <a:t>.</a:t>
            </a:r>
            <a:endParaRPr sz="2800">
              <a:latin typeface="Cambria Math"/>
              <a:cs typeface="Cambria Math"/>
            </a:endParaRPr>
          </a:p>
        </p:txBody>
      </p:sp>
      <p:sp>
        <p:nvSpPr>
          <p:cNvPr id="3" name="object 3"/>
          <p:cNvSpPr txBox="1"/>
          <p:nvPr/>
        </p:nvSpPr>
        <p:spPr>
          <a:xfrm>
            <a:off x="1130300" y="1616893"/>
            <a:ext cx="6586220" cy="312610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Al</a:t>
            </a:r>
            <a:r>
              <a:rPr sz="2800" spc="5" dirty="0">
                <a:latin typeface="Calibri"/>
                <a:cs typeface="Calibri"/>
              </a:rPr>
              <a:t>l</a:t>
            </a:r>
            <a:r>
              <a:rPr sz="2800" spc="-25" dirty="0">
                <a:latin typeface="Calibri"/>
                <a:cs typeface="Calibri"/>
              </a:rPr>
              <a:t>owe</a:t>
            </a:r>
            <a:r>
              <a:rPr sz="2800" spc="-15" dirty="0">
                <a:latin typeface="Calibri"/>
                <a:cs typeface="Calibri"/>
              </a:rPr>
              <a:t>d</a:t>
            </a:r>
            <a:r>
              <a:rPr sz="2800" spc="-65" dirty="0">
                <a:latin typeface="Times New Roman"/>
                <a:cs typeface="Times New Roman"/>
              </a:rPr>
              <a:t> </a:t>
            </a:r>
            <a:r>
              <a:rPr sz="2800" spc="-20" dirty="0">
                <a:latin typeface="Calibri"/>
                <a:cs typeface="Calibri"/>
              </a:rPr>
              <a:t>processe</a:t>
            </a:r>
            <a:r>
              <a:rPr sz="2800" spc="0" dirty="0">
                <a:latin typeface="Calibri"/>
                <a:cs typeface="Calibri"/>
              </a:rPr>
              <a:t>s</a:t>
            </a:r>
            <a:r>
              <a:rPr sz="2800" spc="-10" dirty="0">
                <a:latin typeface="Calibri"/>
                <a:cs typeface="Calibri"/>
              </a:rPr>
              <a:t>:</a:t>
            </a:r>
            <a:endParaRPr sz="2800">
              <a:latin typeface="Calibri"/>
              <a:cs typeface="Calibri"/>
            </a:endParaRPr>
          </a:p>
          <a:p>
            <a:pPr marL="241300" indent="-228600">
              <a:lnSpc>
                <a:spcPct val="100000"/>
              </a:lnSpc>
              <a:spcBef>
                <a:spcPts val="1960"/>
              </a:spcBef>
              <a:buFont typeface="Symbol"/>
              <a:buChar char=""/>
              <a:tabLst>
                <a:tab pos="241935" algn="l"/>
              </a:tabLst>
            </a:pPr>
            <a:r>
              <a:rPr sz="2800" spc="-20" dirty="0">
                <a:latin typeface="Calibri"/>
                <a:cs typeface="Calibri"/>
              </a:rPr>
              <a:t>St</a:t>
            </a:r>
            <a:r>
              <a:rPr sz="2800" spc="-15" dirty="0">
                <a:latin typeface="Calibri"/>
                <a:cs typeface="Calibri"/>
              </a:rPr>
              <a:t>imul</a:t>
            </a:r>
            <a:r>
              <a:rPr sz="2800" spc="-10" dirty="0">
                <a:latin typeface="Calibri"/>
                <a:cs typeface="Calibri"/>
              </a:rPr>
              <a:t>ate</a:t>
            </a:r>
            <a:r>
              <a:rPr sz="2800" spc="-15" dirty="0">
                <a:latin typeface="Calibri"/>
                <a:cs typeface="Calibri"/>
              </a:rPr>
              <a:t>d</a:t>
            </a:r>
            <a:r>
              <a:rPr sz="2800" spc="-7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dirty="0">
                <a:latin typeface="Calibri"/>
                <a:cs typeface="Calibri"/>
              </a:rPr>
              <a:t>i</a:t>
            </a:r>
            <a:r>
              <a:rPr sz="2800" spc="-20" dirty="0">
                <a:latin typeface="Calibri"/>
                <a:cs typeface="Calibri"/>
              </a:rPr>
              <a:t>o</a:t>
            </a:r>
            <a:r>
              <a:rPr sz="2800" spc="-15" dirty="0">
                <a:latin typeface="Calibri"/>
                <a:cs typeface="Calibri"/>
              </a:rPr>
              <a:t>n</a:t>
            </a:r>
            <a:r>
              <a:rPr sz="2800" spc="-55" dirty="0">
                <a:latin typeface="Times New Roman"/>
                <a:cs typeface="Times New Roman"/>
              </a:rPr>
              <a:t> </a:t>
            </a:r>
            <a:r>
              <a:rPr sz="2800" spc="-10" dirty="0">
                <a:latin typeface="Cambria Math"/>
                <a:cs typeface="Cambria Math"/>
              </a:rPr>
              <a:t>|</a:t>
            </a:r>
            <a:r>
              <a:rPr sz="2800" spc="-25" dirty="0">
                <a:latin typeface="Cambria Math"/>
                <a:cs typeface="Cambria Math"/>
              </a:rPr>
              <a:t>1</a:t>
            </a:r>
            <a:r>
              <a:rPr sz="2800" spc="-10" dirty="0">
                <a:latin typeface="Cambria Math"/>
                <a:cs typeface="Cambria Math"/>
              </a:rPr>
              <a:t>⟩</a:t>
            </a:r>
            <a:r>
              <a:rPr sz="2800" spc="155"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10" dirty="0">
                <a:latin typeface="Cambria Math"/>
                <a:cs typeface="Cambria Math"/>
              </a:rPr>
              <a:t>|</a:t>
            </a:r>
            <a:r>
              <a:rPr sz="2800" spc="-25" dirty="0">
                <a:latin typeface="Cambria Math"/>
                <a:cs typeface="Cambria Math"/>
              </a:rPr>
              <a:t>2</a:t>
            </a:r>
            <a:r>
              <a:rPr sz="2800" spc="-5" dirty="0">
                <a:latin typeface="Cambria Math"/>
                <a:cs typeface="Cambria Math"/>
              </a:rPr>
              <a:t>⟩</a:t>
            </a:r>
            <a:r>
              <a:rPr sz="280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St</a:t>
            </a:r>
            <a:r>
              <a:rPr sz="2800" spc="-15" dirty="0">
                <a:latin typeface="Calibri"/>
                <a:cs typeface="Calibri"/>
              </a:rPr>
              <a:t>imul</a:t>
            </a:r>
            <a:r>
              <a:rPr sz="2800" spc="-10" dirty="0">
                <a:latin typeface="Calibri"/>
                <a:cs typeface="Calibri"/>
              </a:rPr>
              <a:t>ate</a:t>
            </a:r>
            <a:r>
              <a:rPr sz="2800" spc="-15" dirty="0">
                <a:latin typeface="Calibri"/>
                <a:cs typeface="Calibri"/>
              </a:rPr>
              <a:t>d</a:t>
            </a:r>
            <a:r>
              <a:rPr sz="2800" spc="-7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45"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10" dirty="0">
                <a:latin typeface="Cambria Math"/>
                <a:cs typeface="Cambria Math"/>
              </a:rPr>
              <a:t>⟩</a:t>
            </a:r>
            <a:r>
              <a:rPr sz="2800" spc="16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a:t>
            </a:r>
            <a:r>
              <a:rPr sz="2800" spc="-25" dirty="0">
                <a:latin typeface="Cambria Math"/>
                <a:cs typeface="Cambria Math"/>
              </a:rPr>
              <a:t>1</a:t>
            </a:r>
            <a:r>
              <a:rPr sz="2800" spc="-5" dirty="0">
                <a:latin typeface="Cambria Math"/>
                <a:cs typeface="Cambria Math"/>
              </a:rPr>
              <a:t>⟩</a:t>
            </a:r>
            <a:r>
              <a:rPr sz="2800" dirty="0">
                <a:latin typeface="Calibri"/>
                <a:cs typeface="Calibri"/>
              </a:rPr>
              <a:t>.</a:t>
            </a:r>
            <a:endParaRPr sz="280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Spont</a:t>
            </a:r>
            <a:r>
              <a:rPr sz="2800" spc="-5"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5" dirty="0">
                <a:latin typeface="Calibri"/>
                <a:cs typeface="Calibri"/>
              </a:rPr>
              <a:t>relax</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55"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10" dirty="0">
                <a:latin typeface="Cambria Math"/>
                <a:cs typeface="Cambria Math"/>
              </a:rPr>
              <a:t>⟩</a:t>
            </a:r>
            <a:r>
              <a:rPr sz="2800" spc="16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 </a:t>
            </a:r>
            <a:r>
              <a:rPr sz="2800" spc="-20" dirty="0">
                <a:latin typeface="Calibri"/>
                <a:cs typeface="Calibri"/>
              </a:rPr>
              <a:t>(rat</a:t>
            </a:r>
            <a:r>
              <a:rPr sz="2800" spc="-15" dirty="0">
                <a:latin typeface="Calibri"/>
                <a:cs typeface="Calibri"/>
              </a:rPr>
              <a:t>e</a:t>
            </a:r>
            <a:r>
              <a:rPr sz="2800" spc="-55" dirty="0">
                <a:latin typeface="Times New Roman"/>
                <a:cs typeface="Times New Roman"/>
              </a:rPr>
              <a:t> </a:t>
            </a:r>
            <a:r>
              <a:rPr sz="2800" spc="-85" dirty="0">
                <a:latin typeface="Cambria Math"/>
                <a:cs typeface="Cambria Math"/>
              </a:rPr>
              <a:t>𝑅</a:t>
            </a:r>
            <a:r>
              <a:rPr sz="3000" spc="232" baseline="-16666" dirty="0">
                <a:latin typeface="Cambria Math"/>
                <a:cs typeface="Cambria Math"/>
              </a:rPr>
              <a:t>2</a:t>
            </a:r>
            <a:r>
              <a:rPr sz="2800" spc="-1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Non</a:t>
            </a:r>
            <a:r>
              <a:rPr sz="2800" spc="-15" dirty="0">
                <a:latin typeface="Calibri"/>
                <a:cs typeface="Calibri"/>
              </a:rPr>
              <a:t>-radi</a:t>
            </a:r>
            <a:r>
              <a:rPr sz="2800" dirty="0">
                <a:latin typeface="Calibri"/>
                <a:cs typeface="Calibri"/>
              </a:rPr>
              <a:t>a</a:t>
            </a:r>
            <a:r>
              <a:rPr sz="2800" spc="-15" dirty="0">
                <a:latin typeface="Calibri"/>
                <a:cs typeface="Calibri"/>
              </a:rPr>
              <a:t>tive</a:t>
            </a:r>
            <a:r>
              <a:rPr sz="2800" spc="-70" dirty="0">
                <a:latin typeface="Times New Roman"/>
                <a:cs typeface="Times New Roman"/>
              </a:rPr>
              <a:t> </a:t>
            </a:r>
            <a:r>
              <a:rPr sz="2800" spc="-20" dirty="0">
                <a:latin typeface="Calibri"/>
                <a:cs typeface="Calibri"/>
              </a:rPr>
              <a:t>dep</a:t>
            </a:r>
            <a:r>
              <a:rPr sz="2800" spc="-10" dirty="0">
                <a:latin typeface="Calibri"/>
                <a:cs typeface="Calibri"/>
              </a:rPr>
              <a:t>o</a:t>
            </a:r>
            <a:r>
              <a:rPr sz="2800" spc="-20" dirty="0">
                <a:latin typeface="Calibri"/>
                <a:cs typeface="Calibri"/>
              </a:rPr>
              <a:t>pu</a:t>
            </a:r>
            <a:r>
              <a:rPr sz="2800" spc="-5"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50" dirty="0">
                <a:latin typeface="Times New Roman"/>
                <a:cs typeface="Times New Roman"/>
              </a:rPr>
              <a:t> </a:t>
            </a:r>
            <a:r>
              <a:rPr sz="2800" spc="-10" dirty="0">
                <a:latin typeface="Cambria Math"/>
                <a:cs typeface="Cambria Math"/>
              </a:rPr>
              <a:t>|</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 </a:t>
            </a:r>
            <a:r>
              <a:rPr sz="2800" spc="-20" dirty="0">
                <a:latin typeface="Calibri"/>
                <a:cs typeface="Calibri"/>
              </a:rPr>
              <a:t>(rat</a:t>
            </a:r>
            <a:r>
              <a:rPr sz="2800" spc="-15" dirty="0">
                <a:latin typeface="Calibri"/>
                <a:cs typeface="Calibri"/>
              </a:rPr>
              <a:t>e</a:t>
            </a:r>
            <a:r>
              <a:rPr sz="2800" spc="-55" dirty="0">
                <a:latin typeface="Times New Roman"/>
                <a:cs typeface="Times New Roman"/>
              </a:rPr>
              <a:t> </a:t>
            </a:r>
            <a:r>
              <a:rPr sz="2800" spc="-145" dirty="0">
                <a:latin typeface="Cambria Math"/>
                <a:cs typeface="Cambria Math"/>
              </a:rPr>
              <a:t>𝑅</a:t>
            </a:r>
            <a:r>
              <a:rPr sz="3000" spc="232" baseline="-16666" dirty="0">
                <a:latin typeface="Cambria Math"/>
                <a:cs typeface="Cambria Math"/>
              </a:rPr>
              <a:t>1</a:t>
            </a:r>
            <a:r>
              <a:rPr sz="2800" spc="-10" dirty="0">
                <a:latin typeface="Calibri"/>
                <a:cs typeface="Calibri"/>
              </a:rPr>
              <a:t>).</a:t>
            </a:r>
            <a:endParaRPr sz="2800">
              <a:latin typeface="Calibri"/>
              <a:cs typeface="Calibri"/>
            </a:endParaRPr>
          </a:p>
        </p:txBody>
      </p:sp>
      <p:sp>
        <p:nvSpPr>
          <p:cNvPr id="4" name="object 4"/>
          <p:cNvSpPr txBox="1"/>
          <p:nvPr/>
        </p:nvSpPr>
        <p:spPr>
          <a:xfrm>
            <a:off x="1130313" y="4983927"/>
            <a:ext cx="6595109"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887094" algn="l"/>
                <a:tab pos="1911985" algn="l"/>
                <a:tab pos="2958465" algn="l"/>
                <a:tab pos="3657600" algn="l"/>
                <a:tab pos="5203825" algn="l"/>
              </a:tabLst>
            </a:pPr>
            <a:r>
              <a:rPr sz="2800" spc="-20" dirty="0">
                <a:latin typeface="Calibri"/>
                <a:cs typeface="Calibri"/>
              </a:rPr>
              <a:t>No</a:t>
            </a:r>
            <a:r>
              <a:rPr sz="2800" dirty="0">
                <a:latin typeface="Times New Roman"/>
                <a:cs typeface="Times New Roman"/>
              </a:rPr>
              <a:t>	</a:t>
            </a:r>
            <a:r>
              <a:rPr sz="2800" spc="-20" dirty="0">
                <a:latin typeface="Calibri"/>
                <a:cs typeface="Calibri"/>
              </a:rPr>
              <a:t>oth</a:t>
            </a:r>
            <a:r>
              <a:rPr sz="2800" spc="-10" dirty="0">
                <a:latin typeface="Calibri"/>
                <a:cs typeface="Calibri"/>
              </a:rPr>
              <a:t>er</a:t>
            </a:r>
            <a:r>
              <a:rPr sz="2800" dirty="0">
                <a:latin typeface="Times New Roman"/>
                <a:cs typeface="Times New Roman"/>
              </a:rPr>
              <a:t>	</a:t>
            </a:r>
            <a:r>
              <a:rPr sz="2800" dirty="0">
                <a:latin typeface="Calibri"/>
                <a:cs typeface="Calibri"/>
              </a:rPr>
              <a:t>l</a:t>
            </a:r>
            <a:r>
              <a:rPr sz="2800" spc="-15" dirty="0">
                <a:latin typeface="Calibri"/>
                <a:cs typeface="Calibri"/>
              </a:rPr>
              <a:t>evels</a:t>
            </a:r>
            <a:r>
              <a:rPr sz="2800" dirty="0">
                <a:latin typeface="Times New Roman"/>
                <a:cs typeface="Times New Roman"/>
              </a:rPr>
              <a:t>	</a:t>
            </a:r>
            <a:r>
              <a:rPr sz="2800" spc="-15" dirty="0">
                <a:latin typeface="Calibri"/>
                <a:cs typeface="Calibri"/>
              </a:rPr>
              <a:t>a</a:t>
            </a:r>
            <a:r>
              <a:rPr sz="2800" spc="-25" dirty="0">
                <a:latin typeface="Calibri"/>
                <a:cs typeface="Calibri"/>
              </a:rPr>
              <a:t>r</a:t>
            </a:r>
            <a:r>
              <a:rPr sz="2800" spc="-15" dirty="0">
                <a:latin typeface="Calibri"/>
                <a:cs typeface="Calibri"/>
              </a:rPr>
              <a:t>e</a:t>
            </a:r>
            <a:r>
              <a:rPr sz="2800" dirty="0">
                <a:latin typeface="Times New Roman"/>
                <a:cs typeface="Times New Roman"/>
              </a:rPr>
              <a:t>	</a:t>
            </a:r>
            <a:r>
              <a:rPr sz="2800" dirty="0">
                <a:latin typeface="Calibri"/>
                <a:cs typeface="Calibri"/>
              </a:rPr>
              <a:t>i</a:t>
            </a:r>
            <a:r>
              <a:rPr sz="2800" spc="-20" dirty="0">
                <a:latin typeface="Calibri"/>
                <a:cs typeface="Calibri"/>
              </a:rPr>
              <a:t>nvo</a:t>
            </a:r>
            <a:r>
              <a:rPr sz="2800" spc="-10" dirty="0">
                <a:latin typeface="Calibri"/>
                <a:cs typeface="Calibri"/>
              </a:rPr>
              <a:t>l</a:t>
            </a:r>
            <a:r>
              <a:rPr sz="2800" spc="-5" dirty="0">
                <a:latin typeface="Calibri"/>
                <a:cs typeface="Calibri"/>
              </a:rPr>
              <a:t>v</a:t>
            </a:r>
            <a:r>
              <a:rPr sz="2800" spc="-15" dirty="0">
                <a:latin typeface="Calibri"/>
                <a:cs typeface="Calibri"/>
              </a:rPr>
              <a:t>ed;</a:t>
            </a:r>
            <a:r>
              <a:rPr sz="2800" dirty="0">
                <a:latin typeface="Times New Roman"/>
                <a:cs typeface="Times New Roman"/>
              </a:rPr>
              <a:t>	</a:t>
            </a:r>
            <a:r>
              <a:rPr sz="2800" spc="-5" dirty="0">
                <a:latin typeface="Calibri"/>
                <a:cs typeface="Calibri"/>
              </a:rPr>
              <a:t>t</a:t>
            </a:r>
            <a:r>
              <a:rPr sz="2800" spc="-20" dirty="0">
                <a:latin typeface="Calibri"/>
                <a:cs typeface="Calibri"/>
              </a:rPr>
              <a:t>herefore</a:t>
            </a:r>
            <a:endParaRPr sz="2800">
              <a:latin typeface="Calibri"/>
              <a:cs typeface="Calibri"/>
            </a:endParaRPr>
          </a:p>
        </p:txBody>
      </p:sp>
      <p:sp>
        <p:nvSpPr>
          <p:cNvPr id="5" name="object 5"/>
          <p:cNvSpPr txBox="1"/>
          <p:nvPr/>
        </p:nvSpPr>
        <p:spPr>
          <a:xfrm>
            <a:off x="7937400" y="4999053"/>
            <a:ext cx="1945639" cy="431800"/>
          </a:xfrm>
          <a:prstGeom prst="rect">
            <a:avLst/>
          </a:prstGeom>
        </p:spPr>
        <p:txBody>
          <a:bodyPr vert="horz" wrap="square" lIns="0" tIns="0" rIns="0" bIns="0" rtlCol="0">
            <a:spAutoFit/>
          </a:bodyPr>
          <a:lstStyle/>
          <a:p>
            <a:pPr marL="12700">
              <a:lnSpc>
                <a:spcPct val="100000"/>
              </a:lnSpc>
            </a:pPr>
            <a:r>
              <a:rPr sz="2800" spc="-30" dirty="0">
                <a:solidFill>
                  <a:srgbClr val="FF0000"/>
                </a:solidFill>
                <a:latin typeface="Cambria Math"/>
                <a:cs typeface="Cambria Math"/>
              </a:rPr>
              <a:t>𝑁</a:t>
            </a:r>
            <a:r>
              <a:rPr sz="2800" spc="240" dirty="0">
                <a:solidFill>
                  <a:srgbClr val="FF0000"/>
                </a:solidFill>
                <a:latin typeface="Cambria Math"/>
                <a:cs typeface="Cambria Math"/>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310" dirty="0">
                <a:solidFill>
                  <a:srgbClr val="FF0000"/>
                </a:solidFill>
                <a:latin typeface="Cambria Math"/>
                <a:cs typeface="Cambria Math"/>
              </a:rPr>
              <a:t>𝑁</a:t>
            </a:r>
            <a:r>
              <a:rPr sz="3000" spc="60" baseline="-16666" dirty="0">
                <a:solidFill>
                  <a:srgbClr val="FF0000"/>
                </a:solidFill>
                <a:latin typeface="Cambria Math"/>
                <a:cs typeface="Cambria Math"/>
              </a:rPr>
              <a:t>1</a:t>
            </a:r>
            <a:r>
              <a:rPr sz="3000" baseline="-16666" dirty="0">
                <a:solidFill>
                  <a:srgbClr val="FF0000"/>
                </a:solidFill>
                <a:latin typeface="Cambria Math"/>
                <a:cs typeface="Cambria Math"/>
              </a:rPr>
              <a:t> </a:t>
            </a:r>
            <a:r>
              <a:rPr sz="3000" spc="-240" baseline="-16666" dirty="0">
                <a:solidFill>
                  <a:srgbClr val="FF0000"/>
                </a:solidFill>
                <a:latin typeface="Cambria Math"/>
                <a:cs typeface="Cambria Math"/>
              </a:rPr>
              <a:t> </a:t>
            </a:r>
            <a:r>
              <a:rPr sz="2800" spc="-25" dirty="0">
                <a:solidFill>
                  <a:srgbClr val="FF0000"/>
                </a:solidFill>
                <a:latin typeface="Cambria Math"/>
                <a:cs typeface="Cambria Math"/>
              </a:rPr>
              <a:t>+</a:t>
            </a:r>
            <a:r>
              <a:rPr sz="2800" spc="5" dirty="0">
                <a:solidFill>
                  <a:srgbClr val="FF0000"/>
                </a:solidFill>
                <a:latin typeface="Cambria Math"/>
                <a:cs typeface="Cambria Math"/>
              </a:rPr>
              <a:t> </a:t>
            </a:r>
            <a:r>
              <a:rPr sz="2800" spc="-254" dirty="0">
                <a:solidFill>
                  <a:srgbClr val="FF0000"/>
                </a:solidFill>
                <a:latin typeface="Cambria Math"/>
                <a:cs typeface="Cambria Math"/>
              </a:rPr>
              <a:t>𝑁</a:t>
            </a:r>
            <a:r>
              <a:rPr sz="3000" spc="60" baseline="-16666" dirty="0">
                <a:solidFill>
                  <a:srgbClr val="FF0000"/>
                </a:solidFill>
                <a:latin typeface="Cambria Math"/>
                <a:cs typeface="Cambria Math"/>
              </a:rPr>
              <a:t>2</a:t>
            </a:r>
            <a:endParaRPr sz="3000" baseline="-16666" dirty="0">
              <a:solidFill>
                <a:srgbClr val="FF0000"/>
              </a:solidFill>
              <a:latin typeface="Cambria Math"/>
              <a:cs typeface="Cambria Math"/>
            </a:endParaRPr>
          </a:p>
        </p:txBody>
      </p:sp>
      <p:sp>
        <p:nvSpPr>
          <p:cNvPr id="6" name="object 6"/>
          <p:cNvSpPr txBox="1"/>
          <p:nvPr/>
        </p:nvSpPr>
        <p:spPr>
          <a:xfrm>
            <a:off x="10101863" y="5009013"/>
            <a:ext cx="1186815" cy="430887"/>
          </a:xfrm>
          <a:prstGeom prst="rect">
            <a:avLst/>
          </a:prstGeom>
        </p:spPr>
        <p:txBody>
          <a:bodyPr vert="horz" wrap="square" lIns="0" tIns="0" rIns="0" bIns="0" rtlCol="0">
            <a:spAutoFit/>
          </a:bodyPr>
          <a:lstStyle/>
          <a:p>
            <a:pPr marL="12700">
              <a:lnSpc>
                <a:spcPct val="100000"/>
              </a:lnSpc>
            </a:pPr>
            <a:r>
              <a:rPr sz="2800" spc="-15" dirty="0">
                <a:solidFill>
                  <a:srgbClr val="FF0000"/>
                </a:solidFill>
                <a:latin typeface="Calibri"/>
                <a:cs typeface="Calibri"/>
              </a:rPr>
              <a:t>remai</a:t>
            </a:r>
            <a:r>
              <a:rPr sz="2800" spc="-20" dirty="0">
                <a:solidFill>
                  <a:srgbClr val="FF0000"/>
                </a:solidFill>
                <a:latin typeface="Calibri"/>
                <a:cs typeface="Calibri"/>
              </a:rPr>
              <a:t>ns</a:t>
            </a:r>
            <a:endParaRPr sz="2800" dirty="0">
              <a:solidFill>
                <a:srgbClr val="FF0000"/>
              </a:solidFill>
              <a:latin typeface="Calibri"/>
              <a:cs typeface="Calibri"/>
            </a:endParaRPr>
          </a:p>
        </p:txBody>
      </p:sp>
      <p:sp>
        <p:nvSpPr>
          <p:cNvPr id="7" name="object 7"/>
          <p:cNvSpPr txBox="1"/>
          <p:nvPr/>
        </p:nvSpPr>
        <p:spPr>
          <a:xfrm>
            <a:off x="1359164" y="5551497"/>
            <a:ext cx="1373505" cy="430887"/>
          </a:xfrm>
          <a:prstGeom prst="rect">
            <a:avLst/>
          </a:prstGeom>
        </p:spPr>
        <p:txBody>
          <a:bodyPr vert="horz" wrap="square" lIns="0" tIns="0" rIns="0" bIns="0" rtlCol="0">
            <a:spAutoFit/>
          </a:bodyPr>
          <a:lstStyle/>
          <a:p>
            <a:pPr marL="12700">
              <a:lnSpc>
                <a:spcPct val="100000"/>
              </a:lnSpc>
            </a:pPr>
            <a:r>
              <a:rPr sz="2800" spc="-15" dirty="0">
                <a:solidFill>
                  <a:srgbClr val="FF0000"/>
                </a:solidFill>
                <a:latin typeface="Calibri"/>
                <a:cs typeface="Calibri"/>
              </a:rPr>
              <a:t>constant</a:t>
            </a:r>
            <a:r>
              <a:rPr sz="2800" spc="-15" dirty="0">
                <a:latin typeface="Calibri"/>
                <a:cs typeface="Calibri"/>
              </a:rPr>
              <a:t>.</a:t>
            </a:r>
            <a:endParaRPr sz="28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5342</TotalTime>
  <Words>3801</Words>
  <Application>Microsoft Office PowerPoint</Application>
  <PresentationFormat>Widescreen</PresentationFormat>
  <Paragraphs>477</Paragraphs>
  <Slides>50</Slides>
  <Notes>44</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Symbol</vt:lpstr>
      <vt:lpstr>Times New Roman</vt:lpstr>
      <vt:lpstr>Office Theme</vt:lpstr>
      <vt:lpstr>PowerPoint Presentation</vt:lpstr>
      <vt:lpstr>Slide 1: Saturation &amp; Power Broadening – WHY WE CARE ?</vt:lpstr>
      <vt:lpstr>PowerPoint Presentation</vt:lpstr>
      <vt:lpstr>PowerPoint Presentation</vt:lpstr>
      <vt:lpstr>Slide 2: Refresher – What Limits a Linewidth in the First</vt:lpstr>
      <vt:lpstr>PowerPoint Presentation</vt:lpstr>
      <vt:lpstr>PowerPoint Presentation</vt:lpstr>
      <vt:lpstr>Slide 3: Prototype Two-Level System for derivation</vt:lpstr>
      <vt:lpstr>PowerPoint Presentation</vt:lpstr>
      <vt:lpstr>PowerPoint Presentation</vt:lpstr>
      <vt:lpstr>Slide 4: Building the Rate Equation – Step by Step</vt:lpstr>
      <vt:lpstr>PowerPoint Presentation</vt:lpstr>
      <vt:lpstr>PowerPoint Presentation</vt:lpstr>
      <vt:lpstr>Slide 5: Stationary Solution of the Rate Equations</vt:lpstr>
      <vt:lpstr>PowerPoint Presentation</vt:lpstr>
      <vt:lpstr>PowerPoint Presentation</vt:lpstr>
      <vt:lpstr>PowerPoint Presentation</vt:lpstr>
      <vt:lpstr>PowerPoint Presentation</vt:lpstr>
      <vt:lpstr>PowerPoint Presentation</vt:lpstr>
      <vt:lpstr>PowerPoint Presentation</vt:lpstr>
      <vt:lpstr>Slide 7: Absorption Coefficient under Saturation</vt:lpstr>
      <vt:lpstr>PowerPoint Presentation</vt:lpstr>
      <vt:lpstr>PowerPoint Presentation</vt:lpstr>
      <vt:lpstr>Slide 8: Saturation Broadening – Conceptual Jump</vt:lpstr>
      <vt:lpstr>Slide 9: Lorentzian Profile &amp; Frequency-Dependent</vt:lpstr>
      <vt:lpstr>PowerPoint Presentation</vt:lpstr>
      <vt:lpstr>PowerPoint Presentation</vt:lpstr>
      <vt:lpstr>PowerPoint Presentation</vt:lpstr>
      <vt:lpstr>Slide 11: Absorption Profile in the Saturated Regime</vt:lpstr>
      <vt:lpstr>PowerPoint Presentation</vt:lpstr>
      <vt:lpstr>Slide 12: Visualising Saturation Broadening</vt:lpstr>
      <vt:lpstr>Slide 13: Power Broadening – An Alternative Microscopic</vt:lpstr>
      <vt:lpstr>PowerPoint Presentation</vt:lpstr>
      <vt:lpstr>Slide 14: Exact Time-Dependent Excitation Probability</vt:lpstr>
      <vt:lpstr>PowerPoint Presentation</vt:lpstr>
      <vt:lpstr>Slide 15: Including Relaxation – Time Averaging</vt:lpstr>
      <vt:lpstr>PowerPoint Presentation</vt:lpstr>
      <vt:lpstr>Slide 16: Identical Broadening Law from the Rabi Picture</vt:lpstr>
      <vt:lpstr>PowerPoint Presentation</vt:lpstr>
      <vt:lpstr>Slide 17: Pump–Probe Scenario &amp; Autler–Townes–Type</vt:lpstr>
      <vt:lpstr>PowerPoint Presentation</vt:lpstr>
      <vt:lpstr>PowerPoint Presentation</vt:lpstr>
      <vt:lpstr>Slide 18: Saturation Paramet for Rabi Oscillations</vt:lpstr>
      <vt:lpstr>PowerPoint Presentation</vt:lpstr>
      <vt:lpstr>Experimental Setup for Saturation Spectroscopy</vt:lpstr>
      <vt:lpstr>Lamb Dips in Saturation Absorption Spectra for Hyperfine Structural 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Online2PDF.com</dc:creator>
  <cp:lastModifiedBy>Muhammad Ashraf Gondal</cp:lastModifiedBy>
  <cp:revision>27</cp:revision>
  <dcterms:created xsi:type="dcterms:W3CDTF">2025-05-29T18:40:02Z</dcterms:created>
  <dcterms:modified xsi:type="dcterms:W3CDTF">2025-09-23T20:43:02Z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2025-05-29T00:00:00Z</vt:filetime>
  </property>
  <property fmtid="{D5CDD505-2E9C-101B-9397-08002B2CF9AE}" pid="3" name="LastSaved">
    <vt:filetime>2025-05-29T00:00:00Z</vt:filetime>
  </property>
</Properties>
</file>