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41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418" r:id="rId27"/>
    <p:sldId id="419" r:id="rId28"/>
    <p:sldId id="421" r:id="rId29"/>
    <p:sldId id="422" r:id="rId30"/>
    <p:sldId id="420" r:id="rId31"/>
    <p:sldId id="282" r:id="rId32"/>
    <p:sldId id="417" r:id="rId33"/>
    <p:sldId id="283" r:id="rId34"/>
    <p:sldId id="284" r:id="rId35"/>
    <p:sldId id="285" r:id="rId36"/>
    <p:sldId id="286" r:id="rId37"/>
    <p:sldId id="288" r:id="rId38"/>
    <p:sldId id="289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82" r:id="rId67"/>
    <p:sldId id="415" r:id="rId68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5A2DC-DC42-4B8A-84F0-6C5FAF44C4AB}" v="70" dt="2025-09-07T09:05:13.4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30" autoAdjust="0"/>
    <p:restoredTop sz="94660"/>
  </p:normalViewPr>
  <p:slideViewPr>
    <p:cSldViewPr>
      <p:cViewPr varScale="1">
        <p:scale>
          <a:sx n="48" d="100"/>
          <a:sy n="48" d="100"/>
        </p:scale>
        <p:origin x="48" y="6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B98C0400-4D47-4FE3-9FC0-B4A20E1E1133}"/>
    <pc:docChg chg="addSld modSld">
      <pc:chgData name="Muhammad Ashraf Gondal" userId="774cbc70-5d26-454a-b932-9f3b504957aa" providerId="ADAL" clId="{B98C0400-4D47-4FE3-9FC0-B4A20E1E1133}" dt="2025-08-18T13:08:12.650" v="0"/>
      <pc:docMkLst>
        <pc:docMk/>
      </pc:docMkLst>
      <pc:sldChg chg="add">
        <pc:chgData name="Muhammad Ashraf Gondal" userId="774cbc70-5d26-454a-b932-9f3b504957aa" providerId="ADAL" clId="{B98C0400-4D47-4FE3-9FC0-B4A20E1E1133}" dt="2025-08-18T13:08:12.650" v="0"/>
        <pc:sldMkLst>
          <pc:docMk/>
          <pc:sldMk cId="3379178197" sldId="318"/>
        </pc:sldMkLst>
      </pc:sldChg>
      <pc:sldChg chg="add">
        <pc:chgData name="Muhammad Ashraf Gondal" userId="774cbc70-5d26-454a-b932-9f3b504957aa" providerId="ADAL" clId="{B98C0400-4D47-4FE3-9FC0-B4A20E1E1133}" dt="2025-08-18T13:08:12.650" v="0"/>
        <pc:sldMkLst>
          <pc:docMk/>
          <pc:sldMk cId="286709175" sldId="382"/>
        </pc:sldMkLst>
      </pc:sldChg>
      <pc:sldChg chg="add">
        <pc:chgData name="Muhammad Ashraf Gondal" userId="774cbc70-5d26-454a-b932-9f3b504957aa" providerId="ADAL" clId="{B98C0400-4D47-4FE3-9FC0-B4A20E1E1133}" dt="2025-08-18T13:08:12.650" v="0"/>
        <pc:sldMkLst>
          <pc:docMk/>
          <pc:sldMk cId="2206627997" sldId="415"/>
        </pc:sldMkLst>
      </pc:sldChg>
    </pc:docChg>
  </pc:docChgLst>
  <pc:docChgLst>
    <pc:chgData name="Muhammad Ashraf Gondal" userId="774cbc70-5d26-454a-b932-9f3b504957aa" providerId="ADAL" clId="{FFC5A2DC-DC42-4B8A-84F0-6C5FAF44C4AB}"/>
    <pc:docChg chg="undo redo custSel addSld delSld modSld">
      <pc:chgData name="Muhammad Ashraf Gondal" userId="774cbc70-5d26-454a-b932-9f3b504957aa" providerId="ADAL" clId="{FFC5A2DC-DC42-4B8A-84F0-6C5FAF44C4AB}" dt="2025-09-08T02:09:52" v="2271" actId="14100"/>
      <pc:docMkLst>
        <pc:docMk/>
      </pc:docMkLst>
      <pc:sldChg chg="delSp modSp mod">
        <pc:chgData name="Muhammad Ashraf Gondal" userId="774cbc70-5d26-454a-b932-9f3b504957aa" providerId="ADAL" clId="{FFC5A2DC-DC42-4B8A-84F0-6C5FAF44C4AB}" dt="2025-09-06T13:29:22.843" v="1787" actId="478"/>
        <pc:sldMkLst>
          <pc:docMk/>
          <pc:sldMk cId="2529510982" sldId="257"/>
        </pc:sldMkLst>
        <pc:spChg chg="mod">
          <ac:chgData name="Muhammad Ashraf Gondal" userId="774cbc70-5d26-454a-b932-9f3b504957aa" providerId="ADAL" clId="{FFC5A2DC-DC42-4B8A-84F0-6C5FAF44C4AB}" dt="2025-09-06T13:28:37.689" v="1780" actId="1076"/>
          <ac:spMkLst>
            <pc:docMk/>
            <pc:sldMk cId="2529510982" sldId="257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3:29:16.677" v="1785" actId="1076"/>
          <ac:spMkLst>
            <pc:docMk/>
            <pc:sldMk cId="2529510982" sldId="257"/>
            <ac:spMk id="3" creationId="{00000000-0000-0000-0000-000000000000}"/>
          </ac:spMkLst>
        </pc:spChg>
      </pc:sldChg>
      <pc:sldChg chg="delSp modSp mod">
        <pc:chgData name="Muhammad Ashraf Gondal" userId="774cbc70-5d26-454a-b932-9f3b504957aa" providerId="ADAL" clId="{FFC5A2DC-DC42-4B8A-84F0-6C5FAF44C4AB}" dt="2025-09-07T11:33:06.200" v="2210" actId="207"/>
        <pc:sldMkLst>
          <pc:docMk/>
          <pc:sldMk cId="923692931" sldId="258"/>
        </pc:sldMkLst>
        <pc:spChg chg="mod">
          <ac:chgData name="Muhammad Ashraf Gondal" userId="774cbc70-5d26-454a-b932-9f3b504957aa" providerId="ADAL" clId="{FFC5A2DC-DC42-4B8A-84F0-6C5FAF44C4AB}" dt="2025-09-07T11:33:06.200" v="2210" actId="207"/>
          <ac:spMkLst>
            <pc:docMk/>
            <pc:sldMk cId="923692931" sldId="258"/>
            <ac:spMk id="2" creationId="{00000000-0000-0000-0000-000000000000}"/>
          </ac:spMkLst>
        </pc:spChg>
      </pc:sldChg>
      <pc:sldChg chg="modSp mod">
        <pc:chgData name="Muhammad Ashraf Gondal" userId="774cbc70-5d26-454a-b932-9f3b504957aa" providerId="ADAL" clId="{FFC5A2DC-DC42-4B8A-84F0-6C5FAF44C4AB}" dt="2025-09-06T13:35:21.421" v="1868" actId="14100"/>
        <pc:sldMkLst>
          <pc:docMk/>
          <pc:sldMk cId="1724401684" sldId="259"/>
        </pc:sldMkLst>
        <pc:spChg chg="mod">
          <ac:chgData name="Muhammad Ashraf Gondal" userId="774cbc70-5d26-454a-b932-9f3b504957aa" providerId="ADAL" clId="{FFC5A2DC-DC42-4B8A-84F0-6C5FAF44C4AB}" dt="2025-09-06T13:35:21.421" v="1868" actId="14100"/>
          <ac:spMkLst>
            <pc:docMk/>
            <pc:sldMk cId="1724401684" sldId="259"/>
            <ac:spMk id="2" creationId="{00000000-0000-0000-0000-000000000000}"/>
          </ac:spMkLst>
        </pc:spChg>
      </pc:sldChg>
      <pc:sldChg chg="addSp delSp modSp mod">
        <pc:chgData name="Muhammad Ashraf Gondal" userId="774cbc70-5d26-454a-b932-9f3b504957aa" providerId="ADAL" clId="{FFC5A2DC-DC42-4B8A-84F0-6C5FAF44C4AB}" dt="2025-09-06T13:36:21.610" v="1875" actId="1076"/>
        <pc:sldMkLst>
          <pc:docMk/>
          <pc:sldMk cId="470319927" sldId="260"/>
        </pc:sldMkLst>
        <pc:spChg chg="mod">
          <ac:chgData name="Muhammad Ashraf Gondal" userId="774cbc70-5d26-454a-b932-9f3b504957aa" providerId="ADAL" clId="{FFC5A2DC-DC42-4B8A-84F0-6C5FAF44C4AB}" dt="2025-09-06T13:35:58.355" v="1871" actId="20577"/>
          <ac:spMkLst>
            <pc:docMk/>
            <pc:sldMk cId="470319927" sldId="260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1:29:32.850" v="3" actId="164"/>
          <ac:spMkLst>
            <pc:docMk/>
            <pc:sldMk cId="470319927" sldId="260"/>
            <ac:spMk id="3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1:29:32.850" v="3" actId="164"/>
          <ac:spMkLst>
            <pc:docMk/>
            <pc:sldMk cId="470319927" sldId="260"/>
            <ac:spMk id="4" creationId="{00000000-0000-0000-0000-000000000000}"/>
          </ac:spMkLst>
        </pc:spChg>
        <pc:grpChg chg="add mod">
          <ac:chgData name="Muhammad Ashraf Gondal" userId="774cbc70-5d26-454a-b932-9f3b504957aa" providerId="ADAL" clId="{FFC5A2DC-DC42-4B8A-84F0-6C5FAF44C4AB}" dt="2025-09-06T13:36:21.610" v="1875" actId="1076"/>
          <ac:grpSpMkLst>
            <pc:docMk/>
            <pc:sldMk cId="470319927" sldId="260"/>
            <ac:grpSpMk id="6" creationId="{94E2EF44-9439-A957-9839-1E7B747694BD}"/>
          </ac:grpSpMkLst>
        </pc:grpChg>
      </pc:sldChg>
      <pc:sldChg chg="addSp delSp modSp mod">
        <pc:chgData name="Muhammad Ashraf Gondal" userId="774cbc70-5d26-454a-b932-9f3b504957aa" providerId="ADAL" clId="{FFC5A2DC-DC42-4B8A-84F0-6C5FAF44C4AB}" dt="2025-09-05T13:42:27.084" v="628" actId="1076"/>
        <pc:sldMkLst>
          <pc:docMk/>
          <pc:sldMk cId="2498550134" sldId="262"/>
        </pc:sldMkLst>
        <pc:spChg chg="mod">
          <ac:chgData name="Muhammad Ashraf Gondal" userId="774cbc70-5d26-454a-b932-9f3b504957aa" providerId="ADAL" clId="{FFC5A2DC-DC42-4B8A-84F0-6C5FAF44C4AB}" dt="2025-09-05T11:50:53.596" v="34" actId="20577"/>
          <ac:spMkLst>
            <pc:docMk/>
            <pc:sldMk cId="2498550134" sldId="262"/>
            <ac:spMk id="5" creationId="{00000000-0000-0000-0000-000000000000}"/>
          </ac:spMkLst>
        </pc:spChg>
        <pc:picChg chg="add mod">
          <ac:chgData name="Muhammad Ashraf Gondal" userId="774cbc70-5d26-454a-b932-9f3b504957aa" providerId="ADAL" clId="{FFC5A2DC-DC42-4B8A-84F0-6C5FAF44C4AB}" dt="2025-09-05T13:42:27.084" v="628" actId="1076"/>
          <ac:picMkLst>
            <pc:docMk/>
            <pc:sldMk cId="2498550134" sldId="262"/>
            <ac:picMk id="21" creationId="{431985AA-34D7-6A2A-329E-141B3BB8EE45}"/>
          </ac:picMkLst>
        </pc:picChg>
        <pc:picChg chg="add mod">
          <ac:chgData name="Muhammad Ashraf Gondal" userId="774cbc70-5d26-454a-b932-9f3b504957aa" providerId="ADAL" clId="{FFC5A2DC-DC42-4B8A-84F0-6C5FAF44C4AB}" dt="2025-09-05T11:51:02.606" v="36" actId="1076"/>
          <ac:picMkLst>
            <pc:docMk/>
            <pc:sldMk cId="2498550134" sldId="262"/>
            <ac:picMk id="23" creationId="{06C96FFC-96DE-D548-F63E-FC266270EC55}"/>
          </ac:picMkLst>
        </pc:picChg>
      </pc:sldChg>
      <pc:sldChg chg="addSp modSp mod">
        <pc:chgData name="Muhammad Ashraf Gondal" userId="774cbc70-5d26-454a-b932-9f3b504957aa" providerId="ADAL" clId="{FFC5A2DC-DC42-4B8A-84F0-6C5FAF44C4AB}" dt="2025-09-05T11:49:52.649" v="28" actId="20577"/>
        <pc:sldMkLst>
          <pc:docMk/>
          <pc:sldMk cId="901576255" sldId="263"/>
        </pc:sldMkLst>
        <pc:spChg chg="mod">
          <ac:chgData name="Muhammad Ashraf Gondal" userId="774cbc70-5d26-454a-b932-9f3b504957aa" providerId="ADAL" clId="{FFC5A2DC-DC42-4B8A-84F0-6C5FAF44C4AB}" dt="2025-09-05T11:49:52.649" v="28" actId="20577"/>
          <ac:spMkLst>
            <pc:docMk/>
            <pc:sldMk cId="901576255" sldId="263"/>
            <ac:spMk id="8" creationId="{00000000-0000-0000-0000-000000000000}"/>
          </ac:spMkLst>
        </pc:spChg>
        <pc:picChg chg="add mod">
          <ac:chgData name="Muhammad Ashraf Gondal" userId="774cbc70-5d26-454a-b932-9f3b504957aa" providerId="ADAL" clId="{FFC5A2DC-DC42-4B8A-84F0-6C5FAF44C4AB}" dt="2025-09-05T11:49:47.804" v="27" actId="1076"/>
          <ac:picMkLst>
            <pc:docMk/>
            <pc:sldMk cId="901576255" sldId="263"/>
            <ac:picMk id="11" creationId="{032BE278-9C4B-AE8C-5940-723B1323A062}"/>
          </ac:picMkLst>
        </pc:picChg>
      </pc:sldChg>
      <pc:sldChg chg="modSp mod">
        <pc:chgData name="Muhammad Ashraf Gondal" userId="774cbc70-5d26-454a-b932-9f3b504957aa" providerId="ADAL" clId="{FFC5A2DC-DC42-4B8A-84F0-6C5FAF44C4AB}" dt="2025-09-05T12:03:11.651" v="59" actId="207"/>
        <pc:sldMkLst>
          <pc:docMk/>
          <pc:sldMk cId="1096419731" sldId="267"/>
        </pc:sldMkLst>
        <pc:spChg chg="mod">
          <ac:chgData name="Muhammad Ashraf Gondal" userId="774cbc70-5d26-454a-b932-9f3b504957aa" providerId="ADAL" clId="{FFC5A2DC-DC42-4B8A-84F0-6C5FAF44C4AB}" dt="2025-09-05T12:01:56.310" v="56" actId="20577"/>
          <ac:spMkLst>
            <pc:docMk/>
            <pc:sldMk cId="1096419731" sldId="267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2:03:11.651" v="59" actId="207"/>
          <ac:spMkLst>
            <pc:docMk/>
            <pc:sldMk cId="1096419731" sldId="267"/>
            <ac:spMk id="4" creationId="{00000000-0000-0000-0000-000000000000}"/>
          </ac:spMkLst>
        </pc:spChg>
      </pc:sldChg>
      <pc:sldChg chg="modSp mod">
        <pc:chgData name="Muhammad Ashraf Gondal" userId="774cbc70-5d26-454a-b932-9f3b504957aa" providerId="ADAL" clId="{FFC5A2DC-DC42-4B8A-84F0-6C5FAF44C4AB}" dt="2025-09-05T12:05:18.756" v="61" actId="207"/>
        <pc:sldMkLst>
          <pc:docMk/>
          <pc:sldMk cId="3278330259" sldId="268"/>
        </pc:sldMkLst>
        <pc:spChg chg="mod">
          <ac:chgData name="Muhammad Ashraf Gondal" userId="774cbc70-5d26-454a-b932-9f3b504957aa" providerId="ADAL" clId="{FFC5A2DC-DC42-4B8A-84F0-6C5FAF44C4AB}" dt="2025-09-05T12:05:13.273" v="60" actId="207"/>
          <ac:spMkLst>
            <pc:docMk/>
            <pc:sldMk cId="3278330259" sldId="268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2:05:18.756" v="61" actId="207"/>
          <ac:spMkLst>
            <pc:docMk/>
            <pc:sldMk cId="3278330259" sldId="268"/>
            <ac:spMk id="3" creationId="{00000000-0000-0000-0000-000000000000}"/>
          </ac:spMkLst>
        </pc:spChg>
      </pc:sldChg>
      <pc:sldChg chg="addSp delSp modSp mod">
        <pc:chgData name="Muhammad Ashraf Gondal" userId="774cbc70-5d26-454a-b932-9f3b504957aa" providerId="ADAL" clId="{FFC5A2DC-DC42-4B8A-84F0-6C5FAF44C4AB}" dt="2025-09-06T13:45:06.709" v="1879" actId="1076"/>
        <pc:sldMkLst>
          <pc:docMk/>
          <pc:sldMk cId="357051704" sldId="270"/>
        </pc:sldMkLst>
        <pc:spChg chg="add mod">
          <ac:chgData name="Muhammad Ashraf Gondal" userId="774cbc70-5d26-454a-b932-9f3b504957aa" providerId="ADAL" clId="{FFC5A2DC-DC42-4B8A-84F0-6C5FAF44C4AB}" dt="2025-09-06T13:45:06.709" v="1879" actId="1076"/>
          <ac:spMkLst>
            <pc:docMk/>
            <pc:sldMk cId="357051704" sldId="270"/>
            <ac:spMk id="11" creationId="{C7427366-47A3-8DD6-C865-A5EE4A742534}"/>
          </ac:spMkLst>
        </pc:spChg>
        <pc:picChg chg="add mod">
          <ac:chgData name="Muhammad Ashraf Gondal" userId="774cbc70-5d26-454a-b932-9f3b504957aa" providerId="ADAL" clId="{FFC5A2DC-DC42-4B8A-84F0-6C5FAF44C4AB}" dt="2025-09-05T12:09:53.461" v="82" actId="14100"/>
          <ac:picMkLst>
            <pc:docMk/>
            <pc:sldMk cId="357051704" sldId="270"/>
            <ac:picMk id="9" creationId="{ADB191D8-8870-94F6-463E-82796C4ED63D}"/>
          </ac:picMkLst>
        </pc:picChg>
      </pc:sldChg>
      <pc:sldChg chg="modSp mod">
        <pc:chgData name="Muhammad Ashraf Gondal" userId="774cbc70-5d26-454a-b932-9f3b504957aa" providerId="ADAL" clId="{FFC5A2DC-DC42-4B8A-84F0-6C5FAF44C4AB}" dt="2025-09-05T12:12:17.387" v="107" actId="14100"/>
        <pc:sldMkLst>
          <pc:docMk/>
          <pc:sldMk cId="3932936727" sldId="272"/>
        </pc:sldMkLst>
        <pc:spChg chg="mod">
          <ac:chgData name="Muhammad Ashraf Gondal" userId="774cbc70-5d26-454a-b932-9f3b504957aa" providerId="ADAL" clId="{FFC5A2DC-DC42-4B8A-84F0-6C5FAF44C4AB}" dt="2025-09-05T12:12:17.387" v="107" actId="14100"/>
          <ac:spMkLst>
            <pc:docMk/>
            <pc:sldMk cId="3932936727" sldId="272"/>
            <ac:spMk id="3" creationId="{00000000-0000-0000-0000-000000000000}"/>
          </ac:spMkLst>
        </pc:spChg>
      </pc:sldChg>
      <pc:sldChg chg="addSp modSp mod">
        <pc:chgData name="Muhammad Ashraf Gondal" userId="774cbc70-5d26-454a-b932-9f3b504957aa" providerId="ADAL" clId="{FFC5A2DC-DC42-4B8A-84F0-6C5FAF44C4AB}" dt="2025-09-05T12:13:10.502" v="113" actId="1076"/>
        <pc:sldMkLst>
          <pc:docMk/>
          <pc:sldMk cId="1858392917" sldId="273"/>
        </pc:sldMkLst>
        <pc:picChg chg="add mod">
          <ac:chgData name="Muhammad Ashraf Gondal" userId="774cbc70-5d26-454a-b932-9f3b504957aa" providerId="ADAL" clId="{FFC5A2DC-DC42-4B8A-84F0-6C5FAF44C4AB}" dt="2025-09-05T12:13:10.502" v="113" actId="1076"/>
          <ac:picMkLst>
            <pc:docMk/>
            <pc:sldMk cId="1858392917" sldId="273"/>
            <ac:picMk id="10" creationId="{58B8ADB5-0090-57BC-44A0-472FE1A097E7}"/>
          </ac:picMkLst>
        </pc:picChg>
      </pc:sldChg>
      <pc:sldChg chg="del">
        <pc:chgData name="Muhammad Ashraf Gondal" userId="774cbc70-5d26-454a-b932-9f3b504957aa" providerId="ADAL" clId="{FFC5A2DC-DC42-4B8A-84F0-6C5FAF44C4AB}" dt="2025-09-05T12:13:57.804" v="114" actId="47"/>
        <pc:sldMkLst>
          <pc:docMk/>
          <pc:sldMk cId="611052992" sldId="274"/>
        </pc:sldMkLst>
      </pc:sldChg>
      <pc:sldChg chg="addSp delSp modSp mod">
        <pc:chgData name="Muhammad Ashraf Gondal" userId="774cbc70-5d26-454a-b932-9f3b504957aa" providerId="ADAL" clId="{FFC5A2DC-DC42-4B8A-84F0-6C5FAF44C4AB}" dt="2025-09-06T13:48:50.844" v="1931" actId="207"/>
        <pc:sldMkLst>
          <pc:docMk/>
          <pc:sldMk cId="2950421371" sldId="275"/>
        </pc:sldMkLst>
        <pc:spChg chg="mod">
          <ac:chgData name="Muhammad Ashraf Gondal" userId="774cbc70-5d26-454a-b932-9f3b504957aa" providerId="ADAL" clId="{FFC5A2DC-DC42-4B8A-84F0-6C5FAF44C4AB}" dt="2025-09-06T13:48:28.468" v="1929" actId="1076"/>
          <ac:spMkLst>
            <pc:docMk/>
            <pc:sldMk cId="2950421371" sldId="275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3:48:50.844" v="1931" actId="207"/>
          <ac:spMkLst>
            <pc:docMk/>
            <pc:sldMk cId="2950421371" sldId="275"/>
            <ac:spMk id="3" creationId="{00000000-0000-0000-0000-000000000000}"/>
          </ac:spMkLst>
        </pc:spChg>
      </pc:sldChg>
      <pc:sldChg chg="addSp modSp mod">
        <pc:chgData name="Muhammad Ashraf Gondal" userId="774cbc70-5d26-454a-b932-9f3b504957aa" providerId="ADAL" clId="{FFC5A2DC-DC42-4B8A-84F0-6C5FAF44C4AB}" dt="2025-09-06T13:49:40.845" v="1932"/>
        <pc:sldMkLst>
          <pc:docMk/>
          <pc:sldMk cId="512128200" sldId="276"/>
        </pc:sldMkLst>
        <pc:spChg chg="mod">
          <ac:chgData name="Muhammad Ashraf Gondal" userId="774cbc70-5d26-454a-b932-9f3b504957aa" providerId="ADAL" clId="{FFC5A2DC-DC42-4B8A-84F0-6C5FAF44C4AB}" dt="2025-09-05T14:09:43.910" v="734" actId="207"/>
          <ac:spMkLst>
            <pc:docMk/>
            <pc:sldMk cId="512128200" sldId="276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09:36:04.540" v="1096" actId="1076"/>
          <ac:spMkLst>
            <pc:docMk/>
            <pc:sldMk cId="512128200" sldId="276"/>
            <ac:spMk id="10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09:36:13.205" v="1097" actId="1076"/>
          <ac:spMkLst>
            <pc:docMk/>
            <pc:sldMk cId="512128200" sldId="276"/>
            <ac:spMk id="1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09:41:37.645" v="1481" actId="1076"/>
          <ac:spMkLst>
            <pc:docMk/>
            <pc:sldMk cId="512128200" sldId="276"/>
            <ac:spMk id="13" creationId="{00000000-0000-0000-0000-000000000000}"/>
          </ac:spMkLst>
        </pc:spChg>
        <pc:spChg chg="add mod">
          <ac:chgData name="Muhammad Ashraf Gondal" userId="774cbc70-5d26-454a-b932-9f3b504957aa" providerId="ADAL" clId="{FFC5A2DC-DC42-4B8A-84F0-6C5FAF44C4AB}" dt="2025-09-06T13:49:40.845" v="1932"/>
          <ac:spMkLst>
            <pc:docMk/>
            <pc:sldMk cId="512128200" sldId="276"/>
            <ac:spMk id="15" creationId="{09EE1A74-4A94-AD21-6AB4-BBE808CF9EED}"/>
          </ac:spMkLst>
        </pc:spChg>
      </pc:sldChg>
      <pc:sldChg chg="modSp mod">
        <pc:chgData name="Muhammad Ashraf Gondal" userId="774cbc70-5d26-454a-b932-9f3b504957aa" providerId="ADAL" clId="{FFC5A2DC-DC42-4B8A-84F0-6C5FAF44C4AB}" dt="2025-09-05T12:16:23.010" v="137" actId="20577"/>
        <pc:sldMkLst>
          <pc:docMk/>
          <pc:sldMk cId="3618955248" sldId="277"/>
        </pc:sldMkLst>
        <pc:spChg chg="mod">
          <ac:chgData name="Muhammad Ashraf Gondal" userId="774cbc70-5d26-454a-b932-9f3b504957aa" providerId="ADAL" clId="{FFC5A2DC-DC42-4B8A-84F0-6C5FAF44C4AB}" dt="2025-09-05T12:16:23.010" v="137" actId="20577"/>
          <ac:spMkLst>
            <pc:docMk/>
            <pc:sldMk cId="3618955248" sldId="277"/>
            <ac:spMk id="5" creationId="{00000000-0000-0000-0000-000000000000}"/>
          </ac:spMkLst>
        </pc:spChg>
      </pc:sldChg>
      <pc:sldChg chg="addSp modSp mod">
        <pc:chgData name="Muhammad Ashraf Gondal" userId="774cbc70-5d26-454a-b932-9f3b504957aa" providerId="ADAL" clId="{FFC5A2DC-DC42-4B8A-84F0-6C5FAF44C4AB}" dt="2025-09-06T09:43:04.261" v="1509" actId="1076"/>
        <pc:sldMkLst>
          <pc:docMk/>
          <pc:sldMk cId="2061782828" sldId="278"/>
        </pc:sldMkLst>
        <pc:spChg chg="mod">
          <ac:chgData name="Muhammad Ashraf Gondal" userId="774cbc70-5d26-454a-b932-9f3b504957aa" providerId="ADAL" clId="{FFC5A2DC-DC42-4B8A-84F0-6C5FAF44C4AB}" dt="2025-09-06T09:42:59.954" v="1508" actId="20577"/>
          <ac:spMkLst>
            <pc:docMk/>
            <pc:sldMk cId="2061782828" sldId="278"/>
            <ac:spMk id="2" creationId="{00000000-0000-0000-0000-000000000000}"/>
          </ac:spMkLst>
        </pc:spChg>
        <pc:picChg chg="add mod">
          <ac:chgData name="Muhammad Ashraf Gondal" userId="774cbc70-5d26-454a-b932-9f3b504957aa" providerId="ADAL" clId="{FFC5A2DC-DC42-4B8A-84F0-6C5FAF44C4AB}" dt="2025-09-06T09:43:04.261" v="1509" actId="1076"/>
          <ac:picMkLst>
            <pc:docMk/>
            <pc:sldMk cId="2061782828" sldId="278"/>
            <ac:picMk id="5" creationId="{B1BA53A8-1821-784C-BD90-33B87600F9F5}"/>
          </ac:picMkLst>
        </pc:picChg>
      </pc:sldChg>
      <pc:sldChg chg="addSp delSp modSp mod">
        <pc:chgData name="Muhammad Ashraf Gondal" userId="774cbc70-5d26-454a-b932-9f3b504957aa" providerId="ADAL" clId="{FFC5A2DC-DC42-4B8A-84F0-6C5FAF44C4AB}" dt="2025-09-06T13:57:43.382" v="1968" actId="478"/>
        <pc:sldMkLst>
          <pc:docMk/>
          <pc:sldMk cId="1622789522" sldId="279"/>
        </pc:sldMkLst>
        <pc:spChg chg="mod">
          <ac:chgData name="Muhammad Ashraf Gondal" userId="774cbc70-5d26-454a-b932-9f3b504957aa" providerId="ADAL" clId="{FFC5A2DC-DC42-4B8A-84F0-6C5FAF44C4AB}" dt="2025-09-06T13:50:28.834" v="1933" actId="1076"/>
          <ac:spMkLst>
            <pc:docMk/>
            <pc:sldMk cId="1622789522" sldId="279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2:17:11.478" v="139" actId="207"/>
          <ac:spMkLst>
            <pc:docMk/>
            <pc:sldMk cId="1622789522" sldId="279"/>
            <ac:spMk id="3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3:56:22.118" v="1964" actId="14100"/>
          <ac:spMkLst>
            <pc:docMk/>
            <pc:sldMk cId="1622789522" sldId="279"/>
            <ac:spMk id="9" creationId="{00000000-0000-0000-0000-000000000000}"/>
          </ac:spMkLst>
        </pc:spChg>
        <pc:picChg chg="add mod">
          <ac:chgData name="Muhammad Ashraf Gondal" userId="774cbc70-5d26-454a-b932-9f3b504957aa" providerId="ADAL" clId="{FFC5A2DC-DC42-4B8A-84F0-6C5FAF44C4AB}" dt="2025-09-06T13:56:34.772" v="1966" actId="1076"/>
          <ac:picMkLst>
            <pc:docMk/>
            <pc:sldMk cId="1622789522" sldId="279"/>
            <ac:picMk id="13" creationId="{89971F78-42F9-75EA-103D-BEC3A6634772}"/>
          </ac:picMkLst>
        </pc:picChg>
      </pc:sldChg>
      <pc:sldChg chg="addSp modSp del mod">
        <pc:chgData name="Muhammad Ashraf Gondal" userId="774cbc70-5d26-454a-b932-9f3b504957aa" providerId="ADAL" clId="{FFC5A2DC-DC42-4B8A-84F0-6C5FAF44C4AB}" dt="2025-09-06T13:57:48.455" v="1969" actId="47"/>
        <pc:sldMkLst>
          <pc:docMk/>
          <pc:sldMk cId="1545898088" sldId="280"/>
        </pc:sldMkLst>
      </pc:sldChg>
      <pc:sldChg chg="addSp delSp modSp mod">
        <pc:chgData name="Muhammad Ashraf Gondal" userId="774cbc70-5d26-454a-b932-9f3b504957aa" providerId="ADAL" clId="{FFC5A2DC-DC42-4B8A-84F0-6C5FAF44C4AB}" dt="2025-09-06T13:59:42.055" v="1983" actId="20577"/>
        <pc:sldMkLst>
          <pc:docMk/>
          <pc:sldMk cId="432249970" sldId="281"/>
        </pc:sldMkLst>
        <pc:spChg chg="mod">
          <ac:chgData name="Muhammad Ashraf Gondal" userId="774cbc70-5d26-454a-b932-9f3b504957aa" providerId="ADAL" clId="{FFC5A2DC-DC42-4B8A-84F0-6C5FAF44C4AB}" dt="2025-09-05T14:11:55.559" v="770" actId="20577"/>
          <ac:spMkLst>
            <pc:docMk/>
            <pc:sldMk cId="432249970" sldId="281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2:48:55.182" v="160" actId="1076"/>
          <ac:spMkLst>
            <pc:docMk/>
            <pc:sldMk cId="432249970" sldId="281"/>
            <ac:spMk id="3" creationId="{00000000-0000-0000-0000-000000000000}"/>
          </ac:spMkLst>
        </pc:spChg>
        <pc:spChg chg="add mod">
          <ac:chgData name="Muhammad Ashraf Gondal" userId="774cbc70-5d26-454a-b932-9f3b504957aa" providerId="ADAL" clId="{FFC5A2DC-DC42-4B8A-84F0-6C5FAF44C4AB}" dt="2025-09-06T13:59:42.055" v="1983" actId="20577"/>
          <ac:spMkLst>
            <pc:docMk/>
            <pc:sldMk cId="432249970" sldId="281"/>
            <ac:spMk id="10" creationId="{70DEF4D2-1F92-FCD7-7221-8EB9B1AEBC8C}"/>
          </ac:spMkLst>
        </pc:spChg>
        <pc:picChg chg="add mod">
          <ac:chgData name="Muhammad Ashraf Gondal" userId="774cbc70-5d26-454a-b932-9f3b504957aa" providerId="ADAL" clId="{FFC5A2DC-DC42-4B8A-84F0-6C5FAF44C4AB}" dt="2025-09-06T10:37:31.297" v="1524" actId="1076"/>
          <ac:picMkLst>
            <pc:docMk/>
            <pc:sldMk cId="432249970" sldId="281"/>
            <ac:picMk id="8" creationId="{809B98DF-2F53-8EFC-3474-8B8C52E74358}"/>
          </ac:picMkLst>
        </pc:picChg>
      </pc:sldChg>
      <pc:sldChg chg="addSp delSp modSp mod">
        <pc:chgData name="Muhammad Ashraf Gondal" userId="774cbc70-5d26-454a-b932-9f3b504957aa" providerId="ADAL" clId="{FFC5A2DC-DC42-4B8A-84F0-6C5FAF44C4AB}" dt="2025-09-06T14:01:45.730" v="1988" actId="20577"/>
        <pc:sldMkLst>
          <pc:docMk/>
          <pc:sldMk cId="2810100934" sldId="282"/>
        </pc:sldMkLst>
        <pc:spChg chg="mod">
          <ac:chgData name="Muhammad Ashraf Gondal" userId="774cbc70-5d26-454a-b932-9f3b504957aa" providerId="ADAL" clId="{FFC5A2DC-DC42-4B8A-84F0-6C5FAF44C4AB}" dt="2025-09-05T14:51:53.811" v="995" actId="20577"/>
          <ac:spMkLst>
            <pc:docMk/>
            <pc:sldMk cId="2810100934" sldId="282"/>
            <ac:spMk id="2" creationId="{00000000-0000-0000-0000-000000000000}"/>
          </ac:spMkLst>
        </pc:spChg>
        <pc:spChg chg="add mod">
          <ac:chgData name="Muhammad Ashraf Gondal" userId="774cbc70-5d26-454a-b932-9f3b504957aa" providerId="ADAL" clId="{FFC5A2DC-DC42-4B8A-84F0-6C5FAF44C4AB}" dt="2025-09-05T13:21:23.485" v="400" actId="58"/>
          <ac:spMkLst>
            <pc:docMk/>
            <pc:sldMk cId="2810100934" sldId="282"/>
            <ac:spMk id="5" creationId="{8D520487-1EA3-470D-E726-D1554AF29F0C}"/>
          </ac:spMkLst>
        </pc:spChg>
        <pc:spChg chg="add del mod">
          <ac:chgData name="Muhammad Ashraf Gondal" userId="774cbc70-5d26-454a-b932-9f3b504957aa" providerId="ADAL" clId="{FFC5A2DC-DC42-4B8A-84F0-6C5FAF44C4AB}" dt="2025-09-06T14:01:45.730" v="1988" actId="20577"/>
          <ac:spMkLst>
            <pc:docMk/>
            <pc:sldMk cId="2810100934" sldId="282"/>
            <ac:spMk id="6" creationId="{F93D2027-21FD-65C5-2F85-38F1AA436F38}"/>
          </ac:spMkLst>
        </pc:spChg>
        <pc:spChg chg="add mod">
          <ac:chgData name="Muhammad Ashraf Gondal" userId="774cbc70-5d26-454a-b932-9f3b504957aa" providerId="ADAL" clId="{FFC5A2DC-DC42-4B8A-84F0-6C5FAF44C4AB}" dt="2025-09-06T10:38:02.568" v="1525" actId="1076"/>
          <ac:spMkLst>
            <pc:docMk/>
            <pc:sldMk cId="2810100934" sldId="282"/>
            <ac:spMk id="8" creationId="{B4330ADF-3380-CFA1-3C31-6AD2C91B50CA}"/>
          </ac:spMkLst>
        </pc:spChg>
        <pc:picChg chg="add mod">
          <ac:chgData name="Muhammad Ashraf Gondal" userId="774cbc70-5d26-454a-b932-9f3b504957aa" providerId="ADAL" clId="{FFC5A2DC-DC42-4B8A-84F0-6C5FAF44C4AB}" dt="2025-09-05T13:05:48.223" v="383" actId="1076"/>
          <ac:picMkLst>
            <pc:docMk/>
            <pc:sldMk cId="2810100934" sldId="282"/>
            <ac:picMk id="7" creationId="{F539414D-7BC7-764C-CBAC-7856728DECD8}"/>
          </ac:picMkLst>
        </pc:picChg>
      </pc:sldChg>
      <pc:sldChg chg="addSp delSp modSp mod">
        <pc:chgData name="Muhammad Ashraf Gondal" userId="774cbc70-5d26-454a-b932-9f3b504957aa" providerId="ADAL" clId="{FFC5A2DC-DC42-4B8A-84F0-6C5FAF44C4AB}" dt="2025-09-06T13:15:32.616" v="1742" actId="20577"/>
        <pc:sldMkLst>
          <pc:docMk/>
          <pc:sldMk cId="732266036" sldId="283"/>
        </pc:sldMkLst>
        <pc:spChg chg="mod">
          <ac:chgData name="Muhammad Ashraf Gondal" userId="774cbc70-5d26-454a-b932-9f3b504957aa" providerId="ADAL" clId="{FFC5A2DC-DC42-4B8A-84F0-6C5FAF44C4AB}" dt="2025-09-06T13:09:25.473" v="1689" actId="14100"/>
          <ac:spMkLst>
            <pc:docMk/>
            <pc:sldMk cId="732266036" sldId="283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3:08:47.588" v="1684" actId="20578"/>
          <ac:spMkLst>
            <pc:docMk/>
            <pc:sldMk cId="732266036" sldId="283"/>
            <ac:spMk id="3" creationId="{00000000-0000-0000-0000-000000000000}"/>
          </ac:spMkLst>
        </pc:spChg>
        <pc:spChg chg="add del mod">
          <ac:chgData name="Muhammad Ashraf Gondal" userId="774cbc70-5d26-454a-b932-9f3b504957aa" providerId="ADAL" clId="{FFC5A2DC-DC42-4B8A-84F0-6C5FAF44C4AB}" dt="2025-09-05T15:30:30.288" v="1013" actId="20577"/>
          <ac:spMkLst>
            <pc:docMk/>
            <pc:sldMk cId="732266036" sldId="283"/>
            <ac:spMk id="4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5:01:27.678" v="1011" actId="20577"/>
          <ac:spMkLst>
            <pc:docMk/>
            <pc:sldMk cId="732266036" sldId="283"/>
            <ac:spMk id="6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3:06:08.251" v="1654" actId="1076"/>
          <ac:spMkLst>
            <pc:docMk/>
            <pc:sldMk cId="732266036" sldId="283"/>
            <ac:spMk id="10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3:06:36.008" v="1660" actId="164"/>
          <ac:spMkLst>
            <pc:docMk/>
            <pc:sldMk cId="732266036" sldId="283"/>
            <ac:spMk id="11" creationId="{00000000-0000-0000-0000-000000000000}"/>
          </ac:spMkLst>
        </pc:spChg>
        <pc:spChg chg="add del mod">
          <ac:chgData name="Muhammad Ashraf Gondal" userId="774cbc70-5d26-454a-b932-9f3b504957aa" providerId="ADAL" clId="{FFC5A2DC-DC42-4B8A-84F0-6C5FAF44C4AB}" dt="2025-09-06T13:14:28.855" v="1705" actId="20577"/>
          <ac:spMkLst>
            <pc:docMk/>
            <pc:sldMk cId="732266036" sldId="283"/>
            <ac:spMk id="12" creationId="{00000000-0000-0000-0000-000000000000}"/>
          </ac:spMkLst>
        </pc:spChg>
        <pc:spChg chg="add mod">
          <ac:chgData name="Muhammad Ashraf Gondal" userId="774cbc70-5d26-454a-b932-9f3b504957aa" providerId="ADAL" clId="{FFC5A2DC-DC42-4B8A-84F0-6C5FAF44C4AB}" dt="2025-09-06T13:15:32.616" v="1742" actId="20577"/>
          <ac:spMkLst>
            <pc:docMk/>
            <pc:sldMk cId="732266036" sldId="283"/>
            <ac:spMk id="18" creationId="{63D0EC9A-0DC4-5ABC-5692-931A5450297D}"/>
          </ac:spMkLst>
        </pc:spChg>
        <pc:grpChg chg="add mod">
          <ac:chgData name="Muhammad Ashraf Gondal" userId="774cbc70-5d26-454a-b932-9f3b504957aa" providerId="ADAL" clId="{FFC5A2DC-DC42-4B8A-84F0-6C5FAF44C4AB}" dt="2025-09-06T13:06:36.008" v="1660" actId="164"/>
          <ac:grpSpMkLst>
            <pc:docMk/>
            <pc:sldMk cId="732266036" sldId="283"/>
            <ac:grpSpMk id="15" creationId="{E28B8556-58EA-B56B-C2DD-DC39AC52C14D}"/>
          </ac:grpSpMkLst>
        </pc:grpChg>
      </pc:sldChg>
      <pc:sldChg chg="addSp delSp modSp mod">
        <pc:chgData name="Muhammad Ashraf Gondal" userId="774cbc70-5d26-454a-b932-9f3b504957aa" providerId="ADAL" clId="{FFC5A2DC-DC42-4B8A-84F0-6C5FAF44C4AB}" dt="2025-09-05T13:53:18.650" v="688" actId="207"/>
        <pc:sldMkLst>
          <pc:docMk/>
          <pc:sldMk cId="1121755589" sldId="284"/>
        </pc:sldMkLst>
        <pc:spChg chg="mod">
          <ac:chgData name="Muhammad Ashraf Gondal" userId="774cbc70-5d26-454a-b932-9f3b504957aa" providerId="ADAL" clId="{FFC5A2DC-DC42-4B8A-84F0-6C5FAF44C4AB}" dt="2025-09-05T13:22:58.728" v="403" actId="1076"/>
          <ac:spMkLst>
            <pc:docMk/>
            <pc:sldMk cId="1121755589" sldId="284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3:24:13.702" v="409" actId="164"/>
          <ac:spMkLst>
            <pc:docMk/>
            <pc:sldMk cId="1121755589" sldId="284"/>
            <ac:spMk id="3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3:24:13.702" v="409" actId="164"/>
          <ac:spMkLst>
            <pc:docMk/>
            <pc:sldMk cId="1121755589" sldId="284"/>
            <ac:spMk id="4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3:53:18.650" v="688" actId="207"/>
          <ac:spMkLst>
            <pc:docMk/>
            <pc:sldMk cId="1121755589" sldId="284"/>
            <ac:spMk id="6" creationId="{00000000-0000-0000-0000-000000000000}"/>
          </ac:spMkLst>
        </pc:spChg>
        <pc:grpChg chg="add mod">
          <ac:chgData name="Muhammad Ashraf Gondal" userId="774cbc70-5d26-454a-b932-9f3b504957aa" providerId="ADAL" clId="{FFC5A2DC-DC42-4B8A-84F0-6C5FAF44C4AB}" dt="2025-09-05T13:24:18.445" v="410" actId="1076"/>
          <ac:grpSpMkLst>
            <pc:docMk/>
            <pc:sldMk cId="1121755589" sldId="284"/>
            <ac:grpSpMk id="9" creationId="{2B054F33-B6DE-01F0-3F5C-C2BE88B4EB81}"/>
          </ac:grpSpMkLst>
        </pc:grpChg>
        <pc:picChg chg="add mod">
          <ac:chgData name="Muhammad Ashraf Gondal" userId="774cbc70-5d26-454a-b932-9f3b504957aa" providerId="ADAL" clId="{FFC5A2DC-DC42-4B8A-84F0-6C5FAF44C4AB}" dt="2025-09-05T13:39:53.666" v="626" actId="14100"/>
          <ac:picMkLst>
            <pc:docMk/>
            <pc:sldMk cId="1121755589" sldId="284"/>
            <ac:picMk id="8" creationId="{CA1DFBFF-0089-F10F-A6FB-EE5FC2893282}"/>
          </ac:picMkLst>
        </pc:picChg>
      </pc:sldChg>
      <pc:sldChg chg="modSp mod">
        <pc:chgData name="Muhammad Ashraf Gondal" userId="774cbc70-5d26-454a-b932-9f3b504957aa" providerId="ADAL" clId="{FFC5A2DC-DC42-4B8A-84F0-6C5FAF44C4AB}" dt="2025-09-06T14:23:21.118" v="2139" actId="14100"/>
        <pc:sldMkLst>
          <pc:docMk/>
          <pc:sldMk cId="3977943314" sldId="285"/>
        </pc:sldMkLst>
        <pc:spChg chg="mod">
          <ac:chgData name="Muhammad Ashraf Gondal" userId="774cbc70-5d26-454a-b932-9f3b504957aa" providerId="ADAL" clId="{FFC5A2DC-DC42-4B8A-84F0-6C5FAF44C4AB}" dt="2025-09-05T13:40:17.428" v="627" actId="1076"/>
          <ac:spMkLst>
            <pc:docMk/>
            <pc:sldMk cId="3977943314" sldId="285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4:23:21.118" v="2139" actId="14100"/>
          <ac:spMkLst>
            <pc:docMk/>
            <pc:sldMk cId="3977943314" sldId="285"/>
            <ac:spMk id="3" creationId="{00000000-0000-0000-0000-000000000000}"/>
          </ac:spMkLst>
        </pc:spChg>
      </pc:sldChg>
      <pc:sldChg chg="addSp delSp modSp mod">
        <pc:chgData name="Muhammad Ashraf Gondal" userId="774cbc70-5d26-454a-b932-9f3b504957aa" providerId="ADAL" clId="{FFC5A2DC-DC42-4B8A-84F0-6C5FAF44C4AB}" dt="2025-09-05T14:04:46.545" v="722" actId="1076"/>
        <pc:sldMkLst>
          <pc:docMk/>
          <pc:sldMk cId="3219295552" sldId="286"/>
        </pc:sldMkLst>
        <pc:spChg chg="mod">
          <ac:chgData name="Muhammad Ashraf Gondal" userId="774cbc70-5d26-454a-b932-9f3b504957aa" providerId="ADAL" clId="{FFC5A2DC-DC42-4B8A-84F0-6C5FAF44C4AB}" dt="2025-09-05T13:26:37.865" v="428" actId="14100"/>
          <ac:spMkLst>
            <pc:docMk/>
            <pc:sldMk cId="3219295552" sldId="286"/>
            <ac:spMk id="5" creationId="{00000000-0000-0000-0000-000000000000}"/>
          </ac:spMkLst>
        </pc:spChg>
        <pc:spChg chg="add mod">
          <ac:chgData name="Muhammad Ashraf Gondal" userId="774cbc70-5d26-454a-b932-9f3b504957aa" providerId="ADAL" clId="{FFC5A2DC-DC42-4B8A-84F0-6C5FAF44C4AB}" dt="2025-09-05T14:04:46.545" v="722" actId="1076"/>
          <ac:spMkLst>
            <pc:docMk/>
            <pc:sldMk cId="3219295552" sldId="286"/>
            <ac:spMk id="21" creationId="{73C9BECA-BB5C-86B1-D9EA-68F2EBE6287D}"/>
          </ac:spMkLst>
        </pc:spChg>
      </pc:sldChg>
      <pc:sldChg chg="modSp del mod">
        <pc:chgData name="Muhammad Ashraf Gondal" userId="774cbc70-5d26-454a-b932-9f3b504957aa" providerId="ADAL" clId="{FFC5A2DC-DC42-4B8A-84F0-6C5FAF44C4AB}" dt="2025-09-05T14:04:49.865" v="723" actId="47"/>
        <pc:sldMkLst>
          <pc:docMk/>
          <pc:sldMk cId="3291824730" sldId="287"/>
        </pc:sldMkLst>
      </pc:sldChg>
      <pc:sldChg chg="addSp delSp modSp mod">
        <pc:chgData name="Muhammad Ashraf Gondal" userId="774cbc70-5d26-454a-b932-9f3b504957aa" providerId="ADAL" clId="{FFC5A2DC-DC42-4B8A-84F0-6C5FAF44C4AB}" dt="2025-09-06T14:47:11.853" v="2199" actId="478"/>
        <pc:sldMkLst>
          <pc:docMk/>
          <pc:sldMk cId="3901142200" sldId="288"/>
        </pc:sldMkLst>
        <pc:spChg chg="mod">
          <ac:chgData name="Muhammad Ashraf Gondal" userId="774cbc70-5d26-454a-b932-9f3b504957aa" providerId="ADAL" clId="{FFC5A2DC-DC42-4B8A-84F0-6C5FAF44C4AB}" dt="2025-09-06T14:13:51.334" v="2044" actId="20577"/>
          <ac:spMkLst>
            <pc:docMk/>
            <pc:sldMk cId="3901142200" sldId="288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4:16:22.750" v="2086" actId="1076"/>
          <ac:spMkLst>
            <pc:docMk/>
            <pc:sldMk cId="3901142200" sldId="288"/>
            <ac:spMk id="3" creationId="{00000000-0000-0000-0000-000000000000}"/>
          </ac:spMkLst>
        </pc:spChg>
        <pc:spChg chg="add mod">
          <ac:chgData name="Muhammad Ashraf Gondal" userId="774cbc70-5d26-454a-b932-9f3b504957aa" providerId="ADAL" clId="{FFC5A2DC-DC42-4B8A-84F0-6C5FAF44C4AB}" dt="2025-09-06T14:16:04.702" v="2083" actId="20577"/>
          <ac:spMkLst>
            <pc:docMk/>
            <pc:sldMk cId="3901142200" sldId="288"/>
            <ac:spMk id="15" creationId="{F915B7C5-5D6B-7054-3245-4A79CD09D7DF}"/>
          </ac:spMkLst>
        </pc:spChg>
        <pc:picChg chg="add mod">
          <ac:chgData name="Muhammad Ashraf Gondal" userId="774cbc70-5d26-454a-b932-9f3b504957aa" providerId="ADAL" clId="{FFC5A2DC-DC42-4B8A-84F0-6C5FAF44C4AB}" dt="2025-09-06T14:32:47.931" v="2190" actId="1076"/>
          <ac:picMkLst>
            <pc:docMk/>
            <pc:sldMk cId="3901142200" sldId="288"/>
            <ac:picMk id="14" creationId="{4C60D6EA-CC08-7FDA-56DB-506B36EE2057}"/>
          </ac:picMkLst>
        </pc:picChg>
      </pc:sldChg>
      <pc:sldChg chg="del">
        <pc:chgData name="Muhammad Ashraf Gondal" userId="774cbc70-5d26-454a-b932-9f3b504957aa" providerId="ADAL" clId="{FFC5A2DC-DC42-4B8A-84F0-6C5FAF44C4AB}" dt="2025-09-06T14:04:27.582" v="1989" actId="47"/>
        <pc:sldMkLst>
          <pc:docMk/>
          <pc:sldMk cId="144218612" sldId="290"/>
        </pc:sldMkLst>
      </pc:sldChg>
      <pc:sldChg chg="mod modShow">
        <pc:chgData name="Muhammad Ashraf Gondal" userId="774cbc70-5d26-454a-b932-9f3b504957aa" providerId="ADAL" clId="{FFC5A2DC-DC42-4B8A-84F0-6C5FAF44C4AB}" dt="2025-09-06T14:47:51.878" v="2200" actId="729"/>
        <pc:sldMkLst>
          <pc:docMk/>
          <pc:sldMk cId="965032415" sldId="291"/>
        </pc:sldMkLst>
      </pc:sldChg>
      <pc:sldChg chg="mod modShow">
        <pc:chgData name="Muhammad Ashraf Gondal" userId="774cbc70-5d26-454a-b932-9f3b504957aa" providerId="ADAL" clId="{FFC5A2DC-DC42-4B8A-84F0-6C5FAF44C4AB}" dt="2025-09-06T14:47:59.518" v="2201" actId="729"/>
        <pc:sldMkLst>
          <pc:docMk/>
          <pc:sldMk cId="3482722457" sldId="292"/>
        </pc:sldMkLst>
      </pc:sldChg>
      <pc:sldChg chg="modSp mod modShow">
        <pc:chgData name="Muhammad Ashraf Gondal" userId="774cbc70-5d26-454a-b932-9f3b504957aa" providerId="ADAL" clId="{FFC5A2DC-DC42-4B8A-84F0-6C5FAF44C4AB}" dt="2025-09-06T14:48:08.347" v="2202" actId="729"/>
        <pc:sldMkLst>
          <pc:docMk/>
          <pc:sldMk cId="3984159984" sldId="293"/>
        </pc:sldMkLst>
        <pc:spChg chg="mod">
          <ac:chgData name="Muhammad Ashraf Gondal" userId="774cbc70-5d26-454a-b932-9f3b504957aa" providerId="ADAL" clId="{FFC5A2DC-DC42-4B8A-84F0-6C5FAF44C4AB}" dt="2025-09-06T14:06:05.369" v="2012" actId="20577"/>
          <ac:spMkLst>
            <pc:docMk/>
            <pc:sldMk cId="3984159984" sldId="293"/>
            <ac:spMk id="5" creationId="{00000000-0000-0000-0000-000000000000}"/>
          </ac:spMkLst>
        </pc:spChg>
      </pc:sldChg>
      <pc:sldChg chg="mod modShow">
        <pc:chgData name="Muhammad Ashraf Gondal" userId="774cbc70-5d26-454a-b932-9f3b504957aa" providerId="ADAL" clId="{FFC5A2DC-DC42-4B8A-84F0-6C5FAF44C4AB}" dt="2025-09-06T14:48:18.628" v="2203" actId="729"/>
        <pc:sldMkLst>
          <pc:docMk/>
          <pc:sldMk cId="3551214419" sldId="294"/>
        </pc:sldMkLst>
      </pc:sldChg>
      <pc:sldChg chg="addSp delSp modSp mod modShow">
        <pc:chgData name="Muhammad Ashraf Gondal" userId="774cbc70-5d26-454a-b932-9f3b504957aa" providerId="ADAL" clId="{FFC5A2DC-DC42-4B8A-84F0-6C5FAF44C4AB}" dt="2025-09-06T14:49:58.349" v="2207" actId="729"/>
        <pc:sldMkLst>
          <pc:docMk/>
          <pc:sldMk cId="1851258191" sldId="295"/>
        </pc:sldMkLst>
        <pc:spChg chg="mod">
          <ac:chgData name="Muhammad Ashraf Gondal" userId="774cbc70-5d26-454a-b932-9f3b504957aa" providerId="ADAL" clId="{FFC5A2DC-DC42-4B8A-84F0-6C5FAF44C4AB}" dt="2025-09-06T14:08:34.328" v="2023" actId="20577"/>
          <ac:spMkLst>
            <pc:docMk/>
            <pc:sldMk cId="1851258191" sldId="295"/>
            <ac:spMk id="3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6T14:07:52.420" v="2017"/>
          <ac:spMkLst>
            <pc:docMk/>
            <pc:sldMk cId="1851258191" sldId="295"/>
            <ac:spMk id="4" creationId="{00000000-0000-0000-0000-000000000000}"/>
          </ac:spMkLst>
        </pc:spChg>
      </pc:sldChg>
      <pc:sldChg chg="mod modShow">
        <pc:chgData name="Muhammad Ashraf Gondal" userId="774cbc70-5d26-454a-b932-9f3b504957aa" providerId="ADAL" clId="{FFC5A2DC-DC42-4B8A-84F0-6C5FAF44C4AB}" dt="2025-09-06T14:49:54.928" v="2206" actId="729"/>
        <pc:sldMkLst>
          <pc:docMk/>
          <pc:sldMk cId="1856992213" sldId="296"/>
        </pc:sldMkLst>
      </pc:sldChg>
      <pc:sldChg chg="mod modShow">
        <pc:chgData name="Muhammad Ashraf Gondal" userId="774cbc70-5d26-454a-b932-9f3b504957aa" providerId="ADAL" clId="{FFC5A2DC-DC42-4B8A-84F0-6C5FAF44C4AB}" dt="2025-09-06T14:49:51.350" v="2205" actId="729"/>
        <pc:sldMkLst>
          <pc:docMk/>
          <pc:sldMk cId="3885357416" sldId="297"/>
        </pc:sldMkLst>
      </pc:sldChg>
      <pc:sldChg chg="mod modShow">
        <pc:chgData name="Muhammad Ashraf Gondal" userId="774cbc70-5d26-454a-b932-9f3b504957aa" providerId="ADAL" clId="{FFC5A2DC-DC42-4B8A-84F0-6C5FAF44C4AB}" dt="2025-09-06T14:49:45.838" v="2204" actId="729"/>
        <pc:sldMkLst>
          <pc:docMk/>
          <pc:sldMk cId="3795619065" sldId="298"/>
        </pc:sldMkLst>
      </pc:sldChg>
      <pc:sldChg chg="addSp modSp mod modShow">
        <pc:chgData name="Muhammad Ashraf Gondal" userId="774cbc70-5d26-454a-b932-9f3b504957aa" providerId="ADAL" clId="{FFC5A2DC-DC42-4B8A-84F0-6C5FAF44C4AB}" dt="2025-09-07T13:34:28.321" v="2213" actId="729"/>
        <pc:sldMkLst>
          <pc:docMk/>
          <pc:sldMk cId="2093304065" sldId="299"/>
        </pc:sldMkLst>
        <pc:spChg chg="add mod">
          <ac:chgData name="Muhammad Ashraf Gondal" userId="774cbc70-5d26-454a-b932-9f3b504957aa" providerId="ADAL" clId="{FFC5A2DC-DC42-4B8A-84F0-6C5FAF44C4AB}" dt="2025-09-05T13:51:21.932" v="683" actId="14100"/>
          <ac:spMkLst>
            <pc:docMk/>
            <pc:sldMk cId="2093304065" sldId="299"/>
            <ac:spMk id="6" creationId="{6513A6C5-9678-7140-0671-BD8BCAF48FBB}"/>
          </ac:spMkLst>
        </pc:spChg>
      </pc:sldChg>
      <pc:sldChg chg="modSp del mod">
        <pc:chgData name="Muhammad Ashraf Gondal" userId="774cbc70-5d26-454a-b932-9f3b504957aa" providerId="ADAL" clId="{FFC5A2DC-DC42-4B8A-84F0-6C5FAF44C4AB}" dt="2025-09-05T13:51:26.541" v="684" actId="47"/>
        <pc:sldMkLst>
          <pc:docMk/>
          <pc:sldMk cId="2622433120" sldId="300"/>
        </pc:sldMkLst>
      </pc:sldChg>
      <pc:sldChg chg="mod modShow">
        <pc:chgData name="Muhammad Ashraf Gondal" userId="774cbc70-5d26-454a-b932-9f3b504957aa" providerId="ADAL" clId="{FFC5A2DC-DC42-4B8A-84F0-6C5FAF44C4AB}" dt="2025-09-07T13:34:32.191" v="2214" actId="729"/>
        <pc:sldMkLst>
          <pc:docMk/>
          <pc:sldMk cId="2409478614" sldId="301"/>
        </pc:sldMkLst>
      </pc:sldChg>
      <pc:sldChg chg="mod modShow">
        <pc:chgData name="Muhammad Ashraf Gondal" userId="774cbc70-5d26-454a-b932-9f3b504957aa" providerId="ADAL" clId="{FFC5A2DC-DC42-4B8A-84F0-6C5FAF44C4AB}" dt="2025-09-07T13:34:38.828" v="2215" actId="729"/>
        <pc:sldMkLst>
          <pc:docMk/>
          <pc:sldMk cId="1743230806" sldId="302"/>
        </pc:sldMkLst>
      </pc:sldChg>
      <pc:sldChg chg="mod modShow">
        <pc:chgData name="Muhammad Ashraf Gondal" userId="774cbc70-5d26-454a-b932-9f3b504957aa" providerId="ADAL" clId="{FFC5A2DC-DC42-4B8A-84F0-6C5FAF44C4AB}" dt="2025-09-07T13:34:50.770" v="2216" actId="729"/>
        <pc:sldMkLst>
          <pc:docMk/>
          <pc:sldMk cId="1614318024" sldId="303"/>
        </pc:sldMkLst>
      </pc:sldChg>
      <pc:sldChg chg="mod modShow">
        <pc:chgData name="Muhammad Ashraf Gondal" userId="774cbc70-5d26-454a-b932-9f3b504957aa" providerId="ADAL" clId="{FFC5A2DC-DC42-4B8A-84F0-6C5FAF44C4AB}" dt="2025-09-07T13:35:01.772" v="2217" actId="729"/>
        <pc:sldMkLst>
          <pc:docMk/>
          <pc:sldMk cId="886561666" sldId="304"/>
        </pc:sldMkLst>
      </pc:sldChg>
      <pc:sldChg chg="mod modShow">
        <pc:chgData name="Muhammad Ashraf Gondal" userId="774cbc70-5d26-454a-b932-9f3b504957aa" providerId="ADAL" clId="{FFC5A2DC-DC42-4B8A-84F0-6C5FAF44C4AB}" dt="2025-09-07T13:35:51.970" v="2219" actId="729"/>
        <pc:sldMkLst>
          <pc:docMk/>
          <pc:sldMk cId="460305754" sldId="305"/>
        </pc:sldMkLst>
      </pc:sldChg>
      <pc:sldChg chg="mod modShow">
        <pc:chgData name="Muhammad Ashraf Gondal" userId="774cbc70-5d26-454a-b932-9f3b504957aa" providerId="ADAL" clId="{FFC5A2DC-DC42-4B8A-84F0-6C5FAF44C4AB}" dt="2025-09-07T13:36:01.419" v="2220" actId="729"/>
        <pc:sldMkLst>
          <pc:docMk/>
          <pc:sldMk cId="741332071" sldId="306"/>
        </pc:sldMkLst>
      </pc:sldChg>
      <pc:sldChg chg="mod modShow">
        <pc:chgData name="Muhammad Ashraf Gondal" userId="774cbc70-5d26-454a-b932-9f3b504957aa" providerId="ADAL" clId="{FFC5A2DC-DC42-4B8A-84F0-6C5FAF44C4AB}" dt="2025-09-07T13:36:05.564" v="2221" actId="729"/>
        <pc:sldMkLst>
          <pc:docMk/>
          <pc:sldMk cId="1033495895" sldId="307"/>
        </pc:sldMkLst>
      </pc:sldChg>
      <pc:sldChg chg="mod modShow">
        <pc:chgData name="Muhammad Ashraf Gondal" userId="774cbc70-5d26-454a-b932-9f3b504957aa" providerId="ADAL" clId="{FFC5A2DC-DC42-4B8A-84F0-6C5FAF44C4AB}" dt="2025-09-07T13:36:28.424" v="2222" actId="729"/>
        <pc:sldMkLst>
          <pc:docMk/>
          <pc:sldMk cId="914907768" sldId="308"/>
        </pc:sldMkLst>
      </pc:sldChg>
      <pc:sldChg chg="mod modShow">
        <pc:chgData name="Muhammad Ashraf Gondal" userId="774cbc70-5d26-454a-b932-9f3b504957aa" providerId="ADAL" clId="{FFC5A2DC-DC42-4B8A-84F0-6C5FAF44C4AB}" dt="2025-09-07T13:36:32.168" v="2224" actId="729"/>
        <pc:sldMkLst>
          <pc:docMk/>
          <pc:sldMk cId="2370727477" sldId="309"/>
        </pc:sldMkLst>
      </pc:sldChg>
      <pc:sldChg chg="mod modShow">
        <pc:chgData name="Muhammad Ashraf Gondal" userId="774cbc70-5d26-454a-b932-9f3b504957aa" providerId="ADAL" clId="{FFC5A2DC-DC42-4B8A-84F0-6C5FAF44C4AB}" dt="2025-09-07T13:36:47.771" v="2225" actId="729"/>
        <pc:sldMkLst>
          <pc:docMk/>
          <pc:sldMk cId="1435931034" sldId="310"/>
        </pc:sldMkLst>
      </pc:sldChg>
      <pc:sldChg chg="mod modShow">
        <pc:chgData name="Muhammad Ashraf Gondal" userId="774cbc70-5d26-454a-b932-9f3b504957aa" providerId="ADAL" clId="{FFC5A2DC-DC42-4B8A-84F0-6C5FAF44C4AB}" dt="2025-09-07T13:37:07.488" v="2226" actId="729"/>
        <pc:sldMkLst>
          <pc:docMk/>
          <pc:sldMk cId="991457955" sldId="311"/>
        </pc:sldMkLst>
      </pc:sldChg>
      <pc:sldChg chg="mod modShow">
        <pc:chgData name="Muhammad Ashraf Gondal" userId="774cbc70-5d26-454a-b932-9f3b504957aa" providerId="ADAL" clId="{FFC5A2DC-DC42-4B8A-84F0-6C5FAF44C4AB}" dt="2025-09-07T13:37:18.658" v="2227" actId="729"/>
        <pc:sldMkLst>
          <pc:docMk/>
          <pc:sldMk cId="3796074615" sldId="312"/>
        </pc:sldMkLst>
      </pc:sldChg>
      <pc:sldChg chg="addSp modSp mod">
        <pc:chgData name="Muhammad Ashraf Gondal" userId="774cbc70-5d26-454a-b932-9f3b504957aa" providerId="ADAL" clId="{FFC5A2DC-DC42-4B8A-84F0-6C5FAF44C4AB}" dt="2025-09-05T13:49:39.340" v="678" actId="20577"/>
        <pc:sldMkLst>
          <pc:docMk/>
          <pc:sldMk cId="3172623352" sldId="316"/>
        </pc:sldMkLst>
        <pc:spChg chg="mod">
          <ac:chgData name="Muhammad Ashraf Gondal" userId="774cbc70-5d26-454a-b932-9f3b504957aa" providerId="ADAL" clId="{FFC5A2DC-DC42-4B8A-84F0-6C5FAF44C4AB}" dt="2025-09-05T13:49:39.340" v="678" actId="20577"/>
          <ac:spMkLst>
            <pc:docMk/>
            <pc:sldMk cId="3172623352" sldId="316"/>
            <ac:spMk id="2" creationId="{00000000-0000-0000-0000-000000000000}"/>
          </ac:spMkLst>
        </pc:spChg>
        <pc:spChg chg="mod">
          <ac:chgData name="Muhammad Ashraf Gondal" userId="774cbc70-5d26-454a-b932-9f3b504957aa" providerId="ADAL" clId="{FFC5A2DC-DC42-4B8A-84F0-6C5FAF44C4AB}" dt="2025-09-05T13:47:02.264" v="631" actId="20577"/>
          <ac:spMkLst>
            <pc:docMk/>
            <pc:sldMk cId="3172623352" sldId="316"/>
            <ac:spMk id="4" creationId="{00000000-0000-0000-0000-000000000000}"/>
          </ac:spMkLst>
        </pc:spChg>
        <pc:picChg chg="add mod">
          <ac:chgData name="Muhammad Ashraf Gondal" userId="774cbc70-5d26-454a-b932-9f3b504957aa" providerId="ADAL" clId="{FFC5A2DC-DC42-4B8A-84F0-6C5FAF44C4AB}" dt="2025-09-05T13:47:10.374" v="633" actId="1076"/>
          <ac:picMkLst>
            <pc:docMk/>
            <pc:sldMk cId="3172623352" sldId="316"/>
            <ac:picMk id="7" creationId="{12E09E77-06EA-C3E9-F888-637E3395DE86}"/>
          </ac:picMkLst>
        </pc:picChg>
      </pc:sldChg>
      <pc:sldChg chg="addSp delSp modSp mod">
        <pc:chgData name="Muhammad Ashraf Gondal" userId="774cbc70-5d26-454a-b932-9f3b504957aa" providerId="ADAL" clId="{FFC5A2DC-DC42-4B8A-84F0-6C5FAF44C4AB}" dt="2025-09-05T13:48:42.651" v="648" actId="1076"/>
        <pc:sldMkLst>
          <pc:docMk/>
          <pc:sldMk cId="2201116223" sldId="317"/>
        </pc:sldMkLst>
        <pc:spChg chg="mod">
          <ac:chgData name="Muhammad Ashraf Gondal" userId="774cbc70-5d26-454a-b932-9f3b504957aa" providerId="ADAL" clId="{FFC5A2DC-DC42-4B8A-84F0-6C5FAF44C4AB}" dt="2025-09-05T13:48:42.651" v="648" actId="1076"/>
          <ac:spMkLst>
            <pc:docMk/>
            <pc:sldMk cId="2201116223" sldId="317"/>
            <ac:spMk id="12" creationId="{00000000-0000-0000-0000-000000000000}"/>
          </ac:spMkLst>
        </pc:spChg>
        <pc:picChg chg="add mod">
          <ac:chgData name="Muhammad Ashraf Gondal" userId="774cbc70-5d26-454a-b932-9f3b504957aa" providerId="ADAL" clId="{FFC5A2DC-DC42-4B8A-84F0-6C5FAF44C4AB}" dt="2025-09-05T13:48:04.957" v="640" actId="1076"/>
          <ac:picMkLst>
            <pc:docMk/>
            <pc:sldMk cId="2201116223" sldId="317"/>
            <ac:picMk id="15" creationId="{D1EDB728-A4B4-7E02-9630-0C9978B14819}"/>
          </ac:picMkLst>
        </pc:picChg>
      </pc:sldChg>
      <pc:sldChg chg="modSp mod">
        <pc:chgData name="Muhammad Ashraf Gondal" userId="774cbc70-5d26-454a-b932-9f3b504957aa" providerId="ADAL" clId="{FFC5A2DC-DC42-4B8A-84F0-6C5FAF44C4AB}" dt="2025-09-07T13:40:05.202" v="2231" actId="1076"/>
        <pc:sldMkLst>
          <pc:docMk/>
          <pc:sldMk cId="2206627997" sldId="415"/>
        </pc:sldMkLst>
        <pc:spChg chg="mod">
          <ac:chgData name="Muhammad Ashraf Gondal" userId="774cbc70-5d26-454a-b932-9f3b504957aa" providerId="ADAL" clId="{FFC5A2DC-DC42-4B8A-84F0-6C5FAF44C4AB}" dt="2025-09-07T13:40:05.202" v="2231" actId="1076"/>
          <ac:spMkLst>
            <pc:docMk/>
            <pc:sldMk cId="2206627997" sldId="415"/>
            <ac:spMk id="4" creationId="{1F5C46F8-8EB7-3CAA-9EF4-165D4ED3650E}"/>
          </ac:spMkLst>
        </pc:spChg>
      </pc:sldChg>
      <pc:sldChg chg="addSp delSp modSp new mod chgLayout">
        <pc:chgData name="Muhammad Ashraf Gondal" userId="774cbc70-5d26-454a-b932-9f3b504957aa" providerId="ADAL" clId="{FFC5A2DC-DC42-4B8A-84F0-6C5FAF44C4AB}" dt="2025-09-06T13:37:26.526" v="1878" actId="14100"/>
        <pc:sldMkLst>
          <pc:docMk/>
          <pc:sldMk cId="2573816107" sldId="416"/>
        </pc:sldMkLst>
        <pc:picChg chg="add mod">
          <ac:chgData name="Muhammad Ashraf Gondal" userId="774cbc70-5d26-454a-b932-9f3b504957aa" providerId="ADAL" clId="{FFC5A2DC-DC42-4B8A-84F0-6C5FAF44C4AB}" dt="2025-09-06T13:37:26.526" v="1878" actId="14100"/>
          <ac:picMkLst>
            <pc:docMk/>
            <pc:sldMk cId="2573816107" sldId="416"/>
            <ac:picMk id="5" creationId="{F2F497F3-8F15-6F6E-9220-8BD9A9F02F30}"/>
          </ac:picMkLst>
        </pc:picChg>
      </pc:sldChg>
      <pc:sldChg chg="addSp delSp modSp new mod setBg">
        <pc:chgData name="Muhammad Ashraf Gondal" userId="774cbc70-5d26-454a-b932-9f3b504957aa" providerId="ADAL" clId="{FFC5A2DC-DC42-4B8A-84F0-6C5FAF44C4AB}" dt="2025-09-06T12:24:07.820" v="1545" actId="14100"/>
        <pc:sldMkLst>
          <pc:docMk/>
          <pc:sldMk cId="607072716" sldId="417"/>
        </pc:sldMkLst>
        <pc:spChg chg="add">
          <ac:chgData name="Muhammad Ashraf Gondal" userId="774cbc70-5d26-454a-b932-9f3b504957aa" providerId="ADAL" clId="{FFC5A2DC-DC42-4B8A-84F0-6C5FAF44C4AB}" dt="2025-09-06T12:12:36.060" v="1529" actId="26606"/>
          <ac:spMkLst>
            <pc:docMk/>
            <pc:sldMk cId="607072716" sldId="417"/>
            <ac:spMk id="8" creationId="{42A4FC2C-047E-45A5-965D-8E1E3BF09BC6}"/>
          </ac:spMkLst>
        </pc:spChg>
        <pc:picChg chg="add mod">
          <ac:chgData name="Muhammad Ashraf Gondal" userId="774cbc70-5d26-454a-b932-9f3b504957aa" providerId="ADAL" clId="{FFC5A2DC-DC42-4B8A-84F0-6C5FAF44C4AB}" dt="2025-09-06T12:23:56.107" v="1541" actId="1076"/>
          <ac:picMkLst>
            <pc:docMk/>
            <pc:sldMk cId="607072716" sldId="417"/>
            <ac:picMk id="5" creationId="{1013FE58-5B7E-A634-44B0-6E7720E5B6A0}"/>
          </ac:picMkLst>
        </pc:picChg>
        <pc:picChg chg="add mod">
          <ac:chgData name="Muhammad Ashraf Gondal" userId="774cbc70-5d26-454a-b932-9f3b504957aa" providerId="ADAL" clId="{FFC5A2DC-DC42-4B8A-84F0-6C5FAF44C4AB}" dt="2025-09-06T12:24:07.820" v="1545" actId="14100"/>
          <ac:picMkLst>
            <pc:docMk/>
            <pc:sldMk cId="607072716" sldId="417"/>
            <ac:picMk id="7" creationId="{67F813F6-5530-4C42-39EF-99818B5B8FBC}"/>
          </ac:picMkLst>
        </pc:picChg>
      </pc:sldChg>
      <pc:sldChg chg="addSp delSp modSp new mod">
        <pc:chgData name="Muhammad Ashraf Gondal" userId="774cbc70-5d26-454a-b932-9f3b504957aa" providerId="ADAL" clId="{FFC5A2DC-DC42-4B8A-84F0-6C5FAF44C4AB}" dt="2025-09-06T12:26:34.516" v="1559" actId="14100"/>
        <pc:sldMkLst>
          <pc:docMk/>
          <pc:sldMk cId="2951688971" sldId="418"/>
        </pc:sldMkLst>
        <pc:picChg chg="add mod">
          <ac:chgData name="Muhammad Ashraf Gondal" userId="774cbc70-5d26-454a-b932-9f3b504957aa" providerId="ADAL" clId="{FFC5A2DC-DC42-4B8A-84F0-6C5FAF44C4AB}" dt="2025-09-06T12:26:34.516" v="1559" actId="14100"/>
          <ac:picMkLst>
            <pc:docMk/>
            <pc:sldMk cId="2951688971" sldId="418"/>
            <ac:picMk id="5" creationId="{9D4B1C3C-C46C-7B17-F1A3-667EB35068CC}"/>
          </ac:picMkLst>
        </pc:picChg>
      </pc:sldChg>
      <pc:sldChg chg="addSp delSp modSp new mod">
        <pc:chgData name="Muhammad Ashraf Gondal" userId="774cbc70-5d26-454a-b932-9f3b504957aa" providerId="ADAL" clId="{FFC5A2DC-DC42-4B8A-84F0-6C5FAF44C4AB}" dt="2025-09-06T14:00:19.602" v="1987" actId="20577"/>
        <pc:sldMkLst>
          <pc:docMk/>
          <pc:sldMk cId="4049373249" sldId="419"/>
        </pc:sldMkLst>
        <pc:spChg chg="add mod">
          <ac:chgData name="Muhammad Ashraf Gondal" userId="774cbc70-5d26-454a-b932-9f3b504957aa" providerId="ADAL" clId="{FFC5A2DC-DC42-4B8A-84F0-6C5FAF44C4AB}" dt="2025-09-06T14:00:19.602" v="1987" actId="20577"/>
          <ac:spMkLst>
            <pc:docMk/>
            <pc:sldMk cId="4049373249" sldId="419"/>
            <ac:spMk id="7" creationId="{082C9A62-7615-692D-EAAB-B6F504B5743F}"/>
          </ac:spMkLst>
        </pc:spChg>
        <pc:picChg chg="add mod">
          <ac:chgData name="Muhammad Ashraf Gondal" userId="774cbc70-5d26-454a-b932-9f3b504957aa" providerId="ADAL" clId="{FFC5A2DC-DC42-4B8A-84F0-6C5FAF44C4AB}" dt="2025-09-06T12:31:52.866" v="1568" actId="1076"/>
          <ac:picMkLst>
            <pc:docMk/>
            <pc:sldMk cId="4049373249" sldId="419"/>
            <ac:picMk id="4" creationId="{1683A938-998B-2640-0AC9-F2A8AECD659F}"/>
          </ac:picMkLst>
        </pc:picChg>
      </pc:sldChg>
      <pc:sldChg chg="modSp new">
        <pc:chgData name="Muhammad Ashraf Gondal" userId="774cbc70-5d26-454a-b932-9f3b504957aa" providerId="ADAL" clId="{FFC5A2DC-DC42-4B8A-84F0-6C5FAF44C4AB}" dt="2025-09-07T09:05:13.499" v="2209"/>
        <pc:sldMkLst>
          <pc:docMk/>
          <pc:sldMk cId="1233011366" sldId="420"/>
        </pc:sldMkLst>
        <pc:spChg chg="mod">
          <ac:chgData name="Muhammad Ashraf Gondal" userId="774cbc70-5d26-454a-b932-9f3b504957aa" providerId="ADAL" clId="{FFC5A2DC-DC42-4B8A-84F0-6C5FAF44C4AB}" dt="2025-09-07T09:05:13.499" v="2209"/>
          <ac:spMkLst>
            <pc:docMk/>
            <pc:sldMk cId="1233011366" sldId="420"/>
            <ac:spMk id="2" creationId="{CF241DB8-D2FB-7354-20EE-1C85A93DD33A}"/>
          </ac:spMkLst>
        </pc:spChg>
      </pc:sldChg>
      <pc:sldChg chg="addSp delSp modSp new mod">
        <pc:chgData name="Muhammad Ashraf Gondal" userId="774cbc70-5d26-454a-b932-9f3b504957aa" providerId="ADAL" clId="{FFC5A2DC-DC42-4B8A-84F0-6C5FAF44C4AB}" dt="2025-09-08T02:05:28.505" v="2252" actId="14100"/>
        <pc:sldMkLst>
          <pc:docMk/>
          <pc:sldMk cId="4122362944" sldId="421"/>
        </pc:sldMkLst>
        <pc:spChg chg="del mod">
          <ac:chgData name="Muhammad Ashraf Gondal" userId="774cbc70-5d26-454a-b932-9f3b504957aa" providerId="ADAL" clId="{FFC5A2DC-DC42-4B8A-84F0-6C5FAF44C4AB}" dt="2025-09-08T02:05:03.424" v="2247" actId="478"/>
          <ac:spMkLst>
            <pc:docMk/>
            <pc:sldMk cId="4122362944" sldId="421"/>
            <ac:spMk id="2" creationId="{3EE2697E-2107-7EDE-50F5-9EE09805896B}"/>
          </ac:spMkLst>
        </pc:spChg>
        <pc:spChg chg="del">
          <ac:chgData name="Muhammad Ashraf Gondal" userId="774cbc70-5d26-454a-b932-9f3b504957aa" providerId="ADAL" clId="{FFC5A2DC-DC42-4B8A-84F0-6C5FAF44C4AB}" dt="2025-09-08T02:05:11.031" v="2249" actId="478"/>
          <ac:spMkLst>
            <pc:docMk/>
            <pc:sldMk cId="4122362944" sldId="421"/>
            <ac:spMk id="3" creationId="{C425EE8E-868F-41A3-B731-60624D990948}"/>
          </ac:spMkLst>
        </pc:spChg>
        <pc:spChg chg="add del mod">
          <ac:chgData name="Muhammad Ashraf Gondal" userId="774cbc70-5d26-454a-b932-9f3b504957aa" providerId="ADAL" clId="{FFC5A2DC-DC42-4B8A-84F0-6C5FAF44C4AB}" dt="2025-09-08T02:05:06.875" v="2248" actId="478"/>
          <ac:spMkLst>
            <pc:docMk/>
            <pc:sldMk cId="4122362944" sldId="421"/>
            <ac:spMk id="7" creationId="{6AAE6568-9E3F-597E-7FB0-74B616811C99}"/>
          </ac:spMkLst>
        </pc:spChg>
        <pc:picChg chg="add mod">
          <ac:chgData name="Muhammad Ashraf Gondal" userId="774cbc70-5d26-454a-b932-9f3b504957aa" providerId="ADAL" clId="{FFC5A2DC-DC42-4B8A-84F0-6C5FAF44C4AB}" dt="2025-09-08T02:05:28.505" v="2252" actId="14100"/>
          <ac:picMkLst>
            <pc:docMk/>
            <pc:sldMk cId="4122362944" sldId="421"/>
            <ac:picMk id="5" creationId="{43853E4D-CF5D-3BAE-091E-768A0A0739AE}"/>
          </ac:picMkLst>
        </pc:picChg>
      </pc:sldChg>
      <pc:sldChg chg="addSp delSp modSp new mod setBg">
        <pc:chgData name="Muhammad Ashraf Gondal" userId="774cbc70-5d26-454a-b932-9f3b504957aa" providerId="ADAL" clId="{FFC5A2DC-DC42-4B8A-84F0-6C5FAF44C4AB}" dt="2025-09-08T02:09:52" v="2271" actId="14100"/>
        <pc:sldMkLst>
          <pc:docMk/>
          <pc:sldMk cId="204112687" sldId="422"/>
        </pc:sldMkLst>
        <pc:spChg chg="del">
          <ac:chgData name="Muhammad Ashraf Gondal" userId="774cbc70-5d26-454a-b932-9f3b504957aa" providerId="ADAL" clId="{FFC5A2DC-DC42-4B8A-84F0-6C5FAF44C4AB}" dt="2025-09-08T02:07:22.787" v="2256" actId="478"/>
          <ac:spMkLst>
            <pc:docMk/>
            <pc:sldMk cId="204112687" sldId="422"/>
            <ac:spMk id="2" creationId="{614F41D0-FCCE-D6B8-16BE-732B06D4745B}"/>
          </ac:spMkLst>
        </pc:spChg>
        <pc:spChg chg="del mod">
          <ac:chgData name="Muhammad Ashraf Gondal" userId="774cbc70-5d26-454a-b932-9f3b504957aa" providerId="ADAL" clId="{FFC5A2DC-DC42-4B8A-84F0-6C5FAF44C4AB}" dt="2025-09-08T02:07:32.841" v="2258" actId="478"/>
          <ac:spMkLst>
            <pc:docMk/>
            <pc:sldMk cId="204112687" sldId="422"/>
            <ac:spMk id="3" creationId="{3730A7CC-3E00-876D-0DC9-4C65F846E570}"/>
          </ac:spMkLst>
        </pc:spChg>
        <pc:spChg chg="add del">
          <ac:chgData name="Muhammad Ashraf Gondal" userId="774cbc70-5d26-454a-b932-9f3b504957aa" providerId="ADAL" clId="{FFC5A2DC-DC42-4B8A-84F0-6C5FAF44C4AB}" dt="2025-09-08T02:08:06.965" v="2263" actId="26606"/>
          <ac:spMkLst>
            <pc:docMk/>
            <pc:sldMk cId="204112687" sldId="422"/>
            <ac:spMk id="10" creationId="{42A4FC2C-047E-45A5-965D-8E1E3BF09BC6}"/>
          </ac:spMkLst>
        </pc:spChg>
        <pc:spChg chg="add del">
          <ac:chgData name="Muhammad Ashraf Gondal" userId="774cbc70-5d26-454a-b932-9f3b504957aa" providerId="ADAL" clId="{FFC5A2DC-DC42-4B8A-84F0-6C5FAF44C4AB}" dt="2025-09-08T02:09:27.645" v="2265" actId="26606"/>
          <ac:spMkLst>
            <pc:docMk/>
            <pc:sldMk cId="204112687" sldId="422"/>
            <ac:spMk id="12" creationId="{83C98ABE-055B-441F-B07E-44F97F083C39}"/>
          </ac:spMkLst>
        </pc:spChg>
        <pc:spChg chg="add del">
          <ac:chgData name="Muhammad Ashraf Gondal" userId="774cbc70-5d26-454a-b932-9f3b504957aa" providerId="ADAL" clId="{FFC5A2DC-DC42-4B8A-84F0-6C5FAF44C4AB}" dt="2025-09-08T02:09:27.645" v="2265" actId="26606"/>
          <ac:spMkLst>
            <pc:docMk/>
            <pc:sldMk cId="204112687" sldId="422"/>
            <ac:spMk id="13" creationId="{F3060C83-F051-4F0E-ABAD-AA0DFC48B218}"/>
          </ac:spMkLst>
        </pc:spChg>
        <pc:spChg chg="add del">
          <ac:chgData name="Muhammad Ashraf Gondal" userId="774cbc70-5d26-454a-b932-9f3b504957aa" providerId="ADAL" clId="{FFC5A2DC-DC42-4B8A-84F0-6C5FAF44C4AB}" dt="2025-09-08T02:09:27.645" v="2265" actId="26606"/>
          <ac:spMkLst>
            <pc:docMk/>
            <pc:sldMk cId="204112687" sldId="422"/>
            <ac:spMk id="14" creationId="{29FDB030-9B49-4CED-8CCD-4D99382388AC}"/>
          </ac:spMkLst>
        </pc:spChg>
        <pc:spChg chg="add del">
          <ac:chgData name="Muhammad Ashraf Gondal" userId="774cbc70-5d26-454a-b932-9f3b504957aa" providerId="ADAL" clId="{FFC5A2DC-DC42-4B8A-84F0-6C5FAF44C4AB}" dt="2025-09-08T02:09:27.645" v="2265" actId="26606"/>
          <ac:spMkLst>
            <pc:docMk/>
            <pc:sldMk cId="204112687" sldId="422"/>
            <ac:spMk id="16" creationId="{3783CA14-24A1-485C-8B30-D6A5D87987AD}"/>
          </ac:spMkLst>
        </pc:spChg>
        <pc:spChg chg="add del">
          <ac:chgData name="Muhammad Ashraf Gondal" userId="774cbc70-5d26-454a-b932-9f3b504957aa" providerId="ADAL" clId="{FFC5A2DC-DC42-4B8A-84F0-6C5FAF44C4AB}" dt="2025-09-08T02:09:27.645" v="2265" actId="26606"/>
          <ac:spMkLst>
            <pc:docMk/>
            <pc:sldMk cId="204112687" sldId="422"/>
            <ac:spMk id="18" creationId="{9A97C86A-04D6-40F7-AE84-31AB43E6A846}"/>
          </ac:spMkLst>
        </pc:spChg>
        <pc:spChg chg="add del">
          <ac:chgData name="Muhammad Ashraf Gondal" userId="774cbc70-5d26-454a-b932-9f3b504957aa" providerId="ADAL" clId="{FFC5A2DC-DC42-4B8A-84F0-6C5FAF44C4AB}" dt="2025-09-08T02:09:27.645" v="2265" actId="26606"/>
          <ac:spMkLst>
            <pc:docMk/>
            <pc:sldMk cId="204112687" sldId="422"/>
            <ac:spMk id="20" creationId="{FF9F2414-84E8-453E-B1F3-389FDE8192D9}"/>
          </ac:spMkLst>
        </pc:spChg>
        <pc:spChg chg="add del">
          <ac:chgData name="Muhammad Ashraf Gondal" userId="774cbc70-5d26-454a-b932-9f3b504957aa" providerId="ADAL" clId="{FFC5A2DC-DC42-4B8A-84F0-6C5FAF44C4AB}" dt="2025-09-08T02:09:27.645" v="2265" actId="26606"/>
          <ac:spMkLst>
            <pc:docMk/>
            <pc:sldMk cId="204112687" sldId="422"/>
            <ac:spMk id="22" creationId="{3ECA69A1-7536-43AC-85EF-C7106179F5ED}"/>
          </ac:spMkLst>
        </pc:spChg>
        <pc:picChg chg="add mod">
          <ac:chgData name="Muhammad Ashraf Gondal" userId="774cbc70-5d26-454a-b932-9f3b504957aa" providerId="ADAL" clId="{FFC5A2DC-DC42-4B8A-84F0-6C5FAF44C4AB}" dt="2025-09-08T02:09:39.900" v="2268" actId="1076"/>
          <ac:picMkLst>
            <pc:docMk/>
            <pc:sldMk cId="204112687" sldId="422"/>
            <ac:picMk id="5" creationId="{A245E30C-1B8D-56C5-28B7-2016B01DC931}"/>
          </ac:picMkLst>
        </pc:picChg>
        <pc:picChg chg="add mod">
          <ac:chgData name="Muhammad Ashraf Gondal" userId="774cbc70-5d26-454a-b932-9f3b504957aa" providerId="ADAL" clId="{FFC5A2DC-DC42-4B8A-84F0-6C5FAF44C4AB}" dt="2025-09-08T02:09:52" v="2271" actId="14100"/>
          <ac:picMkLst>
            <pc:docMk/>
            <pc:sldMk cId="204112687" sldId="422"/>
            <ac:picMk id="7" creationId="{0B14FCD6-6691-9C8D-0E82-8AD72F2037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72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29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41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204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83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199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22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541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52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74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44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43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670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929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321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915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364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776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725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478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418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64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882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973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62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172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479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524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065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617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177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8107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74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276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5802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132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260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460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917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3931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8759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4069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7345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94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3932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8027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9148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6290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6364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1680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097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7763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63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5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72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56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78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7089" y="2205868"/>
            <a:ext cx="9416415" cy="71755"/>
          </a:xfrm>
          <a:custGeom>
            <a:avLst/>
            <a:gdLst/>
            <a:ahLst/>
            <a:cxnLst/>
            <a:rect l="l" t="t" r="r" b="b"/>
            <a:pathLst>
              <a:path w="9416415" h="71755">
                <a:moveTo>
                  <a:pt x="0" y="71627"/>
                </a:moveTo>
                <a:lnTo>
                  <a:pt x="9416155" y="71627"/>
                </a:lnTo>
                <a:lnTo>
                  <a:pt x="9416155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3775" y="3891665"/>
            <a:ext cx="5963285" cy="71755"/>
          </a:xfrm>
          <a:custGeom>
            <a:avLst/>
            <a:gdLst/>
            <a:ahLst/>
            <a:cxnLst/>
            <a:rect l="l" t="t" r="r" b="b"/>
            <a:pathLst>
              <a:path w="5963284" h="71754">
                <a:moveTo>
                  <a:pt x="0" y="71627"/>
                </a:moveTo>
                <a:lnTo>
                  <a:pt x="5962771" y="71627"/>
                </a:lnTo>
                <a:lnTo>
                  <a:pt x="5962771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5400" y="838200"/>
            <a:ext cx="9436100" cy="450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72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1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9</a:t>
            </a:r>
            <a:r>
              <a:rPr sz="8700" b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10" dirty="0">
                <a:solidFill>
                  <a:srgbClr val="0000FF"/>
                </a:solidFill>
                <a:latin typeface="Calibri"/>
                <a:cs typeface="Calibri"/>
              </a:rPr>
              <a:t>Coherence</a:t>
            </a:r>
            <a:r>
              <a:rPr sz="87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5" dirty="0">
                <a:solidFill>
                  <a:srgbClr val="0000FF"/>
                </a:solidFill>
                <a:latin typeface="Calibri"/>
                <a:cs typeface="Calibri"/>
              </a:rPr>
              <a:t>Propertie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8700" b="1" spc="-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8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Radia</a:t>
            </a:r>
            <a:r>
              <a:rPr sz="8700" b="1" spc="-5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8700" b="1" spc="-30" dirty="0">
                <a:solidFill>
                  <a:srgbClr val="0000FF"/>
                </a:solidFill>
                <a:latin typeface="Calibri"/>
                <a:cs typeface="Calibri"/>
              </a:rPr>
              <a:t>io</a:t>
            </a:r>
            <a:r>
              <a:rPr sz="8700" b="1" spc="-5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8700" b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35" dirty="0">
                <a:solidFill>
                  <a:srgbClr val="0000FF"/>
                </a:solidFill>
                <a:latin typeface="Calibri"/>
                <a:cs typeface="Calibri"/>
              </a:rPr>
              <a:t>Fields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40173" y="5579053"/>
            <a:ext cx="7308850" cy="71755"/>
          </a:xfrm>
          <a:custGeom>
            <a:avLst/>
            <a:gdLst/>
            <a:ahLst/>
            <a:cxnLst/>
            <a:rect l="l" t="t" r="r" b="b"/>
            <a:pathLst>
              <a:path w="7308850" h="71754">
                <a:moveTo>
                  <a:pt x="0" y="71627"/>
                </a:moveTo>
                <a:lnTo>
                  <a:pt x="7308463" y="71627"/>
                </a:lnTo>
                <a:lnTo>
                  <a:pt x="7308463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43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9588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3:</a:t>
            </a:r>
            <a:r>
              <a:rPr spc="-25" dirty="0"/>
              <a:t> Pha</a:t>
            </a:r>
            <a:r>
              <a:rPr spc="-5" dirty="0"/>
              <a:t>s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0" dirty="0"/>
              <a:t>Accumu</a:t>
            </a:r>
            <a:r>
              <a:rPr spc="-5" dirty="0"/>
              <a:t>l</a:t>
            </a:r>
            <a:r>
              <a:rPr spc="-15" dirty="0"/>
              <a:t>ation</a:t>
            </a:r>
            <a:r>
              <a:rPr spc="-20" dirty="0"/>
              <a:t> </a:t>
            </a:r>
            <a:r>
              <a:rPr spc="-25" dirty="0"/>
              <a:t>A</a:t>
            </a:r>
            <a:r>
              <a:rPr dirty="0"/>
              <a:t>l</a:t>
            </a:r>
            <a:r>
              <a:rPr spc="-20" dirty="0"/>
              <a:t>ong </a:t>
            </a:r>
            <a:r>
              <a:rPr spc="-25" dirty="0"/>
              <a:t>Propagat</a:t>
            </a:r>
            <a:r>
              <a:rPr spc="0" dirty="0"/>
              <a:t>i</a:t>
            </a:r>
            <a:r>
              <a:rPr spc="-2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60921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element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5800" y="2619444"/>
            <a:ext cx="3296920" cy="101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5"/>
              </a:lnSpc>
              <a:tabLst>
                <a:tab pos="1442085" algn="l"/>
                <a:tab pos="1925320" algn="l"/>
              </a:tabLst>
            </a:pP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500" dirty="0">
                <a:latin typeface="Cambria Math"/>
                <a:cs typeface="Cambria Math"/>
              </a:rPr>
              <a:t>𝑟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𝜙</a:t>
            </a:r>
            <a:r>
              <a:rPr sz="3000" spc="382" baseline="-16666" dirty="0">
                <a:latin typeface="Cambria Math"/>
                <a:cs typeface="Cambria Math"/>
              </a:rPr>
              <a:t>𝑛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endParaRPr sz="2800">
              <a:latin typeface="Cambria Math"/>
              <a:cs typeface="Cambria Math"/>
            </a:endParaRPr>
          </a:p>
          <a:p>
            <a:pPr marR="777875" algn="r">
              <a:lnSpc>
                <a:spcPts val="2265"/>
              </a:lnSpc>
            </a:pPr>
            <a:r>
              <a:rPr sz="2000" dirty="0">
                <a:latin typeface="Cambria Math"/>
                <a:cs typeface="Cambria Math"/>
              </a:rPr>
              <a:t>⏟</a:t>
            </a:r>
            <a:endParaRPr sz="2000">
              <a:latin typeface="Cambria Math"/>
              <a:cs typeface="Cambria Math"/>
            </a:endParaRPr>
          </a:p>
          <a:p>
            <a:pPr marL="1569720" algn="ctr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latin typeface="Calibri"/>
                <a:cs typeface="Calibri"/>
              </a:rPr>
              <a:t>at so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rce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0747" y="2366460"/>
            <a:ext cx="126605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500" dirty="0">
                <a:latin typeface="Cambria Math"/>
                <a:cs typeface="Cambria Math"/>
              </a:rPr>
              <a:t>𝑟</a:t>
            </a:r>
            <a:r>
              <a:rPr sz="3000" baseline="-16666" dirty="0">
                <a:latin typeface="Calibri"/>
                <a:cs typeface="Calibri"/>
              </a:rPr>
              <a:t>n</a:t>
            </a:r>
          </a:p>
        </p:txBody>
      </p:sp>
      <p:sp>
        <p:nvSpPr>
          <p:cNvPr id="6" name="object 6"/>
          <p:cNvSpPr/>
          <p:nvPr/>
        </p:nvSpPr>
        <p:spPr>
          <a:xfrm>
            <a:off x="7433431" y="2823850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4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36411" y="2819400"/>
            <a:ext cx="1850389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294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 dirty="0">
              <a:latin typeface="Cambria Math"/>
              <a:cs typeface="Cambria Math"/>
            </a:endParaRPr>
          </a:p>
          <a:p>
            <a:pPr marL="12700" indent="831850">
              <a:lnSpc>
                <a:spcPts val="1980"/>
              </a:lnSpc>
            </a:pPr>
            <a:r>
              <a:rPr sz="2000" dirty="0">
                <a:latin typeface="Cambria Math"/>
                <a:cs typeface="Cambria Math"/>
              </a:rPr>
              <a:t>⏟</a:t>
            </a: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latin typeface="Calibri"/>
                <a:cs typeface="Calibri"/>
              </a:rPr>
              <a:t>propagat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4038663"/>
            <a:ext cx="975233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Import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1.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Propag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prop</a:t>
            </a:r>
            <a:r>
              <a:rPr sz="2800" spc="-10" dirty="0">
                <a:latin typeface="Calibri"/>
                <a:cs typeface="Calibri"/>
              </a:rPr>
              <a:t>ort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76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0" y="1471421"/>
            <a:ext cx="10985500" cy="2948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099"/>
              </a:lnSpc>
              <a:buFont typeface="Calibri"/>
              <a:buAutoNum type="arabicPeriod" startAt="2"/>
              <a:tabLst>
                <a:tab pos="419734" algn="l"/>
                <a:tab pos="1365885" algn="l"/>
                <a:tab pos="2501265" algn="l"/>
                <a:tab pos="3543935" algn="l"/>
                <a:tab pos="4296410" algn="l"/>
                <a:tab pos="4796155" algn="l"/>
                <a:tab pos="6069965" algn="l"/>
                <a:tab pos="7457440" algn="l"/>
                <a:tab pos="8665845" algn="l"/>
                <a:tab pos="9113520" algn="l"/>
              </a:tabLst>
            </a:pPr>
            <a:r>
              <a:rPr sz="2800" spc="-10" dirty="0">
                <a:latin typeface="Calibri"/>
                <a:cs typeface="Calibri"/>
              </a:rPr>
              <a:t>Init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615" baseline="-16666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random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(therm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source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constant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aser).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27099"/>
              </a:lnSpc>
              <a:spcBef>
                <a:spcPts val="905"/>
              </a:spcBef>
              <a:buFont typeface="Calibri"/>
              <a:buAutoNum type="arabicPeriod" startAt="2"/>
              <a:tabLst>
                <a:tab pos="564515" algn="l"/>
                <a:tab pos="2641600" algn="l"/>
                <a:tab pos="3216275" algn="l"/>
                <a:tab pos="3726815" algn="l"/>
                <a:tab pos="5047615" algn="l"/>
                <a:tab pos="6031865" algn="l"/>
                <a:tab pos="7623809" algn="l"/>
                <a:tab pos="8513445" algn="l"/>
                <a:tab pos="9093200" algn="l"/>
                <a:tab pos="9709785" algn="l"/>
              </a:tabLst>
            </a:pPr>
            <a:r>
              <a:rPr sz="2800" spc="-15" dirty="0">
                <a:latin typeface="Calibri"/>
                <a:cs typeface="Calibri"/>
              </a:rPr>
              <a:t>Interf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lang="en-US" sz="2800" spc="-3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such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contri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 dirty="0">
              <a:latin typeface="Calibri"/>
              <a:cs typeface="Calibri"/>
            </a:endParaRPr>
          </a:p>
          <a:p>
            <a:pPr marL="469900" marR="7620" lvl="1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  <a:tab pos="827405" algn="l"/>
                <a:tab pos="1845310" algn="l"/>
                <a:tab pos="3865245" algn="l"/>
                <a:tab pos="4495800" algn="l"/>
                <a:tab pos="5528945" algn="l"/>
                <a:tab pos="6601459" algn="l"/>
                <a:tab pos="6971665" algn="l"/>
                <a:tab pos="7673975" algn="l"/>
                <a:tab pos="858329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stab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time,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nterference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587687"/>
            <a:ext cx="934719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Next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8962" y="4612772"/>
            <a:ext cx="89674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92530" algn="l"/>
                <a:tab pos="2678430" algn="l"/>
                <a:tab pos="4131310" algn="l"/>
                <a:tab pos="5569585" algn="l"/>
                <a:tab pos="7181215" algn="l"/>
                <a:tab pos="800544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stab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through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tempor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9151" y="5153793"/>
            <a:ext cx="2739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criteria.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82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4:</a:t>
            </a:r>
            <a:r>
              <a:rPr spc="-25" dirty="0"/>
              <a:t> De</a:t>
            </a:r>
            <a:r>
              <a:rPr spc="-10" dirty="0"/>
              <a:t>f</a:t>
            </a:r>
            <a:r>
              <a:rPr spc="-15" dirty="0"/>
              <a:t>ining</a:t>
            </a:r>
            <a:r>
              <a:rPr spc="-20" dirty="0"/>
              <a:t> </a:t>
            </a:r>
            <a:r>
              <a:rPr spc="-25" dirty="0"/>
              <a:t>T</a:t>
            </a:r>
            <a:r>
              <a:rPr spc="-10" dirty="0"/>
              <a:t>e</a:t>
            </a:r>
            <a:r>
              <a:rPr spc="-30" dirty="0"/>
              <a:t>mpo</a:t>
            </a:r>
            <a:r>
              <a:rPr spc="-5" dirty="0"/>
              <a:t>r</a:t>
            </a:r>
            <a:r>
              <a:rPr spc="-15" dirty="0"/>
              <a:t>al C</a:t>
            </a:r>
            <a:r>
              <a:rPr spc="-20" dirty="0"/>
              <a:t>oherence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Phase</a:t>
            </a:r>
            <a:r>
              <a:rPr spc="0" dirty="0"/>
              <a:t> </a:t>
            </a:r>
            <a:r>
              <a:rPr spc="-15" dirty="0"/>
              <a:t>Stabi</a:t>
            </a:r>
            <a:r>
              <a:rPr spc="-5" dirty="0"/>
              <a:t>l</a:t>
            </a:r>
            <a:r>
              <a:rPr spc="-15" dirty="0"/>
              <a:t>ity 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61409"/>
            <a:ext cx="9685655" cy="250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Time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Key</a:t>
            </a:r>
            <a:r>
              <a:rPr sz="3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Crite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3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bserva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nstant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𝑡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ement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3955" y="4444316"/>
            <a:ext cx="61023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baseline="-16666" dirty="0">
                <a:latin typeface="Calibri"/>
                <a:cs typeface="Calibri"/>
              </a:rPr>
              <a:t>n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0819" y="4427552"/>
            <a:ext cx="358711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𝑡</a:t>
            </a:r>
            <a:r>
              <a:rPr sz="3000" spc="247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13" y="5084511"/>
            <a:ext cx="50088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Tempora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41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8642" y="963998"/>
            <a:ext cx="5524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: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0475" y="948758"/>
            <a:ext cx="152400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1566514"/>
            <a:ext cx="10387330" cy="4497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99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Meani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18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baseline="29166" dirty="0">
                <a:latin typeface="Cambria Math"/>
                <a:cs typeface="Cambria Math"/>
              </a:rPr>
              <a:t>∘ </a:t>
            </a:r>
            <a:r>
              <a:rPr sz="3000" spc="60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𝑡</a:t>
            </a:r>
            <a:r>
              <a:rPr sz="3000" spc="195" baseline="-16666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ived</a:t>
            </a:r>
            <a:r>
              <a:rPr sz="3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Quanti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ties</a:t>
            </a:r>
            <a:endParaRPr sz="30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5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satisfy</a:t>
            </a:r>
            <a:r>
              <a:rPr sz="2800" spc="-15" dirty="0">
                <a:latin typeface="Calibri"/>
                <a:cs typeface="Calibri"/>
              </a:rPr>
              <a:t>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above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oherence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mbria Math"/>
                <a:cs typeface="Cambria Math"/>
              </a:rPr>
              <a:t>𝛥</a:t>
            </a:r>
            <a:r>
              <a:rPr sz="2800" spc="-65" dirty="0">
                <a:solidFill>
                  <a:srgbClr val="FF0000"/>
                </a:solidFill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solidFill>
                  <a:srgbClr val="FF0000"/>
                </a:solidFill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[s</a:t>
            </a:r>
            <a:r>
              <a:rPr sz="2800" spc="-25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Corresp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ight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trave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coher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nce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ength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R="6350" algn="ctr">
              <a:lnSpc>
                <a:spcPct val="100000"/>
              </a:lnSpc>
              <a:spcBef>
                <a:spcPts val="1814"/>
              </a:spcBef>
              <a:tabLst>
                <a:tab pos="728345" algn="l"/>
                <a:tab pos="1212850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endParaRPr sz="3000" baseline="-16666" dirty="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Smal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ctral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bandwidth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slower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drift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mbria Math"/>
                <a:cs typeface="Cambria Math"/>
              </a:rPr>
              <a:t>𝛥</a:t>
            </a:r>
            <a:r>
              <a:rPr sz="2800" spc="-150" dirty="0">
                <a:solidFill>
                  <a:srgbClr val="FF0000"/>
                </a:solidFill>
                <a:latin typeface="Cambria Math"/>
                <a:cs typeface="Cambria Math"/>
              </a:rPr>
              <a:t>𝑠</a:t>
            </a:r>
            <a:r>
              <a:rPr sz="3000" spc="330" baseline="-16666" dirty="0">
                <a:solidFill>
                  <a:srgbClr val="FF0000"/>
                </a:solidFill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41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933037"/>
            <a:ext cx="10388598" cy="593522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35915">
              <a:lnSpc>
                <a:spcPct val="100000"/>
              </a:lnSpc>
            </a:pPr>
            <a:r>
              <a:rPr spc="-15" dirty="0">
                <a:solidFill>
                  <a:srgbClr val="FF0000"/>
                </a:solidFill>
              </a:rPr>
              <a:t>Sl</a:t>
            </a:r>
            <a:r>
              <a:rPr spc="-5" dirty="0">
                <a:solidFill>
                  <a:srgbClr val="FF0000"/>
                </a:solidFill>
              </a:rPr>
              <a:t>i</a:t>
            </a:r>
            <a:r>
              <a:rPr spc="-20" dirty="0">
                <a:solidFill>
                  <a:srgbClr val="FF0000"/>
                </a:solidFill>
              </a:rPr>
              <a:t>de </a:t>
            </a:r>
            <a:r>
              <a:rPr spc="-15" dirty="0">
                <a:solidFill>
                  <a:srgbClr val="FF0000"/>
                </a:solidFill>
              </a:rPr>
              <a:t>5:</a:t>
            </a:r>
            <a:r>
              <a:rPr spc="-25" dirty="0">
                <a:solidFill>
                  <a:srgbClr val="FF0000"/>
                </a:solidFill>
              </a:rPr>
              <a:t> De</a:t>
            </a:r>
            <a:r>
              <a:rPr spc="-10" dirty="0">
                <a:solidFill>
                  <a:srgbClr val="FF0000"/>
                </a:solidFill>
              </a:rPr>
              <a:t>f</a:t>
            </a:r>
            <a:r>
              <a:rPr spc="-15" dirty="0">
                <a:solidFill>
                  <a:srgbClr val="FF0000"/>
                </a:solidFill>
              </a:rPr>
              <a:t>ining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Spatial</a:t>
            </a:r>
            <a:r>
              <a:rPr spc="-25" dirty="0">
                <a:solidFill>
                  <a:srgbClr val="FF0000"/>
                </a:solidFill>
              </a:rPr>
              <a:t> Cohe</a:t>
            </a:r>
            <a:r>
              <a:rPr spc="-5" dirty="0">
                <a:solidFill>
                  <a:srgbClr val="FF0000"/>
                </a:solidFill>
              </a:rPr>
              <a:t>r</a:t>
            </a:r>
            <a:r>
              <a:rPr spc="-25" dirty="0">
                <a:solidFill>
                  <a:srgbClr val="FF0000"/>
                </a:solidFill>
              </a:rPr>
              <a:t>ence</a:t>
            </a:r>
            <a:r>
              <a:rPr spc="20" dirty="0">
                <a:solidFill>
                  <a:srgbClr val="FF0000"/>
                </a:solidFill>
              </a:rPr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Phase</a:t>
            </a:r>
            <a:r>
              <a:rPr spc="0" dirty="0"/>
              <a:t> </a:t>
            </a:r>
            <a:r>
              <a:rPr spc="-15" dirty="0"/>
              <a:t>Stability</a:t>
            </a:r>
            <a:r>
              <a:rPr spc="-25" dirty="0"/>
              <a:t> </a:t>
            </a:r>
            <a:r>
              <a:rPr spc="-15"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7613015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0555">
              <a:lnSpc>
                <a:spcPct val="100000"/>
              </a:lnSpc>
            </a:pPr>
            <a:r>
              <a:rPr sz="3400" b="1" u="heavy" spc="-20" dirty="0">
                <a:solidFill>
                  <a:srgbClr val="FF0000"/>
                </a:solidFill>
                <a:latin typeface="Calibri"/>
                <a:cs typeface="Calibri"/>
              </a:rPr>
              <a:t>Space</a:t>
            </a:r>
            <a:endParaRPr sz="3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ix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nspec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400" dirty="0">
                <a:latin typeface="Cambria Math"/>
                <a:cs typeface="Cambria Math"/>
              </a:rPr>
              <a:t>𝑃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total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9507" y="3748991"/>
            <a:ext cx="48640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5307" y="3732227"/>
            <a:ext cx="326707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2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400" dirty="0">
                <a:latin typeface="Cambria Math"/>
                <a:cs typeface="Cambria Math"/>
              </a:rPr>
              <a:t>𝑃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13" y="4389566"/>
            <a:ext cx="459676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6043" y="5044773"/>
            <a:ext cx="71882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-44" baseline="-1984" dirty="0">
                <a:latin typeface="Cambria Math"/>
                <a:cs typeface="Cambria Math"/>
              </a:rPr>
              <a:t>𝛥</a:t>
            </a:r>
            <a:r>
              <a:rPr sz="4200" spc="37" baseline="-1984" dirty="0">
                <a:latin typeface="Cambria Math"/>
                <a:cs typeface="Cambria Math"/>
              </a:rPr>
              <a:t>𝜙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7396" y="5060013"/>
            <a:ext cx="213677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1069975" algn="l"/>
              </a:tabLst>
            </a:pPr>
            <a:r>
              <a:rPr sz="2800" spc="-25" dirty="0">
                <a:latin typeface="Cambria Math"/>
                <a:cs typeface="Cambria Math"/>
              </a:rPr>
              <a:t>&lt;	</a:t>
            </a:r>
            <a:r>
              <a:rPr sz="2800" spc="-30" dirty="0">
                <a:latin typeface="Cambria Math"/>
                <a:cs typeface="Cambria Math"/>
              </a:rPr>
              <a:t>𝜋	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27833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696" y="968684"/>
            <a:ext cx="10386060" cy="471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3335" indent="-228600">
              <a:lnSpc>
                <a:spcPct val="1268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given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cohe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e”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icta</a:t>
            </a:r>
            <a:r>
              <a:rPr sz="2800" spc="-15" dirty="0">
                <a:latin typeface="Calibri"/>
                <a:cs typeface="Calibri"/>
              </a:rPr>
              <a:t>tes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whether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-type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terfe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observed.</a:t>
            </a:r>
            <a:endParaRPr sz="2800">
              <a:latin typeface="Calibri"/>
              <a:cs typeface="Calibri"/>
            </a:endParaRPr>
          </a:p>
          <a:p>
            <a:pPr marL="469900" marR="10795" indent="-228600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470534" algn="l"/>
                <a:tab pos="1864995" algn="l"/>
                <a:tab pos="2943860" algn="l"/>
                <a:tab pos="3456940" algn="l"/>
                <a:tab pos="4748530" algn="l"/>
                <a:tab pos="5491480" algn="l"/>
                <a:tab pos="5992495" algn="l"/>
                <a:tab pos="6680834" algn="l"/>
                <a:tab pos="7849870" algn="l"/>
                <a:tab pos="8599170" algn="l"/>
              </a:tabLst>
            </a:pPr>
            <a:r>
              <a:rPr sz="2800" spc="-20" dirty="0">
                <a:latin typeface="Calibri"/>
                <a:cs typeface="Calibri"/>
              </a:rPr>
              <a:t>Strong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nke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propa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156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6:</a:t>
            </a:r>
            <a:r>
              <a:rPr spc="-25" dirty="0"/>
              <a:t> Tempo</a:t>
            </a:r>
            <a:r>
              <a:rPr spc="0" dirty="0"/>
              <a:t>r</a:t>
            </a:r>
            <a:r>
              <a:rPr spc="-15" dirty="0"/>
              <a:t>al</a:t>
            </a:r>
            <a:r>
              <a:rPr spc="-20" dirty="0"/>
              <a:t> vs.</a:t>
            </a:r>
            <a:r>
              <a:rPr dirty="0"/>
              <a:t> </a:t>
            </a:r>
            <a:r>
              <a:rPr spc="-15" dirty="0"/>
              <a:t>Spatial</a:t>
            </a:r>
            <a:r>
              <a:rPr spc="-20" dirty="0"/>
              <a:t> </a:t>
            </a:r>
            <a:r>
              <a:rPr spc="-25" dirty="0"/>
              <a:t>Coh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20" dirty="0"/>
              <a:t>nce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Quick</a:t>
            </a:r>
            <a:r>
              <a:rPr dirty="0"/>
              <a:t> </a:t>
            </a:r>
            <a:r>
              <a:rPr spc="-20" dirty="0"/>
              <a:t>Contrast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747268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Tempora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Coherence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pur</a:t>
            </a:r>
            <a:r>
              <a:rPr sz="2800" spc="-10" dirty="0">
                <a:latin typeface="Calibri"/>
                <a:cs typeface="Calibri"/>
              </a:rPr>
              <a:t>ity: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𝑙𝑜𝑛</a:t>
            </a:r>
            <a:r>
              <a:rPr sz="2800" spc="-25" dirty="0">
                <a:latin typeface="Cambria Math"/>
                <a:cs typeface="Cambria Math"/>
              </a:rPr>
              <a:t>𝑔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9" y="3093784"/>
            <a:ext cx="17189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Meas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5593" y="3118870"/>
            <a:ext cx="80105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4265" algn="l"/>
                <a:tab pos="3807460" algn="l"/>
                <a:tab pos="5332095" algn="l"/>
                <a:tab pos="6503670" algn="l"/>
              </a:tabLst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0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-d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(e.g.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Michel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9" y="3661414"/>
            <a:ext cx="6986905" cy="1732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nterfer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meter).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Coherence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geometric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source.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191D8-8870-94F6-463E-82796C4ED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581400"/>
            <a:ext cx="3725250" cy="24784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427366-47A3-8DD6-C865-A5EE4A742534}"/>
              </a:ext>
            </a:extLst>
          </p:cNvPr>
          <p:cNvSpPr txBox="1"/>
          <p:nvPr/>
        </p:nvSpPr>
        <p:spPr>
          <a:xfrm>
            <a:off x="2868304" y="6050365"/>
            <a:ext cx="1165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0070C0"/>
                </a:solidFill>
                <a:latin typeface="Times-Bold"/>
              </a:rPr>
              <a:t>Figure 2.30 </a:t>
            </a:r>
            <a:r>
              <a:rPr lang="en-US" sz="1600" b="0" i="0" u="none" strike="noStrike" baseline="0" dirty="0">
                <a:solidFill>
                  <a:srgbClr val="0070C0"/>
                </a:solidFill>
                <a:latin typeface="Times-Roman"/>
              </a:rPr>
              <a:t>Michelson interferometer for measurement of the temporal coherence of radiation from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70C0"/>
                </a:solidFill>
                <a:latin typeface="Times-Roman"/>
              </a:rPr>
              <a:t> the source S.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0" y="968684"/>
            <a:ext cx="10380345" cy="228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Meas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nho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experiments.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Both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treat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thin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cor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framewor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mutual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funct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72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74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7: </a:t>
            </a:r>
            <a:r>
              <a:rPr spc="-20" dirty="0"/>
              <a:t>Miche</a:t>
            </a:r>
            <a:r>
              <a:rPr spc="-5" dirty="0"/>
              <a:t>l</a:t>
            </a:r>
            <a:r>
              <a:rPr spc="-15" dirty="0"/>
              <a:t>son Inte</a:t>
            </a:r>
            <a:r>
              <a:rPr spc="-10" dirty="0"/>
              <a:t>r</a:t>
            </a:r>
            <a:r>
              <a:rPr spc="-20" dirty="0"/>
              <a:t>f</a:t>
            </a:r>
            <a:r>
              <a:rPr spc="-15" dirty="0"/>
              <a:t>e</a:t>
            </a:r>
            <a:r>
              <a:rPr spc="-25" dirty="0"/>
              <a:t>rom</a:t>
            </a:r>
            <a:r>
              <a:rPr spc="-15" dirty="0"/>
              <a:t>eter</a:t>
            </a:r>
            <a:r>
              <a:rPr spc="2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Fundam</a:t>
            </a:r>
            <a:r>
              <a:rPr spc="-15" dirty="0"/>
              <a:t>ental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2" y="1661409"/>
            <a:ext cx="9690107" cy="3985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00">
              <a:lnSpc>
                <a:spcPct val="100000"/>
              </a:lnSpc>
            </a:pP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Geome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ry</a:t>
            </a:r>
            <a:endParaRPr sz="3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lass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apparat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empora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nent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otatio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(refe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nex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gure):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tter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B</a:t>
            </a:r>
            <a:r>
              <a:rPr sz="2800" spc="-15" dirty="0">
                <a:latin typeface="Cambria Math"/>
                <a:cs typeface="Cambria Math"/>
              </a:rPr>
              <a:t>S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ivi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</a:t>
            </a:r>
            <a:r>
              <a:rPr lang="en-US" sz="2800" spc="-20" dirty="0">
                <a:latin typeface="Calibri"/>
                <a:cs typeface="Calibri"/>
              </a:rPr>
              <a:t> into two paths</a:t>
            </a:r>
            <a:r>
              <a:rPr sz="2800" spc="-2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Mirrors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𝑀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Cambria Math"/>
                <a:cs typeface="Cambria Math"/>
              </a:rPr>
              <a:t>𝑀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ret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ref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artial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receives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recomb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93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3255645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  <a:tab pos="2050414" algn="l"/>
                <a:tab pos="2454275" algn="l"/>
              </a:tabLst>
            </a:pPr>
            <a:r>
              <a:rPr sz="2800" spc="-20" dirty="0">
                <a:latin typeface="Calibri"/>
                <a:cs typeface="Calibri"/>
              </a:rPr>
              <a:t>Arm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85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85" dirty="0">
                <a:latin typeface="Cambria Math"/>
                <a:cs typeface="Cambria Math"/>
              </a:rPr>
              <a:t>M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40" dirty="0">
                <a:latin typeface="Cambria Math"/>
                <a:cs typeface="Cambria Math"/>
              </a:rPr>
              <a:t>B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2320854"/>
            <a:ext cx="19183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5756" y="2335980"/>
            <a:ext cx="11887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sz="2800" spc="-25" dirty="0">
                <a:latin typeface="Cambria Math"/>
                <a:cs typeface="Cambria Math"/>
              </a:rPr>
              <a:t>+	M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25" dirty="0">
                <a:latin typeface="Cambria Math"/>
                <a:cs typeface="Cambria Math"/>
              </a:rPr>
              <a:t>B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3" y="2995987"/>
            <a:ext cx="66719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tw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-15" dirty="0">
                <a:latin typeface="Calibri"/>
                <a:cs typeface="Calibri"/>
              </a:rPr>
              <a:t>ement):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6379" y="3668219"/>
            <a:ext cx="4076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𝛥𝑠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2931" y="3651455"/>
            <a:ext cx="28524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85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8ADB5-0090-57BC-44A0-472FE1A09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401" y="720222"/>
            <a:ext cx="4035188" cy="36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56636"/>
            <a:ext cx="10388598" cy="495934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663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1:</a:t>
            </a:r>
            <a:r>
              <a:rPr spc="-25" dirty="0"/>
              <a:t> Coh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30" dirty="0"/>
              <a:t>n</a:t>
            </a:r>
            <a:r>
              <a:rPr spc="-25" dirty="0"/>
              <a:t>ce</a:t>
            </a:r>
            <a:r>
              <a:rPr spc="-10" dirty="0"/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15" dirty="0"/>
              <a:t>operties of</a:t>
            </a:r>
            <a:r>
              <a:rPr spc="-20" dirty="0"/>
              <a:t> </a:t>
            </a:r>
            <a:r>
              <a:rPr spc="-35" dirty="0"/>
              <a:t>R</a:t>
            </a:r>
            <a:r>
              <a:rPr spc="-15" dirty="0"/>
              <a:t>adiat</a:t>
            </a:r>
            <a:r>
              <a:rPr spc="-5" dirty="0"/>
              <a:t>i</a:t>
            </a:r>
            <a:r>
              <a:rPr spc="-20" dirty="0"/>
              <a:t>on</a:t>
            </a:r>
            <a:r>
              <a:rPr spc="-15" dirty="0"/>
              <a:t> Fields</a:t>
            </a:r>
            <a:r>
              <a:rPr spc="1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Big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901210"/>
            <a:ext cx="10373361" cy="5177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Pictu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Ov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rv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ew</a:t>
            </a:r>
            <a:endParaRPr sz="3400" dirty="0">
              <a:latin typeface="Calibri"/>
              <a:cs typeface="Calibri"/>
            </a:endParaRPr>
          </a:p>
          <a:p>
            <a:pPr marL="462280" marR="8255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Coherenc</a:t>
            </a:r>
            <a:r>
              <a:rPr spc="-15" dirty="0"/>
              <a:t>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5" dirty="0"/>
              <a:t>=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abi</a:t>
            </a:r>
            <a:r>
              <a:rPr spc="5" dirty="0"/>
              <a:t>l</a:t>
            </a:r>
            <a:r>
              <a:rPr dirty="0"/>
              <a:t>i</a:t>
            </a:r>
            <a:r>
              <a:rPr spc="-15" dirty="0"/>
              <a:t>ty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fferen</a:t>
            </a:r>
            <a:r>
              <a:rPr spc="-10" dirty="0"/>
              <a:t>t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20" dirty="0"/>
              <a:t>port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5" dirty="0"/>
              <a:t>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f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an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ele</a:t>
            </a:r>
            <a:r>
              <a:rPr spc="-10" dirty="0"/>
              <a:t>ctro</a:t>
            </a:r>
            <a:r>
              <a:rPr spc="-15" dirty="0"/>
              <a:t>magnetic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0" dirty="0"/>
              <a:t>(EM)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fie</a:t>
            </a:r>
            <a:r>
              <a:rPr spc="-5" dirty="0"/>
              <a:t>l</a:t>
            </a:r>
            <a:r>
              <a:rPr spc="-15" dirty="0"/>
              <a:t>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/>
              <a:t>m</a:t>
            </a:r>
            <a:r>
              <a:rPr spc="-10" dirty="0"/>
              <a:t>a</a:t>
            </a:r>
            <a:r>
              <a:rPr dirty="0"/>
              <a:t>i</a:t>
            </a:r>
            <a:r>
              <a:rPr spc="-20" dirty="0"/>
              <a:t>nta</a:t>
            </a:r>
            <a:r>
              <a:rPr dirty="0"/>
              <a:t>i</a:t>
            </a:r>
            <a:r>
              <a:rPr spc="-15" dirty="0"/>
              <a:t>n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0000"/>
                </a:solidFill>
              </a:rPr>
              <a:t>wel</a:t>
            </a:r>
            <a:r>
              <a:rPr spc="15" dirty="0">
                <a:solidFill>
                  <a:srgbClr val="FF0000"/>
                </a:solidFill>
              </a:rPr>
              <a:t>l</a:t>
            </a:r>
            <a:r>
              <a:rPr spc="-20" dirty="0">
                <a:solidFill>
                  <a:srgbClr val="FF0000"/>
                </a:solidFill>
              </a:rPr>
              <a:t>-def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-20" dirty="0">
                <a:solidFill>
                  <a:srgbClr val="FF0000"/>
                </a:solidFill>
              </a:rPr>
              <a:t>ne</a:t>
            </a:r>
            <a:r>
              <a:rPr spc="-15" dirty="0">
                <a:solidFill>
                  <a:srgbClr val="FF0000"/>
                </a:solidFill>
              </a:rPr>
              <a:t>d</a:t>
            </a:r>
            <a:r>
              <a:rPr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FF0000"/>
                </a:solidFill>
              </a:rPr>
              <a:t>phas</a:t>
            </a:r>
            <a:r>
              <a:rPr spc="-15" dirty="0">
                <a:solidFill>
                  <a:srgbClr val="FF0000"/>
                </a:solidFill>
              </a:rPr>
              <a:t>e</a:t>
            </a:r>
            <a:r>
              <a:rPr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0000"/>
                </a:solidFill>
              </a:rPr>
              <a:t>re</a:t>
            </a:r>
            <a:r>
              <a:rPr dirty="0">
                <a:solidFill>
                  <a:srgbClr val="FF0000"/>
                </a:solidFill>
              </a:rPr>
              <a:t>l</a:t>
            </a:r>
            <a:r>
              <a:rPr spc="-15" dirty="0">
                <a:solidFill>
                  <a:srgbClr val="FF0000"/>
                </a:solidFill>
              </a:rPr>
              <a:t>at</a:t>
            </a:r>
            <a:r>
              <a:rPr spc="-5" dirty="0">
                <a:solidFill>
                  <a:srgbClr val="FF0000"/>
                </a:solidFill>
              </a:rPr>
              <a:t>i</a:t>
            </a:r>
            <a:r>
              <a:rPr spc="-20" dirty="0">
                <a:solidFill>
                  <a:srgbClr val="FF0000"/>
                </a:solidFill>
              </a:rPr>
              <a:t>onsh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-20" dirty="0">
                <a:solidFill>
                  <a:srgbClr val="FF0000"/>
                </a:solidFill>
              </a:rPr>
              <a:t>p</a:t>
            </a:r>
            <a:r>
              <a:rPr spc="-20" dirty="0"/>
              <a:t>.</a:t>
            </a:r>
          </a:p>
          <a:p>
            <a:pPr marL="5080">
              <a:lnSpc>
                <a:spcPct val="100000"/>
              </a:lnSpc>
              <a:spcBef>
                <a:spcPts val="1815"/>
              </a:spcBef>
            </a:pPr>
            <a:r>
              <a:rPr b="1" u="heavy" spc="-25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b="1" u="heavy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u="heavy" spc="-20" dirty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b="1" u="heavy" spc="-15" dirty="0">
                <a:solidFill>
                  <a:srgbClr val="FF0000"/>
                </a:solidFill>
                <a:latin typeface="Calibri"/>
                <a:cs typeface="Calibri"/>
              </a:rPr>
              <a:t>mplementary</a:t>
            </a:r>
            <a:r>
              <a:rPr b="1" u="heavy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rgbClr val="FF0000"/>
                </a:solidFill>
                <a:latin typeface="Calibri"/>
                <a:cs typeface="Calibri"/>
              </a:rPr>
              <a:t>aspects:</a:t>
            </a:r>
          </a:p>
          <a:p>
            <a:pPr marL="919480" lvl="1" indent="-45720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920115" algn="l"/>
                <a:tab pos="2467610" algn="l"/>
                <a:tab pos="4564380" algn="l"/>
                <a:tab pos="6243320" algn="l"/>
                <a:tab pos="6729095" algn="l"/>
                <a:tab pos="8482330" algn="l"/>
                <a:tab pos="8914765" algn="l"/>
                <a:tab pos="9738360" algn="l"/>
                <a:tab pos="10191115" algn="l"/>
              </a:tabLst>
            </a:pPr>
            <a:r>
              <a:rPr sz="2800" spc="-15" dirty="0">
                <a:latin typeface="Calibri"/>
                <a:cs typeface="Calibri"/>
              </a:rPr>
              <a:t>Temporal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ongitudina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cor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  <a:p>
            <a:pPr marL="690880">
              <a:lnSpc>
                <a:spcPct val="100000"/>
              </a:lnSpc>
              <a:spcBef>
                <a:spcPts val="915"/>
              </a:spcBef>
            </a:pPr>
            <a:r>
              <a:rPr spc="-15" dirty="0"/>
              <a:t>f</a:t>
            </a:r>
            <a:r>
              <a:rPr spc="-10" dirty="0"/>
              <a:t>i</a:t>
            </a:r>
            <a:r>
              <a:rPr spc="-20" dirty="0"/>
              <a:t>xe</a:t>
            </a:r>
            <a:r>
              <a:rPr spc="-15" dirty="0"/>
              <a:t>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po</a:t>
            </a:r>
            <a:r>
              <a:rPr spc="-5" dirty="0"/>
              <a:t>i</a:t>
            </a:r>
            <a:r>
              <a:rPr spc="-20" dirty="0"/>
              <a:t>nt.</a:t>
            </a:r>
            <a:endParaRPr lang="en-US" spc="-20" dirty="0"/>
          </a:p>
          <a:p>
            <a:pPr marL="469900">
              <a:lnSpc>
                <a:spcPct val="100000"/>
              </a:lnSpc>
              <a:tabLst>
                <a:tab pos="927100" algn="l"/>
              </a:tabLst>
            </a:pPr>
            <a:r>
              <a:rPr lang="en-US" spc="-20" dirty="0"/>
              <a:t>2</a:t>
            </a:r>
            <a:r>
              <a:rPr lang="en-US" spc="-10" dirty="0"/>
              <a:t>.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pc="-15" dirty="0"/>
              <a:t>Spati</a:t>
            </a:r>
            <a:r>
              <a:rPr lang="en-US" spc="-10" dirty="0"/>
              <a:t>al</a:t>
            </a:r>
            <a:r>
              <a:rPr lang="en-US" spc="295" dirty="0"/>
              <a:t> </a:t>
            </a:r>
            <a:r>
              <a:rPr lang="en-US" spc="-15" dirty="0"/>
              <a:t>(transverse)</a:t>
            </a:r>
            <a:r>
              <a:rPr lang="en-US" spc="295" dirty="0"/>
              <a:t> </a:t>
            </a:r>
            <a:r>
              <a:rPr lang="en-US" spc="-15" dirty="0"/>
              <a:t>coherence</a:t>
            </a:r>
            <a:r>
              <a:rPr lang="en-US" spc="295" dirty="0"/>
              <a:t> </a:t>
            </a:r>
            <a:r>
              <a:rPr lang="en-US" spc="-30" dirty="0"/>
              <a:t>→</a:t>
            </a:r>
            <a:r>
              <a:rPr lang="en-US" spc="285" dirty="0"/>
              <a:t> </a:t>
            </a:r>
            <a:r>
              <a:rPr lang="en-US" spc="-15" dirty="0"/>
              <a:t>correl</a:t>
            </a:r>
            <a:r>
              <a:rPr lang="en-US" spc="-10" dirty="0"/>
              <a:t>a</a:t>
            </a:r>
            <a:r>
              <a:rPr lang="en-US" spc="-15" dirty="0"/>
              <a:t>tion</a:t>
            </a:r>
            <a:r>
              <a:rPr lang="en-US" spc="285" dirty="0"/>
              <a:t> </a:t>
            </a:r>
            <a:r>
              <a:rPr lang="en-US" spc="-15" dirty="0"/>
              <a:t>in</a:t>
            </a:r>
            <a:r>
              <a:rPr lang="en-US" spc="285" dirty="0"/>
              <a:t> </a:t>
            </a:r>
            <a:r>
              <a:rPr lang="en-US" spc="-15" dirty="0"/>
              <a:t>space</a:t>
            </a:r>
            <a:r>
              <a:rPr lang="en-US" spc="290" dirty="0"/>
              <a:t> </a:t>
            </a:r>
            <a:r>
              <a:rPr lang="en-US" spc="-15" dirty="0"/>
              <a:t>at</a:t>
            </a:r>
            <a:r>
              <a:rPr lang="en-US" spc="290" dirty="0"/>
              <a:t> </a:t>
            </a:r>
            <a:r>
              <a:rPr lang="en-US" spc="-15" dirty="0"/>
              <a:t>a</a:t>
            </a:r>
            <a:r>
              <a:rPr lang="en-US" spc="280" dirty="0"/>
              <a:t> </a:t>
            </a:r>
            <a:r>
              <a:rPr lang="en-US" spc="-15" dirty="0"/>
              <a:t>fixed</a:t>
            </a:r>
            <a:endParaRPr lang="en-US" dirty="0"/>
          </a:p>
          <a:p>
            <a:pPr marL="698500">
              <a:lnSpc>
                <a:spcPct val="100000"/>
              </a:lnSpc>
              <a:spcBef>
                <a:spcPts val="910"/>
              </a:spcBef>
            </a:pPr>
            <a:r>
              <a:rPr lang="en-US" dirty="0"/>
              <a:t>i</a:t>
            </a:r>
            <a:r>
              <a:rPr lang="en-US" spc="-20" dirty="0"/>
              <a:t>nstant.</a:t>
            </a:r>
            <a:endParaRPr lang="en-US" dirty="0"/>
          </a:p>
          <a:p>
            <a:pPr marL="690880">
              <a:lnSpc>
                <a:spcPct val="100000"/>
              </a:lnSpc>
              <a:spcBef>
                <a:spcPts val="915"/>
              </a:spcBef>
            </a:pP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52951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008" y="160831"/>
            <a:ext cx="10388598" cy="495934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8: Interf</a:t>
            </a:r>
            <a:r>
              <a:rPr spc="-25" dirty="0"/>
              <a:t>erence</a:t>
            </a:r>
            <a:r>
              <a:rPr dirty="0"/>
              <a:t> </a:t>
            </a:r>
            <a:r>
              <a:rPr spc="-25" dirty="0"/>
              <a:t>Co</a:t>
            </a:r>
            <a:r>
              <a:rPr spc="-5" dirty="0"/>
              <a:t>n</a:t>
            </a:r>
            <a:r>
              <a:rPr spc="-15" dirty="0"/>
              <a:t>dition</a:t>
            </a:r>
            <a:r>
              <a:rPr spc="-20" dirty="0"/>
              <a:t> </a:t>
            </a:r>
            <a:r>
              <a:rPr spc="-25" dirty="0"/>
              <a:t>&amp;</a:t>
            </a:r>
            <a:r>
              <a:rPr spc="-5" dirty="0"/>
              <a:t> </a:t>
            </a:r>
            <a:r>
              <a:rPr spc="-20" dirty="0"/>
              <a:t>Visib</a:t>
            </a:r>
            <a:r>
              <a:rPr spc="5" dirty="0"/>
              <a:t>i</a:t>
            </a:r>
            <a:r>
              <a:rPr spc="-15" dirty="0"/>
              <a:t>lity</a:t>
            </a:r>
            <a:r>
              <a:rPr spc="-20" dirty="0"/>
              <a:t> </a:t>
            </a:r>
            <a:r>
              <a:rPr spc="-15" dirty="0"/>
              <a:t>in </a:t>
            </a:r>
            <a:r>
              <a:rPr spc="-20" dirty="0"/>
              <a:t>Mich</a:t>
            </a:r>
            <a:r>
              <a:rPr spc="-10" dirty="0"/>
              <a:t>e</a:t>
            </a:r>
            <a:r>
              <a:rPr spc="-15" dirty="0"/>
              <a:t>lson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506188"/>
            <a:ext cx="12115800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Construct</a:t>
            </a:r>
            <a:r>
              <a:rPr sz="2800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interfe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ence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𝛥𝑠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-9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lang="en-US" sz="2800" spc="-30" dirty="0">
                <a:latin typeface="Cambria Math"/>
                <a:cs typeface="Cambria Math"/>
              </a:rPr>
              <a:t> (phase change(0,</a:t>
            </a:r>
            <a:r>
              <a:rPr lang="en-US" sz="2800" dirty="0">
                <a:cs typeface="Calibri"/>
                <a:sym typeface="Symbol" panose="05050102010706020507" pitchFamily="18" charset="2"/>
              </a:rPr>
              <a:t> 2,4,6 --)</a:t>
            </a:r>
            <a:r>
              <a:rPr lang="en-US" sz="2800" dirty="0">
                <a:solidFill>
                  <a:srgbClr val="FF0000"/>
                </a:solidFill>
                <a:cs typeface="Calibri"/>
                <a:sym typeface="Symbol" panose="05050102010706020507" pitchFamily="18" charset="2"/>
              </a:rPr>
              <a:t>bright fringes 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Destructi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nte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ference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𝛥𝑠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lang="en-US" sz="4200" spc="-22" baseline="2976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lang="en-US"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lang="en-US" sz="2800" spc="-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lang="en-US" sz="2800" dirty="0">
                <a:latin typeface="Calibri"/>
                <a:cs typeface="Calibri"/>
              </a:rPr>
              <a:t> (phase change by </a:t>
            </a:r>
            <a:r>
              <a:rPr lang="en-US" sz="2800" dirty="0">
                <a:latin typeface="Calibri"/>
                <a:cs typeface="Calibri"/>
                <a:sym typeface="Symbol" panose="05050102010706020507" pitchFamily="18" charset="2"/>
              </a:rPr>
              <a:t></a:t>
            </a:r>
            <a:r>
              <a:rPr lang="en-US" sz="2800" dirty="0">
                <a:cs typeface="Calibri"/>
                <a:sym typeface="Symbol" panose="05050102010706020507" pitchFamily="18" charset="2"/>
              </a:rPr>
              <a:t>,3, 5---)</a:t>
            </a:r>
            <a:r>
              <a:rPr lang="en-US" sz="2800" dirty="0">
                <a:solidFill>
                  <a:srgbClr val="FF0000"/>
                </a:solidFill>
                <a:cs typeface="Calibri"/>
                <a:sym typeface="Symbol" panose="05050102010706020507" pitchFamily="18" charset="2"/>
              </a:rPr>
              <a:t>dark</a:t>
            </a:r>
            <a:r>
              <a:rPr lang="en-US" sz="2800" dirty="0">
                <a:cs typeface="Calibri"/>
                <a:sym typeface="Symbol" panose="05050102010706020507" pitchFamily="18" charset="2"/>
              </a:rPr>
              <a:t> fringes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trast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ua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nti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2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ty</a:t>
            </a:r>
            <a:r>
              <a:rPr lang="en-US" sz="2800" spc="-15" dirty="0">
                <a:solidFill>
                  <a:srgbClr val="FF0000"/>
                </a:solidFill>
                <a:latin typeface="Calibri"/>
                <a:cs typeface="Calibri"/>
              </a:rPr>
              <a:t> “V”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9394" y="4662249"/>
            <a:ext cx="742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3550" algn="l"/>
              </a:tabLst>
            </a:pPr>
            <a:r>
              <a:rPr sz="2800" spc="-30" dirty="0">
                <a:latin typeface="Cambria Math"/>
                <a:cs typeface="Cambria Math"/>
              </a:rPr>
              <a:t>𝑉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3607" y="4392500"/>
            <a:ext cx="16833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40" dirty="0">
                <a:latin typeface="Cambria Math"/>
                <a:cs typeface="Cambria Math"/>
              </a:rPr>
              <a:t>max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4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−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30" dirty="0">
                <a:latin typeface="Cambria Math"/>
                <a:cs typeface="Cambria Math"/>
              </a:rPr>
              <a:t>min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3607" y="4901517"/>
            <a:ext cx="16833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40" dirty="0">
                <a:latin typeface="Cambria Math"/>
                <a:cs typeface="Cambria Math"/>
              </a:rPr>
              <a:t>max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4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+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30" dirty="0">
                <a:latin typeface="Cambria Math"/>
                <a:cs typeface="Cambria Math"/>
              </a:rPr>
              <a:t>min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6307" y="4849879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59">
                <a:moveTo>
                  <a:pt x="0" y="0"/>
                </a:moveTo>
                <a:lnTo>
                  <a:pt x="167361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42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570"/>
            <a:ext cx="10156190" cy="178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2350770" algn="l"/>
                <a:tab pos="4359275" algn="l"/>
                <a:tab pos="4785995" algn="l"/>
                <a:tab pos="5965190" algn="l"/>
                <a:tab pos="6467475" algn="l"/>
                <a:tab pos="7275195" algn="l"/>
                <a:tab pos="8627745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solidFill>
                  <a:srgbClr val="FF0000"/>
                </a:solidFill>
                <a:latin typeface="Cambria Math"/>
                <a:cs typeface="Cambria Math"/>
              </a:rPr>
              <a:t>𝑉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𝑠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exceeds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mbria Math"/>
                <a:cs typeface="Cambria Math"/>
              </a:rPr>
              <a:t>𝛥</a:t>
            </a:r>
            <a:r>
              <a:rPr sz="2800" spc="-150" dirty="0">
                <a:solidFill>
                  <a:srgbClr val="FF0000"/>
                </a:solidFill>
                <a:latin typeface="Cambria Math"/>
                <a:cs typeface="Cambria Math"/>
              </a:rPr>
              <a:t>𝑠</a:t>
            </a:r>
            <a:r>
              <a:rPr sz="3000" spc="330" baseline="-16666" dirty="0">
                <a:solidFill>
                  <a:srgbClr val="FF0000"/>
                </a:solidFill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Emp</a:t>
            </a:r>
            <a:r>
              <a:rPr sz="2800" spc="-10" dirty="0">
                <a:latin typeface="Calibri"/>
                <a:cs typeface="Calibri"/>
              </a:rPr>
              <a:t>irical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relati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nnect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6871" y="328257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2583" y="3095187"/>
            <a:ext cx="22040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1045" algn="l"/>
                <a:tab pos="1925320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≃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8088" y="2825177"/>
            <a:ext cx="1572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96365" algn="l"/>
              </a:tabLst>
            </a:pPr>
            <a:r>
              <a:rPr sz="2800" spc="-30" dirty="0">
                <a:latin typeface="Cambria Math"/>
                <a:cs typeface="Cambria Math"/>
              </a:rPr>
              <a:t>𝑐	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4163" y="3276600"/>
            <a:ext cx="5016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𝛥𝜔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200" y="3276600"/>
            <a:ext cx="900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𝛥𝜈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1263" y="3282574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2600" y="2874142"/>
            <a:ext cx="3684270" cy="0"/>
          </a:xfrm>
          <a:custGeom>
            <a:avLst/>
            <a:gdLst/>
            <a:ahLst/>
            <a:cxnLst/>
            <a:rect l="l" t="t" r="r" b="b"/>
            <a:pathLst>
              <a:path w="3684270">
                <a:moveTo>
                  <a:pt x="0" y="0"/>
                </a:moveTo>
                <a:lnTo>
                  <a:pt x="36837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7970" y="3709100"/>
            <a:ext cx="3684270" cy="0"/>
          </a:xfrm>
          <a:custGeom>
            <a:avLst/>
            <a:gdLst/>
            <a:ahLst/>
            <a:cxnLst/>
            <a:rect l="l" t="t" r="r" b="b"/>
            <a:pathLst>
              <a:path w="3684270">
                <a:moveTo>
                  <a:pt x="0" y="0"/>
                </a:moveTo>
                <a:lnTo>
                  <a:pt x="36837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4030" y="2862645"/>
            <a:ext cx="0" cy="846455"/>
          </a:xfrm>
          <a:custGeom>
            <a:avLst/>
            <a:gdLst/>
            <a:ahLst/>
            <a:cxnLst/>
            <a:rect l="l" t="t" r="r" b="b"/>
            <a:pathLst>
              <a:path h="846454">
                <a:moveTo>
                  <a:pt x="0" y="0"/>
                </a:moveTo>
                <a:lnTo>
                  <a:pt x="0" y="84613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 flipH="1">
            <a:off x="6034845" y="2862645"/>
            <a:ext cx="1904879" cy="846455"/>
          </a:xfrm>
          <a:custGeom>
            <a:avLst/>
            <a:gdLst/>
            <a:ahLst/>
            <a:cxnLst/>
            <a:rect l="l" t="t" r="r" b="b"/>
            <a:pathLst>
              <a:path h="846454">
                <a:moveTo>
                  <a:pt x="0" y="0"/>
                </a:moveTo>
                <a:lnTo>
                  <a:pt x="0" y="84613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5848" y="5458543"/>
            <a:ext cx="52063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35" dirty="0">
                <a:latin typeface="Cambria Math"/>
                <a:cs typeface="Cambria Math"/>
              </a:rPr>
              <a:t>𝜔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bandw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z.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E1A74-4A94-AD21-6AB4-BBE808CF9EED}"/>
              </a:ext>
            </a:extLst>
          </p:cNvPr>
          <p:cNvSpPr txBox="1"/>
          <p:nvPr/>
        </p:nvSpPr>
        <p:spPr>
          <a:xfrm>
            <a:off x="1306392" y="3368540"/>
            <a:ext cx="108553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Very Important Take away: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Hence larger the bandwidth(line broadening), smaller coherence length as most of frequencies  donot remain in </a:t>
            </a:r>
          </a:p>
          <a:p>
            <a:r>
              <a:rPr lang="en-US" dirty="0">
                <a:solidFill>
                  <a:srgbClr val="FF0000"/>
                </a:solidFill>
              </a:rPr>
              <a:t>phase so affects the </a:t>
            </a:r>
            <a:r>
              <a:rPr lang="en-US" dirty="0" err="1">
                <a:solidFill>
                  <a:srgbClr val="FF0000"/>
                </a:solidFill>
              </a:rPr>
              <a:t>Cohenrence</a:t>
            </a:r>
            <a:r>
              <a:rPr lang="en-US" dirty="0">
                <a:solidFill>
                  <a:srgbClr val="FF0000"/>
                </a:solidFill>
              </a:rPr>
              <a:t> Length</a:t>
            </a:r>
            <a:r>
              <a:rPr lang="en-US" spc="-5" dirty="0">
                <a:latin typeface="Cambria Math"/>
                <a:cs typeface="Cambria Math"/>
              </a:rPr>
              <a:t> 𝛥</a:t>
            </a:r>
            <a:r>
              <a:rPr lang="en-US" spc="-150" dirty="0">
                <a:latin typeface="Cambria Math"/>
                <a:cs typeface="Cambria Math"/>
              </a:rPr>
              <a:t>𝑠</a:t>
            </a:r>
            <a:r>
              <a:rPr lang="en-US" sz="2000" spc="165" baseline="-16666" dirty="0">
                <a:latin typeface="Cambria Math"/>
                <a:cs typeface="Cambria Math"/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. However, laser light  has very narrow line width, so coherence length</a:t>
            </a:r>
          </a:p>
          <a:p>
            <a:r>
              <a:rPr lang="en-US" dirty="0">
                <a:solidFill>
                  <a:srgbClr val="FF0000"/>
                </a:solidFill>
              </a:rPr>
              <a:t> is much larger for laser light.</a:t>
            </a:r>
          </a:p>
        </p:txBody>
      </p:sp>
    </p:spTree>
    <p:extLst>
      <p:ext uri="{BB962C8B-B14F-4D97-AF65-F5344CB8AC3E}">
        <p14:creationId xmlns:p14="http://schemas.microsoft.com/office/powerpoint/2010/main" val="51212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651" y="977863"/>
            <a:ext cx="8390890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68159" algn="l"/>
              </a:tabLst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9: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Phys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cal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Interp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etation</a:t>
            </a:r>
            <a:r>
              <a:rPr sz="3400" b="1" u="heavy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400" b="1" u="heavy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𝜟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𝒔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𝐜</a:t>
            </a:r>
            <a:r>
              <a:rPr sz="3675" baseline="-15873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3400" spc="204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𝒄/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𝜟𝝎</a:t>
            </a:r>
            <a:endParaRPr sz="3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41734"/>
            <a:ext cx="10629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106" y="1766819"/>
            <a:ext cx="87706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8335" algn="l"/>
                <a:tab pos="3229610" algn="l"/>
                <a:tab pos="3756660" algn="l"/>
                <a:tab pos="6087110" algn="l"/>
                <a:tab pos="6731634" algn="l"/>
                <a:tab pos="7884795" algn="l"/>
              </a:tabLst>
            </a:pPr>
            <a:r>
              <a:rPr sz="2800" spc="-25" dirty="0">
                <a:latin typeface="Calibri"/>
                <a:cs typeface="Calibri"/>
              </a:rPr>
              <a:t>bandw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quas</a:t>
            </a:r>
            <a:r>
              <a:rPr sz="2800" spc="-10" dirty="0">
                <a:latin typeface="Calibri"/>
                <a:cs typeface="Calibri"/>
              </a:rPr>
              <a:t>i-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7" y="2309364"/>
            <a:ext cx="10151110" cy="316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monochr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ponents.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3364229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componen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n	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uce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nus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components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ut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35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</a:t>
            </a:r>
            <a:r>
              <a:rPr lang="en-US" sz="2800" spc="-15" dirty="0">
                <a:latin typeface="Calibri"/>
                <a:cs typeface="Calibri"/>
              </a:rPr>
              <a:t>s into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nite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spati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extent:</a:t>
            </a:r>
            <a:endParaRPr sz="2800" dirty="0">
              <a:latin typeface="Calibri"/>
              <a:cs typeface="Calibri"/>
            </a:endParaRPr>
          </a:p>
          <a:p>
            <a:pPr marL="1801495" algn="ctr">
              <a:lnSpc>
                <a:spcPts val="2740"/>
              </a:lnSpc>
              <a:spcBef>
                <a:spcPts val="890"/>
              </a:spcBef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 dirty="0">
              <a:latin typeface="Cambria Math"/>
              <a:cs typeface="Cambria Math"/>
            </a:endParaRPr>
          </a:p>
          <a:p>
            <a:pPr marR="222885" algn="ctr">
              <a:lnSpc>
                <a:spcPts val="274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𝛥𝜔</a:t>
            </a:r>
            <a:endParaRPr sz="4200" baseline="-37698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71075" y="519125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95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9" y="968684"/>
            <a:ext cx="9766291" cy="223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rfe</a:t>
            </a:r>
            <a:r>
              <a:rPr sz="2800" spc="-20" dirty="0">
                <a:latin typeface="Calibri"/>
                <a:cs typeface="Calibri"/>
              </a:rPr>
              <a:t>rom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𝛥𝑠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315" baseline="-16666" dirty="0">
                <a:latin typeface="Cambria Math"/>
                <a:cs typeface="Cambria Math"/>
              </a:rPr>
              <a:t>c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packet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overl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upo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n.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Interfere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averages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zero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lang="en-US" sz="2800" spc="-70" dirty="0">
                <a:latin typeface="Times New Roman"/>
                <a:cs typeface="Times New Roman"/>
              </a:rPr>
              <a:t>of fringes </a:t>
            </a:r>
            <a:r>
              <a:rPr sz="2800" spc="-15" dirty="0">
                <a:latin typeface="Calibri"/>
                <a:cs typeface="Calibri"/>
              </a:rPr>
              <a:t>col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apses</a:t>
            </a:r>
            <a:r>
              <a:rPr lang="en-US" sz="2800" spc="-15" dirty="0">
                <a:latin typeface="Calibri"/>
                <a:cs typeface="Calibri"/>
              </a:rPr>
              <a:t> as shown </a:t>
            </a:r>
            <a:r>
              <a:rPr lang="en-US" sz="2800" spc="-15" dirty="0">
                <a:solidFill>
                  <a:srgbClr val="00B0F0"/>
                </a:solidFill>
                <a:latin typeface="Calibri"/>
                <a:cs typeface="Calibri"/>
              </a:rPr>
              <a:t>in Fig 2.31 </a:t>
            </a:r>
            <a:r>
              <a:rPr sz="2800" spc="-15" dirty="0">
                <a:solidFill>
                  <a:srgbClr val="00B0F0"/>
                </a:solidFill>
                <a:latin typeface="Calibri"/>
                <a:cs typeface="Calibri"/>
              </a:rPr>
              <a:t>.</a:t>
            </a:r>
            <a:endParaRPr sz="28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A53A8-1821-784C-BD90-33B87600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07260"/>
            <a:ext cx="7373219" cy="27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356" y="396138"/>
            <a:ext cx="10388598" cy="495934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6146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10: </a:t>
            </a:r>
            <a:r>
              <a:rPr spc="-25" dirty="0"/>
              <a:t>Nu</a:t>
            </a:r>
            <a:r>
              <a:rPr spc="-45" dirty="0"/>
              <a:t>m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15" dirty="0"/>
              <a:t>ical</a:t>
            </a:r>
            <a:r>
              <a:rPr spc="-20" dirty="0"/>
              <a:t> Ex</a:t>
            </a:r>
            <a:r>
              <a:rPr spc="-15" dirty="0"/>
              <a:t>a</a:t>
            </a:r>
            <a:r>
              <a:rPr spc="-25" dirty="0"/>
              <a:t>mpl</a:t>
            </a:r>
            <a:r>
              <a:rPr spc="-10" dirty="0"/>
              <a:t>e</a:t>
            </a:r>
            <a:r>
              <a:rPr spc="-15" dirty="0"/>
              <a:t>s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Contrast</a:t>
            </a:r>
            <a:r>
              <a:rPr spc="0" dirty="0"/>
              <a:t> </a:t>
            </a:r>
            <a:r>
              <a:rPr spc="-15" dirty="0"/>
              <a:t>of 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54434"/>
            <a:ext cx="5355590" cy="180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Ex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mp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Mercury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546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ne: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WHM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17" baseline="-16666" dirty="0">
                <a:latin typeface="Cambria Math"/>
                <a:cs typeface="Cambria Math"/>
              </a:rPr>
              <a:t>D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22" baseline="29166" dirty="0">
                <a:latin typeface="Cambria Math"/>
                <a:cs typeface="Cambria Math"/>
              </a:rPr>
              <a:t>9</a:t>
            </a:r>
            <a:r>
              <a:rPr sz="3000" spc="21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8286" y="4104640"/>
            <a:ext cx="18738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0" baseline="37698" dirty="0">
                <a:latin typeface="Cambria Math"/>
                <a:cs typeface="Cambria Math"/>
              </a:rPr>
              <a:t>𝛥</a:t>
            </a:r>
            <a:r>
              <a:rPr sz="4200" spc="-225" baseline="37698" dirty="0">
                <a:latin typeface="Cambria Math"/>
                <a:cs typeface="Cambria Math"/>
              </a:rPr>
              <a:t>𝑠</a:t>
            </a:r>
            <a:r>
              <a:rPr sz="3000" spc="165" baseline="36111" dirty="0">
                <a:latin typeface="Cambria Math"/>
                <a:cs typeface="Cambria Math"/>
              </a:rPr>
              <a:t>c</a:t>
            </a:r>
            <a:r>
              <a:rPr sz="3000" baseline="36111" dirty="0">
                <a:latin typeface="Cambria Math"/>
                <a:cs typeface="Cambria Math"/>
              </a:rPr>
              <a:t>  </a:t>
            </a:r>
            <a:r>
              <a:rPr sz="4200" spc="-37" baseline="37698" dirty="0">
                <a:latin typeface="Cambria Math"/>
                <a:cs typeface="Cambria Math"/>
              </a:rPr>
              <a:t>≈</a:t>
            </a:r>
            <a:r>
              <a:rPr sz="4200" spc="254" baseline="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8655" y="3648407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9280" y="4308835"/>
            <a:ext cx="2127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45" dirty="0">
                <a:latin typeface="Cambria Math"/>
                <a:cs typeface="Cambria Math"/>
              </a:rPr>
              <a:t>D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13303" y="4105786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6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8638" y="3918147"/>
            <a:ext cx="12738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2125" algn="l"/>
              </a:tabLst>
            </a:pPr>
            <a:r>
              <a:rPr sz="2800" spc="-25" dirty="0">
                <a:latin typeface="Cambria Math"/>
                <a:cs typeface="Cambria Math"/>
              </a:rPr>
              <a:t>≈	</a:t>
            </a:r>
            <a:r>
              <a:rPr sz="2800" spc="-20" dirty="0">
                <a:latin typeface="Cambria Math"/>
                <a:cs typeface="Cambria Math"/>
              </a:rPr>
              <a:t>8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296" y="4788847"/>
            <a:ext cx="9004303" cy="180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e–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Bandwi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𝛥𝜈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Hz</a:t>
            </a:r>
            <a:r>
              <a:rPr sz="2800" dirty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971F78-42F9-75EA-103D-BEC3A663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" y="5268983"/>
            <a:ext cx="11498280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89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31782" y="144199"/>
            <a:ext cx="11506200" cy="1116742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09880" algn="ctr"/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11: </a:t>
            </a:r>
            <a:r>
              <a:rPr spc="-20" dirty="0"/>
              <a:t>Youn</a:t>
            </a:r>
            <a:r>
              <a:rPr spc="-25" dirty="0"/>
              <a:t>g</a:t>
            </a:r>
            <a:r>
              <a:rPr spc="-15" dirty="0">
                <a:latin typeface="Calibri"/>
                <a:cs typeface="Calibri"/>
              </a:rPr>
              <a:t>’</a:t>
            </a:r>
            <a:r>
              <a:rPr spc="-15" dirty="0"/>
              <a:t>s</a:t>
            </a:r>
            <a:r>
              <a:rPr dirty="0"/>
              <a:t> </a:t>
            </a:r>
            <a:r>
              <a:rPr spc="-25" dirty="0"/>
              <a:t>Doubl</a:t>
            </a:r>
            <a:r>
              <a:rPr spc="-5" dirty="0"/>
              <a:t>e</a:t>
            </a:r>
            <a:r>
              <a:rPr spc="-15" dirty="0"/>
              <a:t>-Sl</a:t>
            </a:r>
            <a:r>
              <a:rPr spc="-5" dirty="0"/>
              <a:t>i</a:t>
            </a:r>
            <a:r>
              <a:rPr spc="-15" dirty="0"/>
              <a:t>t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Basic</a:t>
            </a:r>
            <a:r>
              <a:rPr spc="-25" dirty="0"/>
              <a:t> </a:t>
            </a:r>
            <a:r>
              <a:rPr lang="en-US" spc="-25" dirty="0"/>
              <a:t>of </a:t>
            </a:r>
            <a:r>
              <a:rPr spc="-15" dirty="0"/>
              <a:t>Spatial</a:t>
            </a:r>
            <a:r>
              <a:rPr spc="-20" dirty="0"/>
              <a:t> </a:t>
            </a:r>
            <a:r>
              <a:rPr spc="-15" dirty="0"/>
              <a:t>C</a:t>
            </a:r>
            <a:r>
              <a:rPr spc="-20" dirty="0"/>
              <a:t>oherence</a:t>
            </a:r>
            <a:r>
              <a:rPr lang="en-US" spc="-20" dirty="0"/>
              <a:t> </a:t>
            </a:r>
            <a:r>
              <a:rPr lang="en-US" spc="-20" dirty="0">
                <a:solidFill>
                  <a:srgbClr val="0000FF"/>
                </a:solidFill>
              </a:rPr>
              <a:t>Test</a:t>
            </a:r>
            <a:br>
              <a:rPr lang="en-US" dirty="0"/>
            </a:b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609600"/>
            <a:ext cx="10144125" cy="301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  <a:tab pos="6287770" algn="l"/>
              </a:tabLst>
            </a:pPr>
            <a:r>
              <a:rPr sz="2800" spc="-20" dirty="0">
                <a:latin typeface="Calibri"/>
                <a:cs typeface="Calibri"/>
              </a:rPr>
              <a:t>Setup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ended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Cambria Math"/>
                <a:cs typeface="Cambria Math"/>
              </a:rPr>
              <a:t>𝑆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 dirty="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separat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scre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𝑄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R="220345" algn="ctr">
              <a:lnSpc>
                <a:spcPct val="100000"/>
              </a:lnSpc>
              <a:spcBef>
                <a:spcPts val="1800"/>
              </a:spcBef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00" dirty="0">
                <a:latin typeface="Cambria Math"/>
                <a:cs typeface="Cambria Math"/>
              </a:rPr>
              <a:t>𝑠</a:t>
            </a:r>
            <a:r>
              <a:rPr sz="3000" baseline="-16666" dirty="0">
                <a:latin typeface="Calibri"/>
                <a:cs typeface="Calibri"/>
              </a:rPr>
              <a:t>Q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𝑄</a:t>
            </a:r>
            <a:r>
              <a:rPr sz="2800" spc="-21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𝑄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 dirty="0">
              <a:latin typeface="Cambria Math"/>
              <a:cs typeface="Cambria Math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B98DF-2F53-8EFC-3474-8B8C52E7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4012079"/>
            <a:ext cx="6028286" cy="27017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EF4D2-1F92-FCD7-7221-8EB9B1AEBC8C}"/>
              </a:ext>
            </a:extLst>
          </p:cNvPr>
          <p:cNvSpPr txBox="1"/>
          <p:nvPr/>
        </p:nvSpPr>
        <p:spPr>
          <a:xfrm>
            <a:off x="0" y="4118275"/>
            <a:ext cx="6324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The radiation from an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-Italic"/>
              </a:rPr>
              <a:t>extended source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light source of size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T2MIT"/>
              </a:rPr>
              <a:t>b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illuminates two slits S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MT2MIT"/>
              </a:rPr>
              <a:t>1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and S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MT2MIT"/>
              </a:rPr>
              <a:t>2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in the plane A at a distance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T2MIT"/>
              </a:rPr>
              <a:t>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apart (Young’s double-slit interference experiment,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Fig.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2.32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a). The total amplitude and phase at each of the two slits are obtained by superposition of all partial waves emitted from the different surface elements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d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MT2MIT"/>
              </a:rPr>
              <a:t>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T2MI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of the source, taking into account the different paths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d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MT2MIT"/>
              </a:rPr>
              <a:t>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T2MI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–S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MT2MIT"/>
              </a:rPr>
              <a:t>1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MT2MIT"/>
              </a:rPr>
              <a:t>   </a:t>
            </a:r>
            <a:r>
              <a:rPr lang="en-US" sz="800" b="0" i="0" u="none" strike="noStrike" baseline="-25000" dirty="0">
                <a:solidFill>
                  <a:srgbClr val="000000"/>
                </a:solidFill>
                <a:latin typeface="MT2MIT"/>
              </a:rPr>
              <a:t>=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d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MT2MIT"/>
              </a:rPr>
              <a:t>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T2MI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–S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MT2MIT"/>
              </a:rPr>
              <a:t>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B1C3C-C46C-7B17-F1A3-667EB350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9678"/>
            <a:ext cx="8915400" cy="66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8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3A938-998B-2640-0AC9-F2A8AECD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9" y="228600"/>
            <a:ext cx="11677902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C9A62-7615-692D-EAAB-B6F504B5743F}"/>
              </a:ext>
            </a:extLst>
          </p:cNvPr>
          <p:cNvSpPr txBox="1"/>
          <p:nvPr/>
        </p:nvSpPr>
        <p:spPr>
          <a:xfrm>
            <a:off x="1676400" y="5410200"/>
            <a:ext cx="501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Please note that here D = r in the </a:t>
            </a:r>
            <a:r>
              <a:rPr lang="en-US" dirty="0" err="1">
                <a:solidFill>
                  <a:srgbClr val="FF0000"/>
                </a:solidFill>
              </a:rPr>
              <a:t>Demtroeder</a:t>
            </a:r>
            <a:r>
              <a:rPr lang="en-US" dirty="0">
                <a:solidFill>
                  <a:srgbClr val="FF0000"/>
                </a:solidFill>
              </a:rPr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4049373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53E4D-CF5D-3BAE-091E-768A0A073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6706"/>
            <a:ext cx="7086600" cy="661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6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5E30C-1B8D-56C5-28B7-2016B01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295" y="73113"/>
            <a:ext cx="6364357" cy="3322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4FCD6-6691-9C8D-0E82-8AD72F20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95" y="3462131"/>
            <a:ext cx="6364356" cy="35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-128091"/>
            <a:ext cx="12268200" cy="6757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715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Both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cts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govern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</a:t>
            </a:r>
            <a:r>
              <a:rPr sz="2800" spc="-10" dirty="0">
                <a:latin typeface="Calibri"/>
                <a:cs typeface="Calibri"/>
              </a:rPr>
              <a:t>re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phenom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central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ectrosc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/>
                <a:cs typeface="Calibri"/>
              </a:rPr>
              <a:t>Best Example : </a:t>
            </a:r>
            <a:r>
              <a:rPr lang="en-US" sz="2800" dirty="0">
                <a:solidFill>
                  <a:srgbClr val="FF0000"/>
                </a:solidFill>
              </a:rPr>
              <a:t>Marching Military Band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Spatial coherence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like all the band members across the parade line stepping in sync sideways.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Temporal coherence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like the whole band keeping the same rhythm in time as they move forward.</a:t>
            </a:r>
          </a:p>
          <a:p>
            <a:r>
              <a:rPr lang="en-US" sz="2800" dirty="0"/>
              <a:t>Lasers usually have </a:t>
            </a:r>
            <a:r>
              <a:rPr lang="en-US" sz="2800" b="1" dirty="0"/>
              <a:t>both</a:t>
            </a:r>
            <a:r>
              <a:rPr lang="en-US" sz="2800" dirty="0"/>
              <a:t>: the beam is well aligned across its width (spatial coherence) and its waves stay in rhythm over long distances (temporal coherence).</a:t>
            </a:r>
            <a:endParaRPr lang="en-US" sz="2800" spc="-1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Key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FF0000"/>
                </a:solidFill>
                <a:latin typeface="Calibri"/>
                <a:cs typeface="Calibri"/>
              </a:rPr>
              <a:t>Parameters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FF0000"/>
                </a:solidFill>
                <a:latin typeface="Calibri"/>
                <a:cs typeface="Calibri"/>
              </a:rPr>
              <a:t>Derive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[s</a:t>
            </a:r>
            <a:r>
              <a:rPr sz="2800" spc="-25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927100" lvl="1" indent="-457200">
              <a:lnSpc>
                <a:spcPct val="100000"/>
              </a:lnSpc>
              <a:spcBef>
                <a:spcPts val="1814"/>
              </a:spcBef>
              <a:buFont typeface="Calibri"/>
              <a:buAutoNum type="arabicPeriod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9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[m].</a:t>
            </a:r>
            <a:endParaRPr sz="28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845"/>
              </a:spcBef>
              <a:buFont typeface="Calibri"/>
              <a:buAutoNum type="arabicPeriod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[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692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1DB8-D2FB-7354-20EE-1C85A93D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523220"/>
          </a:xfrm>
        </p:spPr>
        <p:txBody>
          <a:bodyPr/>
          <a:lstStyle/>
          <a:p>
            <a:r>
              <a:rPr lang="en-US" dirty="0"/>
              <a:t>https://www.youtube.com/watch?v=TRZSp2UcROU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F32D5-9C3A-6D2E-E0BF-0F90326F9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11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199" y="2667000"/>
            <a:ext cx="11518873" cy="223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Larges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00" dirty="0">
                <a:latin typeface="Cambria Math"/>
                <a:cs typeface="Cambria Math"/>
              </a:rPr>
              <a:t>𝑠</a:t>
            </a:r>
            <a:r>
              <a:rPr sz="3000" baseline="-16666" dirty="0">
                <a:latin typeface="Calibri"/>
                <a:cs typeface="Calibri"/>
              </a:rPr>
              <a:t>Q </a:t>
            </a:r>
            <a:r>
              <a:rPr sz="3000" spc="-247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treme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edges.</a:t>
            </a:r>
            <a:endParaRPr sz="2800" dirty="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Approxi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eometry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254" baseline="-16666" dirty="0">
                <a:latin typeface="Cambria Math"/>
                <a:cs typeface="Cambria Math"/>
              </a:rPr>
              <a:t>m</a:t>
            </a:r>
            <a:r>
              <a:rPr sz="3000" spc="187" baseline="-16666" dirty="0">
                <a:latin typeface="Cambria Math"/>
                <a:cs typeface="Cambria Math"/>
              </a:rPr>
              <a:t>ax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2800" spc="50" dirty="0">
                <a:latin typeface="Cambria Math"/>
                <a:cs typeface="Cambria Math"/>
              </a:rPr>
              <a:t>𝜃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(path difference between two rays ). 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209" baseline="-16666" dirty="0">
                <a:latin typeface="Cambria Math"/>
                <a:cs typeface="Cambria Math"/>
              </a:rPr>
              <a:t>max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differ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nces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fringes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then </a:t>
            </a:r>
            <a:r>
              <a:rPr sz="2800" spc="-15" dirty="0">
                <a:latin typeface="Calibri"/>
                <a:cs typeface="Calibri"/>
              </a:rPr>
              <a:t>wash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out.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20487-1EA3-470D-E726-D1554AF29F0C}"/>
              </a:ext>
            </a:extLst>
          </p:cNvPr>
          <p:cNvSpPr txBox="1"/>
          <p:nvPr/>
        </p:nvSpPr>
        <p:spPr>
          <a:xfrm>
            <a:off x="761999" y="381000"/>
            <a:ext cx="11214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-Roman"/>
              </a:rPr>
              <a:t>intensity </a:t>
            </a:r>
            <a:r>
              <a:rPr lang="en-US" sz="2400" b="0" i="0" u="none" strike="noStrike" baseline="0" dirty="0">
                <a:latin typeface="Times-Roman"/>
              </a:rPr>
              <a:t>at the point of observation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-Roman"/>
              </a:rPr>
              <a:t>P</a:t>
            </a:r>
            <a:r>
              <a:rPr lang="en-US" sz="2400" b="0" i="0" u="none" strike="noStrike" baseline="0" dirty="0">
                <a:latin typeface="Times-Roman"/>
              </a:rPr>
              <a:t> in the plane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-Roman"/>
              </a:rPr>
              <a:t>B</a:t>
            </a:r>
            <a:r>
              <a:rPr lang="en-US" sz="2400" b="0" i="0" u="none" strike="noStrike" baseline="0" dirty="0">
                <a:latin typeface="Times-Roman"/>
              </a:rPr>
              <a:t> depends on the path</a:t>
            </a:r>
          </a:p>
          <a:p>
            <a:r>
              <a:rPr lang="en-US" sz="2400" b="0" i="0" u="none" strike="noStrike" baseline="0" dirty="0">
                <a:latin typeface="Times-Roman"/>
              </a:rPr>
              <a:t>difference S</a:t>
            </a:r>
            <a:r>
              <a:rPr lang="en-US" sz="2400" b="0" i="0" u="none" strike="noStrike" baseline="-25000" dirty="0">
                <a:latin typeface="MT2MIT"/>
              </a:rPr>
              <a:t>1</a:t>
            </a:r>
            <a:r>
              <a:rPr lang="en-US" sz="2400" b="0" i="0" u="none" strike="noStrike" baseline="0" dirty="0">
                <a:latin typeface="Times-Roman"/>
              </a:rPr>
              <a:t>P - S</a:t>
            </a:r>
            <a:r>
              <a:rPr lang="en-US" sz="2400" b="0" i="0" u="none" strike="noStrike" baseline="-25000" dirty="0">
                <a:latin typeface="MT2MIT"/>
              </a:rPr>
              <a:t>2</a:t>
            </a:r>
            <a:r>
              <a:rPr lang="en-US" sz="2400" b="0" i="0" u="none" strike="noStrike" baseline="0" dirty="0">
                <a:latin typeface="Times-Roman"/>
              </a:rPr>
              <a:t>P and on the phase difference </a:t>
            </a:r>
            <a:r>
              <a:rPr lang="en-US" sz="2400" b="0" i="0" u="none" strike="noStrike" baseline="0" dirty="0">
                <a:latin typeface="MT2MIT"/>
              </a:rPr>
              <a:t> </a:t>
            </a:r>
            <a:r>
              <a:rPr lang="en-US" sz="2400" dirty="0"/>
              <a:t>                                                                               </a:t>
            </a:r>
            <a:r>
              <a:rPr lang="en-US" sz="2400" b="0" i="0" u="none" strike="noStrike" baseline="0" dirty="0">
                <a:latin typeface="Times-Roman"/>
              </a:rPr>
              <a:t>of the total field amplitudes in S</a:t>
            </a:r>
            <a:r>
              <a:rPr lang="en-US" sz="2400" b="0" i="0" u="none" strike="noStrike" baseline="-25000" dirty="0">
                <a:latin typeface="MT2MIT"/>
              </a:rPr>
              <a:t>1</a:t>
            </a:r>
            <a:r>
              <a:rPr lang="en-US" sz="2400" b="0" i="0" u="none" strike="noStrike" baseline="0" dirty="0">
                <a:latin typeface="MT2MIT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and S</a:t>
            </a:r>
            <a:r>
              <a:rPr lang="en-US" sz="2400" b="0" i="0" u="none" strike="noStrike" baseline="-25000" dirty="0">
                <a:latin typeface="MT2MIT"/>
              </a:rPr>
              <a:t>2</a:t>
            </a:r>
            <a:r>
              <a:rPr lang="en-US" sz="2400" b="0" i="0" u="none" strike="noStrike" baseline="0" dirty="0">
                <a:latin typeface="Times-Roman"/>
              </a:rPr>
              <a:t>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9414D-7BC7-764C-CBAC-7856728DE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812231"/>
            <a:ext cx="2631795" cy="337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330ADF-3380-CFA1-3C31-6AD2C91B50CA}"/>
              </a:ext>
            </a:extLst>
          </p:cNvPr>
          <p:cNvSpPr txBox="1"/>
          <p:nvPr/>
        </p:nvSpPr>
        <p:spPr>
          <a:xfrm>
            <a:off x="914400" y="1839033"/>
            <a:ext cx="988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sym typeface="Symbol" panose="05050102010706020507" pitchFamily="18" charset="2"/>
              </a:rPr>
              <a:t></a:t>
            </a:r>
            <a:r>
              <a:rPr lang="en-US" dirty="0">
                <a:highlight>
                  <a:srgbClr val="FFFF00"/>
                </a:highlight>
              </a:rPr>
              <a:t>S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S</a:t>
            </a:r>
            <a:r>
              <a:rPr lang="en-US" baseline="-25000" dirty="0">
                <a:highlight>
                  <a:srgbClr val="FFFF00"/>
                </a:highlight>
                <a:latin typeface="MT2MIT"/>
              </a:rPr>
              <a:t>1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P -</a:t>
            </a:r>
            <a:r>
              <a:rPr lang="en-US" dirty="0">
                <a:highlight>
                  <a:srgbClr val="FFFF00"/>
                </a:highlight>
                <a:sym typeface="Symbol" panose="05050102010706020507" pitchFamily="18" charset="2"/>
              </a:rPr>
              <a:t>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S</a:t>
            </a:r>
            <a:r>
              <a:rPr lang="en-US" baseline="-25000" dirty="0">
                <a:highlight>
                  <a:srgbClr val="FFFF00"/>
                </a:highlight>
                <a:latin typeface="MT2MIT"/>
              </a:rPr>
              <a:t>2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P = 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pc="20" dirty="0">
                <a:highlight>
                  <a:srgbClr val="FFFF00"/>
                </a:highlight>
                <a:latin typeface="Cambria Math"/>
                <a:cs typeface="Cambria Math"/>
              </a:rPr>
              <a:t>𝜆  or           </a:t>
            </a:r>
            <a:r>
              <a:rPr lang="en-US" spc="20" dirty="0">
                <a:solidFill>
                  <a:srgbClr val="FF0000"/>
                </a:solidFill>
                <a:highlight>
                  <a:srgbClr val="FFFF00"/>
                </a:highlight>
                <a:latin typeface="Cambria Math"/>
                <a:cs typeface="Cambria Math"/>
              </a:rPr>
              <a:t>Constructive Interference</a:t>
            </a:r>
            <a:endParaRPr lang="en-US" dirty="0">
              <a:highlight>
                <a:srgbClr val="FFFF00"/>
              </a:highlight>
              <a:sym typeface="Symbol" panose="05050102010706020507" pitchFamily="18" charset="2"/>
            </a:endParaRPr>
          </a:p>
          <a:p>
            <a:r>
              <a:rPr lang="en-US" dirty="0">
                <a:highlight>
                  <a:srgbClr val="FFFF00"/>
                </a:highlight>
                <a:sym typeface="Symbol" panose="05050102010706020507" pitchFamily="18" charset="2"/>
              </a:rPr>
              <a:t></a:t>
            </a:r>
            <a:r>
              <a:rPr lang="en-US" dirty="0">
                <a:highlight>
                  <a:srgbClr val="FFFF00"/>
                </a:highlight>
              </a:rPr>
              <a:t>S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S</a:t>
            </a:r>
            <a:r>
              <a:rPr lang="en-US" baseline="-25000" dirty="0">
                <a:highlight>
                  <a:srgbClr val="FFFF00"/>
                </a:highlight>
                <a:latin typeface="MT2MIT"/>
              </a:rPr>
              <a:t>1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P -</a:t>
            </a:r>
            <a:r>
              <a:rPr lang="en-US" dirty="0">
                <a:highlight>
                  <a:srgbClr val="FFFF00"/>
                </a:highlight>
                <a:sym typeface="Symbol" panose="05050102010706020507" pitchFamily="18" charset="2"/>
              </a:rPr>
              <a:t>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S</a:t>
            </a:r>
            <a:r>
              <a:rPr lang="en-US" baseline="-25000" dirty="0">
                <a:highlight>
                  <a:srgbClr val="FFFF00"/>
                </a:highlight>
                <a:latin typeface="MT2MIT"/>
              </a:rPr>
              <a:t>2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P = (n +1)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pc="20" dirty="0">
                <a:highlight>
                  <a:srgbClr val="FFFF00"/>
                </a:highlight>
                <a:latin typeface="Cambria Math"/>
                <a:cs typeface="Cambria Math"/>
              </a:rPr>
              <a:t>𝜆/2    Destructive interference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D2027-21FD-65C5-2F85-38F1AA436F38}"/>
              </a:ext>
            </a:extLst>
          </p:cNvPr>
          <p:cNvSpPr txBox="1"/>
          <p:nvPr/>
        </p:nvSpPr>
        <p:spPr>
          <a:xfrm>
            <a:off x="1752600" y="5085146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r = </a:t>
            </a:r>
            <a:r>
              <a:rPr lang="en-US" sz="2400" dirty="0"/>
              <a:t>Distance from the Slits to screen</a:t>
            </a:r>
          </a:p>
          <a:p>
            <a:r>
              <a:rPr lang="en-US" sz="2400" dirty="0"/>
              <a:t> </a:t>
            </a:r>
            <a:r>
              <a:rPr lang="en-US" sz="2400" spc="50" dirty="0">
                <a:latin typeface="Cambria Math"/>
                <a:cs typeface="Cambria Math"/>
              </a:rPr>
              <a:t>𝜃 = </a:t>
            </a:r>
            <a:r>
              <a:rPr lang="en-US" sz="2400" dirty="0"/>
              <a:t>Angle subtended by the </a:t>
            </a:r>
            <a:r>
              <a:rPr lang="en-US" sz="2400" dirty="0">
                <a:solidFill>
                  <a:srgbClr val="FF0000"/>
                </a:solidFill>
              </a:rPr>
              <a:t>slit separation '𝑑'</a:t>
            </a:r>
            <a:r>
              <a:rPr lang="en-US" sz="2400" dirty="0"/>
              <a:t> at the source. </a:t>
            </a:r>
          </a:p>
          <a:p>
            <a:r>
              <a:rPr lang="en-US" sz="2400" dirty="0"/>
              <a:t>As sin𝜃≈𝜃 ≈ 𝑑/r  </a:t>
            </a:r>
            <a:r>
              <a:rPr lang="en-US" sz="2400" dirty="0">
                <a:solidFill>
                  <a:srgbClr val="FF0000"/>
                </a:solidFill>
              </a:rPr>
              <a:t>for very small angle         </a:t>
            </a:r>
          </a:p>
        </p:txBody>
      </p:sp>
    </p:spTree>
    <p:extLst>
      <p:ext uri="{BB962C8B-B14F-4D97-AF65-F5344CB8AC3E}">
        <p14:creationId xmlns:p14="http://schemas.microsoft.com/office/powerpoint/2010/main" val="2810100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3FE58-5B7E-A634-44B0-6E7720E5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060264"/>
            <a:ext cx="10210800" cy="3797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813F6-5530-4C42-39EF-99818B5B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762000"/>
            <a:ext cx="12649200" cy="49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7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4" y="-55864"/>
            <a:ext cx="11858626" cy="1116742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40360" algn="l"/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12:</a:t>
            </a:r>
            <a:r>
              <a:rPr spc="-20" dirty="0"/>
              <a:t> Cr</a:t>
            </a:r>
            <a:r>
              <a:rPr spc="-5" dirty="0"/>
              <a:t>i</a:t>
            </a:r>
            <a:r>
              <a:rPr spc="-15" dirty="0"/>
              <a:t>teri</a:t>
            </a:r>
            <a:r>
              <a:rPr spc="-30" dirty="0"/>
              <a:t>o</a:t>
            </a:r>
            <a:r>
              <a:rPr spc="-15" dirty="0"/>
              <a:t>n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15" dirty="0"/>
              <a:t>Spatial</a:t>
            </a:r>
            <a:r>
              <a:rPr dirty="0"/>
              <a:t> </a:t>
            </a:r>
            <a:r>
              <a:rPr spc="-25" dirty="0"/>
              <a:t>Cohe</a:t>
            </a:r>
            <a:r>
              <a:rPr dirty="0"/>
              <a:t>r</a:t>
            </a:r>
            <a:r>
              <a:rPr spc="-25" dirty="0"/>
              <a:t>ence</a:t>
            </a:r>
            <a:r>
              <a:rPr spc="-15" dirty="0"/>
              <a:t> Be</a:t>
            </a:r>
            <a:r>
              <a:rPr spc="-20" dirty="0"/>
              <a:t>tween</a:t>
            </a:r>
            <a:r>
              <a:rPr spc="-25" dirty="0"/>
              <a:t> </a:t>
            </a:r>
            <a:r>
              <a:rPr spc="-30" dirty="0"/>
              <a:t>Two</a:t>
            </a:r>
            <a:r>
              <a:rPr lang="en-US" spc="-30" dirty="0"/>
              <a:t> </a:t>
            </a:r>
            <a:r>
              <a:rPr lang="en-US" spc="-20" dirty="0">
                <a:solidFill>
                  <a:srgbClr val="0000FF"/>
                </a:solidFill>
              </a:rPr>
              <a:t>Ap</a:t>
            </a:r>
            <a:r>
              <a:rPr lang="en-US" spc="-15" dirty="0">
                <a:solidFill>
                  <a:srgbClr val="0000FF"/>
                </a:solidFill>
              </a:rPr>
              <a:t>e</a:t>
            </a:r>
            <a:r>
              <a:rPr lang="en-US" spc="-20" dirty="0">
                <a:solidFill>
                  <a:srgbClr val="0000FF"/>
                </a:solidFill>
              </a:rPr>
              <a:t>rtures</a:t>
            </a:r>
            <a:br>
              <a:rPr lang="en-US" dirty="0">
                <a:solidFill>
                  <a:srgbClr val="0000FF"/>
                </a:solidFill>
              </a:rPr>
            </a:b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1130300" y="1318350"/>
            <a:ext cx="862330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Coheren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lang="en-US" sz="2800" spc="-20" dirty="0">
                <a:latin typeface="Calibri"/>
                <a:cs typeface="Calibri"/>
              </a:rPr>
              <a:t> for </a:t>
            </a:r>
            <a:r>
              <a:rPr lang="en-US" sz="2800" b="1" dirty="0"/>
              <a:t>S</a:t>
            </a:r>
            <a:r>
              <a:rPr lang="en-US" sz="2800" b="1" baseline="-25000" dirty="0"/>
              <a:t>1</a:t>
            </a:r>
            <a:r>
              <a:rPr lang="en-US" sz="2800" b="1" dirty="0"/>
              <a:t>P = S</a:t>
            </a:r>
            <a:r>
              <a:rPr lang="en-US" sz="2800" b="1" baseline="-25000" dirty="0"/>
              <a:t>2</a:t>
            </a:r>
            <a:r>
              <a:rPr lang="en-US" sz="2800" b="1" dirty="0"/>
              <a:t>P. </a:t>
            </a:r>
            <a:r>
              <a:rPr lang="en-US" dirty="0"/>
              <a:t>The crucial condition for observing clear interference fringes is then: </a:t>
            </a:r>
            <a:r>
              <a:rPr lang="en-US" b="1" dirty="0"/>
              <a:t>If this </a:t>
            </a:r>
            <a:r>
              <a:rPr lang="en-US" dirty="0"/>
              <a:t>𝛥𝑆max (Delta S sub max) is greater than lambda over  (𝜆/2), then the phase differences introduced by different parts of the extended source exceed pi (𝜋) radians, and as a result, the fringes wash out. 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6691" y="3543251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20" dirty="0">
                <a:latin typeface="Cambria Math"/>
                <a:cs typeface="Cambria Math"/>
              </a:rPr>
              <a:t>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3300" y="3491605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62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87239" y="3303975"/>
            <a:ext cx="17202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66495" algn="l"/>
              </a:tabLst>
            </a:pP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lang="en-US" sz="2800" spc="204" dirty="0">
                <a:latin typeface="Cambria Math"/>
                <a:cs typeface="Cambria Math"/>
              </a:rPr>
              <a:t>(</a:t>
            </a:r>
            <a:r>
              <a:rPr lang="en-US" sz="2800" dirty="0">
                <a:latin typeface="Cambria Math"/>
                <a:cs typeface="Cambria Math"/>
              </a:rPr>
              <a:t>	</a:t>
            </a:r>
            <a:r>
              <a:rPr sz="2800" spc="204" dirty="0">
                <a:latin typeface="Cambria Math"/>
                <a:cs typeface="Cambria Math"/>
              </a:rPr>
              <a:t>)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0595" y="3034234"/>
            <a:ext cx="225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𝜃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1246" y="3034227"/>
            <a:ext cx="22225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19300"/>
              </a:lnSpc>
            </a:pPr>
            <a:r>
              <a:rPr sz="2800" spc="-20" dirty="0">
                <a:latin typeface="Cambria Math"/>
                <a:cs typeface="Cambria Math"/>
              </a:rPr>
              <a:t>𝜆 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93935" y="349160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4010" y="4239208"/>
            <a:ext cx="60623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-ang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relati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sin𝜃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lang="en-US" sz="2800" spc="2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8B8556-58EA-B56B-C2DD-DC39AC52C14D}"/>
              </a:ext>
            </a:extLst>
          </p:cNvPr>
          <p:cNvGrpSpPr/>
          <p:nvPr/>
        </p:nvGrpSpPr>
        <p:grpSpPr>
          <a:xfrm>
            <a:off x="2590800" y="4892039"/>
            <a:ext cx="1763522" cy="924805"/>
            <a:chOff x="2590800" y="4892039"/>
            <a:chExt cx="1763522" cy="924805"/>
          </a:xfrm>
        </p:grpSpPr>
        <p:sp>
          <p:nvSpPr>
            <p:cNvPr id="11" name="object 11"/>
            <p:cNvSpPr/>
            <p:nvPr/>
          </p:nvSpPr>
          <p:spPr>
            <a:xfrm>
              <a:off x="2819400" y="5337807"/>
              <a:ext cx="475615" cy="121410"/>
            </a:xfrm>
            <a:custGeom>
              <a:avLst/>
              <a:gdLst/>
              <a:ahLst/>
              <a:cxnLst/>
              <a:rect l="l" t="t" r="r" b="b"/>
              <a:pathLst>
                <a:path w="475614">
                  <a:moveTo>
                    <a:pt x="0" y="0"/>
                  </a:moveTo>
                  <a:lnTo>
                    <a:pt x="475487" y="0"/>
                  </a:lnTo>
                </a:path>
              </a:pathLst>
            </a:custGeom>
            <a:ln w="24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2590800" y="4892039"/>
              <a:ext cx="1763522" cy="924805"/>
            </a:xfrm>
            <a:prstGeom prst="rect">
              <a:avLst/>
            </a:prstGeom>
            <a:ln w="24129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R="657860" algn="ctr">
                <a:lnSpc>
                  <a:spcPts val="2740"/>
                </a:lnSpc>
              </a:pPr>
              <a:r>
                <a:rPr sz="2800" spc="-30" dirty="0">
                  <a:latin typeface="Cambria Math"/>
                  <a:cs typeface="Cambria Math"/>
                </a:rPr>
                <a:t>𝑏</a:t>
              </a:r>
              <a:r>
                <a:rPr sz="2800" spc="-85" dirty="0">
                  <a:latin typeface="Cambria Math"/>
                  <a:cs typeface="Cambria Math"/>
                </a:rPr>
                <a:t> </a:t>
              </a:r>
              <a:r>
                <a:rPr sz="2800" spc="-30" dirty="0">
                  <a:latin typeface="Cambria Math"/>
                  <a:cs typeface="Cambria Math"/>
                </a:rPr>
                <a:t>𝑑</a:t>
              </a:r>
              <a:endParaRPr sz="2800" dirty="0">
                <a:latin typeface="Cambria Math"/>
                <a:cs typeface="Cambria Math"/>
              </a:endParaRPr>
            </a:p>
            <a:p>
              <a:pPr marL="751840">
                <a:lnSpc>
                  <a:spcPts val="2005"/>
                </a:lnSpc>
              </a:pPr>
              <a:r>
                <a:rPr sz="2800" spc="-25" dirty="0">
                  <a:latin typeface="Cambria Math"/>
                  <a:cs typeface="Cambria Math"/>
                </a:rPr>
                <a:t>&lt;</a:t>
              </a:r>
              <a:r>
                <a:rPr sz="2800" spc="170" dirty="0">
                  <a:latin typeface="Cambria Math"/>
                  <a:cs typeface="Cambria Math"/>
                </a:rPr>
                <a:t> </a:t>
              </a:r>
              <a:r>
                <a:rPr sz="2800" spc="-30" dirty="0">
                  <a:latin typeface="Cambria Math"/>
                  <a:cs typeface="Cambria Math"/>
                </a:rPr>
                <a:t>𝜆</a:t>
              </a:r>
              <a:r>
                <a:rPr lang="en-US" sz="2800" spc="-30" dirty="0">
                  <a:latin typeface="Cambria Math"/>
                  <a:cs typeface="Cambria Math"/>
                </a:rPr>
                <a:t>/2</a:t>
              </a:r>
              <a:endParaRPr lang="en-US" sz="2800" dirty="0">
                <a:latin typeface="Cambria Math"/>
                <a:cs typeface="Cambria Math"/>
              </a:endParaRPr>
            </a:p>
            <a:p>
              <a:pPr marR="655320" algn="ctr">
                <a:lnSpc>
                  <a:spcPts val="2525"/>
                </a:lnSpc>
              </a:pPr>
              <a:r>
                <a:rPr lang="en-US" sz="2800" spc="-30" dirty="0">
                  <a:latin typeface="Cambria Math"/>
                  <a:cs typeface="Cambria Math"/>
                </a:rPr>
                <a:t>𝑟</a:t>
              </a:r>
              <a:endParaRPr lang="en-US" sz="2800" dirty="0">
                <a:latin typeface="Cambria Math"/>
                <a:cs typeface="Cambria Math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0EC9A-0DC4-5ABC-5692-931A5450297D}"/>
              </a:ext>
            </a:extLst>
          </p:cNvPr>
          <p:cNvSpPr txBox="1"/>
          <p:nvPr/>
        </p:nvSpPr>
        <p:spPr>
          <a:xfrm>
            <a:off x="4429848" y="5113341"/>
            <a:ext cx="988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sym typeface="Symbol" panose="05050102010706020507" pitchFamily="18" charset="2"/>
              </a:rPr>
              <a:t></a:t>
            </a:r>
            <a:r>
              <a:rPr lang="en-US" dirty="0">
                <a:highlight>
                  <a:srgbClr val="FFFF00"/>
                </a:highlight>
              </a:rPr>
              <a:t>S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S</a:t>
            </a:r>
            <a:r>
              <a:rPr lang="en-US" baseline="-25000" dirty="0">
                <a:highlight>
                  <a:srgbClr val="FFFF00"/>
                </a:highlight>
                <a:latin typeface="MT2MIT"/>
              </a:rPr>
              <a:t>1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P -</a:t>
            </a:r>
            <a:r>
              <a:rPr lang="en-US" dirty="0">
                <a:highlight>
                  <a:srgbClr val="FFFF00"/>
                </a:highlight>
                <a:sym typeface="Symbol" panose="05050102010706020507" pitchFamily="18" charset="2"/>
              </a:rPr>
              <a:t>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S</a:t>
            </a:r>
            <a:r>
              <a:rPr lang="en-US" baseline="-25000" dirty="0">
                <a:highlight>
                  <a:srgbClr val="FFFF00"/>
                </a:highlight>
                <a:latin typeface="MT2MIT"/>
              </a:rPr>
              <a:t>2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P = 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pc="20" dirty="0">
                <a:highlight>
                  <a:srgbClr val="FFFF00"/>
                </a:highlight>
                <a:latin typeface="Cambria Math"/>
                <a:cs typeface="Cambria Math"/>
              </a:rPr>
              <a:t>𝜆  or           </a:t>
            </a:r>
            <a:r>
              <a:rPr lang="en-US" spc="20" dirty="0">
                <a:solidFill>
                  <a:srgbClr val="FF0000"/>
                </a:solidFill>
                <a:highlight>
                  <a:srgbClr val="FFFF00"/>
                </a:highlight>
                <a:latin typeface="Cambria Math"/>
                <a:cs typeface="Cambria Math"/>
              </a:rPr>
              <a:t>Constructive Interference (zero phase difference)</a:t>
            </a:r>
            <a:endParaRPr lang="en-US" dirty="0">
              <a:highlight>
                <a:srgbClr val="FFFF00"/>
              </a:highlight>
              <a:sym typeface="Symbol" panose="05050102010706020507" pitchFamily="18" charset="2"/>
            </a:endParaRPr>
          </a:p>
          <a:p>
            <a:r>
              <a:rPr lang="en-US" dirty="0">
                <a:highlight>
                  <a:srgbClr val="FFFF00"/>
                </a:highlight>
                <a:sym typeface="Symbol" panose="05050102010706020507" pitchFamily="18" charset="2"/>
              </a:rPr>
              <a:t></a:t>
            </a:r>
            <a:r>
              <a:rPr lang="en-US" dirty="0">
                <a:highlight>
                  <a:srgbClr val="FFFF00"/>
                </a:highlight>
              </a:rPr>
              <a:t>S =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S</a:t>
            </a:r>
            <a:r>
              <a:rPr lang="en-US" baseline="-25000" dirty="0">
                <a:highlight>
                  <a:srgbClr val="FFFF00"/>
                </a:highlight>
                <a:latin typeface="MT2MIT"/>
              </a:rPr>
              <a:t>1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P -</a:t>
            </a:r>
            <a:r>
              <a:rPr lang="en-US" dirty="0">
                <a:highlight>
                  <a:srgbClr val="FFFF00"/>
                </a:highlight>
                <a:sym typeface="Symbol" panose="05050102010706020507" pitchFamily="18" charset="2"/>
              </a:rPr>
              <a:t> 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S</a:t>
            </a:r>
            <a:r>
              <a:rPr lang="en-US" baseline="-25000" dirty="0">
                <a:highlight>
                  <a:srgbClr val="FFFF00"/>
                </a:highlight>
                <a:latin typeface="MT2MIT"/>
              </a:rPr>
              <a:t>2</a:t>
            </a:r>
            <a:r>
              <a:rPr lang="en-US" dirty="0">
                <a:highlight>
                  <a:srgbClr val="FFFF00"/>
                </a:highlight>
                <a:latin typeface="Times-Roman"/>
              </a:rPr>
              <a:t>P = (n +1)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pc="20" dirty="0">
                <a:highlight>
                  <a:srgbClr val="FFFF00"/>
                </a:highlight>
                <a:latin typeface="Cambria Math"/>
                <a:cs typeface="Cambria Math"/>
              </a:rPr>
              <a:t>𝜆/2    Destructive interference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32266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019" y="121915"/>
            <a:ext cx="9862185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Large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separat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red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heren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054F33-B6DE-01F0-3F5C-C2BE88B4EB81}"/>
              </a:ext>
            </a:extLst>
          </p:cNvPr>
          <p:cNvGrpSpPr/>
          <p:nvPr/>
        </p:nvGrpSpPr>
        <p:grpSpPr>
          <a:xfrm>
            <a:off x="866021" y="1350673"/>
            <a:ext cx="10077441" cy="1052404"/>
            <a:chOff x="1130309" y="2320854"/>
            <a:chExt cx="10077441" cy="1052404"/>
          </a:xfrm>
        </p:grpSpPr>
        <p:sp>
          <p:nvSpPr>
            <p:cNvPr id="3" name="object 3"/>
            <p:cNvSpPr txBox="1"/>
            <p:nvPr/>
          </p:nvSpPr>
          <p:spPr>
            <a:xfrm>
              <a:off x="1130309" y="2320854"/>
              <a:ext cx="1725930" cy="10524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300" marR="5080" indent="-228600">
                <a:lnSpc>
                  <a:spcPct val="126800"/>
                </a:lnSpc>
                <a:buFont typeface="Symbol"/>
                <a:buChar char=""/>
                <a:tabLst>
                  <a:tab pos="241935" algn="l"/>
                </a:tabLst>
              </a:pPr>
              <a:r>
                <a:rPr sz="2800" spc="-15" dirty="0" err="1">
                  <a:latin typeface="Calibri"/>
                  <a:cs typeface="Calibri"/>
                </a:rPr>
                <a:t>Increas</a:t>
              </a:r>
              <a:r>
                <a:rPr sz="2800" spc="-5" dirty="0" err="1">
                  <a:latin typeface="Calibri"/>
                  <a:cs typeface="Calibri"/>
                </a:rPr>
                <a:t>i</a:t>
              </a:r>
              <a:r>
                <a:rPr sz="2800" spc="-20" dirty="0" err="1">
                  <a:latin typeface="Calibri"/>
                  <a:cs typeface="Calibri"/>
                </a:rPr>
                <a:t>ngp</a:t>
              </a:r>
              <a:r>
                <a:rPr sz="2800" spc="-15" dirty="0" err="1">
                  <a:latin typeface="Calibri"/>
                  <a:cs typeface="Calibri"/>
                </a:rPr>
                <a:t>lane</a:t>
              </a:r>
              <a:r>
                <a:rPr sz="2800" spc="-15" dirty="0">
                  <a:latin typeface="Calibri"/>
                  <a:cs typeface="Calibri"/>
                </a:rPr>
                <a:t>.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971800" y="2441177"/>
              <a:ext cx="8235950" cy="3905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1442085" algn="l"/>
                  <a:tab pos="1838325" algn="l"/>
                  <a:tab pos="3401060" algn="l"/>
                  <a:tab pos="5135880" algn="l"/>
                  <a:tab pos="5996940" algn="l"/>
                  <a:tab pos="6505575" algn="l"/>
                </a:tabLst>
              </a:pPr>
              <a:r>
                <a:rPr sz="2800" spc="-20" dirty="0">
                  <a:latin typeface="Calibri"/>
                  <a:cs typeface="Calibri"/>
                </a:rPr>
                <a:t>d</a:t>
              </a:r>
              <a:r>
                <a:rPr sz="2800" spc="-1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stanc</a:t>
              </a:r>
              <a:r>
                <a:rPr sz="2800" spc="-15" dirty="0">
                  <a:latin typeface="Calibri"/>
                  <a:cs typeface="Calibri"/>
                </a:rPr>
                <a:t>e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30" dirty="0">
                  <a:latin typeface="Cambria Math"/>
                  <a:cs typeface="Cambria Math"/>
                </a:rPr>
                <a:t>𝑟</a:t>
              </a:r>
              <a:r>
                <a:rPr sz="2800" dirty="0">
                  <a:latin typeface="Cambria Math"/>
                  <a:cs typeface="Cambria Math"/>
                </a:rPr>
                <a:t>	</a:t>
              </a:r>
              <a:r>
                <a:rPr sz="2800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ncrease</a:t>
              </a:r>
              <a:r>
                <a:rPr sz="2800" spc="-15" dirty="0">
                  <a:latin typeface="Calibri"/>
                  <a:cs typeface="Calibri"/>
                </a:rPr>
                <a:t>s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15" dirty="0">
                  <a:latin typeface="Calibri"/>
                  <a:cs typeface="Calibri"/>
                </a:rPr>
                <a:t>coher</a:t>
              </a:r>
              <a:r>
                <a:rPr sz="2800" spc="-10" dirty="0">
                  <a:latin typeface="Calibri"/>
                  <a:cs typeface="Calibri"/>
                </a:rPr>
                <a:t>e</a:t>
              </a:r>
              <a:r>
                <a:rPr sz="2800" spc="-20" dirty="0">
                  <a:latin typeface="Calibri"/>
                  <a:cs typeface="Calibri"/>
                </a:rPr>
                <a:t>nc</a:t>
              </a:r>
              <a:r>
                <a:rPr sz="2800" spc="-15" dirty="0">
                  <a:latin typeface="Calibri"/>
                  <a:cs typeface="Calibri"/>
                </a:rPr>
                <a:t>e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15" dirty="0">
                  <a:latin typeface="Calibri"/>
                  <a:cs typeface="Calibri"/>
                </a:rPr>
                <a:t>area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15" dirty="0">
                  <a:latin typeface="Calibri"/>
                  <a:cs typeface="Calibri"/>
                </a:rPr>
                <a:t>at</a:t>
              </a:r>
              <a:r>
                <a:rPr sz="2800" dirty="0">
                  <a:latin typeface="Times New Roman"/>
                  <a:cs typeface="Times New Roman"/>
                </a:rPr>
                <a:t>	</a:t>
              </a:r>
              <a:r>
                <a:rPr sz="2800" spc="-20" dirty="0">
                  <a:latin typeface="Calibri"/>
                  <a:cs typeface="Calibri"/>
                </a:rPr>
                <a:t>obser</a:t>
              </a:r>
              <a:r>
                <a:rPr sz="2800" spc="-25" dirty="0">
                  <a:latin typeface="Calibri"/>
                  <a:cs typeface="Calibri"/>
                </a:rPr>
                <a:t>v</a:t>
              </a:r>
              <a:r>
                <a:rPr sz="2800" spc="-15" dirty="0">
                  <a:latin typeface="Calibri"/>
                  <a:cs typeface="Calibri"/>
                </a:rPr>
                <a:t>at</a:t>
              </a:r>
              <a:r>
                <a:rPr sz="2800" spc="-5" dirty="0">
                  <a:latin typeface="Calibri"/>
                  <a:cs typeface="Calibri"/>
                </a:rPr>
                <a:t>i</a:t>
              </a:r>
              <a:r>
                <a:rPr sz="2800" spc="-20" dirty="0">
                  <a:latin typeface="Calibri"/>
                  <a:cs typeface="Calibri"/>
                </a:rPr>
                <a:t>on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2029" y="2338582"/>
            <a:ext cx="10385425" cy="10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099"/>
              </a:lnSpc>
              <a:tabLst>
                <a:tab pos="1254125" algn="l"/>
                <a:tab pos="2995930" algn="l"/>
                <a:tab pos="4366895" algn="l"/>
                <a:tab pos="5007610" algn="l"/>
                <a:tab pos="5775325" algn="l"/>
                <a:tab pos="7115175" algn="l"/>
                <a:tab pos="7914640" algn="l"/>
                <a:tab pos="966787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g.2.32</a:t>
            </a:r>
            <a:r>
              <a:rPr lang="en-US"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show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ff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rences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central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vs.</a:t>
            </a:r>
            <a:r>
              <a:rPr sz="2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edge</a:t>
            </a:r>
            <a:r>
              <a:rPr sz="2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ur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nts</a:t>
            </a:r>
            <a:r>
              <a:rPr sz="2800" spc="-2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DFBFF-0089-F10F-A6FB-EE5FC289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57600"/>
            <a:ext cx="6615231" cy="29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5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802" y="296281"/>
            <a:ext cx="10388598" cy="495934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098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13:</a:t>
            </a:r>
            <a:r>
              <a:rPr spc="-25" dirty="0"/>
              <a:t> Cohe</a:t>
            </a:r>
            <a:r>
              <a:rPr spc="-10" dirty="0"/>
              <a:t>r</a:t>
            </a:r>
            <a:r>
              <a:rPr spc="-25" dirty="0"/>
              <a:t>ence</a:t>
            </a:r>
            <a:r>
              <a:rPr spc="-5" dirty="0"/>
              <a:t> </a:t>
            </a:r>
            <a:r>
              <a:rPr spc="-20" dirty="0"/>
              <a:t>Sur</a:t>
            </a:r>
            <a:r>
              <a:rPr spc="-10" dirty="0"/>
              <a:t>f</a:t>
            </a:r>
            <a:r>
              <a:rPr spc="-20" dirty="0"/>
              <a:t>ace &amp; S</a:t>
            </a:r>
            <a:r>
              <a:rPr spc="-10" dirty="0"/>
              <a:t>o</a:t>
            </a:r>
            <a:r>
              <a:rPr spc="-15" dirty="0"/>
              <a:t>lid Angle</a:t>
            </a:r>
            <a:r>
              <a:rPr spc="-20" dirty="0"/>
              <a:t> Formul</a:t>
            </a:r>
            <a:r>
              <a:rPr spc="-15" dirty="0"/>
              <a:t>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6" y="1716374"/>
            <a:ext cx="8013703" cy="180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𝑏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lang="en-US" sz="2800" spc="-65" dirty="0">
                <a:latin typeface="Times New Roman"/>
                <a:cs typeface="Times New Roman"/>
              </a:rPr>
              <a:t>area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ane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prev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0396" y="3717522"/>
            <a:ext cx="81470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0833" dirty="0">
                <a:latin typeface="Cambria Math"/>
                <a:cs typeface="Cambria Math"/>
              </a:rPr>
              <a:t>𝑏</a:t>
            </a: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4200" spc="75" baseline="-20833" dirty="0">
                <a:latin typeface="Cambria Math"/>
                <a:cs typeface="Cambria Math"/>
              </a:rPr>
              <a:t>𝑑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7472" y="4250923"/>
            <a:ext cx="35877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50" baseline="-16865" dirty="0">
                <a:latin typeface="Cambria Math"/>
                <a:cs typeface="Cambria Math"/>
              </a:rPr>
              <a:t>𝑟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73095" y="4227707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1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79951" y="4040067"/>
            <a:ext cx="694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</a:tabLst>
            </a:pPr>
            <a:r>
              <a:rPr sz="2800" spc="-25" dirty="0">
                <a:latin typeface="Cambria Math"/>
                <a:cs typeface="Cambria Math"/>
              </a:rPr>
              <a:t>≤	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4678" y="3987263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8" y="4839139"/>
            <a:ext cx="593598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ogn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subte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943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7763" y="1238318"/>
            <a:ext cx="83629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9377" y="915765"/>
            <a:ext cx="38925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0833" dirty="0">
                <a:latin typeface="Cambria Math"/>
                <a:cs typeface="Cambria Math"/>
              </a:rPr>
              <a:t>𝑑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4617" y="1449166"/>
            <a:ext cx="35877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50" baseline="-16865" dirty="0">
                <a:latin typeface="Cambria Math"/>
                <a:cs typeface="Cambria Math"/>
              </a:rPr>
              <a:t>𝑟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62059" y="1425945"/>
            <a:ext cx="389254" cy="45719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2037390"/>
            <a:ext cx="60299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expressed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ompact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5339" y="2713932"/>
            <a:ext cx="13811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1725" algn="l"/>
              </a:tabLst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8370" y="2661128"/>
            <a:ext cx="35306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97" baseline="-20833" dirty="0">
                <a:latin typeface="Cambria Math"/>
                <a:cs typeface="Cambria Math"/>
              </a:rPr>
              <a:t>𝜆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9" y="3354389"/>
            <a:ext cx="1656714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7040" y="3379474"/>
            <a:ext cx="7010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8040" y="3379474"/>
            <a:ext cx="8077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angle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6267" y="3379474"/>
            <a:ext cx="935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1975" y="3379474"/>
            <a:ext cx="24561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7920" algn="l"/>
              </a:tabLst>
            </a:pP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adi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8194" y="3379474"/>
            <a:ext cx="11868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remai</a:t>
            </a:r>
            <a:r>
              <a:rPr sz="2800" spc="-20" dirty="0">
                <a:latin typeface="Calibri"/>
                <a:cs typeface="Calibri"/>
              </a:rPr>
              <a:t>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65660" y="3379474"/>
            <a:ext cx="12179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87832" y="4842081"/>
            <a:ext cx="1675764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85" dirty="0">
                <a:latin typeface="Cambria Math"/>
                <a:cs typeface="Cambria Math"/>
              </a:rPr>
              <a:t>𝛺</a:t>
            </a:r>
            <a:r>
              <a:rPr sz="3000" spc="209" baseline="-16666" dirty="0">
                <a:latin typeface="Cambria Math"/>
                <a:cs typeface="Cambria Math"/>
              </a:rPr>
              <a:t>max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𝐴</a:t>
            </a:r>
            <a:endParaRPr sz="4200" baseline="-37698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5227" y="4519528"/>
            <a:ext cx="35306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97" baseline="-20833" dirty="0">
                <a:latin typeface="Cambria Math"/>
                <a:cs typeface="Cambria Math"/>
              </a:rPr>
              <a:t>𝜆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8587" y="5232760"/>
            <a:ext cx="1498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10" dirty="0">
                <a:latin typeface="Cambria Math"/>
                <a:cs typeface="Cambria Math"/>
              </a:rPr>
              <a:t>s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25711" y="502971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73C9BECA-BB5C-86B1-D9EA-68F2EBE6287D}"/>
              </a:ext>
            </a:extLst>
          </p:cNvPr>
          <p:cNvSpPr txBox="1"/>
          <p:nvPr/>
        </p:nvSpPr>
        <p:spPr>
          <a:xfrm>
            <a:off x="914400" y="5865257"/>
            <a:ext cx="78219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Po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2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4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sr.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295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14:</a:t>
            </a:r>
            <a:r>
              <a:rPr spc="-20" dirty="0"/>
              <a:t> Distance</a:t>
            </a:r>
            <a:r>
              <a:rPr spc="5" dirty="0"/>
              <a:t> </a:t>
            </a:r>
            <a:r>
              <a:rPr spc="-25" dirty="0"/>
              <a:t>Dep</a:t>
            </a:r>
            <a:r>
              <a:rPr spc="-10" dirty="0"/>
              <a:t>e</a:t>
            </a:r>
            <a:r>
              <a:rPr spc="-20" dirty="0"/>
              <a:t>ndence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Ast</a:t>
            </a:r>
            <a:r>
              <a:rPr spc="-10" dirty="0"/>
              <a:t>r</a:t>
            </a:r>
            <a:r>
              <a:rPr spc="-20" dirty="0"/>
              <a:t>onomical</a:t>
            </a:r>
            <a:r>
              <a:rPr spc="-30" dirty="0"/>
              <a:t> </a:t>
            </a:r>
            <a:r>
              <a:rPr spc="-20" dirty="0"/>
              <a:t>Re</a:t>
            </a:r>
            <a:r>
              <a:rPr spc="-5" dirty="0"/>
              <a:t>l</a:t>
            </a:r>
            <a:r>
              <a:rPr spc="-25" dirty="0"/>
              <a:t>ev</a:t>
            </a:r>
            <a:r>
              <a:rPr spc="-15" dirty="0"/>
              <a:t>a</a:t>
            </a:r>
            <a:r>
              <a:rPr spc="-20" dirty="0"/>
              <a:t>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571025"/>
            <a:ext cx="795782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gro</a:t>
            </a:r>
            <a:r>
              <a:rPr sz="2800" spc="-20" dirty="0">
                <a:latin typeface="Calibri"/>
                <a:cs typeface="Calibri"/>
              </a:rPr>
              <a:t>ws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tical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3561653"/>
            <a:ext cx="1016000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Stars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desp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normou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spc="1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makes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exceed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telesc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aperture.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4779711"/>
            <a:ext cx="41249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2491105" algn="l"/>
                <a:tab pos="3890645" algn="l"/>
              </a:tabLst>
            </a:pPr>
            <a:r>
              <a:rPr sz="2800" spc="-20" dirty="0">
                <a:latin typeface="Calibri"/>
                <a:cs typeface="Calibri"/>
              </a:rPr>
              <a:t>Conse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star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1296" y="4804797"/>
            <a:ext cx="5842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4145" algn="l"/>
                <a:tab pos="2931795" algn="l"/>
                <a:tab pos="4052570" algn="l"/>
                <a:tab pos="4434840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telesc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1" y="5347281"/>
            <a:ext cx="5638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lows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stellar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interfer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metry.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0D6EA-CC08-7FDA-56DB-506B36EE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2078289"/>
            <a:ext cx="2222499" cy="1095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15B7C5-5D6B-7054-3245-4A79CD09D7DF}"/>
              </a:ext>
            </a:extLst>
          </p:cNvPr>
          <p:cNvSpPr txBox="1"/>
          <p:nvPr/>
        </p:nvSpPr>
        <p:spPr>
          <a:xfrm>
            <a:off x="5255260" y="263174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142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94678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15:</a:t>
            </a:r>
            <a:r>
              <a:rPr spc="-20" dirty="0"/>
              <a:t> Putting</a:t>
            </a:r>
            <a:r>
              <a:rPr spc="0" dirty="0"/>
              <a:t> </a:t>
            </a:r>
            <a:r>
              <a:rPr spc="-25" dirty="0"/>
              <a:t>Tempo</a:t>
            </a:r>
            <a:r>
              <a:rPr spc="0" dirty="0"/>
              <a:t>r</a:t>
            </a:r>
            <a:r>
              <a:rPr spc="-15" dirty="0"/>
              <a:t>al </a:t>
            </a:r>
            <a:r>
              <a:rPr spc="-25" dirty="0"/>
              <a:t>&amp;</a:t>
            </a:r>
            <a:r>
              <a:rPr dirty="0"/>
              <a:t> </a:t>
            </a:r>
            <a:r>
              <a:rPr spc="-15" dirty="0"/>
              <a:t>Spatial</a:t>
            </a:r>
            <a:r>
              <a:rPr dirty="0"/>
              <a:t> </a:t>
            </a:r>
            <a:r>
              <a:rPr spc="-25" dirty="0"/>
              <a:t>Together</a:t>
            </a:r>
            <a:r>
              <a:rPr spc="5" dirty="0"/>
              <a:t> </a:t>
            </a:r>
            <a:r>
              <a:rPr spc="-20" dirty="0">
                <a:latin typeface="Calibri"/>
                <a:cs typeface="Calibri"/>
              </a:rPr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1630" y="1661409"/>
            <a:ext cx="34251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Cohe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ence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Vol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me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401626"/>
            <a:ext cx="15462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1030" y="2426712"/>
            <a:ext cx="4771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6285" algn="l"/>
                <a:tab pos="3839210" algn="l"/>
              </a:tabLst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6824" y="2416752"/>
            <a:ext cx="5232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7973" y="2426712"/>
            <a:ext cx="6667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46483" y="2426712"/>
            <a:ext cx="15405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transverse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297" y="2957772"/>
            <a:ext cx="4432935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spc="-20" dirty="0">
                <a:latin typeface="Calibri"/>
                <a:cs typeface="Calibri"/>
              </a:rPr>
              <a:t>lume: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4690" y="4648532"/>
            <a:ext cx="292544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43125" algn="l"/>
              </a:tabLst>
            </a:pPr>
            <a:r>
              <a:rPr sz="2800" spc="-690" dirty="0">
                <a:latin typeface="Cambria Math"/>
                <a:cs typeface="Cambria Math"/>
              </a:rPr>
              <a:t>𝑉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44" baseline="-37698" dirty="0">
                <a:latin typeface="Cambria Math"/>
                <a:cs typeface="Cambria Math"/>
              </a:rPr>
              <a:t>𝛥𝜔</a:t>
            </a:r>
            <a:r>
              <a:rPr sz="4200" spc="-120" baseline="-37698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𝐴</a:t>
            </a:r>
            <a:endParaRPr sz="4200" baseline="-37698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8930" y="4325599"/>
            <a:ext cx="99695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5126" y="5039212"/>
            <a:ext cx="1498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10" dirty="0">
                <a:latin typeface="Cambria Math"/>
                <a:cs typeface="Cambria Math"/>
              </a:rPr>
              <a:t>s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51619" y="4836164"/>
            <a:ext cx="981710" cy="0"/>
          </a:xfrm>
          <a:custGeom>
            <a:avLst/>
            <a:gdLst/>
            <a:ahLst/>
            <a:cxnLst/>
            <a:rect l="l" t="t" r="r" b="b"/>
            <a:pathLst>
              <a:path w="981709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6232" y="4303907"/>
            <a:ext cx="3478529" cy="0"/>
          </a:xfrm>
          <a:custGeom>
            <a:avLst/>
            <a:gdLst/>
            <a:ahLst/>
            <a:cxnLst/>
            <a:rect l="l" t="t" r="r" b="b"/>
            <a:pathLst>
              <a:path w="3478529">
                <a:moveTo>
                  <a:pt x="0" y="0"/>
                </a:moveTo>
                <a:lnTo>
                  <a:pt x="34780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6232" y="5323844"/>
            <a:ext cx="3478529" cy="0"/>
          </a:xfrm>
          <a:custGeom>
            <a:avLst/>
            <a:gdLst/>
            <a:ahLst/>
            <a:cxnLst/>
            <a:rect l="l" t="t" r="r" b="b"/>
            <a:pathLst>
              <a:path w="3478529">
                <a:moveTo>
                  <a:pt x="0" y="0"/>
                </a:moveTo>
                <a:lnTo>
                  <a:pt x="34780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7662" y="4292547"/>
            <a:ext cx="0" cy="1043305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2726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22813" y="4292547"/>
            <a:ext cx="0" cy="1043305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2726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20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892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16:</a:t>
            </a:r>
            <a:r>
              <a:rPr spc="-25" dirty="0"/>
              <a:t> Photon</a:t>
            </a:r>
            <a:r>
              <a:rPr dirty="0"/>
              <a:t> </a:t>
            </a:r>
            <a:r>
              <a:rPr spc="-15" dirty="0"/>
              <a:t>Stati</a:t>
            </a:r>
            <a:r>
              <a:rPr spc="-10" dirty="0"/>
              <a:t>s</a:t>
            </a:r>
            <a:r>
              <a:rPr spc="-15" dirty="0"/>
              <a:t>tics</a:t>
            </a:r>
            <a:r>
              <a:rPr spc="-20" dirty="0"/>
              <a:t> </a:t>
            </a:r>
            <a:r>
              <a:rPr spc="-15" dirty="0"/>
              <a:t>Inside</a:t>
            </a:r>
            <a:r>
              <a:rPr spc="-25" dirty="0"/>
              <a:t> </a:t>
            </a:r>
            <a:r>
              <a:rPr spc="-20" dirty="0"/>
              <a:t>a</a:t>
            </a:r>
            <a:r>
              <a:rPr spc="-5" dirty="0"/>
              <a:t> </a:t>
            </a:r>
            <a:r>
              <a:rPr spc="-25" dirty="0"/>
              <a:t>Cohe</a:t>
            </a:r>
            <a:r>
              <a:rPr dirty="0"/>
              <a:t>r</a:t>
            </a:r>
            <a:r>
              <a:rPr spc="-25" dirty="0"/>
              <a:t>ence</a:t>
            </a:r>
            <a:r>
              <a:rPr dirty="0"/>
              <a:t> </a:t>
            </a:r>
            <a:r>
              <a:rPr spc="-25" dirty="0"/>
              <a:t>Volume</a:t>
            </a:r>
          </a:p>
        </p:txBody>
      </p:sp>
      <p:sp>
        <p:nvSpPr>
          <p:cNvPr id="3" name="object 3"/>
          <p:cNvSpPr/>
          <p:nvPr/>
        </p:nvSpPr>
        <p:spPr>
          <a:xfrm>
            <a:off x="5887851" y="3497702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716374"/>
            <a:ext cx="9009380" cy="280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radiance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7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[W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Number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area:</a:t>
            </a:r>
            <a:endParaRPr sz="2800">
              <a:latin typeface="Calibri"/>
              <a:cs typeface="Calibri"/>
            </a:endParaRPr>
          </a:p>
          <a:p>
            <a:pPr marL="4757420" marR="3848735" algn="ctr">
              <a:lnSpc>
                <a:spcPct val="119300"/>
              </a:lnSpc>
              <a:spcBef>
                <a:spcPts val="770"/>
              </a:spcBef>
            </a:pP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r>
              <a:rPr sz="3000" spc="6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1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otal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ume: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4915" y="505257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2210" y="5003617"/>
            <a:ext cx="6000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5823" y="4733869"/>
            <a:ext cx="4210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9539" y="5242885"/>
            <a:ext cx="4032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8524" y="5191255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89223" y="5003617"/>
            <a:ext cx="200533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𝛥𝛺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03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127" y="990600"/>
            <a:ext cx="10638473" cy="162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  <a:tabLst>
                <a:tab pos="698500" algn="l"/>
              </a:tabLst>
            </a:pPr>
            <a:r>
              <a:rPr sz="2800" spc="-20" dirty="0">
                <a:latin typeface="Calibri"/>
                <a:cs typeface="Calibri"/>
              </a:rPr>
              <a:t>4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spc="-20" dirty="0">
                <a:latin typeface="Calibri"/>
                <a:cs typeface="Calibri"/>
              </a:rPr>
              <a:t>lum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690" dirty="0">
                <a:latin typeface="Cambria Math"/>
                <a:cs typeface="Cambria Math"/>
              </a:rPr>
              <a:t>𝑉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[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225" baseline="29166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6899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1959610" algn="l"/>
                <a:tab pos="3001645" algn="l"/>
                <a:tab pos="3822065" algn="l"/>
                <a:tab pos="4661535" algn="l"/>
                <a:tab pos="6656705" algn="l"/>
                <a:tab pos="8774430" algn="l"/>
                <a:tab pos="9205595" algn="l"/>
              </a:tabLst>
            </a:pPr>
            <a:r>
              <a:rPr lang="en-US" sz="2800" spc="-15" dirty="0">
                <a:solidFill>
                  <a:srgbClr val="FF0000"/>
                </a:solidFill>
                <a:latin typeface="Calibri"/>
                <a:cs typeface="Calibri"/>
              </a:rPr>
              <a:t>Our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Ro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p:</a:t>
            </a:r>
            <a:r>
              <a:rPr lang="en-US"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</a:t>
            </a:r>
            <a:r>
              <a:rPr lang="en-US" sz="2800" spc="-20" dirty="0">
                <a:latin typeface="Calibri"/>
                <a:cs typeface="Calibri"/>
              </a:rPr>
              <a:t>om</a:t>
            </a:r>
            <a:r>
              <a:rPr lang="en-US"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fundam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erpositi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emitted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extended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source.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401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31005"/>
            <a:ext cx="624078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Subst</a:t>
            </a:r>
            <a:r>
              <a:rPr sz="2800" spc="-15" dirty="0">
                <a:latin typeface="Calibri"/>
                <a:cs typeface="Calibri"/>
              </a:rPr>
              <a:t>itute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𝛥𝛺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4619" y="1991746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61910" y="1942788"/>
            <a:ext cx="8750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0787" y="1672658"/>
            <a:ext cx="4210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4503" y="2182056"/>
            <a:ext cx="4032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23487" y="2130430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7094" y="1889983"/>
            <a:ext cx="58737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04" dirty="0">
                <a:latin typeface="Cambria Math"/>
                <a:cs typeface="Cambria Math"/>
              </a:rPr>
              <a:t>)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73451" y="1654545"/>
            <a:ext cx="2244090" cy="0"/>
          </a:xfrm>
          <a:custGeom>
            <a:avLst/>
            <a:gdLst/>
            <a:ahLst/>
            <a:cxnLst/>
            <a:rect l="l" t="t" r="r" b="b"/>
            <a:pathLst>
              <a:path w="2244090">
                <a:moveTo>
                  <a:pt x="0" y="0"/>
                </a:moveTo>
                <a:lnTo>
                  <a:pt x="22435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3451" y="2551054"/>
            <a:ext cx="2244090" cy="0"/>
          </a:xfrm>
          <a:custGeom>
            <a:avLst/>
            <a:gdLst/>
            <a:ahLst/>
            <a:cxnLst/>
            <a:rect l="l" t="t" r="r" b="b"/>
            <a:pathLst>
              <a:path w="2244090">
                <a:moveTo>
                  <a:pt x="0" y="0"/>
                </a:moveTo>
                <a:lnTo>
                  <a:pt x="22435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4881" y="1643213"/>
            <a:ext cx="0" cy="919480"/>
          </a:xfrm>
          <a:custGeom>
            <a:avLst/>
            <a:gdLst/>
            <a:ahLst/>
            <a:cxnLst/>
            <a:rect l="l" t="t" r="r" b="b"/>
            <a:pathLst>
              <a:path h="919480">
                <a:moveTo>
                  <a:pt x="0" y="0"/>
                </a:moveTo>
                <a:lnTo>
                  <a:pt x="0" y="91927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05593" y="1643213"/>
            <a:ext cx="0" cy="919480"/>
          </a:xfrm>
          <a:custGeom>
            <a:avLst/>
            <a:gdLst/>
            <a:ahLst/>
            <a:cxnLst/>
            <a:rect l="l" t="t" r="r" b="b"/>
            <a:pathLst>
              <a:path h="919480">
                <a:moveTo>
                  <a:pt x="0" y="0"/>
                </a:moveTo>
                <a:lnTo>
                  <a:pt x="0" y="91927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0935" y="2901574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1708" y="2837491"/>
            <a:ext cx="61849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Remark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ly,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ndependen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722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143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17:</a:t>
            </a:r>
            <a:r>
              <a:rPr spc="-25" dirty="0"/>
              <a:t> Degen</a:t>
            </a:r>
            <a:r>
              <a:rPr spc="-10" dirty="0"/>
              <a:t>e</a:t>
            </a:r>
            <a:r>
              <a:rPr spc="-20" dirty="0"/>
              <a:t>racy</a:t>
            </a:r>
            <a:r>
              <a:rPr dirty="0"/>
              <a:t> </a:t>
            </a:r>
            <a:r>
              <a:rPr spc="-25" dirty="0"/>
              <a:t>P</a:t>
            </a:r>
            <a:r>
              <a:rPr spc="-15" dirty="0"/>
              <a:t>a</a:t>
            </a:r>
            <a:r>
              <a:rPr spc="-25" dirty="0"/>
              <a:t>ram</a:t>
            </a:r>
            <a:r>
              <a:rPr spc="-5" dirty="0"/>
              <a:t>e</a:t>
            </a:r>
            <a:r>
              <a:rPr spc="-15" dirty="0"/>
              <a:t>ter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25" dirty="0"/>
              <a:t>The</a:t>
            </a:r>
            <a:r>
              <a:rPr spc="-10" dirty="0"/>
              <a:t>r</a:t>
            </a:r>
            <a:r>
              <a:rPr spc="-25" dirty="0"/>
              <a:t>mal</a:t>
            </a:r>
            <a:r>
              <a:rPr dirty="0"/>
              <a:t> </a:t>
            </a:r>
            <a:r>
              <a:rPr spc="-20" dirty="0"/>
              <a:t>Radi</a:t>
            </a:r>
            <a:r>
              <a:rPr spc="-5" dirty="0"/>
              <a:t>a</a:t>
            </a:r>
            <a:r>
              <a:rPr spc="-15" dirty="0"/>
              <a:t>tion</a:t>
            </a:r>
          </a:p>
        </p:txBody>
      </p:sp>
      <p:sp>
        <p:nvSpPr>
          <p:cNvPr id="3" name="object 3"/>
          <p:cNvSpPr/>
          <p:nvPr/>
        </p:nvSpPr>
        <p:spPr>
          <a:xfrm>
            <a:off x="5275203" y="2875666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99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3093" y="430085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300" y="1754434"/>
            <a:ext cx="6765925" cy="2949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Planck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ctral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ariz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):</a:t>
            </a:r>
            <a:endParaRPr sz="2800" dirty="0">
              <a:latin typeface="Calibri"/>
              <a:cs typeface="Calibri"/>
            </a:endParaRPr>
          </a:p>
          <a:p>
            <a:pPr marR="1113155" algn="r">
              <a:lnSpc>
                <a:spcPct val="100000"/>
              </a:lnSpc>
              <a:spcBef>
                <a:spcPts val="1845"/>
              </a:spcBef>
            </a:pPr>
            <a:r>
              <a:rPr sz="2800" spc="35" dirty="0">
                <a:latin typeface="Cambria Math"/>
                <a:cs typeface="Cambria Math"/>
              </a:rPr>
              <a:t>ℎ</a:t>
            </a:r>
            <a:r>
              <a:rPr sz="2800" spc="110" dirty="0">
                <a:latin typeface="Cambria Math"/>
                <a:cs typeface="Cambria Math"/>
              </a:rPr>
              <a:t>𝜈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 dirty="0">
              <a:latin typeface="Cambria Math"/>
              <a:cs typeface="Cambria Math"/>
            </a:endParaRPr>
          </a:p>
          <a:p>
            <a:pPr marL="3324860">
              <a:lnSpc>
                <a:spcPct val="100000"/>
              </a:lnSpc>
              <a:spcBef>
                <a:spcPts val="645"/>
              </a:spcBef>
            </a:pPr>
            <a:r>
              <a:rPr sz="4200" spc="-44" baseline="37698" dirty="0">
                <a:latin typeface="Cambria Math"/>
                <a:cs typeface="Cambria Math"/>
              </a:rPr>
              <a:t>𝐿</a:t>
            </a:r>
            <a:r>
              <a:rPr sz="3000" spc="390" baseline="36111" dirty="0">
                <a:latin typeface="Cambria Math"/>
                <a:cs typeface="Cambria Math"/>
              </a:rPr>
              <a:t>𝜈 </a:t>
            </a:r>
            <a:r>
              <a:rPr sz="3000" spc="97" baseline="36111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Conver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90" baseline="-16666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r>
              <a:rPr sz="3000" spc="28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90" baseline="-16666" dirty="0">
                <a:latin typeface="Cambria Math"/>
                <a:cs typeface="Cambria Math"/>
              </a:rPr>
              <a:t>𝜈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lang="en-US" sz="2800" spc="20" dirty="0">
                <a:latin typeface="Cambria Math"/>
                <a:cs typeface="Cambria Math"/>
              </a:rPr>
              <a:t>(average no of photons)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8444" y="5182111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15742" y="5133157"/>
            <a:ext cx="6000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0426" y="4863409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9356" y="5355602"/>
            <a:ext cx="248602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02051" y="5320796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99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159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1491" y="2250826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6515" y="292748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854075"/>
            <a:ext cx="10382885" cy="295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2790190" algn="l"/>
                <a:tab pos="3785870" algn="l"/>
                <a:tab pos="5018405" algn="l"/>
                <a:tab pos="6340475" algn="l"/>
                <a:tab pos="7004684" algn="l"/>
                <a:tab pos="9534525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numbe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tromagnetic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(degener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parameter).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Low</a:t>
            </a:r>
            <a:r>
              <a:rPr sz="2800" spc="-20" dirty="0">
                <a:latin typeface="Calibri"/>
                <a:cs typeface="Calibri"/>
              </a:rPr>
              <a:t>-freq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(Ray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eig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-Jea</a:t>
            </a:r>
            <a:r>
              <a:rPr sz="2800" spc="-10" dirty="0">
                <a:latin typeface="Calibri"/>
                <a:cs typeface="Calibri"/>
              </a:rPr>
              <a:t>ns)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igh-fre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(Wien)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214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18:</a:t>
            </a:r>
            <a:r>
              <a:rPr spc="-25" dirty="0"/>
              <a:t> Cohe</a:t>
            </a:r>
            <a:r>
              <a:rPr spc="-10" dirty="0"/>
              <a:t>r</a:t>
            </a:r>
            <a:r>
              <a:rPr spc="-25" dirty="0"/>
              <a:t>ence</a:t>
            </a:r>
            <a:r>
              <a:rPr spc="-5" dirty="0"/>
              <a:t> </a:t>
            </a:r>
            <a:r>
              <a:rPr spc="-25" dirty="0"/>
              <a:t>Vol</a:t>
            </a:r>
            <a:r>
              <a:rPr spc="-10" dirty="0"/>
              <a:t>u</a:t>
            </a:r>
            <a:r>
              <a:rPr spc="-30" dirty="0"/>
              <a:t>me</a:t>
            </a:r>
            <a:r>
              <a:rPr spc="15" dirty="0"/>
              <a:t> </a:t>
            </a:r>
            <a:r>
              <a:rPr spc="-45" dirty="0">
                <a:latin typeface="Calibri"/>
                <a:cs typeface="Calibri"/>
              </a:rPr>
              <a:t>↔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/>
              <a:t>E</a:t>
            </a:r>
            <a:r>
              <a:rPr spc="-10" dirty="0"/>
              <a:t>l</a:t>
            </a:r>
            <a:r>
              <a:rPr spc="-15" dirty="0"/>
              <a:t>e</a:t>
            </a:r>
            <a:r>
              <a:rPr spc="-25" dirty="0"/>
              <a:t>menta</a:t>
            </a:r>
            <a:r>
              <a:rPr dirty="0"/>
              <a:t>r</a:t>
            </a:r>
            <a:r>
              <a:rPr spc="-15" dirty="0"/>
              <a:t>y </a:t>
            </a:r>
            <a:r>
              <a:rPr spc="-25" dirty="0"/>
              <a:t>Phas</a:t>
            </a:r>
            <a:r>
              <a:rPr spc="-5" dirty="0"/>
              <a:t>e</a:t>
            </a:r>
            <a:r>
              <a:rPr spc="-20" dirty="0"/>
              <a:t>-Space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8699500" cy="1236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ll</a:t>
            </a:r>
            <a:endParaRPr sz="3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He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ber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uncerta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(3</a:t>
            </a:r>
            <a:r>
              <a:rPr sz="2800" spc="-20" dirty="0">
                <a:latin typeface="Calibri"/>
                <a:cs typeface="Calibri"/>
              </a:rPr>
              <a:t>-D):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6910" y="3078430"/>
            <a:ext cx="3627754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48354" algn="l"/>
              </a:tabLst>
            </a:pPr>
            <a:r>
              <a:rPr lang="en-US" sz="2800" spc="-5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x</a:t>
            </a:r>
            <a:r>
              <a:rPr sz="3000" spc="195" baseline="-16666" dirty="0">
                <a:latin typeface="Calibri"/>
                <a:cs typeface="Calibri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y</a:t>
            </a:r>
            <a:r>
              <a:rPr sz="3000" spc="209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z</a:t>
            </a:r>
            <a:r>
              <a:rPr sz="3000" spc="202" baseline="-16666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𝛥𝑥</a:t>
            </a:r>
            <a:r>
              <a:rPr sz="2800" spc="-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𝛥𝑦</a:t>
            </a:r>
            <a:r>
              <a:rPr sz="2800" spc="-11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𝛥𝑧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≥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7843" y="3025364"/>
            <a:ext cx="38163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20833" dirty="0">
                <a:latin typeface="Cambria Math"/>
                <a:cs typeface="Cambria Math"/>
              </a:rPr>
              <a:t>ℏ</a:t>
            </a:r>
            <a:r>
              <a:rPr sz="2000" spc="40" dirty="0">
                <a:latin typeface="Cambria Math"/>
                <a:cs typeface="Cambria Math"/>
              </a:rPr>
              <a:t>3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5" y="3756725"/>
            <a:ext cx="6497955" cy="1081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escapi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aperture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ize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ncerta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𝛥𝑦</a:t>
            </a:r>
            <a:r>
              <a:rPr sz="2800" spc="20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258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3175" y="2601346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26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4739" y="260134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8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4831" y="2601346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1983" y="430695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9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838200"/>
            <a:ext cx="10155555" cy="43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ivergence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𝜃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gives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transverse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mentum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 dirty="0">
              <a:latin typeface="Calibri"/>
              <a:cs typeface="Calibri"/>
            </a:endParaRPr>
          </a:p>
          <a:p>
            <a:pPr marL="810260" algn="ctr">
              <a:lnSpc>
                <a:spcPct val="100000"/>
              </a:lnSpc>
              <a:spcBef>
                <a:spcPts val="1515"/>
              </a:spcBef>
              <a:tabLst>
                <a:tab pos="1339850" algn="l"/>
                <a:tab pos="2202180" algn="l"/>
              </a:tabLst>
            </a:pPr>
            <a:r>
              <a:rPr sz="2800" spc="-20" dirty="0">
                <a:latin typeface="Cambria Math"/>
                <a:cs typeface="Cambria Math"/>
              </a:rPr>
              <a:t>ℎ	</a:t>
            </a:r>
            <a:r>
              <a:rPr sz="2800" spc="-30" dirty="0">
                <a:latin typeface="Cambria Math"/>
                <a:cs typeface="Cambria Math"/>
              </a:rPr>
              <a:t>𝜆	</a:t>
            </a:r>
            <a:r>
              <a:rPr sz="2800" spc="-20" dirty="0">
                <a:latin typeface="Cambria Math"/>
                <a:cs typeface="Cambria Math"/>
              </a:rPr>
              <a:t>ℏ</a:t>
            </a:r>
            <a:endParaRPr sz="2800" dirty="0">
              <a:latin typeface="Cambria Math"/>
              <a:cs typeface="Cambria Math"/>
            </a:endParaRPr>
          </a:p>
          <a:p>
            <a:pPr marR="231775" algn="ctr">
              <a:lnSpc>
                <a:spcPct val="100000"/>
              </a:lnSpc>
              <a:spcBef>
                <a:spcPts val="645"/>
              </a:spcBef>
              <a:tabLst>
                <a:tab pos="1358900" algn="l"/>
              </a:tabLst>
            </a:pPr>
            <a:r>
              <a:rPr sz="4200" spc="0" baseline="37698" dirty="0">
                <a:latin typeface="Cambria Math"/>
                <a:cs typeface="Cambria Math"/>
              </a:rPr>
              <a:t>𝛥</a:t>
            </a:r>
            <a:r>
              <a:rPr sz="4200" spc="-209" baseline="37698" dirty="0">
                <a:latin typeface="Cambria Math"/>
                <a:cs typeface="Cambria Math"/>
              </a:rPr>
              <a:t>𝑝</a:t>
            </a:r>
            <a:r>
              <a:rPr sz="3000" spc="330" baseline="36111" dirty="0">
                <a:latin typeface="Cambria Math"/>
                <a:cs typeface="Cambria Math"/>
              </a:rPr>
              <a:t>𝑥</a:t>
            </a:r>
            <a:r>
              <a:rPr sz="3000" baseline="36111" dirty="0">
                <a:latin typeface="Cambria Math"/>
                <a:cs typeface="Cambria Math"/>
              </a:rPr>
              <a:t> </a:t>
            </a:r>
            <a:r>
              <a:rPr sz="3000" spc="82" baseline="36111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≈</a:t>
            </a:r>
            <a:r>
              <a:rPr sz="4200" spc="322" baseline="37698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35" dirty="0">
                <a:latin typeface="Cambria Math"/>
                <a:cs typeface="Cambria Math"/>
              </a:rPr>
              <a:t>𝜋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92" baseline="37698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adds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mome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tum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spre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 dirty="0">
              <a:latin typeface="Calibri"/>
              <a:cs typeface="Calibri"/>
            </a:endParaRPr>
          </a:p>
          <a:p>
            <a:pPr marL="156210" algn="ctr">
              <a:lnSpc>
                <a:spcPts val="2740"/>
              </a:lnSpc>
              <a:spcBef>
                <a:spcPts val="1500"/>
              </a:spcBef>
            </a:pPr>
            <a:r>
              <a:rPr sz="2800" spc="-20" dirty="0">
                <a:latin typeface="Cambria Math"/>
                <a:cs typeface="Cambria Math"/>
              </a:rPr>
              <a:t>ℏ</a:t>
            </a:r>
            <a:endParaRPr sz="2800" dirty="0">
              <a:latin typeface="Cambria Math"/>
              <a:cs typeface="Cambria Math"/>
            </a:endParaRPr>
          </a:p>
          <a:p>
            <a:pPr marR="224790" algn="ctr">
              <a:lnSpc>
                <a:spcPts val="2740"/>
              </a:lnSpc>
              <a:tabLst>
                <a:tab pos="1311910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z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305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𝑐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07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uncertai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product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spati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volume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repro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690" dirty="0">
                <a:latin typeface="Cambria Math"/>
                <a:cs typeface="Cambria Math"/>
              </a:rPr>
              <a:t>𝑉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992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926589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9558" y="993770"/>
            <a:ext cx="15405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coher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4422" y="993770"/>
            <a:ext cx="11010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spc="-20" dirty="0">
                <a:latin typeface="Calibri"/>
                <a:cs typeface="Calibri"/>
              </a:rPr>
              <a:t>lume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9326" y="993770"/>
            <a:ext cx="967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equa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9652" y="993770"/>
            <a:ext cx="2472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1370" algn="l"/>
              </a:tabLst>
            </a:pP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element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5215" y="993770"/>
            <a:ext cx="10788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1" y="1534790"/>
            <a:ext cx="24784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cel</a:t>
            </a:r>
            <a:r>
              <a:rPr sz="280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357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529583"/>
            <a:ext cx="9001760" cy="593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mat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erture,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ra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mbria Math"/>
                <a:cs typeface="Cambria Math"/>
              </a:rPr>
              <a:t>𝐩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ace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ill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rat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rta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relat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ons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529583"/>
            <a:ext cx="9001140" cy="5932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645" y="497845"/>
            <a:ext cx="9064625" cy="5996305"/>
          </a:xfrm>
          <a:custGeom>
            <a:avLst/>
            <a:gdLst/>
            <a:ahLst/>
            <a:cxnLst/>
            <a:rect l="l" t="t" r="r" b="b"/>
            <a:pathLst>
              <a:path w="9064625" h="5996305">
                <a:moveTo>
                  <a:pt x="0" y="5996299"/>
                </a:moveTo>
                <a:lnTo>
                  <a:pt x="9064629" y="5996299"/>
                </a:lnTo>
                <a:lnTo>
                  <a:pt x="9064629" y="0"/>
                </a:lnTo>
                <a:lnTo>
                  <a:pt x="0" y="0"/>
                </a:lnTo>
                <a:lnTo>
                  <a:pt x="0" y="599629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619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193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19:</a:t>
            </a:r>
            <a:r>
              <a:rPr spc="-25" dirty="0"/>
              <a:t> Mutual</a:t>
            </a:r>
            <a:r>
              <a:rPr spc="-10" dirty="0"/>
              <a:t> C</a:t>
            </a:r>
            <a:r>
              <a:rPr spc="-20" dirty="0"/>
              <a:t>oher</a:t>
            </a:r>
            <a:r>
              <a:rPr spc="-25" dirty="0"/>
              <a:t>ence</a:t>
            </a:r>
            <a:r>
              <a:rPr spc="-5" dirty="0"/>
              <a:t> </a:t>
            </a:r>
            <a:r>
              <a:rPr spc="-20" dirty="0"/>
              <a:t>Funct</a:t>
            </a:r>
            <a:r>
              <a:rPr dirty="0"/>
              <a:t>i</a:t>
            </a:r>
            <a:r>
              <a:rPr spc="-20" dirty="0"/>
              <a:t>on</a:t>
            </a:r>
            <a:r>
              <a:rPr spc="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F</a:t>
            </a:r>
            <a:r>
              <a:rPr spc="-15" dirty="0"/>
              <a:t>o</a:t>
            </a:r>
            <a:r>
              <a:rPr spc="-25" dirty="0"/>
              <a:t>rmal</a:t>
            </a:r>
            <a:r>
              <a:rPr spc="0" dirty="0"/>
              <a:t> </a:t>
            </a:r>
            <a:r>
              <a:rPr spc="-25" dirty="0"/>
              <a:t>De</a:t>
            </a:r>
            <a:r>
              <a:rPr spc="-10" dirty="0"/>
              <a:t>f</a:t>
            </a:r>
            <a:r>
              <a:rPr spc="-15" dirty="0"/>
              <a:t>init</a:t>
            </a:r>
            <a:r>
              <a:rPr spc="-5" dirty="0"/>
              <a:t>i</a:t>
            </a:r>
            <a:r>
              <a:rPr spc="-2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128125" cy="3754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lex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ctric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𝐫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801370" algn="ctr">
              <a:lnSpc>
                <a:spcPct val="100000"/>
              </a:lnSpc>
              <a:spcBef>
                <a:spcPts val="2085"/>
              </a:spcBef>
            </a:pP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𝐫,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3000" spc="375" baseline="29166" dirty="0">
                <a:latin typeface="Cambria Math"/>
                <a:cs typeface="Cambria Math"/>
              </a:rPr>
              <a:t>𝑖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3000" spc="419" baseline="29166" dirty="0">
                <a:latin typeface="Cambria Math"/>
                <a:cs typeface="Cambria Math"/>
              </a:rPr>
              <a:t>𝑡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baseline="29166" dirty="0">
                <a:latin typeface="Cambria Math"/>
                <a:cs typeface="Cambria Math"/>
              </a:rPr>
              <a:t>𝐤</a:t>
            </a:r>
            <a:r>
              <a:rPr sz="3000" spc="-7" baseline="29166" dirty="0">
                <a:latin typeface="Cambria Math"/>
                <a:cs typeface="Cambria Math"/>
              </a:rPr>
              <a:t>⋅</a:t>
            </a:r>
            <a:r>
              <a:rPr sz="3000" spc="7" baseline="29166" dirty="0">
                <a:latin typeface="Cambria Math"/>
                <a:cs typeface="Cambria Math"/>
              </a:rPr>
              <a:t>𝐫</a:t>
            </a:r>
            <a:r>
              <a:rPr sz="3000" baseline="30555" dirty="0">
                <a:latin typeface="Cambria Math"/>
                <a:cs typeface="Cambria Math"/>
              </a:rPr>
              <a:t>) </a:t>
            </a:r>
            <a:r>
              <a:rPr sz="3000" spc="-247" baseline="305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Cambria Math"/>
                <a:cs typeface="Cambria Math"/>
              </a:rPr>
              <a:t>𝑆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ntroduc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Mutual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fun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-o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rrelatio</a:t>
            </a:r>
            <a:r>
              <a:rPr sz="2800" spc="-20" dirty="0">
                <a:latin typeface="Calibri"/>
                <a:cs typeface="Calibri"/>
              </a:rPr>
              <a:t>n):</a:t>
            </a:r>
            <a:endParaRPr sz="2800" dirty="0">
              <a:latin typeface="Calibri"/>
              <a:cs typeface="Calibri"/>
            </a:endParaRPr>
          </a:p>
          <a:p>
            <a:pPr marL="801370" algn="ctr">
              <a:lnSpc>
                <a:spcPct val="100000"/>
              </a:lnSpc>
              <a:spcBef>
                <a:spcPts val="1800"/>
              </a:spcBef>
            </a:pPr>
            <a:r>
              <a:rPr sz="2800" spc="-690" dirty="0">
                <a:latin typeface="Cambria Math"/>
                <a:cs typeface="Cambria Math"/>
              </a:rPr>
              <a:t>𝛤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⟨</a:t>
            </a:r>
            <a:r>
              <a:rPr sz="2800" spc="-24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25" dirty="0">
                <a:latin typeface="Cambria Math"/>
                <a:cs typeface="Cambria Math"/>
              </a:rPr>
              <a:t>(𝑡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𝑡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⟩</a:t>
            </a:r>
            <a:endParaRPr sz="4200" baseline="1984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Angle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bracket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</a:t>
            </a:r>
            <a:r>
              <a:rPr sz="2800" spc="-10" dirty="0">
                <a:latin typeface="Calibri"/>
                <a:cs typeface="Calibri"/>
              </a:rPr>
              <a:t>oral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average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nterva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23223" y="4378938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∗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3A6C5-9678-7140-0671-BD8BCAF48FBB}"/>
              </a:ext>
            </a:extLst>
          </p:cNvPr>
          <p:cNvSpPr txBox="1"/>
          <p:nvPr/>
        </p:nvSpPr>
        <p:spPr>
          <a:xfrm>
            <a:off x="901699" y="6019800"/>
            <a:ext cx="9356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lang="en-US" sz="2800" spc="-15" dirty="0">
                <a:latin typeface="Calibri"/>
                <a:cs typeface="Calibri"/>
              </a:rPr>
              <a:t>Encodes simultaneous spatial and temporal correlations</a:t>
            </a:r>
            <a:r>
              <a:rPr lang="en-US" sz="1800" spc="-20" dirty="0">
                <a:latin typeface="Calibri"/>
                <a:cs typeface="Calibri"/>
              </a:rPr>
              <a:t>.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304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4224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20: Normali</a:t>
            </a:r>
            <a:r>
              <a:rPr spc="-10" dirty="0"/>
              <a:t>z</a:t>
            </a:r>
            <a:r>
              <a:rPr spc="-25" dirty="0"/>
              <a:t>ed</a:t>
            </a:r>
            <a:r>
              <a:rPr spc="-5" dirty="0"/>
              <a:t> 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20" dirty="0"/>
              <a:t>gr</a:t>
            </a:r>
            <a:r>
              <a:rPr spc="-15" dirty="0"/>
              <a:t>e</a:t>
            </a:r>
            <a:r>
              <a:rPr spc="-20" dirty="0"/>
              <a:t>e</a:t>
            </a:r>
            <a:r>
              <a:rPr spc="-15" dirty="0"/>
              <a:t> of</a:t>
            </a:r>
            <a:r>
              <a:rPr spc="-5" dirty="0"/>
              <a:t> </a:t>
            </a:r>
            <a:r>
              <a:rPr spc="-25" dirty="0"/>
              <a:t>C</a:t>
            </a:r>
            <a:r>
              <a:rPr spc="-30" dirty="0"/>
              <a:t>o</a:t>
            </a:r>
            <a:r>
              <a:rPr spc="-20" dirty="0"/>
              <a:t>he</a:t>
            </a:r>
            <a:r>
              <a:rPr spc="-10" dirty="0"/>
              <a:t>r</a:t>
            </a:r>
            <a:r>
              <a:rPr spc="-25" dirty="0"/>
              <a:t>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071484" cy="169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lf</a:t>
            </a:r>
            <a:r>
              <a:rPr sz="2800" spc="-15" dirty="0">
                <a:latin typeface="Calibri"/>
                <a:cs typeface="Calibri"/>
              </a:rPr>
              <a:t>-cohe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nct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aper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ure:</a:t>
            </a:r>
            <a:endParaRPr sz="2800">
              <a:latin typeface="Calibri"/>
              <a:cs typeface="Calibri"/>
            </a:endParaRPr>
          </a:p>
          <a:p>
            <a:pPr marL="1871980">
              <a:lnSpc>
                <a:spcPct val="100000"/>
              </a:lnSpc>
              <a:spcBef>
                <a:spcPts val="1845"/>
              </a:spcBef>
              <a:tabLst>
                <a:tab pos="5200650" algn="l"/>
              </a:tabLst>
            </a:pPr>
            <a:r>
              <a:rPr sz="2800" spc="-690" dirty="0">
                <a:latin typeface="Cambria Math"/>
                <a:cs typeface="Cambria Math"/>
              </a:rPr>
              <a:t>𝛤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45" dirty="0">
                <a:latin typeface="Cambria Math"/>
                <a:cs typeface="Cambria Math"/>
              </a:rPr>
              <a:t>𝐸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630" dirty="0">
                <a:latin typeface="Cambria Math"/>
                <a:cs typeface="Cambria Math"/>
              </a:rPr>
              <a:t>𝛤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15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lex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ree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046" y="4044647"/>
            <a:ext cx="17729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0845" algn="l"/>
              </a:tabLst>
            </a:pP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1089" y="3774899"/>
            <a:ext cx="93535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035" baseline="-2976" dirty="0">
                <a:latin typeface="Cambria Math"/>
                <a:cs typeface="Cambria Math"/>
              </a:rPr>
              <a:t>𝛤</a:t>
            </a:r>
            <a:r>
              <a:rPr sz="3000" spc="60" baseline="-19444" dirty="0">
                <a:latin typeface="Cambria Math"/>
                <a:cs typeface="Cambria Math"/>
              </a:rPr>
              <a:t>1</a:t>
            </a:r>
            <a:r>
              <a:rPr sz="3000" spc="232" baseline="-19444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𝜏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6170" y="4364687"/>
            <a:ext cx="222440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-690" dirty="0">
                <a:latin typeface="Cambria Math"/>
                <a:cs typeface="Cambria Math"/>
              </a:rPr>
              <a:t>𝛤</a:t>
            </a:r>
            <a:r>
              <a:rPr sz="3000" spc="60" baseline="-15277" dirty="0">
                <a:latin typeface="Cambria Math"/>
                <a:cs typeface="Cambria Math"/>
              </a:rPr>
              <a:t>1</a:t>
            </a:r>
            <a:r>
              <a:rPr sz="3000" spc="247" baseline="-15277" dirty="0">
                <a:latin typeface="Cambria Math"/>
                <a:cs typeface="Cambria Math"/>
              </a:rPr>
              <a:t>1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630" dirty="0">
                <a:latin typeface="Cambria Math"/>
                <a:cs typeface="Cambria Math"/>
              </a:rPr>
              <a:t>𝛤</a:t>
            </a:r>
            <a:r>
              <a:rPr sz="3000" spc="60" baseline="-15277" dirty="0">
                <a:latin typeface="Cambria Math"/>
                <a:cs typeface="Cambria Math"/>
              </a:rPr>
              <a:t>2</a:t>
            </a:r>
            <a:r>
              <a:rPr sz="3000" spc="225" baseline="-15277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98875" y="4249042"/>
            <a:ext cx="2198370" cy="0"/>
          </a:xfrm>
          <a:custGeom>
            <a:avLst/>
            <a:gdLst/>
            <a:ahLst/>
            <a:cxnLst/>
            <a:rect l="l" t="t" r="r" b="b"/>
            <a:pathLst>
              <a:path w="2198370">
                <a:moveTo>
                  <a:pt x="0" y="0"/>
                </a:moveTo>
                <a:lnTo>
                  <a:pt x="219787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2580" y="3743066"/>
            <a:ext cx="4005579" cy="0"/>
          </a:xfrm>
          <a:custGeom>
            <a:avLst/>
            <a:gdLst/>
            <a:ahLst/>
            <a:cxnLst/>
            <a:rect l="l" t="t" r="r" b="b"/>
            <a:pathLst>
              <a:path w="4005579">
                <a:moveTo>
                  <a:pt x="0" y="0"/>
                </a:moveTo>
                <a:lnTo>
                  <a:pt x="400534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2580" y="4842260"/>
            <a:ext cx="4005579" cy="0"/>
          </a:xfrm>
          <a:custGeom>
            <a:avLst/>
            <a:gdLst/>
            <a:ahLst/>
            <a:cxnLst/>
            <a:rect l="l" t="t" r="r" b="b"/>
            <a:pathLst>
              <a:path w="4005579">
                <a:moveTo>
                  <a:pt x="0" y="0"/>
                </a:moveTo>
                <a:lnTo>
                  <a:pt x="400534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4009" y="3731715"/>
            <a:ext cx="0" cy="1122045"/>
          </a:xfrm>
          <a:custGeom>
            <a:avLst/>
            <a:gdLst/>
            <a:ahLst/>
            <a:cxnLst/>
            <a:rect l="l" t="t" r="r" b="b"/>
            <a:pathLst>
              <a:path h="1122045">
                <a:moveTo>
                  <a:pt x="0" y="0"/>
                </a:moveTo>
                <a:lnTo>
                  <a:pt x="0" y="11219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86466" y="3731715"/>
            <a:ext cx="0" cy="1122045"/>
          </a:xfrm>
          <a:custGeom>
            <a:avLst/>
            <a:gdLst/>
            <a:ahLst/>
            <a:cxnLst/>
            <a:rect l="l" t="t" r="r" b="b"/>
            <a:pathLst>
              <a:path h="1122045">
                <a:moveTo>
                  <a:pt x="0" y="0"/>
                </a:moveTo>
                <a:lnTo>
                  <a:pt x="0" y="11219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0300" y="5127175"/>
            <a:ext cx="18484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pert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478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8" y="968570"/>
            <a:ext cx="9320530" cy="309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Cau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-Schw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rz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perfect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ohere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omplete</a:t>
            </a:r>
            <a:r>
              <a:rPr sz="2800" spc="-5" dirty="0">
                <a:latin typeface="Calibri"/>
                <a:cs typeface="Calibri"/>
              </a:rPr>
              <a:t> i</a:t>
            </a:r>
            <a:r>
              <a:rPr sz="2800" spc="-15" dirty="0">
                <a:latin typeface="Calibri"/>
                <a:cs typeface="Calibri"/>
              </a:rPr>
              <a:t>ncoheren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equals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ge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betwee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23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150" y="285743"/>
            <a:ext cx="6396355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[IMA</a:t>
            </a:r>
            <a:r>
              <a:rPr sz="800" spc="-15" dirty="0">
                <a:latin typeface="Calibri"/>
                <a:cs typeface="Calibri"/>
              </a:rPr>
              <a:t>G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EQUI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: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Concep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ua</a:t>
            </a:r>
            <a:r>
              <a:rPr sz="800" dirty="0">
                <a:latin typeface="Calibri"/>
                <a:cs typeface="Calibri"/>
              </a:rPr>
              <a:t>l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5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0" dirty="0">
                <a:latin typeface="Calibri"/>
                <a:cs typeface="Calibri"/>
              </a:rPr>
              <a:t>h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w</a:t>
            </a:r>
            <a:r>
              <a:rPr sz="800" spc="-5" dirty="0">
                <a:latin typeface="Calibri"/>
                <a:cs typeface="Calibri"/>
              </a:rPr>
              <a:t>in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oh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re</a:t>
            </a:r>
            <a:r>
              <a:rPr sz="800" spc="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t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amp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Calibri"/>
                <a:cs typeface="Calibri"/>
              </a:rPr>
              <a:t>v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.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narro</a:t>
            </a:r>
            <a:r>
              <a:rPr sz="800" dirty="0">
                <a:latin typeface="Calibri"/>
                <a:cs typeface="Calibri"/>
              </a:rPr>
              <a:t>w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coh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re</a:t>
            </a:r>
            <a:r>
              <a:rPr sz="800" spc="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t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se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be</a:t>
            </a:r>
            <a:r>
              <a:rPr sz="800" dirty="0">
                <a:latin typeface="Calibri"/>
                <a:cs typeface="Calibri"/>
              </a:rPr>
              <a:t>am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llus</a:t>
            </a:r>
            <a:r>
              <a:rPr sz="800" spc="5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in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al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&amp;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0" dirty="0">
                <a:latin typeface="Calibri"/>
                <a:cs typeface="Calibri"/>
              </a:rPr>
              <a:t>p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al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pha</a:t>
            </a:r>
            <a:r>
              <a:rPr sz="800" spc="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c</a:t>
            </a:r>
            <a:r>
              <a:rPr sz="800" spc="-10" dirty="0">
                <a:latin typeface="Calibri"/>
                <a:cs typeface="Calibri"/>
              </a:rPr>
              <a:t>k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10" dirty="0">
                <a:latin typeface="Calibri"/>
                <a:cs typeface="Calibri"/>
              </a:rPr>
              <a:t>.</a:t>
            </a:r>
            <a:r>
              <a:rPr sz="800" dirty="0">
                <a:latin typeface="Calibri"/>
                <a:cs typeface="Calibri"/>
              </a:rPr>
              <a:t>]</a:t>
            </a: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E2EF44-9439-A957-9839-1E7B747694BD}"/>
              </a:ext>
            </a:extLst>
          </p:cNvPr>
          <p:cNvGrpSpPr/>
          <p:nvPr/>
        </p:nvGrpSpPr>
        <p:grpSpPr>
          <a:xfrm>
            <a:off x="1676400" y="457200"/>
            <a:ext cx="6435725" cy="6348083"/>
            <a:chOff x="787395" y="254005"/>
            <a:chExt cx="6435725" cy="6348083"/>
          </a:xfrm>
        </p:grpSpPr>
        <p:sp>
          <p:nvSpPr>
            <p:cNvPr id="3" name="object 3"/>
            <p:cNvSpPr/>
            <p:nvPr/>
          </p:nvSpPr>
          <p:spPr>
            <a:xfrm>
              <a:off x="847225" y="605153"/>
              <a:ext cx="6372087" cy="59969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7395" y="254005"/>
              <a:ext cx="6435725" cy="6316345"/>
            </a:xfrm>
            <a:custGeom>
              <a:avLst/>
              <a:gdLst/>
              <a:ahLst/>
              <a:cxnLst/>
              <a:rect l="l" t="t" r="r" b="b"/>
              <a:pathLst>
                <a:path w="6435725" h="6316345">
                  <a:moveTo>
                    <a:pt x="0" y="6316339"/>
                  </a:moveTo>
                  <a:lnTo>
                    <a:pt x="6435608" y="6316339"/>
                  </a:lnTo>
                  <a:lnTo>
                    <a:pt x="6435608" y="0"/>
                  </a:lnTo>
                  <a:lnTo>
                    <a:pt x="0" y="0"/>
                  </a:lnTo>
                  <a:lnTo>
                    <a:pt x="0" y="6316339"/>
                  </a:lnTo>
                  <a:close/>
                </a:path>
              </a:pathLst>
            </a:custGeom>
            <a:ln w="634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0319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5336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21: </a:t>
            </a:r>
            <a:r>
              <a:rPr spc="-20" dirty="0"/>
              <a:t>I</a:t>
            </a:r>
            <a:r>
              <a:rPr spc="-5" dirty="0"/>
              <a:t>r</a:t>
            </a:r>
            <a:r>
              <a:rPr spc="5" dirty="0"/>
              <a:t>r</a:t>
            </a:r>
            <a:r>
              <a:rPr spc="-20" dirty="0"/>
              <a:t>adiance</a:t>
            </a:r>
            <a:r>
              <a:rPr spc="-5" dirty="0"/>
              <a:t> </a:t>
            </a:r>
            <a:r>
              <a:rPr spc="-15" dirty="0"/>
              <a:t>at</a:t>
            </a:r>
            <a:r>
              <a:rPr spc="-25" dirty="0"/>
              <a:t> Ob</a:t>
            </a:r>
            <a:r>
              <a:rPr spc="-10" dirty="0"/>
              <a:t>s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20" dirty="0"/>
              <a:t>vation</a:t>
            </a:r>
            <a:r>
              <a:rPr dirty="0"/>
              <a:t> </a:t>
            </a:r>
            <a:r>
              <a:rPr spc="-25" dirty="0"/>
              <a:t>Po</a:t>
            </a:r>
            <a:r>
              <a:rPr dirty="0"/>
              <a:t>i</a:t>
            </a:r>
            <a:r>
              <a:rPr spc="-15" dirty="0"/>
              <a:t>nt</a:t>
            </a:r>
            <a:r>
              <a:rPr spc="1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Interf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25" dirty="0"/>
              <a:t>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50475" cy="3663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26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Law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Super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R="212725" algn="ctr">
              <a:lnSpc>
                <a:spcPct val="100000"/>
              </a:lnSpc>
              <a:spcBef>
                <a:spcPts val="1800"/>
              </a:spcBef>
            </a:pP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𝑘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02" baseline="-16666" dirty="0">
                <a:latin typeface="Cambria Math"/>
                <a:cs typeface="Cambria Math"/>
              </a:rPr>
              <a:t> </a:t>
            </a:r>
            <a:r>
              <a:rPr sz="2800" spc="-245" dirty="0">
                <a:latin typeface="Cambria Math"/>
                <a:cs typeface="Cambria Math"/>
              </a:rPr>
              <a:t>𝐸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405" dirty="0">
                <a:latin typeface="Cambria Math"/>
                <a:cs typeface="Cambria Math"/>
              </a:rPr>
              <a:t>𝑟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30" baseline="1984" dirty="0">
                <a:latin typeface="Cambria Math"/>
                <a:cs typeface="Cambria Math"/>
              </a:rPr>
              <a:t>⁄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02" baseline="-16666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45" dirty="0">
                <a:latin typeface="Cambria Math"/>
                <a:cs typeface="Cambria Math"/>
              </a:rPr>
              <a:t>𝑟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75" dirty="0">
                <a:latin typeface="Cambria Math"/>
                <a:cs typeface="Cambria Math"/>
              </a:rPr>
              <a:t>𝑐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241300" marR="5080" indent="-228600">
              <a:lnSpc>
                <a:spcPct val="127099"/>
              </a:lnSpc>
              <a:spcBef>
                <a:spcPts val="890"/>
              </a:spcBef>
              <a:buFont typeface="Symbol"/>
              <a:buChar char=""/>
              <a:tabLst>
                <a:tab pos="241935" algn="l"/>
                <a:tab pos="1213485" algn="l"/>
                <a:tab pos="1522730" algn="l"/>
                <a:tab pos="4157979" algn="l"/>
                <a:tab pos="6579234" algn="l"/>
              </a:tabLst>
            </a:pPr>
            <a:r>
              <a:rPr sz="2800" spc="-90" dirty="0">
                <a:latin typeface="Cambria Math"/>
                <a:cs typeface="Cambria Math"/>
              </a:rPr>
              <a:t>𝑘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tors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propa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less).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15" dirty="0">
                <a:latin typeface="Calibri"/>
                <a:cs typeface="Calibri"/>
              </a:rPr>
              <a:t>-ave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aged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rradiance: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318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2219" y="1002273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5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704" y="973677"/>
            <a:ext cx="10382250" cy="432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baseline="-16666" dirty="0">
                <a:latin typeface="Calibri"/>
                <a:cs typeface="Calibri"/>
              </a:rPr>
              <a:t>P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𝜖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⟨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70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4200" spc="337" baseline="-2976" dirty="0">
                <a:latin typeface="Cambria Math"/>
                <a:cs typeface="Cambria Math"/>
              </a:rPr>
              <a:t>√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Re</a:t>
            </a:r>
            <a:r>
              <a:rPr sz="4200" spc="-22" baseline="1984" dirty="0">
                <a:latin typeface="Cambria Math"/>
                <a:cs typeface="Cambria Math"/>
              </a:rPr>
              <a:t>[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209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Master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erfe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47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endParaRPr sz="4200" baseline="1984">
              <a:latin typeface="Cambria Math"/>
              <a:cs typeface="Cambria Math"/>
            </a:endParaRPr>
          </a:p>
          <a:p>
            <a:pPr marL="469900" marR="5080" indent="-228600">
              <a:lnSpc>
                <a:spcPct val="127099"/>
              </a:lnSpc>
              <a:spcBef>
                <a:spcPts val="890"/>
              </a:spcBef>
              <a:buFont typeface="Symbol"/>
              <a:buChar char=""/>
              <a:tabLst>
                <a:tab pos="470534" algn="l"/>
                <a:tab pos="1345565" algn="l"/>
                <a:tab pos="2383790" algn="l"/>
                <a:tab pos="3771900" algn="l"/>
                <a:tab pos="5045075" algn="l"/>
                <a:tab pos="6633845" algn="l"/>
                <a:tab pos="8383905" algn="l"/>
                <a:tab pos="8872855" algn="l"/>
                <a:tab pos="10073005" algn="l"/>
              </a:tabLst>
            </a:pPr>
            <a:r>
              <a:rPr sz="2800" spc="-20" dirty="0">
                <a:latin typeface="Calibri"/>
                <a:cs typeface="Calibri"/>
              </a:rPr>
              <a:t>Thu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contra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irectly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measur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magn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ree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561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1526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22: </a:t>
            </a:r>
            <a:r>
              <a:rPr spc="-20" dirty="0"/>
              <a:t>Examp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Mich</a:t>
            </a:r>
            <a:r>
              <a:rPr spc="-10" dirty="0"/>
              <a:t>e</a:t>
            </a:r>
            <a:r>
              <a:rPr spc="-15" dirty="0"/>
              <a:t>lson</a:t>
            </a:r>
            <a:r>
              <a:rPr spc="-20" dirty="0"/>
              <a:t> </a:t>
            </a:r>
            <a:r>
              <a:rPr spc="-15" dirty="0"/>
              <a:t>Inte</a:t>
            </a:r>
            <a:r>
              <a:rPr spc="-5" dirty="0"/>
              <a:t>r</a:t>
            </a:r>
            <a:r>
              <a:rPr spc="5" dirty="0"/>
              <a:t>f</a:t>
            </a:r>
            <a:r>
              <a:rPr spc="-25" dirty="0"/>
              <a:t>eromet</a:t>
            </a:r>
            <a:r>
              <a:rPr spc="-10" dirty="0"/>
              <a:t>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20" dirty="0"/>
              <a:t>vis</a:t>
            </a:r>
            <a:r>
              <a:rPr dirty="0"/>
              <a:t>i</a:t>
            </a:r>
            <a:r>
              <a:rPr spc="-20" dirty="0"/>
              <a:t>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19422"/>
            <a:ext cx="862330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Equa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am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s: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𝐸</a:t>
            </a:r>
            <a:r>
              <a:rPr sz="2800" spc="2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330" baseline="29166" dirty="0">
                <a:latin typeface="Cambria Math"/>
                <a:cs typeface="Cambria Math"/>
              </a:rPr>
              <a:t>𝑖</a:t>
            </a:r>
            <a:r>
              <a:rPr sz="3000" spc="367" baseline="29166" dirty="0">
                <a:latin typeface="Cambria Math"/>
                <a:cs typeface="Cambria Math"/>
              </a:rPr>
              <a:t>𝜙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405" baseline="29166" dirty="0">
                <a:latin typeface="Cambria Math"/>
                <a:cs typeface="Cambria Math"/>
              </a:rPr>
              <a:t>𝑡</a:t>
            </a:r>
            <a:r>
              <a:rPr sz="3000" spc="172" baseline="30555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8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Degre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tempor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</a:t>
            </a:r>
            <a:r>
              <a:rPr sz="2800" spc="-10" dirty="0">
                <a:latin typeface="Calibri"/>
                <a:cs typeface="Calibri"/>
              </a:rPr>
              <a:t>e:</a:t>
            </a:r>
            <a:endParaRPr sz="2800" dirty="0">
              <a:latin typeface="Calibri"/>
              <a:cs typeface="Calibri"/>
            </a:endParaRPr>
          </a:p>
          <a:p>
            <a:pPr marL="3089910">
              <a:lnSpc>
                <a:spcPct val="100000"/>
              </a:lnSpc>
              <a:spcBef>
                <a:spcPts val="1045"/>
              </a:spcBef>
            </a:pPr>
            <a:r>
              <a:rPr sz="4200" spc="-284" baseline="-20833" dirty="0">
                <a:latin typeface="Cambria Math"/>
                <a:cs typeface="Cambria Math"/>
              </a:rPr>
              <a:t>𝛾</a:t>
            </a:r>
            <a:r>
              <a:rPr sz="3000" spc="60" baseline="-44444" dirty="0">
                <a:latin typeface="Cambria Math"/>
                <a:cs typeface="Cambria Math"/>
              </a:rPr>
              <a:t>1</a:t>
            </a:r>
            <a:r>
              <a:rPr sz="3000" spc="232" baseline="-44444" dirty="0">
                <a:latin typeface="Cambria Math"/>
                <a:cs typeface="Cambria Math"/>
              </a:rPr>
              <a:t>1</a:t>
            </a:r>
            <a:r>
              <a:rPr sz="4200" spc="-37" baseline="-17857" dirty="0">
                <a:latin typeface="Cambria Math"/>
                <a:cs typeface="Cambria Math"/>
              </a:rPr>
              <a:t>(</a:t>
            </a:r>
            <a:r>
              <a:rPr sz="4200" spc="37" baseline="-20833" dirty="0">
                <a:latin typeface="Cambria Math"/>
                <a:cs typeface="Cambria Math"/>
              </a:rPr>
              <a:t>𝜏</a:t>
            </a:r>
            <a:r>
              <a:rPr sz="4200" spc="-22" baseline="-17857" dirty="0">
                <a:latin typeface="Cambria Math"/>
                <a:cs typeface="Cambria Math"/>
              </a:rPr>
              <a:t>)</a:t>
            </a:r>
            <a:r>
              <a:rPr sz="4200" spc="232" baseline="-17857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=</a:t>
            </a:r>
            <a:r>
              <a:rPr sz="4200" spc="240" baseline="-20833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⟨𝑒</a:t>
            </a:r>
            <a:r>
              <a:rPr sz="4200" spc="-202" baseline="-20833" dirty="0">
                <a:latin typeface="Cambria Math"/>
                <a:cs typeface="Cambria Math"/>
              </a:rPr>
              <a:t> 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7" baseline="2777" dirty="0">
                <a:latin typeface="Cambria Math"/>
                <a:cs typeface="Cambria Math"/>
              </a:rPr>
              <a:t>[</a:t>
            </a:r>
            <a:r>
              <a:rPr sz="2000" spc="275" dirty="0">
                <a:latin typeface="Cambria Math"/>
                <a:cs typeface="Cambria Math"/>
              </a:rPr>
              <a:t>𝜙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70" dirty="0">
                <a:latin typeface="Cambria Math"/>
                <a:cs typeface="Cambria Math"/>
              </a:rPr>
              <a:t>𝑡</a:t>
            </a: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250" dirty="0">
                <a:latin typeface="Cambria Math"/>
                <a:cs typeface="Cambria Math"/>
              </a:rPr>
              <a:t>𝜏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65" dirty="0">
                <a:latin typeface="Cambria Math"/>
                <a:cs typeface="Cambria Math"/>
              </a:rPr>
              <a:t>𝜙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70" dirty="0">
                <a:latin typeface="Cambria Math"/>
                <a:cs typeface="Cambria Math"/>
              </a:rPr>
              <a:t>𝑡</a:t>
            </a:r>
            <a:r>
              <a:rPr sz="3000" spc="7" baseline="2777" dirty="0">
                <a:latin typeface="Cambria Math"/>
                <a:cs typeface="Cambria Math"/>
              </a:rPr>
              <a:t>)</a:t>
            </a:r>
            <a:r>
              <a:rPr sz="3000" spc="187" baseline="2777" dirty="0">
                <a:latin typeface="Cambria Math"/>
                <a:cs typeface="Cambria Math"/>
              </a:rPr>
              <a:t>]</a:t>
            </a:r>
            <a:r>
              <a:rPr sz="4200" spc="-15" baseline="-20833" dirty="0">
                <a:latin typeface="Cambria Math"/>
                <a:cs typeface="Cambria Math"/>
              </a:rPr>
              <a:t>⟩</a:t>
            </a:r>
            <a:endParaRPr sz="4200" baseline="-20833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0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ictly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onochr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2012" y="4486988"/>
            <a:ext cx="158178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1694" y="4450567"/>
            <a:ext cx="448691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4065" algn="l"/>
                <a:tab pos="3112135" algn="l"/>
              </a:tabLst>
            </a:pPr>
            <a:r>
              <a:rPr sz="2800" spc="-25" dirty="0">
                <a:latin typeface="Cambria Math"/>
                <a:cs typeface="Cambria Math"/>
              </a:rPr>
              <a:t>⇒	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3000" spc="330" baseline="29166" dirty="0">
                <a:latin typeface="Cambria Math"/>
                <a:cs typeface="Cambria Math"/>
              </a:rPr>
              <a:t>𝑖𝜔</a:t>
            </a:r>
            <a:r>
              <a:rPr sz="3000" spc="562" baseline="29166" dirty="0">
                <a:latin typeface="Cambria Math"/>
                <a:cs typeface="Cambria Math"/>
              </a:rPr>
              <a:t>𝜏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17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12" y="5143947"/>
            <a:ext cx="41211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305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262" y="1524000"/>
            <a:ext cx="976947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Broadb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mize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332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294" y="1480965"/>
            <a:ext cx="8632825" cy="491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924" y="655329"/>
            <a:ext cx="1133665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lot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Cambria Math"/>
                <a:cs typeface="Cambria Math"/>
              </a:rPr>
              <a:t>|</a:t>
            </a:r>
            <a:r>
              <a:rPr sz="1400" spc="-90" dirty="0">
                <a:latin typeface="Cambria Math"/>
                <a:cs typeface="Cambria Math"/>
              </a:rPr>
              <a:t>𝛾</a:t>
            </a:r>
            <a:r>
              <a:rPr sz="1500" spc="22" baseline="-16666" dirty="0">
                <a:latin typeface="Cambria Math"/>
                <a:cs typeface="Cambria Math"/>
              </a:rPr>
              <a:t>1</a:t>
            </a:r>
            <a:r>
              <a:rPr sz="1500" spc="127" baseline="-16666" dirty="0">
                <a:latin typeface="Cambria Math"/>
                <a:cs typeface="Cambria Math"/>
              </a:rPr>
              <a:t>1</a:t>
            </a:r>
            <a:r>
              <a:rPr sz="2100" spc="7" baseline="1984" dirty="0">
                <a:latin typeface="Cambria Math"/>
                <a:cs typeface="Cambria Math"/>
              </a:rPr>
              <a:t>(</a:t>
            </a:r>
            <a:r>
              <a:rPr sz="1400" spc="25" dirty="0">
                <a:latin typeface="Cambria Math"/>
                <a:cs typeface="Cambria Math"/>
              </a:rPr>
              <a:t>𝜏</a:t>
            </a:r>
            <a:r>
              <a:rPr sz="2100" spc="-15" baseline="1984" dirty="0">
                <a:latin typeface="Cambria Math"/>
                <a:cs typeface="Cambria Math"/>
              </a:rPr>
              <a:t>)</a:t>
            </a:r>
            <a:r>
              <a:rPr sz="2100" baseline="1984" dirty="0">
                <a:latin typeface="Cambria Math"/>
                <a:cs typeface="Cambria Math"/>
              </a:rPr>
              <a:t>| </a:t>
            </a:r>
            <a:r>
              <a:rPr sz="1400" dirty="0">
                <a:latin typeface="Calibri"/>
                <a:cs typeface="Calibri"/>
              </a:rPr>
              <a:t>vs.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𝜏</a:t>
            </a:r>
            <a:r>
              <a:rPr sz="1400" spc="3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x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tia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ike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cay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ite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b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5294" y="1480965"/>
            <a:ext cx="8632694" cy="490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3539" y="1449217"/>
            <a:ext cx="8696325" cy="4964430"/>
          </a:xfrm>
          <a:custGeom>
            <a:avLst/>
            <a:gdLst/>
            <a:ahLst/>
            <a:cxnLst/>
            <a:rect l="l" t="t" r="r" b="b"/>
            <a:pathLst>
              <a:path w="8696325" h="4964430">
                <a:moveTo>
                  <a:pt x="0" y="4964429"/>
                </a:moveTo>
                <a:lnTo>
                  <a:pt x="8696187" y="4964429"/>
                </a:lnTo>
                <a:lnTo>
                  <a:pt x="8696187" y="0"/>
                </a:lnTo>
                <a:lnTo>
                  <a:pt x="0" y="0"/>
                </a:lnTo>
                <a:lnTo>
                  <a:pt x="0" y="496442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924" y="655329"/>
            <a:ext cx="11336270" cy="534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01700" y="6182740"/>
            <a:ext cx="8001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495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00456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23: </a:t>
            </a:r>
            <a:r>
              <a:rPr spc="-20" dirty="0"/>
              <a:t>Examp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Youn</a:t>
            </a:r>
            <a:r>
              <a:rPr spc="-15" dirty="0"/>
              <a:t>g</a:t>
            </a:r>
            <a:r>
              <a:rPr spc="-15" dirty="0">
                <a:latin typeface="Calibri"/>
                <a:cs typeface="Calibri"/>
              </a:rPr>
              <a:t>’</a:t>
            </a:r>
            <a:r>
              <a:rPr spc="-15" dirty="0"/>
              <a:t>s </a:t>
            </a:r>
            <a:r>
              <a:rPr spc="-25" dirty="0"/>
              <a:t>Dou</a:t>
            </a:r>
            <a:r>
              <a:rPr dirty="0"/>
              <a:t>b</a:t>
            </a:r>
            <a:r>
              <a:rPr spc="-10" dirty="0"/>
              <a:t>le</a:t>
            </a:r>
            <a:r>
              <a:rPr spc="-15" dirty="0"/>
              <a:t>-Slit </a:t>
            </a:r>
            <a:r>
              <a:rPr spc="-20" dirty="0"/>
              <a:t>S</a:t>
            </a:r>
            <a:r>
              <a:rPr spc="-35" dirty="0"/>
              <a:t>p</a:t>
            </a:r>
            <a:r>
              <a:rPr spc="-15" dirty="0"/>
              <a:t>atial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7741284" cy="379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567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Cohe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ence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Plane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mono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hrom</a:t>
            </a:r>
            <a:r>
              <a:rPr sz="2800" spc="-10" dirty="0">
                <a:latin typeface="Calibri"/>
                <a:cs typeface="Calibri"/>
              </a:rPr>
              <a:t>atic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wave:</a:t>
            </a:r>
            <a:endParaRPr sz="2800">
              <a:latin typeface="Calibri"/>
              <a:cs typeface="Calibri"/>
            </a:endParaRPr>
          </a:p>
          <a:p>
            <a:pPr marL="2173605" algn="ctr">
              <a:lnSpc>
                <a:spcPct val="100000"/>
              </a:lnSpc>
              <a:spcBef>
                <a:spcPts val="1045"/>
              </a:spcBef>
            </a:pPr>
            <a:r>
              <a:rPr sz="4200" spc="-44" baseline="-20833" dirty="0">
                <a:latin typeface="Cambria Math"/>
                <a:cs typeface="Cambria Math"/>
              </a:rPr>
              <a:t>𝐸</a:t>
            </a:r>
            <a:r>
              <a:rPr sz="4200" spc="390" baseline="-20833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=</a:t>
            </a:r>
            <a:r>
              <a:rPr sz="4200" spc="240" baseline="-20833" dirty="0">
                <a:latin typeface="Cambria Math"/>
                <a:cs typeface="Cambria Math"/>
              </a:rPr>
              <a:t> </a:t>
            </a:r>
            <a:r>
              <a:rPr sz="4200" spc="-277" baseline="-20833" dirty="0">
                <a:latin typeface="Cambria Math"/>
                <a:cs typeface="Cambria Math"/>
              </a:rPr>
              <a:t>𝐸</a:t>
            </a:r>
            <a:r>
              <a:rPr sz="3000" spc="232" baseline="-44444" dirty="0">
                <a:latin typeface="Cambria Math"/>
                <a:cs typeface="Cambria Math"/>
              </a:rPr>
              <a:t>0</a:t>
            </a:r>
            <a:r>
              <a:rPr sz="4200" spc="-44" baseline="-20833" dirty="0">
                <a:latin typeface="Cambria Math"/>
                <a:cs typeface="Cambria Math"/>
              </a:rPr>
              <a:t>𝑒</a:t>
            </a:r>
            <a:r>
              <a:rPr sz="4200" spc="-202" baseline="-20833" dirty="0">
                <a:latin typeface="Cambria Math"/>
                <a:cs typeface="Cambria Math"/>
              </a:rPr>
              <a:t> </a:t>
            </a:r>
            <a:r>
              <a:rPr sz="2000" spc="265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000" spc="270" dirty="0">
                <a:latin typeface="Cambria Math"/>
                <a:cs typeface="Cambria Math"/>
              </a:rPr>
              <a:t>𝑡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35" dirty="0">
                <a:latin typeface="Cambria Math"/>
                <a:cs typeface="Cambria Math"/>
              </a:rPr>
              <a:t>𝑘</a:t>
            </a:r>
            <a:r>
              <a:rPr sz="2000" spc="-5" dirty="0">
                <a:latin typeface="Cambria Math"/>
                <a:cs typeface="Cambria Math"/>
              </a:rPr>
              <a:t>⋅</a:t>
            </a:r>
            <a:r>
              <a:rPr sz="2000" spc="275" dirty="0">
                <a:latin typeface="Cambria Math"/>
                <a:cs typeface="Cambria Math"/>
              </a:rPr>
              <a:t>𝑟</a:t>
            </a:r>
            <a:r>
              <a:rPr sz="3000" baseline="2777" dirty="0">
                <a:latin typeface="Cambria Math"/>
                <a:cs typeface="Cambria Math"/>
              </a:rPr>
              <a:t>)</a:t>
            </a:r>
            <a:endParaRPr sz="3000" baseline="2777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283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𝛥𝑟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45" dirty="0">
                <a:latin typeface="Cambria Math"/>
                <a:cs typeface="Cambria Math"/>
              </a:rPr>
              <a:t>𝑟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405" dirty="0">
                <a:latin typeface="Cambria Math"/>
                <a:cs typeface="Cambria Math"/>
              </a:rPr>
              <a:t>𝑟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nduce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phase:</a:t>
            </a:r>
            <a:endParaRPr sz="2800">
              <a:latin typeface="Calibri"/>
              <a:cs typeface="Calibri"/>
            </a:endParaRPr>
          </a:p>
          <a:p>
            <a:pPr marL="2181225" algn="ctr">
              <a:lnSpc>
                <a:spcPct val="100000"/>
              </a:lnSpc>
              <a:spcBef>
                <a:spcPts val="1800"/>
              </a:spcBef>
            </a:pPr>
            <a:r>
              <a:rPr sz="2800" spc="-95" dirty="0">
                <a:latin typeface="Cambria Math"/>
                <a:cs typeface="Cambria Math"/>
              </a:rPr>
              <a:t>𝜙</a:t>
            </a:r>
            <a:r>
              <a:rPr sz="3000" spc="60" baseline="-16666" dirty="0">
                <a:latin typeface="Cambria Math"/>
                <a:cs typeface="Cambria Math"/>
              </a:rPr>
              <a:t>12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𝛥𝑟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Irradiance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pattern: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9077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4" y="947234"/>
            <a:ext cx="10158730" cy="228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9370">
              <a:lnSpc>
                <a:spcPct val="100000"/>
              </a:lnSpc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baseline="-16666" dirty="0">
                <a:latin typeface="Calibri"/>
                <a:cs typeface="Calibri"/>
              </a:rPr>
              <a:t>P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47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30" baseline="1984" dirty="0">
                <a:latin typeface="Cambria Math"/>
                <a:cs typeface="Cambria Math"/>
              </a:rPr>
              <a:t>|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09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contrast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nges.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099"/>
              </a:lnSpc>
              <a:spcBef>
                <a:spcPts val="1045"/>
              </a:spcBef>
              <a:buFont typeface="Symbol"/>
              <a:buChar char=""/>
              <a:tabLst>
                <a:tab pos="241935" algn="l"/>
                <a:tab pos="1870710" algn="l"/>
                <a:tab pos="2449195" algn="l"/>
                <a:tab pos="4149090" algn="l"/>
                <a:tab pos="4523740" algn="l"/>
                <a:tab pos="5822950" algn="l"/>
                <a:tab pos="7172959" algn="l"/>
                <a:tab pos="8733155" algn="l"/>
                <a:tab pos="9197975" algn="l"/>
              </a:tabLst>
            </a:pPr>
            <a:r>
              <a:rPr sz="2800" spc="-15" dirty="0">
                <a:latin typeface="Calibri"/>
                <a:cs typeface="Calibri"/>
              </a:rPr>
              <a:t>Increas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separat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reduces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cor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criteri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727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850" y="504809"/>
            <a:ext cx="7590790" cy="607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Ex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ri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vi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ibil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ty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cu</a:t>
            </a:r>
            <a:r>
              <a:rPr sz="1200" spc="-10" dirty="0">
                <a:latin typeface="Calibri"/>
                <a:cs typeface="Calibri"/>
              </a:rPr>
              <a:t>rve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sep</a:t>
            </a:r>
            <a:r>
              <a:rPr sz="1200" spc="-10" dirty="0">
                <a:latin typeface="Calibri"/>
                <a:cs typeface="Calibri"/>
              </a:rPr>
              <a:t>ara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ov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rl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ret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Cambria Math"/>
                <a:cs typeface="Cambria Math"/>
              </a:rPr>
              <a:t>|</a:t>
            </a:r>
            <a:r>
              <a:rPr sz="1200" spc="-70" dirty="0">
                <a:latin typeface="Cambria Math"/>
                <a:cs typeface="Cambria Math"/>
              </a:rPr>
              <a:t>𝛾</a:t>
            </a:r>
            <a:r>
              <a:rPr sz="1275" spc="15" baseline="-16339" dirty="0">
                <a:latin typeface="Cambria Math"/>
                <a:cs typeface="Cambria Math"/>
              </a:rPr>
              <a:t>1</a:t>
            </a:r>
            <a:r>
              <a:rPr sz="1275" spc="82" baseline="-16339" dirty="0">
                <a:latin typeface="Cambria Math"/>
                <a:cs typeface="Cambria Math"/>
              </a:rPr>
              <a:t>2</a:t>
            </a:r>
            <a:r>
              <a:rPr sz="1800" spc="-15" baseline="2314" dirty="0">
                <a:latin typeface="Cambria Math"/>
                <a:cs typeface="Cambria Math"/>
              </a:rPr>
              <a:t>|</a:t>
            </a:r>
            <a:r>
              <a:rPr sz="1200" spc="-5" dirty="0">
                <a:latin typeface="Calibri"/>
                <a:cs typeface="Calibri"/>
              </a:rPr>
              <a:t>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6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850" y="504809"/>
            <a:ext cx="7590799" cy="6075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095" y="473074"/>
            <a:ext cx="7654290" cy="6138545"/>
          </a:xfrm>
          <a:custGeom>
            <a:avLst/>
            <a:gdLst/>
            <a:ahLst/>
            <a:cxnLst/>
            <a:rect l="l" t="t" r="r" b="b"/>
            <a:pathLst>
              <a:path w="7654290" h="6138545">
                <a:moveTo>
                  <a:pt x="0" y="6138549"/>
                </a:moveTo>
                <a:lnTo>
                  <a:pt x="7654289" y="6138549"/>
                </a:lnTo>
                <a:lnTo>
                  <a:pt x="7654289" y="0"/>
                </a:lnTo>
                <a:lnTo>
                  <a:pt x="0" y="0"/>
                </a:lnTo>
                <a:lnTo>
                  <a:pt x="0" y="613854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2675" y="6182740"/>
            <a:ext cx="1170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931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47876" y="990563"/>
            <a:ext cx="7094220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24: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Measur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𝜸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𝟏</a:t>
            </a:r>
            <a:r>
              <a:rPr sz="3675" spc="172" baseline="-15873" dirty="0">
                <a:solidFill>
                  <a:srgbClr val="0000FF"/>
                </a:solidFill>
                <a:latin typeface="Cambria Math"/>
                <a:cs typeface="Cambria Math"/>
              </a:rPr>
              <a:t>𝟐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Exp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imen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1754434"/>
            <a:ext cx="6431280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lang="en-US" sz="2800" spc="-15" dirty="0">
                <a:latin typeface="Calibri"/>
                <a:cs typeface="Calibri"/>
              </a:rPr>
              <a:t>three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747713" indent="-581025">
              <a:lnSpc>
                <a:spcPct val="100000"/>
              </a:lnSpc>
              <a:spcBef>
                <a:spcPts val="1964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ertures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747713" indent="-581025">
              <a:lnSpc>
                <a:spcPct val="100000"/>
              </a:lnSpc>
              <a:spcBef>
                <a:spcPts val="195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747713" indent="-581025">
              <a:lnSpc>
                <a:spcPct val="100000"/>
              </a:lnSpc>
              <a:spcBef>
                <a:spcPts val="1964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Comput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degre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</a:t>
            </a:r>
            <a:r>
              <a:rPr sz="2800" spc="-10" dirty="0">
                <a:latin typeface="Calibri"/>
                <a:cs typeface="Calibri"/>
              </a:rPr>
              <a:t>e: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457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4678" y="1168214"/>
            <a:ext cx="178435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Re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09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2697" y="915229"/>
            <a:ext cx="22339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7874" y="1489777"/>
            <a:ext cx="12842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4200" spc="337" baseline="-2976" dirty="0">
                <a:latin typeface="Cambria Math"/>
                <a:cs typeface="Cambria Math"/>
              </a:rPr>
              <a:t>√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82328" y="1465569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5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5379" y="1372605"/>
            <a:ext cx="1536700" cy="0"/>
          </a:xfrm>
          <a:custGeom>
            <a:avLst/>
            <a:gdLst/>
            <a:ahLst/>
            <a:cxnLst/>
            <a:rect l="l" t="t" r="r" b="b"/>
            <a:pathLst>
              <a:path w="1536700">
                <a:moveTo>
                  <a:pt x="0" y="0"/>
                </a:moveTo>
                <a:lnTo>
                  <a:pt x="15361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0300" y="2165406"/>
            <a:ext cx="537972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7370" y="2997211"/>
            <a:ext cx="665607" cy="431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2563" y="2788608"/>
            <a:ext cx="207403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40" dirty="0">
                <a:latin typeface="Cambria Math"/>
                <a:cs typeface="Cambria Math"/>
              </a:rPr>
              <a:t>max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4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−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30" dirty="0">
                <a:latin typeface="Cambria Math"/>
                <a:cs typeface="Cambria Math"/>
              </a:rPr>
              <a:t>min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2563" y="3297885"/>
            <a:ext cx="251258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40" dirty="0">
                <a:latin typeface="Cambria Math"/>
                <a:cs typeface="Cambria Math"/>
              </a:rPr>
              <a:t>max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4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+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30" dirty="0">
                <a:latin typeface="Cambria Math"/>
                <a:cs typeface="Cambria Math"/>
              </a:rPr>
              <a:t>min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5268" y="3245998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59">
                <a:moveTo>
                  <a:pt x="0" y="0"/>
                </a:moveTo>
                <a:lnTo>
                  <a:pt x="167361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34200" y="2971800"/>
            <a:ext cx="109220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7" baseline="-1984" dirty="0">
                <a:latin typeface="Cambria Math"/>
                <a:cs typeface="Cambria Math"/>
              </a:rPr>
              <a:t>=</a:t>
            </a:r>
            <a:r>
              <a:rPr sz="4200" spc="262" baseline="-198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-284" baseline="-1984" dirty="0">
                <a:latin typeface="Cambria Math"/>
                <a:cs typeface="Cambria Math"/>
              </a:rPr>
              <a:t>𝛾</a:t>
            </a:r>
            <a:r>
              <a:rPr sz="3000" spc="60" baseline="-19444" dirty="0">
                <a:latin typeface="Cambria Math"/>
                <a:cs typeface="Cambria Math"/>
              </a:rPr>
              <a:t>1</a:t>
            </a:r>
            <a:r>
              <a:rPr sz="3000" spc="225" baseline="-19444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0" y="3930453"/>
            <a:ext cx="7670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8473" y="3955539"/>
            <a:ext cx="12458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lex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5742" y="3945579"/>
            <a:ext cx="4876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284" baseline="11904" dirty="0">
                <a:latin typeface="Cambria Math"/>
                <a:cs typeface="Cambria Math"/>
              </a:rPr>
              <a:t>𝛾</a:t>
            </a:r>
            <a:r>
              <a:rPr sz="2000" spc="40" dirty="0">
                <a:latin typeface="Cambria Math"/>
                <a:cs typeface="Cambria Math"/>
              </a:rPr>
              <a:t>12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7178" y="3955539"/>
            <a:ext cx="17411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recoverab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8485" y="3955539"/>
            <a:ext cx="22339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</a:tabLst>
            </a:pP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23021" y="3955539"/>
            <a:ext cx="206628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-s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700" y="4498464"/>
            <a:ext cx="216217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techniq</a:t>
            </a:r>
            <a:r>
              <a:rPr sz="2800" spc="-20" dirty="0">
                <a:latin typeface="Calibri"/>
                <a:cs typeface="Calibri"/>
              </a:rPr>
              <a:t>ues.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07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497F3-8F15-6F6E-9220-8BD9A9F02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0623"/>
            <a:ext cx="8020050" cy="68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61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133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25:</a:t>
            </a:r>
            <a:r>
              <a:rPr spc="-20" dirty="0"/>
              <a:t> Pr</a:t>
            </a:r>
            <a:r>
              <a:rPr spc="-15" dirty="0"/>
              <a:t>a</a:t>
            </a:r>
            <a:r>
              <a:rPr spc="-20" dirty="0"/>
              <a:t>ctical</a:t>
            </a:r>
            <a:r>
              <a:rPr spc="5" dirty="0"/>
              <a:t> </a:t>
            </a:r>
            <a:r>
              <a:rPr spc="-25" dirty="0"/>
              <a:t>Cons</a:t>
            </a:r>
            <a:r>
              <a:rPr spc="-10" dirty="0"/>
              <a:t>e</a:t>
            </a:r>
            <a:r>
              <a:rPr spc="-20" dirty="0"/>
              <a:t>quences for</a:t>
            </a:r>
            <a:r>
              <a:rPr spc="-5" dirty="0"/>
              <a:t> </a:t>
            </a:r>
            <a:r>
              <a:rPr spc="-15" dirty="0"/>
              <a:t>Lase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Spectros</a:t>
            </a:r>
            <a:r>
              <a:rPr spc="-25" dirty="0"/>
              <a:t>copy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360409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tem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ingl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terod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measurements.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3093784"/>
            <a:ext cx="10388598" cy="1921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3137535" algn="l"/>
                <a:tab pos="5655310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igh-reso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ree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troscopy</a:t>
            </a:r>
            <a:r>
              <a:rPr lang="en-US" sz="2800" spc="-15" dirty="0">
                <a:latin typeface="Calibri"/>
                <a:cs typeface="Calibri"/>
              </a:rPr>
              <a:t> (2</a:t>
            </a:r>
            <a:r>
              <a:rPr lang="en-US" sz="2800" spc="-20" dirty="0">
                <a:latin typeface="Calibri"/>
                <a:cs typeface="Calibri"/>
              </a:rPr>
              <a:t>-phot</a:t>
            </a:r>
            <a:r>
              <a:rPr lang="en-US" sz="2800" spc="-10" dirty="0">
                <a:latin typeface="Calibri"/>
                <a:cs typeface="Calibri"/>
              </a:rPr>
              <a:t>o</a:t>
            </a:r>
            <a:r>
              <a:rPr lang="en-US" sz="2800" spc="-20" dirty="0">
                <a:latin typeface="Calibri"/>
                <a:cs typeface="Calibri"/>
              </a:rPr>
              <a:t>n, </a:t>
            </a:r>
            <a:r>
              <a:rPr sz="2800" spc="-20" dirty="0">
                <a:latin typeface="Calibri"/>
                <a:cs typeface="Calibri"/>
              </a:rPr>
              <a:t>saturat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enable</a:t>
            </a:r>
            <a:r>
              <a:rPr sz="2800" spc="-10" dirty="0">
                <a:latin typeface="Calibri"/>
                <a:cs typeface="Calibri"/>
              </a:rPr>
              <a:t>s: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879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0156825" cy="2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base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nterferometr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graph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Understa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dar</a:t>
            </a:r>
            <a:r>
              <a:rPr sz="2800" spc="-15" dirty="0">
                <a:latin typeface="Calibri"/>
                <a:cs typeface="Calibri"/>
              </a:rPr>
              <a:t>ies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heren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ckgrou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meters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fferences.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389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61325"/>
            <a:ext cx="6804025" cy="6231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[</a:t>
            </a:r>
            <a:r>
              <a:rPr sz="1000" spc="-10" dirty="0">
                <a:latin typeface="Calibri"/>
                <a:cs typeface="Calibri"/>
              </a:rPr>
              <a:t>IM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QUIRE</a:t>
            </a:r>
            <a:r>
              <a:rPr sz="1000" spc="-1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chart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linking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coh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prop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rt</a:t>
            </a:r>
            <a:r>
              <a:rPr sz="1000" spc="0" dirty="0">
                <a:latin typeface="Calibri"/>
                <a:cs typeface="Calibri"/>
              </a:rPr>
              <a:t>i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pe</a:t>
            </a:r>
            <a:r>
              <a:rPr sz="1000" spc="-5" dirty="0">
                <a:latin typeface="Calibri"/>
                <a:cs typeface="Calibri"/>
              </a:rPr>
              <a:t>ci</a:t>
            </a:r>
            <a:r>
              <a:rPr sz="1000" spc="-15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la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pe</a:t>
            </a:r>
            <a:r>
              <a:rPr sz="1000" spc="-5" dirty="0">
                <a:latin typeface="Calibri"/>
                <a:cs typeface="Calibri"/>
              </a:rPr>
              <a:t>ctro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copy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chniqu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(e.g.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Ra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LID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R,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alibri"/>
                <a:cs typeface="Calibri"/>
              </a:rPr>
              <a:t>OCT</a:t>
            </a:r>
            <a:r>
              <a:rPr sz="1000" spc="-10" dirty="0">
                <a:latin typeface="Calibri"/>
                <a:cs typeface="Calibri"/>
              </a:rPr>
              <a:t>)</a:t>
            </a:r>
            <a:r>
              <a:rPr sz="1000" dirty="0">
                <a:latin typeface="Calibri"/>
                <a:cs typeface="Calibri"/>
              </a:rPr>
              <a:t>.</a:t>
            </a:r>
            <a:r>
              <a:rPr sz="1000" spc="-5" dirty="0">
                <a:latin typeface="Calibri"/>
                <a:cs typeface="Calibri"/>
              </a:rPr>
              <a:t>]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361325"/>
            <a:ext cx="6803897" cy="6231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645" y="329559"/>
            <a:ext cx="6867525" cy="6295390"/>
          </a:xfrm>
          <a:custGeom>
            <a:avLst/>
            <a:gdLst/>
            <a:ahLst/>
            <a:cxnLst/>
            <a:rect l="l" t="t" r="r" b="b"/>
            <a:pathLst>
              <a:path w="6867525" h="6295390">
                <a:moveTo>
                  <a:pt x="0" y="6295400"/>
                </a:moveTo>
                <a:lnTo>
                  <a:pt x="6867418" y="6295400"/>
                </a:lnTo>
                <a:lnTo>
                  <a:pt x="6867418" y="0"/>
                </a:lnTo>
                <a:lnTo>
                  <a:pt x="0" y="0"/>
                </a:lnTo>
                <a:lnTo>
                  <a:pt x="0" y="6295400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62589" y="6182740"/>
            <a:ext cx="17703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649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44170" y="0"/>
            <a:ext cx="11887200" cy="1116742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702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26: </a:t>
            </a:r>
            <a:r>
              <a:rPr spc="-25" dirty="0"/>
              <a:t>Summa</a:t>
            </a:r>
            <a:r>
              <a:rPr spc="-20" dirty="0"/>
              <a:t>ry</a:t>
            </a:r>
            <a:r>
              <a:rPr spc="-5" dirty="0"/>
              <a:t> </a:t>
            </a:r>
            <a:r>
              <a:rPr spc="-20" dirty="0"/>
              <a:t>&amp; Key</a:t>
            </a:r>
            <a:r>
              <a:rPr spc="0" dirty="0"/>
              <a:t> </a:t>
            </a:r>
            <a:r>
              <a:rPr spc="-20" dirty="0"/>
              <a:t>Formul</a:t>
            </a:r>
            <a:r>
              <a:rPr spc="-15" dirty="0"/>
              <a:t>a</a:t>
            </a:r>
            <a:r>
              <a:rPr spc="-20" dirty="0"/>
              <a:t>e</a:t>
            </a:r>
            <a:r>
              <a:rPr spc="-15" dirty="0"/>
              <a:t> to </a:t>
            </a:r>
            <a:r>
              <a:rPr spc="-25" dirty="0"/>
              <a:t>Rem</a:t>
            </a:r>
            <a:r>
              <a:rPr spc="-15" dirty="0"/>
              <a:t>e</a:t>
            </a:r>
            <a:r>
              <a:rPr spc="-25" dirty="0"/>
              <a:t>mber</a:t>
            </a:r>
            <a:r>
              <a:rPr lang="en-US" spc="-25" dirty="0"/>
              <a:t> from today’s lecture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6340723" y="273393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700" y="1759707"/>
            <a:ext cx="9395460" cy="3339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0" indent="-349250">
              <a:lnSpc>
                <a:spcPct val="100000"/>
              </a:lnSpc>
              <a:buFont typeface="Calibri"/>
              <a:buAutoNum type="arabicPeriod"/>
              <a:tabLst>
                <a:tab pos="362585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empora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endParaRPr sz="2800" dirty="0">
              <a:latin typeface="Calibri"/>
              <a:cs typeface="Calibri"/>
            </a:endParaRPr>
          </a:p>
          <a:p>
            <a:pPr marL="1953895" algn="ctr">
              <a:lnSpc>
                <a:spcPts val="2740"/>
              </a:lnSpc>
              <a:spcBef>
                <a:spcPts val="885"/>
              </a:spcBef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 dirty="0">
              <a:latin typeface="Cambria Math"/>
              <a:cs typeface="Cambria Math"/>
            </a:endParaRPr>
          </a:p>
          <a:p>
            <a:pPr marL="982980" algn="ctr">
              <a:lnSpc>
                <a:spcPts val="274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𝛥𝜔</a:t>
            </a:r>
            <a:endParaRPr sz="4200" baseline="-37698" dirty="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2915"/>
              </a:spcBef>
              <a:buFont typeface="Calibri"/>
              <a:buAutoNum type="arabicPeriod" startAt="2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condi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betwee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wo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vefront</a:t>
            </a:r>
            <a:endParaRPr sz="2800" dirty="0">
              <a:latin typeface="Calibri"/>
              <a:cs typeface="Calibri"/>
            </a:endParaRPr>
          </a:p>
          <a:p>
            <a:pPr marL="977900" algn="ctr">
              <a:lnSpc>
                <a:spcPct val="100000"/>
              </a:lnSpc>
              <a:spcBef>
                <a:spcPts val="1845"/>
              </a:spcBef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 dirty="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3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Cohe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ume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09E77-06EA-C3E9-F888-637E3395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761164"/>
            <a:ext cx="2572109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33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884295" y="3014160"/>
            <a:ext cx="1041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2835" y="2209800"/>
            <a:ext cx="10006330" cy="149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5.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↔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15" baseline="1984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itie</a:t>
            </a:r>
            <a:r>
              <a:rPr sz="2800" dirty="0">
                <a:latin typeface="Calibri"/>
                <a:cs typeface="Calibri"/>
              </a:rPr>
              <a:t>s.</a:t>
            </a:r>
          </a:p>
          <a:p>
            <a:pPr marL="12700" marR="5080">
              <a:lnSpc>
                <a:spcPct val="101800"/>
              </a:lnSpc>
              <a:spcBef>
                <a:spcPts val="1739"/>
              </a:spcBef>
            </a:pPr>
            <a:r>
              <a:rPr sz="2800" spc="-15" dirty="0">
                <a:latin typeface="Calibri"/>
                <a:cs typeface="Calibri"/>
              </a:rPr>
              <a:t>Master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spectrosc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EDB728-A4B4-7E02-9630-0C9978B14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68" y="0"/>
            <a:ext cx="10116962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162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67D1-EDC9-0C35-50A6-1E199A85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D242467-F8C8-9F7C-BC9B-0A71A130894F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EED2D-5223-2418-E8F3-5A1799796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3" b="71876"/>
          <a:stretch>
            <a:fillRect/>
          </a:stretch>
        </p:blipFill>
        <p:spPr>
          <a:xfrm>
            <a:off x="2057400" y="4055935"/>
            <a:ext cx="2133600" cy="685800"/>
          </a:xfrm>
          <a:prstGeom prst="rect">
            <a:avLst/>
          </a:prstGeom>
        </p:spPr>
      </p:pic>
      <p:pic>
        <p:nvPicPr>
          <p:cNvPr id="7" name="Picture 6" descr="A close-up of a text&#10;&#10;AI-generated content may be incorrect.">
            <a:extLst>
              <a:ext uri="{FF2B5EF4-FFF2-40B4-BE49-F238E27FC236}">
                <a16:creationId xmlns:a16="http://schemas.microsoft.com/office/drawing/2014/main" id="{B19F4BBE-CEF1-7BED-419D-FA95A791C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47001"/>
            <a:ext cx="11658600" cy="2786799"/>
          </a:xfrm>
          <a:prstGeom prst="rect">
            <a:avLst/>
          </a:prstGeom>
        </p:spPr>
      </p:pic>
      <p:pic>
        <p:nvPicPr>
          <p:cNvPr id="3" name="Picture 2" descr="A black and white image of a person&#10;&#10;AI-generated content may be incorrect.">
            <a:extLst>
              <a:ext uri="{FF2B5EF4-FFF2-40B4-BE49-F238E27FC236}">
                <a16:creationId xmlns:a16="http://schemas.microsoft.com/office/drawing/2014/main" id="{D4490278-AAEB-EA7C-A519-A62A73BF4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6" r="961"/>
          <a:stretch>
            <a:fillRect/>
          </a:stretch>
        </p:blipFill>
        <p:spPr>
          <a:xfrm>
            <a:off x="4419600" y="3733800"/>
            <a:ext cx="1828800" cy="13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781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911AA-F058-9B26-E378-2AB7983D6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8C1CB7D-9AA6-CFEE-EA61-04CAF63D5AA1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7521D7BC-9F18-11F8-2A64-B3A7D801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/>
          <a:stretch>
            <a:fillRect/>
          </a:stretch>
        </p:blipFill>
        <p:spPr>
          <a:xfrm>
            <a:off x="164274" y="1371599"/>
            <a:ext cx="11951526" cy="52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1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12EFB-9F16-5EAB-600C-7D34997D6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F5C46F8-8EB7-3CAA-9EF4-165D4ED3650E}"/>
              </a:ext>
            </a:extLst>
          </p:cNvPr>
          <p:cNvSpPr txBox="1">
            <a:spLocks/>
          </p:cNvSpPr>
          <p:nvPr/>
        </p:nvSpPr>
        <p:spPr>
          <a:xfrm>
            <a:off x="1143000" y="360402"/>
            <a:ext cx="654735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2.9 Problems &amp; Solutions</a:t>
            </a:r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8FA65FF-4AB9-4DA3-D616-836910AED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/>
          <a:stretch>
            <a:fillRect/>
          </a:stretch>
        </p:blipFill>
        <p:spPr>
          <a:xfrm>
            <a:off x="190500" y="1600200"/>
            <a:ext cx="1189685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2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349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2: </a:t>
            </a:r>
            <a:r>
              <a:rPr spc="-20" dirty="0"/>
              <a:t>Sup</a:t>
            </a:r>
            <a:r>
              <a:rPr spc="-15" dirty="0"/>
              <a:t>e</a:t>
            </a:r>
            <a:r>
              <a:rPr spc="-20" dirty="0"/>
              <a:t>rposit</a:t>
            </a:r>
            <a:r>
              <a:rPr spc="5" dirty="0"/>
              <a:t>i</a:t>
            </a:r>
            <a:r>
              <a:rPr spc="-20" dirty="0"/>
              <a:t>on</a:t>
            </a:r>
            <a:r>
              <a:rPr spc="-15" dirty="0"/>
              <a:t> of</a:t>
            </a:r>
            <a:r>
              <a:rPr spc="-20" dirty="0"/>
              <a:t> </a:t>
            </a:r>
            <a:r>
              <a:rPr spc="-25" dirty="0"/>
              <a:t>Pa</a:t>
            </a:r>
            <a:r>
              <a:rPr spc="-5" dirty="0"/>
              <a:t>r</a:t>
            </a:r>
            <a:r>
              <a:rPr spc="-15" dirty="0"/>
              <a:t>tial</a:t>
            </a:r>
            <a:r>
              <a:rPr spc="-25" dirty="0"/>
              <a:t> Wav</a:t>
            </a:r>
            <a:r>
              <a:rPr spc="-10" dirty="0"/>
              <a:t>e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Setting</a:t>
            </a:r>
            <a:r>
              <a:rPr spc="-25" dirty="0"/>
              <a:t> </a:t>
            </a:r>
            <a:r>
              <a:rPr spc="-20" dirty="0"/>
              <a:t>U</a:t>
            </a:r>
            <a:r>
              <a:rPr spc="-15" dirty="0"/>
              <a:t>p the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9319" y="1676329"/>
            <a:ext cx="10388598" cy="3859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222885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oblem</a:t>
            </a:r>
            <a:endParaRPr sz="3400" dirty="0">
              <a:latin typeface="Calibri"/>
              <a:cs typeface="Calibri"/>
            </a:endParaRPr>
          </a:p>
          <a:p>
            <a:pPr marL="462280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2915" algn="l"/>
                <a:tab pos="1929130" algn="l"/>
                <a:tab pos="2482215" algn="l"/>
                <a:tab pos="4041775" algn="l"/>
                <a:tab pos="5215890" algn="l"/>
                <a:tab pos="6379210" algn="l"/>
                <a:tab pos="6752590" algn="l"/>
                <a:tab pos="7589520" algn="l"/>
                <a:tab pos="8587740" algn="l"/>
              </a:tabLst>
            </a:pPr>
            <a:r>
              <a:rPr spc="-20" dirty="0"/>
              <a:t>Cons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10" dirty="0"/>
              <a:t>r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exten</a:t>
            </a:r>
            <a:r>
              <a:rPr spc="-10" dirty="0"/>
              <a:t>d</a:t>
            </a:r>
            <a:r>
              <a:rPr spc="-15" dirty="0"/>
              <a:t>ed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opt</a:t>
            </a:r>
            <a:r>
              <a:rPr spc="-10" dirty="0"/>
              <a:t>ic</a:t>
            </a:r>
            <a:r>
              <a:rPr spc="-5" dirty="0"/>
              <a:t>a</a:t>
            </a:r>
            <a:r>
              <a:rPr dirty="0"/>
              <a:t>l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sourc</a:t>
            </a:r>
            <a:r>
              <a:rPr spc="-15"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>
                <a:latin typeface="Cambria Math"/>
                <a:cs typeface="Cambria Math"/>
              </a:rPr>
              <a:t>S</a:t>
            </a:r>
            <a:r>
              <a:rPr dirty="0">
                <a:latin typeface="Cambria Math"/>
                <a:cs typeface="Cambria Math"/>
              </a:rPr>
              <a:t>	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many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i</a:t>
            </a:r>
            <a:r>
              <a:rPr spc="-20" dirty="0"/>
              <a:t>nf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5" dirty="0"/>
              <a:t>ites</a:t>
            </a:r>
            <a:r>
              <a:rPr spc="-5" dirty="0"/>
              <a:t>i</a:t>
            </a:r>
            <a:r>
              <a:rPr spc="-25" dirty="0"/>
              <a:t>ma</a:t>
            </a:r>
            <a:r>
              <a:rPr dirty="0"/>
              <a:t>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surfa</a:t>
            </a:r>
            <a:r>
              <a:rPr spc="-10" dirty="0"/>
              <a:t>c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elemen</a:t>
            </a:r>
            <a:r>
              <a:rPr spc="-5" dirty="0"/>
              <a:t>t</a:t>
            </a:r>
            <a:r>
              <a:rPr spc="-15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mbria Math"/>
                <a:cs typeface="Cambria Math"/>
              </a:rPr>
              <a:t>d</a:t>
            </a:r>
            <a:r>
              <a:rPr spc="25" dirty="0">
                <a:latin typeface="Cambria Math"/>
                <a:cs typeface="Cambria Math"/>
              </a:rPr>
              <a:t>𝑆</a:t>
            </a:r>
            <a:r>
              <a:rPr dirty="0"/>
              <a:t>.</a:t>
            </a: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Ea</a:t>
            </a:r>
            <a:r>
              <a:rPr spc="-5" dirty="0"/>
              <a:t>c</a:t>
            </a:r>
            <a:r>
              <a:rPr spc="-15" dirty="0"/>
              <a:t>h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element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5" dirty="0"/>
              <a:t>emits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sp</a:t>
            </a:r>
            <a:r>
              <a:rPr spc="-30" dirty="0"/>
              <a:t>h</a:t>
            </a:r>
            <a:r>
              <a:rPr spc="-15" dirty="0"/>
              <a:t>eric</a:t>
            </a:r>
            <a:r>
              <a:rPr spc="-10" dirty="0"/>
              <a:t>a</a:t>
            </a:r>
            <a:r>
              <a:rPr dirty="0"/>
              <a:t>l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element</a:t>
            </a:r>
            <a:r>
              <a:rPr spc="-10" dirty="0"/>
              <a:t>a</a:t>
            </a:r>
            <a:r>
              <a:rPr spc="-15" dirty="0"/>
              <a:t>ry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(</a:t>
            </a:r>
            <a:r>
              <a:rPr spc="-20" dirty="0"/>
              <a:t>part</a:t>
            </a:r>
            <a:r>
              <a:rPr spc="-5" dirty="0"/>
              <a:t>i</a:t>
            </a:r>
            <a:r>
              <a:rPr spc="-15" dirty="0"/>
              <a:t>a</a:t>
            </a:r>
            <a:r>
              <a:rPr spc="-5" dirty="0"/>
              <a:t>l</a:t>
            </a:r>
            <a:r>
              <a:rPr spc="-10" dirty="0"/>
              <a:t>)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wave:</a:t>
            </a:r>
          </a:p>
          <a:p>
            <a:pPr marL="462280" indent="-228600">
              <a:lnSpc>
                <a:spcPct val="100000"/>
              </a:lnSpc>
              <a:spcBef>
                <a:spcPts val="2075"/>
              </a:spcBef>
              <a:buFont typeface="Symbol"/>
              <a:buChar char=""/>
              <a:tabLst>
                <a:tab pos="462915" algn="l"/>
              </a:tabLst>
            </a:pPr>
            <a:r>
              <a:rPr spc="-25" dirty="0"/>
              <a:t>Comp</a:t>
            </a:r>
            <a:r>
              <a:rPr spc="-15" dirty="0"/>
              <a:t>lex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f</a:t>
            </a:r>
            <a:r>
              <a:rPr spc="0" dirty="0"/>
              <a:t>i</a:t>
            </a:r>
            <a:r>
              <a:rPr spc="-15" dirty="0"/>
              <a:t>eld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20" dirty="0"/>
              <a:t>mp</a:t>
            </a:r>
            <a:r>
              <a:rPr spc="-15" dirty="0"/>
              <a:t>l</a:t>
            </a:r>
            <a:r>
              <a:rPr dirty="0"/>
              <a:t>i</a:t>
            </a:r>
            <a:r>
              <a:rPr spc="-15" dirty="0"/>
              <a:t>tude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5" dirty="0"/>
              <a:t>l</a:t>
            </a:r>
            <a:r>
              <a:rPr spc="-10" dirty="0"/>
              <a:t>e</a:t>
            </a:r>
            <a:r>
              <a:rPr spc="-15" dirty="0"/>
              <a:t>ment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20" dirty="0">
                <a:latin typeface="Cambria Math"/>
                <a:cs typeface="Cambria Math"/>
              </a:rPr>
              <a:t>𝑛</a:t>
            </a:r>
            <a:r>
              <a:rPr spc="-10" dirty="0"/>
              <a:t>: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mbria Math"/>
                <a:cs typeface="Cambria Math"/>
              </a:rPr>
              <a:t>𝐴</a:t>
            </a:r>
            <a:r>
              <a:rPr sz="3000" spc="382" baseline="-16666" dirty="0">
                <a:latin typeface="Cambria Math"/>
                <a:cs typeface="Cambria Math"/>
              </a:rPr>
              <a:t>𝑛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367" baseline="29166" dirty="0">
                <a:latin typeface="Cambria Math"/>
                <a:cs typeface="Cambria Math"/>
              </a:rPr>
              <a:t>𝜙</a:t>
            </a:r>
            <a:r>
              <a:rPr lang="en-US" sz="2475" spc="547" baseline="20202" dirty="0">
                <a:latin typeface="Cambria Math"/>
                <a:cs typeface="Cambria Math"/>
              </a:rPr>
              <a:t>𝑛</a:t>
            </a:r>
            <a:r>
              <a:rPr sz="2475" spc="209" baseline="20202" dirty="0">
                <a:latin typeface="Cambria Math"/>
                <a:cs typeface="Cambria Math"/>
              </a:rPr>
              <a:t>0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382" baseline="29166" dirty="0">
                <a:latin typeface="Cambria Math"/>
                <a:cs typeface="Cambria Math"/>
              </a:rPr>
              <a:t>𝑡</a:t>
            </a:r>
            <a:r>
              <a:rPr sz="3000" spc="172" baseline="30555" dirty="0">
                <a:latin typeface="Cambria Math"/>
                <a:cs typeface="Cambria Math"/>
              </a:rPr>
              <a:t>)</a:t>
            </a:r>
            <a:r>
              <a:rPr sz="2800" dirty="0"/>
              <a:t>.</a:t>
            </a:r>
            <a:endParaRPr sz="2800" dirty="0">
              <a:latin typeface="Cambria Math"/>
              <a:cs typeface="Cambria Math"/>
            </a:endParaRP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5" dirty="0">
                <a:latin typeface="Cambria Math"/>
                <a:cs typeface="Cambria Math"/>
              </a:rPr>
              <a:t>𝐴</a:t>
            </a:r>
            <a:r>
              <a:rPr lang="en-US" sz="3000" spc="382" baseline="-16666" dirty="0">
                <a:latin typeface="Cambria Math"/>
                <a:cs typeface="Cambria Math"/>
              </a:rPr>
              <a:t>𝑛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/>
              <a:t>real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/>
              <a:t>a</a:t>
            </a:r>
            <a:r>
              <a:rPr sz="2800" spc="-35" dirty="0"/>
              <a:t>m</a:t>
            </a:r>
            <a:r>
              <a:rPr sz="2800" spc="-20" dirty="0"/>
              <a:t>p</a:t>
            </a:r>
            <a:r>
              <a:rPr sz="2800" spc="-10" dirty="0"/>
              <a:t>l</a:t>
            </a:r>
            <a:r>
              <a:rPr sz="2800" dirty="0"/>
              <a:t>i</a:t>
            </a:r>
            <a:r>
              <a:rPr sz="2800" spc="-15" dirty="0"/>
              <a:t>tude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/>
              <a:t>at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/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s</a:t>
            </a:r>
            <a:r>
              <a:rPr sz="2800" spc="-10" dirty="0"/>
              <a:t>o</a:t>
            </a:r>
            <a:r>
              <a:rPr sz="2800" spc="-20" dirty="0"/>
              <a:t>urc</a:t>
            </a:r>
            <a:r>
              <a:rPr sz="2800" spc="-15" dirty="0"/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/>
              <a:t>surfac</a:t>
            </a:r>
            <a:r>
              <a:rPr sz="2800" spc="-15" dirty="0"/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/>
              <a:t>(</a:t>
            </a:r>
            <a:r>
              <a:rPr sz="2800" spc="-20" dirty="0"/>
              <a:t>un</a:t>
            </a:r>
            <a:r>
              <a:rPr sz="2800" spc="-5" dirty="0"/>
              <a:t>i</a:t>
            </a:r>
            <a:r>
              <a:rPr sz="2800" spc="-15" dirty="0"/>
              <a:t>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V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5" dirty="0"/>
              <a:t>m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spc="-10" dirty="0"/>
              <a:t>).</a:t>
            </a:r>
            <a:endParaRPr sz="28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40417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79746"/>
            <a:ext cx="83026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𝜙</a:t>
            </a:r>
            <a:r>
              <a:rPr sz="3000" spc="382" baseline="-16666" dirty="0">
                <a:latin typeface="Cambria Math"/>
                <a:cs typeface="Cambria Math"/>
              </a:rPr>
              <a:t>𝑛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615" baseline="-16666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1656517"/>
            <a:ext cx="7924165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00" dirty="0">
                <a:latin typeface="Cambria Math"/>
                <a:cs typeface="Cambria Math"/>
              </a:rPr>
              <a:t>𝑟</a:t>
            </a:r>
            <a:r>
              <a:rPr sz="3000" baseline="-16666" dirty="0">
                <a:latin typeface="Calibri"/>
                <a:cs typeface="Calibri"/>
              </a:rPr>
              <a:t>n </a:t>
            </a:r>
            <a:r>
              <a:rPr sz="3000" spc="-240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element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otal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tude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0418" y="3342082"/>
            <a:ext cx="5492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8620" algn="l"/>
              </a:tabLst>
            </a:pPr>
            <a:r>
              <a:rPr sz="2800" spc="-15" dirty="0">
                <a:latin typeface="Cambria Math"/>
                <a:cs typeface="Cambria Math"/>
              </a:rPr>
              <a:t>(	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73015" y="3394426"/>
            <a:ext cx="1739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40" dirty="0">
                <a:latin typeface="Cambria Math"/>
                <a:cs typeface="Cambria Math"/>
              </a:rPr>
              <a:t>𝜆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26584" y="3260314"/>
            <a:ext cx="1187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5" dirty="0">
                <a:latin typeface="Cambria Math"/>
                <a:cs typeface="Cambria Math"/>
              </a:rPr>
              <a:t>]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1700" y="4380736"/>
            <a:ext cx="6261100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Notat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its: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2𝜋𝜈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[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1985AA-34D7-6A2A-329E-141B3BB8E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3879999"/>
            <a:ext cx="5272981" cy="22561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C96FFC-96DE-D548-F63E-FC266270E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" y="3155011"/>
            <a:ext cx="4286848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58394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2𝜋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vacuum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[m].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643817"/>
            <a:ext cx="7455534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315585" indent="-228600">
              <a:lnSpc>
                <a:spcPct val="1272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Summ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  <a:tabLst>
                <a:tab pos="1280160" algn="l"/>
                <a:tab pos="3047365" algn="l"/>
                <a:tab pos="4663440" algn="l"/>
                <a:tab pos="6010275" algn="l"/>
                <a:tab pos="7136130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Geometry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ram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7229" y="1668902"/>
            <a:ext cx="5461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07895" algn="l"/>
                <a:tab pos="2780665" algn="l"/>
                <a:tab pos="4102735" algn="l"/>
                <a:tab pos="4966335" algn="l"/>
              </a:tabLst>
            </a:pPr>
            <a:r>
              <a:rPr sz="2800" spc="-15" dirty="0">
                <a:latin typeface="Calibri"/>
                <a:cs typeface="Calibri"/>
              </a:rPr>
              <a:t>approx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0284" y="1668902"/>
            <a:ext cx="8909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entire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70479" y="1668902"/>
            <a:ext cx="13125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3199" y="2948451"/>
            <a:ext cx="2776220" cy="44005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64845" algn="l"/>
                <a:tab pos="1458595" algn="l"/>
                <a:tab pos="1798320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2.29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urce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3401519"/>
            <a:ext cx="94640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surfa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elemen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00" dirty="0">
                <a:latin typeface="Cambria Math"/>
                <a:cs typeface="Cambria Math"/>
              </a:rPr>
              <a:t>𝑟</a:t>
            </a:r>
            <a:r>
              <a:rPr sz="3000" spc="165" baseline="-16666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ncrement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20" dirty="0">
                <a:latin typeface="Calibri"/>
                <a:cs typeface="Calibri"/>
              </a:rPr>
              <a:t>ustr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.]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2BE278-9C4B-AE8C-5940-723B1323A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81" y="4038600"/>
            <a:ext cx="617306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7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5805</TotalTime>
  <Words>4310</Words>
  <Application>Microsoft Office PowerPoint</Application>
  <PresentationFormat>Widescreen</PresentationFormat>
  <Paragraphs>560</Paragraphs>
  <Slides>67</Slides>
  <Notes>57</Notes>
  <HiddenSlides>19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Calibri</vt:lpstr>
      <vt:lpstr>Cambria Math</vt:lpstr>
      <vt:lpstr>MT2MIT</vt:lpstr>
      <vt:lpstr>Symbol</vt:lpstr>
      <vt:lpstr>Times New Roman</vt:lpstr>
      <vt:lpstr>Times-Bold</vt:lpstr>
      <vt:lpstr>Times-Italic</vt:lpstr>
      <vt:lpstr>Times-Roman</vt:lpstr>
      <vt:lpstr>Office Theme</vt:lpstr>
      <vt:lpstr>PowerPoint Presentation</vt:lpstr>
      <vt:lpstr>Slide 1: Coherence Properties of Radiation Fields – Big</vt:lpstr>
      <vt:lpstr>PowerPoint Presentation</vt:lpstr>
      <vt:lpstr>PowerPoint Presentation</vt:lpstr>
      <vt:lpstr>PowerPoint Presentation</vt:lpstr>
      <vt:lpstr>PowerPoint Presentation</vt:lpstr>
      <vt:lpstr>Slide 2: Superposition of Partial Waves – Setting Up the</vt:lpstr>
      <vt:lpstr>PowerPoint Presentation</vt:lpstr>
      <vt:lpstr>PowerPoint Presentation</vt:lpstr>
      <vt:lpstr>Slide 3: Phase Accumulation Along Propagation</vt:lpstr>
      <vt:lpstr>PowerPoint Presentation</vt:lpstr>
      <vt:lpstr>Slide 4: Defining Temporal Coherence – Phase Stability in</vt:lpstr>
      <vt:lpstr>PowerPoint Presentation</vt:lpstr>
      <vt:lpstr>Slide 5: Defining Spatial Coherence – Phase Stability in</vt:lpstr>
      <vt:lpstr>PowerPoint Presentation</vt:lpstr>
      <vt:lpstr>Slide 6: Temporal vs. Spatial Coherence – Quick Contrast</vt:lpstr>
      <vt:lpstr>PowerPoint Presentation</vt:lpstr>
      <vt:lpstr>Slide 7: Michelson Interferometer – Fundamental</vt:lpstr>
      <vt:lpstr>PowerPoint Presentation</vt:lpstr>
      <vt:lpstr>Slide 8: Interference Condition &amp; Visibility in Michelson</vt:lpstr>
      <vt:lpstr>PowerPoint Presentation</vt:lpstr>
      <vt:lpstr>PowerPoint Presentation</vt:lpstr>
      <vt:lpstr>PowerPoint Presentation</vt:lpstr>
      <vt:lpstr>Slide 10: Numerical Examples – Contrast of Sources</vt:lpstr>
      <vt:lpstr>Slide 11: Young’s Double-Slit – Basic of Spatial Coherence Test </vt:lpstr>
      <vt:lpstr>PowerPoint Presentation</vt:lpstr>
      <vt:lpstr>PowerPoint Presentation</vt:lpstr>
      <vt:lpstr>PowerPoint Presentation</vt:lpstr>
      <vt:lpstr>PowerPoint Presentation</vt:lpstr>
      <vt:lpstr>https://www.youtube.com/watch?v=TRZSp2UcROU</vt:lpstr>
      <vt:lpstr>PowerPoint Presentation</vt:lpstr>
      <vt:lpstr>PowerPoint Presentation</vt:lpstr>
      <vt:lpstr>Slide 12: Criterion for Spatial Coherence Between Two Apertures </vt:lpstr>
      <vt:lpstr>PowerPoint Presentation</vt:lpstr>
      <vt:lpstr>Slide 13: Coherence Surface &amp; Solid Angle Formulation</vt:lpstr>
      <vt:lpstr>PowerPoint Presentation</vt:lpstr>
      <vt:lpstr>Slide 14: Distance Dependence – Astronomical Relevance</vt:lpstr>
      <vt:lpstr>Slide 15: Putting Temporal &amp; Spatial Together –</vt:lpstr>
      <vt:lpstr>Slide 16: Photon Statistics Inside a Coherence Volume</vt:lpstr>
      <vt:lpstr>PowerPoint Presentation</vt:lpstr>
      <vt:lpstr>Slide 17: Degeneracy Parameter for Thermal Radiation</vt:lpstr>
      <vt:lpstr>PowerPoint Presentation</vt:lpstr>
      <vt:lpstr>Slide 18: Coherence Volume ↔ Elementary Phase-Space</vt:lpstr>
      <vt:lpstr>PowerPoint Presentation</vt:lpstr>
      <vt:lpstr>PowerPoint Presentation</vt:lpstr>
      <vt:lpstr>PowerPoint Presentation</vt:lpstr>
      <vt:lpstr>Slide 19: Mutual Coherence Function – Formal Definition</vt:lpstr>
      <vt:lpstr>Slide 20: Normalized Degree of Coherence</vt:lpstr>
      <vt:lpstr>PowerPoint Presentation</vt:lpstr>
      <vt:lpstr>Slide 21: Irradiance at Observation Point – Interference</vt:lpstr>
      <vt:lpstr>PowerPoint Presentation</vt:lpstr>
      <vt:lpstr>Slide 22: Example – Michelson Interferometer Revisited</vt:lpstr>
      <vt:lpstr>PowerPoint Presentation</vt:lpstr>
      <vt:lpstr>PowerPoint Presentation</vt:lpstr>
      <vt:lpstr>Slide 23: Example – Young’s Double-Slit Spatial</vt:lpstr>
      <vt:lpstr>PowerPoint Presentation</vt:lpstr>
      <vt:lpstr>PowerPoint Presentation</vt:lpstr>
      <vt:lpstr>PowerPoint Presentation</vt:lpstr>
      <vt:lpstr>PowerPoint Presentation</vt:lpstr>
      <vt:lpstr>Slide 25: Practical Consequences for Laser Spectroscopy</vt:lpstr>
      <vt:lpstr>PowerPoint Presentation</vt:lpstr>
      <vt:lpstr>PowerPoint Presentation</vt:lpstr>
      <vt:lpstr>Slide 26: Summary &amp; Key Formulae to Remember from today’s lecture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Muhammad Ashraf Gondal</cp:lastModifiedBy>
  <cp:revision>27</cp:revision>
  <dcterms:created xsi:type="dcterms:W3CDTF">2025-05-29T18:40:02Z</dcterms:created>
  <dcterms:modified xsi:type="dcterms:W3CDTF">2025-09-08T02:09:58Z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