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56" r:id="rId2"/>
    <p:sldId id="357" r:id="rId3"/>
    <p:sldId id="358" r:id="rId4"/>
    <p:sldId id="359" r:id="rId5"/>
    <p:sldId id="360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423" r:id="rId16"/>
    <p:sldId id="371" r:id="rId17"/>
    <p:sldId id="372" r:id="rId18"/>
    <p:sldId id="373" r:id="rId19"/>
    <p:sldId id="375" r:id="rId20"/>
    <p:sldId id="376" r:id="rId21"/>
    <p:sldId id="377" r:id="rId22"/>
    <p:sldId id="378" r:id="rId23"/>
    <p:sldId id="424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426" r:id="rId37"/>
    <p:sldId id="391" r:id="rId38"/>
    <p:sldId id="392" r:id="rId39"/>
    <p:sldId id="393" r:id="rId40"/>
    <p:sldId id="394" r:id="rId41"/>
    <p:sldId id="395" r:id="rId42"/>
    <p:sldId id="396" r:id="rId43"/>
    <p:sldId id="425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415" r:id="rId62"/>
    <p:sldId id="416" r:id="rId63"/>
    <p:sldId id="417" r:id="rId64"/>
    <p:sldId id="418" r:id="rId65"/>
    <p:sldId id="315" r:id="rId66"/>
    <p:sldId id="420" r:id="rId67"/>
    <p:sldId id="421" r:id="rId68"/>
    <p:sldId id="422" r:id="rId69"/>
    <p:sldId id="419" r:id="rId70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900330-B121-4EE4-ABAE-5BBAE824DB04}" v="259" dt="2025-08-31T18:23:44.8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72" autoAdjust="0"/>
    <p:restoredTop sz="81535" autoAdjust="0"/>
  </p:normalViewPr>
  <p:slideViewPr>
    <p:cSldViewPr>
      <p:cViewPr>
        <p:scale>
          <a:sx n="60" d="100"/>
          <a:sy n="60" d="100"/>
        </p:scale>
        <p:origin x="572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783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Ashraf Gondal" userId="774cbc70-5d26-454a-b932-9f3b504957aa" providerId="ADAL" clId="{60900330-B121-4EE4-ABAE-5BBAE824DB04}"/>
    <pc:docChg chg="undo custSel addSld delSld modSld sldOrd">
      <pc:chgData name="Muhammad Ashraf Gondal" userId="774cbc70-5d26-454a-b932-9f3b504957aa" providerId="ADAL" clId="{60900330-B121-4EE4-ABAE-5BBAE824DB04}" dt="2025-08-31T18:47:57.487" v="711" actId="20577"/>
      <pc:docMkLst>
        <pc:docMk/>
      </pc:docMkLst>
      <pc:sldChg chg="add">
        <pc:chgData name="Muhammad Ashraf Gondal" userId="774cbc70-5d26-454a-b932-9f3b504957aa" providerId="ADAL" clId="{60900330-B121-4EE4-ABAE-5BBAE824DB04}" dt="2025-08-18T13:06:37.327" v="1"/>
        <pc:sldMkLst>
          <pc:docMk/>
          <pc:sldMk cId="2975871168" sldId="315"/>
        </pc:sldMkLst>
      </pc:sldChg>
      <pc:sldChg chg="modSp mod">
        <pc:chgData name="Muhammad Ashraf Gondal" userId="774cbc70-5d26-454a-b932-9f3b504957aa" providerId="ADAL" clId="{60900330-B121-4EE4-ABAE-5BBAE824DB04}" dt="2025-08-30T13:57:13.853" v="3" actId="14100"/>
        <pc:sldMkLst>
          <pc:docMk/>
          <pc:sldMk cId="0" sldId="359"/>
        </pc:sldMkLst>
        <pc:picChg chg="mod">
          <ac:chgData name="Muhammad Ashraf Gondal" userId="774cbc70-5d26-454a-b932-9f3b504957aa" providerId="ADAL" clId="{60900330-B121-4EE4-ABAE-5BBAE824DB04}" dt="2025-08-30T13:57:13.853" v="3" actId="14100"/>
          <ac:picMkLst>
            <pc:docMk/>
            <pc:sldMk cId="0" sldId="359"/>
            <ac:picMk id="7" creationId="{DC38AFCC-C32D-9586-7EE5-EDE545E6A229}"/>
          </ac:picMkLst>
        </pc:picChg>
      </pc:sldChg>
      <pc:sldChg chg="modSp mod">
        <pc:chgData name="Muhammad Ashraf Gondal" userId="774cbc70-5d26-454a-b932-9f3b504957aa" providerId="ADAL" clId="{60900330-B121-4EE4-ABAE-5BBAE824DB04}" dt="2025-08-30T13:59:07.043" v="24" actId="207"/>
        <pc:sldMkLst>
          <pc:docMk/>
          <pc:sldMk cId="0" sldId="360"/>
        </pc:sldMkLst>
        <pc:spChg chg="mod">
          <ac:chgData name="Muhammad Ashraf Gondal" userId="774cbc70-5d26-454a-b932-9f3b504957aa" providerId="ADAL" clId="{60900330-B121-4EE4-ABAE-5BBAE824DB04}" dt="2025-08-30T13:58:39.806" v="7" actId="207"/>
          <ac:spMkLst>
            <pc:docMk/>
            <pc:sldMk cId="0" sldId="360"/>
            <ac:spMk id="3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0T13:58:22.990" v="4" actId="1076"/>
          <ac:spMkLst>
            <pc:docMk/>
            <pc:sldMk cId="0" sldId="360"/>
            <ac:spMk id="4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0T13:59:07.043" v="24" actId="207"/>
          <ac:spMkLst>
            <pc:docMk/>
            <pc:sldMk cId="0" sldId="360"/>
            <ac:spMk id="5" creationId="{00000000-0000-0000-0000-000000000000}"/>
          </ac:spMkLst>
        </pc:spChg>
        <pc:grpChg chg="mod">
          <ac:chgData name="Muhammad Ashraf Gondal" userId="774cbc70-5d26-454a-b932-9f3b504957aa" providerId="ADAL" clId="{60900330-B121-4EE4-ABAE-5BBAE824DB04}" dt="2025-08-30T13:58:37.195" v="6" actId="1076"/>
          <ac:grpSpMkLst>
            <pc:docMk/>
            <pc:sldMk cId="0" sldId="360"/>
            <ac:grpSpMk id="7" creationId="{15CFE923-3CD1-3879-34AC-B0383171BC5C}"/>
          </ac:grpSpMkLst>
        </pc:grpChg>
      </pc:sldChg>
      <pc:sldChg chg="addSp modSp mod">
        <pc:chgData name="Muhammad Ashraf Gondal" userId="774cbc70-5d26-454a-b932-9f3b504957aa" providerId="ADAL" clId="{60900330-B121-4EE4-ABAE-5BBAE824DB04}" dt="2025-08-30T13:59:54.039" v="27" actId="207"/>
        <pc:sldMkLst>
          <pc:docMk/>
          <pc:sldMk cId="0" sldId="362"/>
        </pc:sldMkLst>
        <pc:spChg chg="mod">
          <ac:chgData name="Muhammad Ashraf Gondal" userId="774cbc70-5d26-454a-b932-9f3b504957aa" providerId="ADAL" clId="{60900330-B121-4EE4-ABAE-5BBAE824DB04}" dt="2025-08-30T13:59:34.697" v="25" actId="164"/>
          <ac:spMkLst>
            <pc:docMk/>
            <pc:sldMk cId="0" sldId="362"/>
            <ac:spMk id="6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0T13:59:34.697" v="25" actId="164"/>
          <ac:spMkLst>
            <pc:docMk/>
            <pc:sldMk cId="0" sldId="362"/>
            <ac:spMk id="7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0T13:59:34.697" v="25" actId="164"/>
          <ac:spMkLst>
            <pc:docMk/>
            <pc:sldMk cId="0" sldId="362"/>
            <ac:spMk id="8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0T13:59:34.697" v="25" actId="164"/>
          <ac:spMkLst>
            <pc:docMk/>
            <pc:sldMk cId="0" sldId="362"/>
            <ac:spMk id="9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0T13:59:54.039" v="27" actId="207"/>
          <ac:spMkLst>
            <pc:docMk/>
            <pc:sldMk cId="0" sldId="362"/>
            <ac:spMk id="10" creationId="{00000000-0000-0000-0000-000000000000}"/>
          </ac:spMkLst>
        </pc:spChg>
        <pc:grpChg chg="add mod">
          <ac:chgData name="Muhammad Ashraf Gondal" userId="774cbc70-5d26-454a-b932-9f3b504957aa" providerId="ADAL" clId="{60900330-B121-4EE4-ABAE-5BBAE824DB04}" dt="2025-08-30T13:59:34.697" v="25" actId="164"/>
          <ac:grpSpMkLst>
            <pc:docMk/>
            <pc:sldMk cId="0" sldId="362"/>
            <ac:grpSpMk id="12" creationId="{4ED08960-06E8-3013-35CC-583A62AE7383}"/>
          </ac:grpSpMkLst>
        </pc:grpChg>
      </pc:sldChg>
      <pc:sldChg chg="modSp mod">
        <pc:chgData name="Muhammad Ashraf Gondal" userId="774cbc70-5d26-454a-b932-9f3b504957aa" providerId="ADAL" clId="{60900330-B121-4EE4-ABAE-5BBAE824DB04}" dt="2025-08-30T14:00:43.430" v="54" actId="20577"/>
        <pc:sldMkLst>
          <pc:docMk/>
          <pc:sldMk cId="0" sldId="363"/>
        </pc:sldMkLst>
        <pc:spChg chg="mod">
          <ac:chgData name="Muhammad Ashraf Gondal" userId="774cbc70-5d26-454a-b932-9f3b504957aa" providerId="ADAL" clId="{60900330-B121-4EE4-ABAE-5BBAE824DB04}" dt="2025-08-30T14:00:43.430" v="54" actId="20577"/>
          <ac:spMkLst>
            <pc:docMk/>
            <pc:sldMk cId="0" sldId="363"/>
            <ac:spMk id="2" creationId="{00000000-0000-0000-0000-000000000000}"/>
          </ac:spMkLst>
        </pc:spChg>
      </pc:sldChg>
      <pc:sldChg chg="modSp mod">
        <pc:chgData name="Muhammad Ashraf Gondal" userId="774cbc70-5d26-454a-b932-9f3b504957aa" providerId="ADAL" clId="{60900330-B121-4EE4-ABAE-5BBAE824DB04}" dt="2025-08-30T14:01:20.098" v="58" actId="14100"/>
        <pc:sldMkLst>
          <pc:docMk/>
          <pc:sldMk cId="0" sldId="365"/>
        </pc:sldMkLst>
        <pc:spChg chg="mod">
          <ac:chgData name="Muhammad Ashraf Gondal" userId="774cbc70-5d26-454a-b932-9f3b504957aa" providerId="ADAL" clId="{60900330-B121-4EE4-ABAE-5BBAE824DB04}" dt="2025-08-30T14:01:20.098" v="58" actId="14100"/>
          <ac:spMkLst>
            <pc:docMk/>
            <pc:sldMk cId="0" sldId="365"/>
            <ac:spMk id="2" creationId="{00000000-0000-0000-0000-000000000000}"/>
          </ac:spMkLst>
        </pc:spChg>
      </pc:sldChg>
      <pc:sldChg chg="modSp mod">
        <pc:chgData name="Muhammad Ashraf Gondal" userId="774cbc70-5d26-454a-b932-9f3b504957aa" providerId="ADAL" clId="{60900330-B121-4EE4-ABAE-5BBAE824DB04}" dt="2025-08-30T14:01:49.421" v="64" actId="20577"/>
        <pc:sldMkLst>
          <pc:docMk/>
          <pc:sldMk cId="0" sldId="367"/>
        </pc:sldMkLst>
        <pc:spChg chg="mod">
          <ac:chgData name="Muhammad Ashraf Gondal" userId="774cbc70-5d26-454a-b932-9f3b504957aa" providerId="ADAL" clId="{60900330-B121-4EE4-ABAE-5BBAE824DB04}" dt="2025-08-30T14:01:49.421" v="64" actId="20577"/>
          <ac:spMkLst>
            <pc:docMk/>
            <pc:sldMk cId="0" sldId="367"/>
            <ac:spMk id="3" creationId="{00000000-0000-0000-0000-000000000000}"/>
          </ac:spMkLst>
        </pc:spChg>
      </pc:sldChg>
      <pc:sldChg chg="addSp modSp">
        <pc:chgData name="Muhammad Ashraf Gondal" userId="774cbc70-5d26-454a-b932-9f3b504957aa" providerId="ADAL" clId="{60900330-B121-4EE4-ABAE-5BBAE824DB04}" dt="2025-08-30T14:29:24.885" v="75" actId="164"/>
        <pc:sldMkLst>
          <pc:docMk/>
          <pc:sldMk cId="0" sldId="369"/>
        </pc:sldMkLst>
        <pc:grpChg chg="add mod">
          <ac:chgData name="Muhammad Ashraf Gondal" userId="774cbc70-5d26-454a-b932-9f3b504957aa" providerId="ADAL" clId="{60900330-B121-4EE4-ABAE-5BBAE824DB04}" dt="2025-08-30T14:29:24.885" v="75" actId="164"/>
          <ac:grpSpMkLst>
            <pc:docMk/>
            <pc:sldMk cId="0" sldId="369"/>
            <ac:grpSpMk id="9" creationId="{D4EC84F1-8F66-5D50-1C20-F1E077D9437E}"/>
          </ac:grpSpMkLst>
        </pc:grpChg>
        <pc:picChg chg="add mod">
          <ac:chgData name="Muhammad Ashraf Gondal" userId="774cbc70-5d26-454a-b932-9f3b504957aa" providerId="ADAL" clId="{60900330-B121-4EE4-ABAE-5BBAE824DB04}" dt="2025-08-30T14:29:24.885" v="75" actId="164"/>
          <ac:picMkLst>
            <pc:docMk/>
            <pc:sldMk cId="0" sldId="369"/>
            <ac:picMk id="1026" creationId="{A2BDE7AA-303A-F538-FB7A-BAEFA57BFED9}"/>
          </ac:picMkLst>
        </pc:picChg>
        <pc:picChg chg="mod">
          <ac:chgData name="Muhammad Ashraf Gondal" userId="774cbc70-5d26-454a-b932-9f3b504957aa" providerId="ADAL" clId="{60900330-B121-4EE4-ABAE-5BBAE824DB04}" dt="2025-08-30T14:29:24.885" v="75" actId="164"/>
          <ac:picMkLst>
            <pc:docMk/>
            <pc:sldMk cId="0" sldId="369"/>
            <ac:picMk id="2050" creationId="{FB8205ED-612A-D798-54CF-45F122AC38D7}"/>
          </ac:picMkLst>
        </pc:picChg>
        <pc:picChg chg="mod">
          <ac:chgData name="Muhammad Ashraf Gondal" userId="774cbc70-5d26-454a-b932-9f3b504957aa" providerId="ADAL" clId="{60900330-B121-4EE4-ABAE-5BBAE824DB04}" dt="2025-08-30T14:28:23.810" v="65" actId="1076"/>
          <ac:picMkLst>
            <pc:docMk/>
            <pc:sldMk cId="0" sldId="369"/>
            <ac:picMk id="2052" creationId="{13944AA8-6103-22CB-0F1D-91ADB1B48C47}"/>
          </ac:picMkLst>
        </pc:picChg>
      </pc:sldChg>
      <pc:sldChg chg="modSp mod">
        <pc:chgData name="Muhammad Ashraf Gondal" userId="774cbc70-5d26-454a-b932-9f3b504957aa" providerId="ADAL" clId="{60900330-B121-4EE4-ABAE-5BBAE824DB04}" dt="2025-08-30T14:31:51.791" v="81" actId="1076"/>
        <pc:sldMkLst>
          <pc:docMk/>
          <pc:sldMk cId="0" sldId="371"/>
        </pc:sldMkLst>
        <pc:spChg chg="mod">
          <ac:chgData name="Muhammad Ashraf Gondal" userId="774cbc70-5d26-454a-b932-9f3b504957aa" providerId="ADAL" clId="{60900330-B121-4EE4-ABAE-5BBAE824DB04}" dt="2025-08-30T14:31:51.791" v="81" actId="1076"/>
          <ac:spMkLst>
            <pc:docMk/>
            <pc:sldMk cId="0" sldId="371"/>
            <ac:spMk id="2" creationId="{00000000-0000-0000-0000-000000000000}"/>
          </ac:spMkLst>
        </pc:spChg>
      </pc:sldChg>
      <pc:sldChg chg="modSp mod">
        <pc:chgData name="Muhammad Ashraf Gondal" userId="774cbc70-5d26-454a-b932-9f3b504957aa" providerId="ADAL" clId="{60900330-B121-4EE4-ABAE-5BBAE824DB04}" dt="2025-08-31T17:40:20.667" v="364" actId="20577"/>
        <pc:sldMkLst>
          <pc:docMk/>
          <pc:sldMk cId="0" sldId="373"/>
        </pc:sldMkLst>
        <pc:spChg chg="mod">
          <ac:chgData name="Muhammad Ashraf Gondal" userId="774cbc70-5d26-454a-b932-9f3b504957aa" providerId="ADAL" clId="{60900330-B121-4EE4-ABAE-5BBAE824DB04}" dt="2025-08-31T17:40:20.667" v="364" actId="20577"/>
          <ac:spMkLst>
            <pc:docMk/>
            <pc:sldMk cId="0" sldId="373"/>
            <ac:spMk id="12" creationId="{4371A1E5-5B9B-A545-4B37-2F7B370E2FBC}"/>
          </ac:spMkLst>
        </pc:spChg>
      </pc:sldChg>
      <pc:sldChg chg="modSp mod">
        <pc:chgData name="Muhammad Ashraf Gondal" userId="774cbc70-5d26-454a-b932-9f3b504957aa" providerId="ADAL" clId="{60900330-B121-4EE4-ABAE-5BBAE824DB04}" dt="2025-08-30T14:58:53.432" v="85" actId="1076"/>
        <pc:sldMkLst>
          <pc:docMk/>
          <pc:sldMk cId="0" sldId="375"/>
        </pc:sldMkLst>
        <pc:spChg chg="mod">
          <ac:chgData name="Muhammad Ashraf Gondal" userId="774cbc70-5d26-454a-b932-9f3b504957aa" providerId="ADAL" clId="{60900330-B121-4EE4-ABAE-5BBAE824DB04}" dt="2025-08-30T14:58:51.875" v="84" actId="14100"/>
          <ac:spMkLst>
            <pc:docMk/>
            <pc:sldMk cId="0" sldId="375"/>
            <ac:spMk id="3" creationId="{00000000-0000-0000-0000-000000000000}"/>
          </ac:spMkLst>
        </pc:spChg>
        <pc:picChg chg="mod">
          <ac:chgData name="Muhammad Ashraf Gondal" userId="774cbc70-5d26-454a-b932-9f3b504957aa" providerId="ADAL" clId="{60900330-B121-4EE4-ABAE-5BBAE824DB04}" dt="2025-08-30T14:58:53.432" v="85" actId="1076"/>
          <ac:picMkLst>
            <pc:docMk/>
            <pc:sldMk cId="0" sldId="375"/>
            <ac:picMk id="16" creationId="{92931A34-87C7-CC16-90B4-A55E3FC8FBE8}"/>
          </ac:picMkLst>
        </pc:picChg>
      </pc:sldChg>
      <pc:sldChg chg="modSp mod">
        <pc:chgData name="Muhammad Ashraf Gondal" userId="774cbc70-5d26-454a-b932-9f3b504957aa" providerId="ADAL" clId="{60900330-B121-4EE4-ABAE-5BBAE824DB04}" dt="2025-08-31T17:44:58.740" v="432" actId="14100"/>
        <pc:sldMkLst>
          <pc:docMk/>
          <pc:sldMk cId="0" sldId="377"/>
        </pc:sldMkLst>
        <pc:spChg chg="mod">
          <ac:chgData name="Muhammad Ashraf Gondal" userId="774cbc70-5d26-454a-b932-9f3b504957aa" providerId="ADAL" clId="{60900330-B121-4EE4-ABAE-5BBAE824DB04}" dt="2025-08-31T17:44:58.740" v="432" actId="14100"/>
          <ac:spMkLst>
            <pc:docMk/>
            <pc:sldMk cId="0" sldId="377"/>
            <ac:spMk id="2" creationId="{00000000-0000-0000-0000-000000000000}"/>
          </ac:spMkLst>
        </pc:spChg>
      </pc:sldChg>
      <pc:sldChg chg="modSp">
        <pc:chgData name="Muhammad Ashraf Gondal" userId="774cbc70-5d26-454a-b932-9f3b504957aa" providerId="ADAL" clId="{60900330-B121-4EE4-ABAE-5BBAE824DB04}" dt="2025-08-31T14:38:13.973" v="260" actId="1076"/>
        <pc:sldMkLst>
          <pc:docMk/>
          <pc:sldMk cId="0" sldId="378"/>
        </pc:sldMkLst>
        <pc:spChg chg="mod">
          <ac:chgData name="Muhammad Ashraf Gondal" userId="774cbc70-5d26-454a-b932-9f3b504957aa" providerId="ADAL" clId="{60900330-B121-4EE4-ABAE-5BBAE824DB04}" dt="2025-08-31T14:38:13.973" v="260" actId="1076"/>
          <ac:spMkLst>
            <pc:docMk/>
            <pc:sldMk cId="0" sldId="378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1T14:02:31.035" v="146" actId="20577"/>
          <ac:spMkLst>
            <pc:docMk/>
            <pc:sldMk cId="0" sldId="378"/>
            <ac:spMk id="27" creationId="{00000000-0000-0000-0000-000000000000}"/>
          </ac:spMkLst>
        </pc:spChg>
      </pc:sldChg>
      <pc:sldChg chg="addSp modSp mod">
        <pc:chgData name="Muhammad Ashraf Gondal" userId="774cbc70-5d26-454a-b932-9f3b504957aa" providerId="ADAL" clId="{60900330-B121-4EE4-ABAE-5BBAE824DB04}" dt="2025-08-31T17:49:29.831" v="440" actId="20577"/>
        <pc:sldMkLst>
          <pc:docMk/>
          <pc:sldMk cId="0" sldId="379"/>
        </pc:sldMkLst>
        <pc:spChg chg="mod">
          <ac:chgData name="Muhammad Ashraf Gondal" userId="774cbc70-5d26-454a-b932-9f3b504957aa" providerId="ADAL" clId="{60900330-B121-4EE4-ABAE-5BBAE824DB04}" dt="2025-08-31T17:49:29.831" v="440" actId="20577"/>
          <ac:spMkLst>
            <pc:docMk/>
            <pc:sldMk cId="0" sldId="379"/>
            <ac:spMk id="2" creationId="{00000000-0000-0000-0000-000000000000}"/>
          </ac:spMkLst>
        </pc:spChg>
        <pc:picChg chg="add mod">
          <ac:chgData name="Muhammad Ashraf Gondal" userId="774cbc70-5d26-454a-b932-9f3b504957aa" providerId="ADAL" clId="{60900330-B121-4EE4-ABAE-5BBAE824DB04}" dt="2025-08-31T17:49:03.118" v="434" actId="1076"/>
          <ac:picMkLst>
            <pc:docMk/>
            <pc:sldMk cId="0" sldId="379"/>
            <ac:picMk id="21" creationId="{3E08A85A-D31D-B237-C928-C719D14E2497}"/>
          </ac:picMkLst>
        </pc:picChg>
      </pc:sldChg>
      <pc:sldChg chg="addSp delSp modSp mod">
        <pc:chgData name="Muhammad Ashraf Gondal" userId="774cbc70-5d26-454a-b932-9f3b504957aa" providerId="ADAL" clId="{60900330-B121-4EE4-ABAE-5BBAE824DB04}" dt="2025-08-31T17:51:46.035" v="441" actId="20577"/>
        <pc:sldMkLst>
          <pc:docMk/>
          <pc:sldMk cId="0" sldId="380"/>
        </pc:sldMkLst>
        <pc:spChg chg="del">
          <ac:chgData name="Muhammad Ashraf Gondal" userId="774cbc70-5d26-454a-b932-9f3b504957aa" providerId="ADAL" clId="{60900330-B121-4EE4-ABAE-5BBAE824DB04}" dt="2025-08-31T14:40:13.390" v="280" actId="478"/>
          <ac:spMkLst>
            <pc:docMk/>
            <pc:sldMk cId="0" sldId="380"/>
            <ac:spMk id="7" creationId="{00000000-0000-0000-0000-000000000000}"/>
          </ac:spMkLst>
        </pc:spChg>
        <pc:spChg chg="del mod">
          <ac:chgData name="Muhammad Ashraf Gondal" userId="774cbc70-5d26-454a-b932-9f3b504957aa" providerId="ADAL" clId="{60900330-B121-4EE4-ABAE-5BBAE824DB04}" dt="2025-08-31T14:39:51.232" v="271" actId="478"/>
          <ac:spMkLst>
            <pc:docMk/>
            <pc:sldMk cId="0" sldId="380"/>
            <ac:spMk id="8" creationId="{00000000-0000-0000-0000-000000000000}"/>
          </ac:spMkLst>
        </pc:spChg>
        <pc:spChg chg="del mod">
          <ac:chgData name="Muhammad Ashraf Gondal" userId="774cbc70-5d26-454a-b932-9f3b504957aa" providerId="ADAL" clId="{60900330-B121-4EE4-ABAE-5BBAE824DB04}" dt="2025-08-31T14:40:11.653" v="279" actId="478"/>
          <ac:spMkLst>
            <pc:docMk/>
            <pc:sldMk cId="0" sldId="380"/>
            <ac:spMk id="9" creationId="{00000000-0000-0000-0000-000000000000}"/>
          </ac:spMkLst>
        </pc:spChg>
        <pc:spChg chg="del mod">
          <ac:chgData name="Muhammad Ashraf Gondal" userId="774cbc70-5d26-454a-b932-9f3b504957aa" providerId="ADAL" clId="{60900330-B121-4EE4-ABAE-5BBAE824DB04}" dt="2025-08-31T14:40:00.254" v="275" actId="478"/>
          <ac:spMkLst>
            <pc:docMk/>
            <pc:sldMk cId="0" sldId="380"/>
            <ac:spMk id="10" creationId="{00000000-0000-0000-0000-000000000000}"/>
          </ac:spMkLst>
        </pc:spChg>
        <pc:spChg chg="del">
          <ac:chgData name="Muhammad Ashraf Gondal" userId="774cbc70-5d26-454a-b932-9f3b504957aa" providerId="ADAL" clId="{60900330-B121-4EE4-ABAE-5BBAE824DB04}" dt="2025-08-31T14:40:08.101" v="277" actId="478"/>
          <ac:spMkLst>
            <pc:docMk/>
            <pc:sldMk cId="0" sldId="380"/>
            <ac:spMk id="11" creationId="{00000000-0000-0000-0000-000000000000}"/>
          </ac:spMkLst>
        </pc:spChg>
        <pc:spChg chg="del">
          <ac:chgData name="Muhammad Ashraf Gondal" userId="774cbc70-5d26-454a-b932-9f3b504957aa" providerId="ADAL" clId="{60900330-B121-4EE4-ABAE-5BBAE824DB04}" dt="2025-08-31T14:40:03.815" v="276" actId="478"/>
          <ac:spMkLst>
            <pc:docMk/>
            <pc:sldMk cId="0" sldId="380"/>
            <ac:spMk id="12" creationId="{00000000-0000-0000-0000-000000000000}"/>
          </ac:spMkLst>
        </pc:spChg>
        <pc:spChg chg="del">
          <ac:chgData name="Muhammad Ashraf Gondal" userId="774cbc70-5d26-454a-b932-9f3b504957aa" providerId="ADAL" clId="{60900330-B121-4EE4-ABAE-5BBAE824DB04}" dt="2025-08-31T14:39:53.221" v="272" actId="478"/>
          <ac:spMkLst>
            <pc:docMk/>
            <pc:sldMk cId="0" sldId="380"/>
            <ac:spMk id="13" creationId="{00000000-0000-0000-0000-000000000000}"/>
          </ac:spMkLst>
        </pc:spChg>
        <pc:spChg chg="del">
          <ac:chgData name="Muhammad Ashraf Gondal" userId="774cbc70-5d26-454a-b932-9f3b504957aa" providerId="ADAL" clId="{60900330-B121-4EE4-ABAE-5BBAE824DB04}" dt="2025-08-31T14:39:48.048" v="269" actId="478"/>
          <ac:spMkLst>
            <pc:docMk/>
            <pc:sldMk cId="0" sldId="380"/>
            <ac:spMk id="14" creationId="{00000000-0000-0000-0000-000000000000}"/>
          </ac:spMkLst>
        </pc:spChg>
        <pc:spChg chg="del">
          <ac:chgData name="Muhammad Ashraf Gondal" userId="774cbc70-5d26-454a-b932-9f3b504957aa" providerId="ADAL" clId="{60900330-B121-4EE4-ABAE-5BBAE824DB04}" dt="2025-08-31T14:40:15.014" v="281" actId="478"/>
          <ac:spMkLst>
            <pc:docMk/>
            <pc:sldMk cId="0" sldId="380"/>
            <ac:spMk id="15" creationId="{00000000-0000-0000-0000-000000000000}"/>
          </ac:spMkLst>
        </pc:spChg>
        <pc:spChg chg="del mod">
          <ac:chgData name="Muhammad Ashraf Gondal" userId="774cbc70-5d26-454a-b932-9f3b504957aa" providerId="ADAL" clId="{60900330-B121-4EE4-ABAE-5BBAE824DB04}" dt="2025-08-31T14:39:55.730" v="273" actId="478"/>
          <ac:spMkLst>
            <pc:docMk/>
            <pc:sldMk cId="0" sldId="380"/>
            <ac:spMk id="16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1T17:51:46.035" v="441" actId="20577"/>
          <ac:spMkLst>
            <pc:docMk/>
            <pc:sldMk cId="0" sldId="380"/>
            <ac:spMk id="17" creationId="{00000000-0000-0000-0000-000000000000}"/>
          </ac:spMkLst>
        </pc:spChg>
        <pc:picChg chg="add mod">
          <ac:chgData name="Muhammad Ashraf Gondal" userId="774cbc70-5d26-454a-b932-9f3b504957aa" providerId="ADAL" clId="{60900330-B121-4EE4-ABAE-5BBAE824DB04}" dt="2025-08-31T14:40:24.511" v="284" actId="14100"/>
          <ac:picMkLst>
            <pc:docMk/>
            <pc:sldMk cId="0" sldId="380"/>
            <ac:picMk id="20" creationId="{ECBE1D09-9A20-0B5B-E025-107AE47985EE}"/>
          </ac:picMkLst>
        </pc:picChg>
      </pc:sldChg>
      <pc:sldChg chg="addSp modSp mod">
        <pc:chgData name="Muhammad Ashraf Gondal" userId="774cbc70-5d26-454a-b932-9f3b504957aa" providerId="ADAL" clId="{60900330-B121-4EE4-ABAE-5BBAE824DB04}" dt="2025-08-31T13:58:46.780" v="134" actId="20577"/>
        <pc:sldMkLst>
          <pc:docMk/>
          <pc:sldMk cId="0" sldId="382"/>
        </pc:sldMkLst>
        <pc:spChg chg="mod">
          <ac:chgData name="Muhammad Ashraf Gondal" userId="774cbc70-5d26-454a-b932-9f3b504957aa" providerId="ADAL" clId="{60900330-B121-4EE4-ABAE-5BBAE824DB04}" dt="2025-08-31T13:58:46.780" v="134" actId="20577"/>
          <ac:spMkLst>
            <pc:docMk/>
            <pc:sldMk cId="0" sldId="382"/>
            <ac:spMk id="14" creationId="{00000000-0000-0000-0000-000000000000}"/>
          </ac:spMkLst>
        </pc:spChg>
        <pc:picChg chg="add mod">
          <ac:chgData name="Muhammad Ashraf Gondal" userId="774cbc70-5d26-454a-b932-9f3b504957aa" providerId="ADAL" clId="{60900330-B121-4EE4-ABAE-5BBAE824DB04}" dt="2025-08-31T13:58:43.587" v="133" actId="1076"/>
          <ac:picMkLst>
            <pc:docMk/>
            <pc:sldMk cId="0" sldId="382"/>
            <ac:picMk id="18" creationId="{FFB68148-6CB9-FFB3-6CD8-0865A87E1B45}"/>
          </ac:picMkLst>
        </pc:picChg>
      </pc:sldChg>
      <pc:sldChg chg="modSp mod">
        <pc:chgData name="Muhammad Ashraf Gondal" userId="774cbc70-5d26-454a-b932-9f3b504957aa" providerId="ADAL" clId="{60900330-B121-4EE4-ABAE-5BBAE824DB04}" dt="2025-08-31T18:16:26.945" v="588" actId="20577"/>
        <pc:sldMkLst>
          <pc:docMk/>
          <pc:sldMk cId="0" sldId="383"/>
        </pc:sldMkLst>
        <pc:spChg chg="mod">
          <ac:chgData name="Muhammad Ashraf Gondal" userId="774cbc70-5d26-454a-b932-9f3b504957aa" providerId="ADAL" clId="{60900330-B121-4EE4-ABAE-5BBAE824DB04}" dt="2025-08-31T18:16:26.945" v="588" actId="20577"/>
          <ac:spMkLst>
            <pc:docMk/>
            <pc:sldMk cId="0" sldId="383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1T17:57:34.546" v="494" actId="58"/>
          <ac:spMkLst>
            <pc:docMk/>
            <pc:sldMk cId="0" sldId="383"/>
            <ac:spMk id="3" creationId="{00000000-0000-0000-0000-000000000000}"/>
          </ac:spMkLst>
        </pc:spChg>
      </pc:sldChg>
      <pc:sldChg chg="modSp mod">
        <pc:chgData name="Muhammad Ashraf Gondal" userId="774cbc70-5d26-454a-b932-9f3b504957aa" providerId="ADAL" clId="{60900330-B121-4EE4-ABAE-5BBAE824DB04}" dt="2025-08-31T18:15:41.748" v="578" actId="20577"/>
        <pc:sldMkLst>
          <pc:docMk/>
          <pc:sldMk cId="0" sldId="385"/>
        </pc:sldMkLst>
        <pc:spChg chg="mod">
          <ac:chgData name="Muhammad Ashraf Gondal" userId="774cbc70-5d26-454a-b932-9f3b504957aa" providerId="ADAL" clId="{60900330-B121-4EE4-ABAE-5BBAE824DB04}" dt="2025-08-31T18:15:41.748" v="578" actId="20577"/>
          <ac:spMkLst>
            <pc:docMk/>
            <pc:sldMk cId="0" sldId="385"/>
            <ac:spMk id="2" creationId="{00000000-0000-0000-0000-000000000000}"/>
          </ac:spMkLst>
        </pc:spChg>
      </pc:sldChg>
      <pc:sldChg chg="addSp delSp modSp mod">
        <pc:chgData name="Muhammad Ashraf Gondal" userId="774cbc70-5d26-454a-b932-9f3b504957aa" providerId="ADAL" clId="{60900330-B121-4EE4-ABAE-5BBAE824DB04}" dt="2025-08-31T18:00:30.221" v="533" actId="122"/>
        <pc:sldMkLst>
          <pc:docMk/>
          <pc:sldMk cId="0" sldId="386"/>
        </pc:sldMkLst>
        <pc:spChg chg="del mod">
          <ac:chgData name="Muhammad Ashraf Gondal" userId="774cbc70-5d26-454a-b932-9f3b504957aa" providerId="ADAL" clId="{60900330-B121-4EE4-ABAE-5BBAE824DB04}" dt="2025-08-31T13:39:27.387" v="111" actId="478"/>
          <ac:spMkLst>
            <pc:docMk/>
            <pc:sldMk cId="0" sldId="386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1T18:00:30.221" v="533" actId="122"/>
          <ac:spMkLst>
            <pc:docMk/>
            <pc:sldMk cId="0" sldId="386"/>
            <ac:spMk id="3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1T13:39:52.357" v="114" actId="167"/>
          <ac:spMkLst>
            <pc:docMk/>
            <pc:sldMk cId="0" sldId="386"/>
            <ac:spMk id="4" creationId="{00000000-0000-0000-0000-000000000000}"/>
          </ac:spMkLst>
        </pc:spChg>
        <pc:spChg chg="del mod ord">
          <ac:chgData name="Muhammad Ashraf Gondal" userId="774cbc70-5d26-454a-b932-9f3b504957aa" providerId="ADAL" clId="{60900330-B121-4EE4-ABAE-5BBAE824DB04}" dt="2025-08-31T13:39:05.573" v="109" actId="478"/>
          <ac:spMkLst>
            <pc:docMk/>
            <pc:sldMk cId="0" sldId="386"/>
            <ac:spMk id="5" creationId="{00000000-0000-0000-0000-000000000000}"/>
          </ac:spMkLst>
        </pc:spChg>
        <pc:spChg chg="del mod">
          <ac:chgData name="Muhammad Ashraf Gondal" userId="774cbc70-5d26-454a-b932-9f3b504957aa" providerId="ADAL" clId="{60900330-B121-4EE4-ABAE-5BBAE824DB04}" dt="2025-08-31T13:39:37.912" v="113" actId="478"/>
          <ac:spMkLst>
            <pc:docMk/>
            <pc:sldMk cId="0" sldId="386"/>
            <ac:spMk id="6" creationId="{00000000-0000-0000-0000-000000000000}"/>
          </ac:spMkLst>
        </pc:spChg>
        <pc:spChg chg="add del mod">
          <ac:chgData name="Muhammad Ashraf Gondal" userId="774cbc70-5d26-454a-b932-9f3b504957aa" providerId="ADAL" clId="{60900330-B121-4EE4-ABAE-5BBAE824DB04}" dt="2025-08-31T13:37:05.390" v="96" actId="478"/>
          <ac:spMkLst>
            <pc:docMk/>
            <pc:sldMk cId="0" sldId="386"/>
            <ac:spMk id="7" creationId="{1BBA23E6-E2A8-5D2F-ACF8-C6E73955C935}"/>
          </ac:spMkLst>
        </pc:spChg>
      </pc:sldChg>
      <pc:sldChg chg="modSp mod">
        <pc:chgData name="Muhammad Ashraf Gondal" userId="774cbc70-5d26-454a-b932-9f3b504957aa" providerId="ADAL" clId="{60900330-B121-4EE4-ABAE-5BBAE824DB04}" dt="2025-08-31T18:01:00.364" v="541" actId="20577"/>
        <pc:sldMkLst>
          <pc:docMk/>
          <pc:sldMk cId="0" sldId="387"/>
        </pc:sldMkLst>
        <pc:spChg chg="mod">
          <ac:chgData name="Muhammad Ashraf Gondal" userId="774cbc70-5d26-454a-b932-9f3b504957aa" providerId="ADAL" clId="{60900330-B121-4EE4-ABAE-5BBAE824DB04}" dt="2025-08-31T14:07:10.738" v="159" actId="20577"/>
          <ac:spMkLst>
            <pc:docMk/>
            <pc:sldMk cId="0" sldId="387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1T18:01:00.364" v="541" actId="20577"/>
          <ac:spMkLst>
            <pc:docMk/>
            <pc:sldMk cId="0" sldId="387"/>
            <ac:spMk id="3" creationId="{00000000-0000-0000-0000-000000000000}"/>
          </ac:spMkLst>
        </pc:spChg>
      </pc:sldChg>
      <pc:sldChg chg="modSp mod">
        <pc:chgData name="Muhammad Ashraf Gondal" userId="774cbc70-5d26-454a-b932-9f3b504957aa" providerId="ADAL" clId="{60900330-B121-4EE4-ABAE-5BBAE824DB04}" dt="2025-08-31T18:02:01.617" v="566" actId="20577"/>
        <pc:sldMkLst>
          <pc:docMk/>
          <pc:sldMk cId="0" sldId="388"/>
        </pc:sldMkLst>
        <pc:spChg chg="mod">
          <ac:chgData name="Muhammad Ashraf Gondal" userId="774cbc70-5d26-454a-b932-9f3b504957aa" providerId="ADAL" clId="{60900330-B121-4EE4-ABAE-5BBAE824DB04}" dt="2025-08-31T18:02:01.617" v="566" actId="20577"/>
          <ac:spMkLst>
            <pc:docMk/>
            <pc:sldMk cId="0" sldId="388"/>
            <ac:spMk id="2" creationId="{00000000-0000-0000-0000-000000000000}"/>
          </ac:spMkLst>
        </pc:spChg>
      </pc:sldChg>
      <pc:sldChg chg="modSp">
        <pc:chgData name="Muhammad Ashraf Gondal" userId="774cbc70-5d26-454a-b932-9f3b504957aa" providerId="ADAL" clId="{60900330-B121-4EE4-ABAE-5BBAE824DB04}" dt="2025-08-31T14:09:40.086" v="178" actId="313"/>
        <pc:sldMkLst>
          <pc:docMk/>
          <pc:sldMk cId="0" sldId="389"/>
        </pc:sldMkLst>
        <pc:spChg chg="mod">
          <ac:chgData name="Muhammad Ashraf Gondal" userId="774cbc70-5d26-454a-b932-9f3b504957aa" providerId="ADAL" clId="{60900330-B121-4EE4-ABAE-5BBAE824DB04}" dt="2025-08-31T14:09:40.086" v="178" actId="313"/>
          <ac:spMkLst>
            <pc:docMk/>
            <pc:sldMk cId="0" sldId="389"/>
            <ac:spMk id="3" creationId="{00000000-0000-0000-0000-000000000000}"/>
          </ac:spMkLst>
        </pc:spChg>
      </pc:sldChg>
      <pc:sldChg chg="modSp">
        <pc:chgData name="Muhammad Ashraf Gondal" userId="774cbc70-5d26-454a-b932-9f3b504957aa" providerId="ADAL" clId="{60900330-B121-4EE4-ABAE-5BBAE824DB04}" dt="2025-08-31T14:44:17.471" v="285" actId="20577"/>
        <pc:sldMkLst>
          <pc:docMk/>
          <pc:sldMk cId="0" sldId="392"/>
        </pc:sldMkLst>
        <pc:spChg chg="mod">
          <ac:chgData name="Muhammad Ashraf Gondal" userId="774cbc70-5d26-454a-b932-9f3b504957aa" providerId="ADAL" clId="{60900330-B121-4EE4-ABAE-5BBAE824DB04}" dt="2025-08-31T14:44:17.471" v="285" actId="20577"/>
          <ac:spMkLst>
            <pc:docMk/>
            <pc:sldMk cId="0" sldId="392"/>
            <ac:spMk id="6" creationId="{00000000-0000-0000-0000-000000000000}"/>
          </ac:spMkLst>
        </pc:spChg>
      </pc:sldChg>
      <pc:sldChg chg="modSp mod">
        <pc:chgData name="Muhammad Ashraf Gondal" userId="774cbc70-5d26-454a-b932-9f3b504957aa" providerId="ADAL" clId="{60900330-B121-4EE4-ABAE-5BBAE824DB04}" dt="2025-08-31T18:24:14.431" v="663" actId="207"/>
        <pc:sldMkLst>
          <pc:docMk/>
          <pc:sldMk cId="0" sldId="393"/>
        </pc:sldMkLst>
        <pc:spChg chg="mod">
          <ac:chgData name="Muhammad Ashraf Gondal" userId="774cbc70-5d26-454a-b932-9f3b504957aa" providerId="ADAL" clId="{60900330-B121-4EE4-ABAE-5BBAE824DB04}" dt="2025-08-31T18:03:29.744" v="567" actId="20577"/>
          <ac:spMkLst>
            <pc:docMk/>
            <pc:sldMk cId="0" sldId="393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1T18:18:52.829" v="603" actId="20577"/>
          <ac:spMkLst>
            <pc:docMk/>
            <pc:sldMk cId="0" sldId="393"/>
            <ac:spMk id="3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1T18:24:14.431" v="663" actId="207"/>
          <ac:spMkLst>
            <pc:docMk/>
            <pc:sldMk cId="0" sldId="393"/>
            <ac:spMk id="4" creationId="{00000000-0000-0000-0000-000000000000}"/>
          </ac:spMkLst>
        </pc:spChg>
      </pc:sldChg>
      <pc:sldChg chg="addSp modSp mod">
        <pc:chgData name="Muhammad Ashraf Gondal" userId="774cbc70-5d26-454a-b932-9f3b504957aa" providerId="ADAL" clId="{60900330-B121-4EE4-ABAE-5BBAE824DB04}" dt="2025-08-31T18:25:32.115" v="673" actId="207"/>
        <pc:sldMkLst>
          <pc:docMk/>
          <pc:sldMk cId="0" sldId="394"/>
        </pc:sldMkLst>
        <pc:spChg chg="mod">
          <ac:chgData name="Muhammad Ashraf Gondal" userId="774cbc70-5d26-454a-b932-9f3b504957aa" providerId="ADAL" clId="{60900330-B121-4EE4-ABAE-5BBAE824DB04}" dt="2025-08-31T18:24:55.911" v="669" actId="20577"/>
          <ac:spMkLst>
            <pc:docMk/>
            <pc:sldMk cId="0" sldId="394"/>
            <ac:spMk id="7" creationId="{00000000-0000-0000-0000-000000000000}"/>
          </ac:spMkLst>
        </pc:spChg>
        <pc:spChg chg="add mod">
          <ac:chgData name="Muhammad Ashraf Gondal" userId="774cbc70-5d26-454a-b932-9f3b504957aa" providerId="ADAL" clId="{60900330-B121-4EE4-ABAE-5BBAE824DB04}" dt="2025-08-31T18:25:32.115" v="673" actId="207"/>
          <ac:spMkLst>
            <pc:docMk/>
            <pc:sldMk cId="0" sldId="394"/>
            <ac:spMk id="10" creationId="{C228C04B-757C-DADB-D2EC-E8C3DCF538D4}"/>
          </ac:spMkLst>
        </pc:spChg>
      </pc:sldChg>
      <pc:sldChg chg="modSp">
        <pc:chgData name="Muhammad Ashraf Gondal" userId="774cbc70-5d26-454a-b932-9f3b504957aa" providerId="ADAL" clId="{60900330-B121-4EE4-ABAE-5BBAE824DB04}" dt="2025-08-31T14:27:08.960" v="241" actId="57"/>
        <pc:sldMkLst>
          <pc:docMk/>
          <pc:sldMk cId="0" sldId="396"/>
        </pc:sldMkLst>
        <pc:spChg chg="mod">
          <ac:chgData name="Muhammad Ashraf Gondal" userId="774cbc70-5d26-454a-b932-9f3b504957aa" providerId="ADAL" clId="{60900330-B121-4EE4-ABAE-5BBAE824DB04}" dt="2025-08-31T14:27:08.960" v="241" actId="57"/>
          <ac:spMkLst>
            <pc:docMk/>
            <pc:sldMk cId="0" sldId="396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1T14:13:49.286" v="213" actId="20577"/>
          <ac:spMkLst>
            <pc:docMk/>
            <pc:sldMk cId="0" sldId="396"/>
            <ac:spMk id="3" creationId="{00000000-0000-0000-0000-000000000000}"/>
          </ac:spMkLst>
        </pc:spChg>
      </pc:sldChg>
      <pc:sldChg chg="del">
        <pc:chgData name="Muhammad Ashraf Gondal" userId="774cbc70-5d26-454a-b932-9f3b504957aa" providerId="ADAL" clId="{60900330-B121-4EE4-ABAE-5BBAE824DB04}" dt="2025-08-31T14:14:14.820" v="214" actId="2696"/>
        <pc:sldMkLst>
          <pc:docMk/>
          <pc:sldMk cId="0" sldId="397"/>
        </pc:sldMkLst>
      </pc:sldChg>
      <pc:sldChg chg="addSp modSp mod">
        <pc:chgData name="Muhammad Ashraf Gondal" userId="774cbc70-5d26-454a-b932-9f3b504957aa" providerId="ADAL" clId="{60900330-B121-4EE4-ABAE-5BBAE824DB04}" dt="2025-08-31T18:30:41.399" v="683" actId="20577"/>
        <pc:sldMkLst>
          <pc:docMk/>
          <pc:sldMk cId="0" sldId="402"/>
        </pc:sldMkLst>
        <pc:spChg chg="mod">
          <ac:chgData name="Muhammad Ashraf Gondal" userId="774cbc70-5d26-454a-b932-9f3b504957aa" providerId="ADAL" clId="{60900330-B121-4EE4-ABAE-5BBAE824DB04}" dt="2025-08-31T18:30:41.399" v="683" actId="20577"/>
          <ac:spMkLst>
            <pc:docMk/>
            <pc:sldMk cId="0" sldId="402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1T15:46:45.292" v="352" actId="164"/>
          <ac:spMkLst>
            <pc:docMk/>
            <pc:sldMk cId="0" sldId="402"/>
            <ac:spMk id="8" creationId="{00000000-0000-0000-0000-000000000000}"/>
          </ac:spMkLst>
        </pc:spChg>
        <pc:grpChg chg="add mod">
          <ac:chgData name="Muhammad Ashraf Gondal" userId="774cbc70-5d26-454a-b932-9f3b504957aa" providerId="ADAL" clId="{60900330-B121-4EE4-ABAE-5BBAE824DB04}" dt="2025-08-31T15:46:45.292" v="352" actId="164"/>
          <ac:grpSpMkLst>
            <pc:docMk/>
            <pc:sldMk cId="0" sldId="402"/>
            <ac:grpSpMk id="12" creationId="{95A47555-E614-B534-2AA0-CD8807FF0906}"/>
          </ac:grpSpMkLst>
        </pc:grpChg>
        <pc:picChg chg="add mod">
          <ac:chgData name="Muhammad Ashraf Gondal" userId="774cbc70-5d26-454a-b932-9f3b504957aa" providerId="ADAL" clId="{60900330-B121-4EE4-ABAE-5BBAE824DB04}" dt="2025-08-31T15:46:45.292" v="352" actId="164"/>
          <ac:picMkLst>
            <pc:docMk/>
            <pc:sldMk cId="0" sldId="402"/>
            <ac:picMk id="11" creationId="{6CDCDDEC-2CEC-8020-0781-ACC265638BF2}"/>
          </ac:picMkLst>
        </pc:picChg>
      </pc:sldChg>
      <pc:sldChg chg="modSp mod">
        <pc:chgData name="Muhammad Ashraf Gondal" userId="774cbc70-5d26-454a-b932-9f3b504957aa" providerId="ADAL" clId="{60900330-B121-4EE4-ABAE-5BBAE824DB04}" dt="2025-08-31T18:32:08.806" v="689" actId="5793"/>
        <pc:sldMkLst>
          <pc:docMk/>
          <pc:sldMk cId="0" sldId="405"/>
        </pc:sldMkLst>
        <pc:spChg chg="mod">
          <ac:chgData name="Muhammad Ashraf Gondal" userId="774cbc70-5d26-454a-b932-9f3b504957aa" providerId="ADAL" clId="{60900330-B121-4EE4-ABAE-5BBAE824DB04}" dt="2025-08-31T18:32:08.806" v="689" actId="5793"/>
          <ac:spMkLst>
            <pc:docMk/>
            <pc:sldMk cId="0" sldId="405"/>
            <ac:spMk id="10" creationId="{00000000-0000-0000-0000-000000000000}"/>
          </ac:spMkLst>
        </pc:spChg>
      </pc:sldChg>
      <pc:sldChg chg="modSp mod">
        <pc:chgData name="Muhammad Ashraf Gondal" userId="774cbc70-5d26-454a-b932-9f3b504957aa" providerId="ADAL" clId="{60900330-B121-4EE4-ABAE-5BBAE824DB04}" dt="2025-08-31T18:32:28.690" v="695" actId="20577"/>
        <pc:sldMkLst>
          <pc:docMk/>
          <pc:sldMk cId="0" sldId="406"/>
        </pc:sldMkLst>
        <pc:spChg chg="mod">
          <ac:chgData name="Muhammad Ashraf Gondal" userId="774cbc70-5d26-454a-b932-9f3b504957aa" providerId="ADAL" clId="{60900330-B121-4EE4-ABAE-5BBAE824DB04}" dt="2025-08-31T18:32:28.690" v="695" actId="20577"/>
          <ac:spMkLst>
            <pc:docMk/>
            <pc:sldMk cId="0" sldId="406"/>
            <ac:spMk id="3" creationId="{00000000-0000-0000-0000-000000000000}"/>
          </ac:spMkLst>
        </pc:spChg>
      </pc:sldChg>
      <pc:sldChg chg="modSp">
        <pc:chgData name="Muhammad Ashraf Gondal" userId="774cbc70-5d26-454a-b932-9f3b504957aa" providerId="ADAL" clId="{60900330-B121-4EE4-ABAE-5BBAE824DB04}" dt="2025-08-31T14:15:07.584" v="215" actId="14100"/>
        <pc:sldMkLst>
          <pc:docMk/>
          <pc:sldMk cId="0" sldId="408"/>
        </pc:sldMkLst>
        <pc:spChg chg="mod">
          <ac:chgData name="Muhammad Ashraf Gondal" userId="774cbc70-5d26-454a-b932-9f3b504957aa" providerId="ADAL" clId="{60900330-B121-4EE4-ABAE-5BBAE824DB04}" dt="2025-08-31T14:15:07.584" v="215" actId="14100"/>
          <ac:spMkLst>
            <pc:docMk/>
            <pc:sldMk cId="0" sldId="408"/>
            <ac:spMk id="7" creationId="{00000000-0000-0000-0000-000000000000}"/>
          </ac:spMkLst>
        </pc:spChg>
      </pc:sldChg>
      <pc:sldChg chg="modSp">
        <pc:chgData name="Muhammad Ashraf Gondal" userId="774cbc70-5d26-454a-b932-9f3b504957aa" providerId="ADAL" clId="{60900330-B121-4EE4-ABAE-5BBAE824DB04}" dt="2025-08-31T15:55:21.407" v="363" actId="207"/>
        <pc:sldMkLst>
          <pc:docMk/>
          <pc:sldMk cId="0" sldId="412"/>
        </pc:sldMkLst>
        <pc:spChg chg="mod">
          <ac:chgData name="Muhammad Ashraf Gondal" userId="774cbc70-5d26-454a-b932-9f3b504957aa" providerId="ADAL" clId="{60900330-B121-4EE4-ABAE-5BBAE824DB04}" dt="2025-08-31T15:55:21.407" v="363" actId="207"/>
          <ac:spMkLst>
            <pc:docMk/>
            <pc:sldMk cId="0" sldId="412"/>
            <ac:spMk id="12" creationId="{00000000-0000-0000-0000-000000000000}"/>
          </ac:spMkLst>
        </pc:spChg>
      </pc:sldChg>
      <pc:sldChg chg="modSp">
        <pc:chgData name="Muhammad Ashraf Gondal" userId="774cbc70-5d26-454a-b932-9f3b504957aa" providerId="ADAL" clId="{60900330-B121-4EE4-ABAE-5BBAE824DB04}" dt="2025-08-31T15:53:59.098" v="356" actId="1076"/>
        <pc:sldMkLst>
          <pc:docMk/>
          <pc:sldMk cId="0" sldId="413"/>
        </pc:sldMkLst>
        <pc:spChg chg="mod">
          <ac:chgData name="Muhammad Ashraf Gondal" userId="774cbc70-5d26-454a-b932-9f3b504957aa" providerId="ADAL" clId="{60900330-B121-4EE4-ABAE-5BBAE824DB04}" dt="2025-08-31T15:53:40.714" v="354" actId="20577"/>
          <ac:spMkLst>
            <pc:docMk/>
            <pc:sldMk cId="0" sldId="413"/>
            <ac:spMk id="5" creationId="{00000000-0000-0000-0000-000000000000}"/>
          </ac:spMkLst>
        </pc:spChg>
        <pc:spChg chg="mod">
          <ac:chgData name="Muhammad Ashraf Gondal" userId="774cbc70-5d26-454a-b932-9f3b504957aa" providerId="ADAL" clId="{60900330-B121-4EE4-ABAE-5BBAE824DB04}" dt="2025-08-31T15:53:59.098" v="356" actId="1076"/>
          <ac:spMkLst>
            <pc:docMk/>
            <pc:sldMk cId="0" sldId="413"/>
            <ac:spMk id="23" creationId="{00000000-0000-0000-0000-000000000000}"/>
          </ac:spMkLst>
        </pc:spChg>
      </pc:sldChg>
      <pc:sldChg chg="modSp mod">
        <pc:chgData name="Muhammad Ashraf Gondal" userId="774cbc70-5d26-454a-b932-9f3b504957aa" providerId="ADAL" clId="{60900330-B121-4EE4-ABAE-5BBAE824DB04}" dt="2025-08-31T18:46:49.047" v="702" actId="14100"/>
        <pc:sldMkLst>
          <pc:docMk/>
          <pc:sldMk cId="0" sldId="417"/>
        </pc:sldMkLst>
        <pc:spChg chg="mod">
          <ac:chgData name="Muhammad Ashraf Gondal" userId="774cbc70-5d26-454a-b932-9f3b504957aa" providerId="ADAL" clId="{60900330-B121-4EE4-ABAE-5BBAE824DB04}" dt="2025-08-31T18:46:49.047" v="702" actId="14100"/>
          <ac:spMkLst>
            <pc:docMk/>
            <pc:sldMk cId="0" sldId="417"/>
            <ac:spMk id="4" creationId="{00000000-0000-0000-0000-000000000000}"/>
          </ac:spMkLst>
        </pc:spChg>
      </pc:sldChg>
      <pc:sldChg chg="new">
        <pc:chgData name="Muhammad Ashraf Gondal" userId="774cbc70-5d26-454a-b932-9f3b504957aa" providerId="ADAL" clId="{60900330-B121-4EE4-ABAE-5BBAE824DB04}" dt="2025-08-18T13:05:23.883" v="0" actId="680"/>
        <pc:sldMkLst>
          <pc:docMk/>
          <pc:sldMk cId="391117555" sldId="419"/>
        </pc:sldMkLst>
      </pc:sldChg>
      <pc:sldChg chg="addSp delSp modSp add mod">
        <pc:chgData name="Muhammad Ashraf Gondal" userId="774cbc70-5d26-454a-b932-9f3b504957aa" providerId="ADAL" clId="{60900330-B121-4EE4-ABAE-5BBAE824DB04}" dt="2025-08-31T18:47:57.487" v="711" actId="20577"/>
        <pc:sldMkLst>
          <pc:docMk/>
          <pc:sldMk cId="2387588917" sldId="420"/>
        </pc:sldMkLst>
        <pc:spChg chg="mod">
          <ac:chgData name="Muhammad Ashraf Gondal" userId="774cbc70-5d26-454a-b932-9f3b504957aa" providerId="ADAL" clId="{60900330-B121-4EE4-ABAE-5BBAE824DB04}" dt="2025-08-31T15:00:04.715" v="307" actId="255"/>
          <ac:spMkLst>
            <pc:docMk/>
            <pc:sldMk cId="2387588917" sldId="420"/>
            <ac:spMk id="4" creationId="{398399D2-24FA-CACC-88C5-F63D6068B38A}"/>
          </ac:spMkLst>
        </pc:spChg>
        <pc:spChg chg="add mod">
          <ac:chgData name="Muhammad Ashraf Gondal" userId="774cbc70-5d26-454a-b932-9f3b504957aa" providerId="ADAL" clId="{60900330-B121-4EE4-ABAE-5BBAE824DB04}" dt="2025-08-31T18:47:57.487" v="711" actId="20577"/>
          <ac:spMkLst>
            <pc:docMk/>
            <pc:sldMk cId="2387588917" sldId="420"/>
            <ac:spMk id="7" creationId="{5A066D66-C224-159C-1E98-6352C3A41E37}"/>
          </ac:spMkLst>
        </pc:spChg>
        <pc:picChg chg="mod">
          <ac:chgData name="Muhammad Ashraf Gondal" userId="774cbc70-5d26-454a-b932-9f3b504957aa" providerId="ADAL" clId="{60900330-B121-4EE4-ABAE-5BBAE824DB04}" dt="2025-08-31T15:06:56.362" v="342" actId="14100"/>
          <ac:picMkLst>
            <pc:docMk/>
            <pc:sldMk cId="2387588917" sldId="420"/>
            <ac:picMk id="3" creationId="{78BE3810-4E5F-2FBF-7EC5-0821034513DF}"/>
          </ac:picMkLst>
        </pc:picChg>
        <pc:picChg chg="add del mod">
          <ac:chgData name="Muhammad Ashraf Gondal" userId="774cbc70-5d26-454a-b932-9f3b504957aa" providerId="ADAL" clId="{60900330-B121-4EE4-ABAE-5BBAE824DB04}" dt="2025-08-31T15:04:20.966" v="313" actId="478"/>
          <ac:picMkLst>
            <pc:docMk/>
            <pc:sldMk cId="2387588917" sldId="420"/>
            <ac:picMk id="5" creationId="{ED77EABB-06E3-92F5-CD42-359612B6649A}"/>
          </ac:picMkLst>
        </pc:picChg>
        <pc:picChg chg="add">
          <ac:chgData name="Muhammad Ashraf Gondal" userId="774cbc70-5d26-454a-b932-9f3b504957aa" providerId="ADAL" clId="{60900330-B121-4EE4-ABAE-5BBAE824DB04}" dt="2025-08-31T15:05:35.724" v="324" actId="22"/>
          <ac:picMkLst>
            <pc:docMk/>
            <pc:sldMk cId="2387588917" sldId="420"/>
            <ac:picMk id="9" creationId="{7B2B7AD4-7E54-2ED2-C8A2-9A736CA7E21B}"/>
          </ac:picMkLst>
        </pc:picChg>
        <pc:picChg chg="add mod">
          <ac:chgData name="Muhammad Ashraf Gondal" userId="774cbc70-5d26-454a-b932-9f3b504957aa" providerId="ADAL" clId="{60900330-B121-4EE4-ABAE-5BBAE824DB04}" dt="2025-08-31T15:06:08.952" v="339" actId="14100"/>
          <ac:picMkLst>
            <pc:docMk/>
            <pc:sldMk cId="2387588917" sldId="420"/>
            <ac:picMk id="11" creationId="{394769F9-8288-D654-A373-E4260E409D43}"/>
          </ac:picMkLst>
        </pc:picChg>
      </pc:sldChg>
      <pc:sldChg chg="add">
        <pc:chgData name="Muhammad Ashraf Gondal" userId="774cbc70-5d26-454a-b932-9f3b504957aa" providerId="ADAL" clId="{60900330-B121-4EE4-ABAE-5BBAE824DB04}" dt="2025-08-18T13:06:37.327" v="1"/>
        <pc:sldMkLst>
          <pc:docMk/>
          <pc:sldMk cId="3652337477" sldId="421"/>
        </pc:sldMkLst>
      </pc:sldChg>
      <pc:sldChg chg="add">
        <pc:chgData name="Muhammad Ashraf Gondal" userId="774cbc70-5d26-454a-b932-9f3b504957aa" providerId="ADAL" clId="{60900330-B121-4EE4-ABAE-5BBAE824DB04}" dt="2025-08-18T13:06:37.327" v="1"/>
        <pc:sldMkLst>
          <pc:docMk/>
          <pc:sldMk cId="222880977" sldId="422"/>
        </pc:sldMkLst>
      </pc:sldChg>
      <pc:sldChg chg="addSp modSp new mod ord">
        <pc:chgData name="Muhammad Ashraf Gondal" userId="774cbc70-5d26-454a-b932-9f3b504957aa" providerId="ADAL" clId="{60900330-B121-4EE4-ABAE-5BBAE824DB04}" dt="2025-08-31T13:48:21.201" v="122"/>
        <pc:sldMkLst>
          <pc:docMk/>
          <pc:sldMk cId="418625502" sldId="423"/>
        </pc:sldMkLst>
        <pc:picChg chg="add mod">
          <ac:chgData name="Muhammad Ashraf Gondal" userId="774cbc70-5d26-454a-b932-9f3b504957aa" providerId="ADAL" clId="{60900330-B121-4EE4-ABAE-5BBAE824DB04}" dt="2025-08-31T13:47:53.490" v="121" actId="14100"/>
          <ac:picMkLst>
            <pc:docMk/>
            <pc:sldMk cId="418625502" sldId="423"/>
            <ac:picMk id="3" creationId="{A509FB1B-901B-BFFA-CA22-4C77C044EAC1}"/>
          </ac:picMkLst>
        </pc:picChg>
      </pc:sldChg>
      <pc:sldChg chg="addSp delSp modSp new mod">
        <pc:chgData name="Muhammad Ashraf Gondal" userId="774cbc70-5d26-454a-b932-9f3b504957aa" providerId="ADAL" clId="{60900330-B121-4EE4-ABAE-5BBAE824DB04}" dt="2025-08-31T14:33:53.353" v="253" actId="14100"/>
        <pc:sldMkLst>
          <pc:docMk/>
          <pc:sldMk cId="4291539425" sldId="424"/>
        </pc:sldMkLst>
        <pc:picChg chg="add del">
          <ac:chgData name="Muhammad Ashraf Gondal" userId="774cbc70-5d26-454a-b932-9f3b504957aa" providerId="ADAL" clId="{60900330-B121-4EE4-ABAE-5BBAE824DB04}" dt="2025-08-31T14:03:26.193" v="149" actId="478"/>
          <ac:picMkLst>
            <pc:docMk/>
            <pc:sldMk cId="4291539425" sldId="424"/>
            <ac:picMk id="3" creationId="{2396662B-9D13-295A-1572-17678991FF46}"/>
          </ac:picMkLst>
        </pc:picChg>
        <pc:picChg chg="add mod">
          <ac:chgData name="Muhammad Ashraf Gondal" userId="774cbc70-5d26-454a-b932-9f3b504957aa" providerId="ADAL" clId="{60900330-B121-4EE4-ABAE-5BBAE824DB04}" dt="2025-08-31T14:33:53.353" v="253" actId="14100"/>
          <ac:picMkLst>
            <pc:docMk/>
            <pc:sldMk cId="4291539425" sldId="424"/>
            <ac:picMk id="5" creationId="{5063C070-DA1E-5574-8191-98A0C231986A}"/>
          </ac:picMkLst>
        </pc:picChg>
      </pc:sldChg>
      <pc:sldChg chg="addSp delSp modSp new mod">
        <pc:chgData name="Muhammad Ashraf Gondal" userId="774cbc70-5d26-454a-b932-9f3b504957aa" providerId="ADAL" clId="{60900330-B121-4EE4-ABAE-5BBAE824DB04}" dt="2025-08-31T14:24:52.223" v="227" actId="14100"/>
        <pc:sldMkLst>
          <pc:docMk/>
          <pc:sldMk cId="3285678904" sldId="425"/>
        </pc:sldMkLst>
        <pc:spChg chg="del mod">
          <ac:chgData name="Muhammad Ashraf Gondal" userId="774cbc70-5d26-454a-b932-9f3b504957aa" providerId="ADAL" clId="{60900330-B121-4EE4-ABAE-5BBAE824DB04}" dt="2025-08-31T14:24:28.141" v="222" actId="478"/>
          <ac:spMkLst>
            <pc:docMk/>
            <pc:sldMk cId="3285678904" sldId="425"/>
            <ac:spMk id="2" creationId="{B14934EE-57AD-6578-65A6-3F0A8435BAF0}"/>
          </ac:spMkLst>
        </pc:spChg>
        <pc:spChg chg="del mod">
          <ac:chgData name="Muhammad Ashraf Gondal" userId="774cbc70-5d26-454a-b932-9f3b504957aa" providerId="ADAL" clId="{60900330-B121-4EE4-ABAE-5BBAE824DB04}" dt="2025-08-31T14:24:21.917" v="220" actId="478"/>
          <ac:spMkLst>
            <pc:docMk/>
            <pc:sldMk cId="3285678904" sldId="425"/>
            <ac:spMk id="3" creationId="{B1C7D2A9-DEC0-FB4D-DD84-85A2D0245C41}"/>
          </ac:spMkLst>
        </pc:spChg>
        <pc:picChg chg="add mod">
          <ac:chgData name="Muhammad Ashraf Gondal" userId="774cbc70-5d26-454a-b932-9f3b504957aa" providerId="ADAL" clId="{60900330-B121-4EE4-ABAE-5BBAE824DB04}" dt="2025-08-31T14:24:52.223" v="227" actId="14100"/>
          <ac:picMkLst>
            <pc:docMk/>
            <pc:sldMk cId="3285678904" sldId="425"/>
            <ac:picMk id="5" creationId="{7417B79A-2B9A-78F4-3944-66170F6C74E6}"/>
          </ac:picMkLst>
        </pc:picChg>
      </pc:sldChg>
      <pc:sldChg chg="addSp new mod ord">
        <pc:chgData name="Muhammad Ashraf Gondal" userId="774cbc70-5d26-454a-b932-9f3b504957aa" providerId="ADAL" clId="{60900330-B121-4EE4-ABAE-5BBAE824DB04}" dt="2025-08-31T14:47:55.775" v="289"/>
        <pc:sldMkLst>
          <pc:docMk/>
          <pc:sldMk cId="3903256815" sldId="426"/>
        </pc:sldMkLst>
        <pc:picChg chg="add">
          <ac:chgData name="Muhammad Ashraf Gondal" userId="774cbc70-5d26-454a-b932-9f3b504957aa" providerId="ADAL" clId="{60900330-B121-4EE4-ABAE-5BBAE824DB04}" dt="2025-08-31T14:45:39.397" v="287" actId="22"/>
          <ac:picMkLst>
            <pc:docMk/>
            <pc:sldMk cId="3903256815" sldId="426"/>
            <ac:picMk id="3" creationId="{47790DD7-EEE6-3063-1513-8A5C1375D597}"/>
          </ac:picMkLst>
        </pc:picChg>
      </pc:sldChg>
    </pc:docChg>
  </pc:docChgLst>
  <pc:docChgLst>
    <pc:chgData name="Muhammad Ashraf Gondal" userId="774cbc70-5d26-454a-b932-9f3b504957aa" providerId="ADAL" clId="{6B5C5A57-6450-45F1-8CE7-0986DB728AB3}"/>
    <pc:docChg chg="undo custSel modSld">
      <pc:chgData name="Muhammad Ashraf Gondal" userId="774cbc70-5d26-454a-b932-9f3b504957aa" providerId="ADAL" clId="{6B5C5A57-6450-45F1-8CE7-0986DB728AB3}" dt="2025-06-15T22:23:56.525" v="3" actId="14100"/>
      <pc:docMkLst>
        <pc:docMk/>
      </pc:docMkLst>
      <pc:sldChg chg="modSp mod">
        <pc:chgData name="Muhammad Ashraf Gondal" userId="774cbc70-5d26-454a-b932-9f3b504957aa" providerId="ADAL" clId="{6B5C5A57-6450-45F1-8CE7-0986DB728AB3}" dt="2025-06-15T22:23:56.525" v="3" actId="14100"/>
        <pc:sldMkLst>
          <pc:docMk/>
          <pc:sldMk cId="0" sldId="386"/>
        </pc:sldMkLst>
      </pc:sldChg>
      <pc:sldChg chg="modSp mod">
        <pc:chgData name="Muhammad Ashraf Gondal" userId="774cbc70-5d26-454a-b932-9f3b504957aa" providerId="ADAL" clId="{6B5C5A57-6450-45F1-8CE7-0986DB728AB3}" dt="2025-06-15T22:23:55.854" v="2" actId="1076"/>
        <pc:sldMkLst>
          <pc:docMk/>
          <pc:sldMk cId="0" sldId="398"/>
        </pc:sldMkLst>
      </pc:sldChg>
    </pc:docChg>
  </pc:docChgLst>
  <pc:docChgLst>
    <pc:chgData name="Muhammad Ashraf Gondal" userId="774cbc70-5d26-454a-b932-9f3b504957aa" providerId="ADAL" clId="{87E2D3AF-3ED7-47A8-AA12-703C799E669D}"/>
    <pc:docChg chg="undo custSel delSld modSld">
      <pc:chgData name="Muhammad Ashraf Gondal" userId="774cbc70-5d26-454a-b932-9f3b504957aa" providerId="ADAL" clId="{87E2D3AF-3ED7-47A8-AA12-703C799E669D}" dt="2025-07-07T16:00:40.838" v="520" actId="14100"/>
      <pc:docMkLst>
        <pc:docMk/>
      </pc:docMkLst>
      <pc:sldChg chg="modNotes">
        <pc:chgData name="Muhammad Ashraf Gondal" userId="774cbc70-5d26-454a-b932-9f3b504957aa" providerId="ADAL" clId="{87E2D3AF-3ED7-47A8-AA12-703C799E669D}" dt="2025-07-07T15:33:31.488" v="176" actId="27636"/>
        <pc:sldMkLst>
          <pc:docMk/>
          <pc:sldMk cId="0" sldId="356"/>
        </pc:sldMkLst>
      </pc:sldChg>
      <pc:sldChg chg="modNotes">
        <pc:chgData name="Muhammad Ashraf Gondal" userId="774cbc70-5d26-454a-b932-9f3b504957aa" providerId="ADAL" clId="{87E2D3AF-3ED7-47A8-AA12-703C799E669D}" dt="2025-07-07T15:33:31.506" v="177" actId="27636"/>
        <pc:sldMkLst>
          <pc:docMk/>
          <pc:sldMk cId="0" sldId="357"/>
        </pc:sldMkLst>
      </pc:sldChg>
      <pc:sldChg chg="modNotes">
        <pc:chgData name="Muhammad Ashraf Gondal" userId="774cbc70-5d26-454a-b932-9f3b504957aa" providerId="ADAL" clId="{87E2D3AF-3ED7-47A8-AA12-703C799E669D}" dt="2025-07-07T15:33:31.508" v="178" actId="27636"/>
        <pc:sldMkLst>
          <pc:docMk/>
          <pc:sldMk cId="0" sldId="358"/>
        </pc:sldMkLst>
      </pc:sldChg>
      <pc:sldChg chg="modNotes">
        <pc:chgData name="Muhammad Ashraf Gondal" userId="774cbc70-5d26-454a-b932-9f3b504957aa" providerId="ADAL" clId="{87E2D3AF-3ED7-47A8-AA12-703C799E669D}" dt="2025-07-07T15:33:31.508" v="179" actId="27636"/>
        <pc:sldMkLst>
          <pc:docMk/>
          <pc:sldMk cId="0" sldId="359"/>
        </pc:sldMkLst>
      </pc:sldChg>
      <pc:sldChg chg="modSp mod modNotes">
        <pc:chgData name="Muhammad Ashraf Gondal" userId="774cbc70-5d26-454a-b932-9f3b504957aa" providerId="ADAL" clId="{87E2D3AF-3ED7-47A8-AA12-703C799E669D}" dt="2025-07-07T15:33:31.523" v="180" actId="27636"/>
        <pc:sldMkLst>
          <pc:docMk/>
          <pc:sldMk cId="0" sldId="360"/>
        </pc:sldMkLst>
      </pc:sldChg>
      <pc:sldChg chg="modNotes">
        <pc:chgData name="Muhammad Ashraf Gondal" userId="774cbc70-5d26-454a-b932-9f3b504957aa" providerId="ADAL" clId="{87E2D3AF-3ED7-47A8-AA12-703C799E669D}" dt="2025-07-07T15:33:31.523" v="181" actId="27636"/>
        <pc:sldMkLst>
          <pc:docMk/>
          <pc:sldMk cId="0" sldId="361"/>
        </pc:sldMkLst>
      </pc:sldChg>
      <pc:sldChg chg="modSp mod modNotes">
        <pc:chgData name="Muhammad Ashraf Gondal" userId="774cbc70-5d26-454a-b932-9f3b504957aa" providerId="ADAL" clId="{87E2D3AF-3ED7-47A8-AA12-703C799E669D}" dt="2025-07-07T15:33:31.539" v="182" actId="27636"/>
        <pc:sldMkLst>
          <pc:docMk/>
          <pc:sldMk cId="0" sldId="362"/>
        </pc:sldMkLst>
      </pc:sldChg>
      <pc:sldChg chg="modSp mod modNotes">
        <pc:chgData name="Muhammad Ashraf Gondal" userId="774cbc70-5d26-454a-b932-9f3b504957aa" providerId="ADAL" clId="{87E2D3AF-3ED7-47A8-AA12-703C799E669D}" dt="2025-07-07T15:33:31.555" v="183" actId="27636"/>
        <pc:sldMkLst>
          <pc:docMk/>
          <pc:sldMk cId="0" sldId="363"/>
        </pc:sldMkLst>
      </pc:sldChg>
      <pc:sldChg chg="modNotes">
        <pc:chgData name="Muhammad Ashraf Gondal" userId="774cbc70-5d26-454a-b932-9f3b504957aa" providerId="ADAL" clId="{87E2D3AF-3ED7-47A8-AA12-703C799E669D}" dt="2025-07-07T15:33:31.555" v="184" actId="27636"/>
        <pc:sldMkLst>
          <pc:docMk/>
          <pc:sldMk cId="0" sldId="364"/>
        </pc:sldMkLst>
      </pc:sldChg>
      <pc:sldChg chg="modNotes">
        <pc:chgData name="Muhammad Ashraf Gondal" userId="774cbc70-5d26-454a-b932-9f3b504957aa" providerId="ADAL" clId="{87E2D3AF-3ED7-47A8-AA12-703C799E669D}" dt="2025-07-07T15:33:31.570" v="185" actId="27636"/>
        <pc:sldMkLst>
          <pc:docMk/>
          <pc:sldMk cId="0" sldId="365"/>
        </pc:sldMkLst>
      </pc:sldChg>
      <pc:sldChg chg="modNotes">
        <pc:chgData name="Muhammad Ashraf Gondal" userId="774cbc70-5d26-454a-b932-9f3b504957aa" providerId="ADAL" clId="{87E2D3AF-3ED7-47A8-AA12-703C799E669D}" dt="2025-07-07T15:33:31.570" v="186" actId="27636"/>
        <pc:sldMkLst>
          <pc:docMk/>
          <pc:sldMk cId="0" sldId="366"/>
        </pc:sldMkLst>
      </pc:sldChg>
      <pc:sldChg chg="modSp mod modNotes">
        <pc:chgData name="Muhammad Ashraf Gondal" userId="774cbc70-5d26-454a-b932-9f3b504957aa" providerId="ADAL" clId="{87E2D3AF-3ED7-47A8-AA12-703C799E669D}" dt="2025-07-07T15:33:31.586" v="187" actId="27636"/>
        <pc:sldMkLst>
          <pc:docMk/>
          <pc:sldMk cId="0" sldId="367"/>
        </pc:sldMkLst>
      </pc:sldChg>
      <pc:sldChg chg="modNotes">
        <pc:chgData name="Muhammad Ashraf Gondal" userId="774cbc70-5d26-454a-b932-9f3b504957aa" providerId="ADAL" clId="{87E2D3AF-3ED7-47A8-AA12-703C799E669D}" dt="2025-07-07T15:33:31.586" v="188" actId="27636"/>
        <pc:sldMkLst>
          <pc:docMk/>
          <pc:sldMk cId="0" sldId="368"/>
        </pc:sldMkLst>
      </pc:sldChg>
      <pc:sldChg chg="modSp mod modNotes">
        <pc:chgData name="Muhammad Ashraf Gondal" userId="774cbc70-5d26-454a-b932-9f3b504957aa" providerId="ADAL" clId="{87E2D3AF-3ED7-47A8-AA12-703C799E669D}" dt="2025-07-07T15:33:49.633" v="242" actId="207"/>
        <pc:sldMkLst>
          <pc:docMk/>
          <pc:sldMk cId="0" sldId="369"/>
        </pc:sldMkLst>
      </pc:sldChg>
      <pc:sldChg chg="modSp mod modNotes">
        <pc:chgData name="Muhammad Ashraf Gondal" userId="774cbc70-5d26-454a-b932-9f3b504957aa" providerId="ADAL" clId="{87E2D3AF-3ED7-47A8-AA12-703C799E669D}" dt="2025-07-07T15:34:47.690" v="250" actId="20577"/>
        <pc:sldMkLst>
          <pc:docMk/>
          <pc:sldMk cId="0" sldId="370"/>
        </pc:sldMkLst>
      </pc:sldChg>
      <pc:sldChg chg="delSp modSp mod modNotes">
        <pc:chgData name="Muhammad Ashraf Gondal" userId="774cbc70-5d26-454a-b932-9f3b504957aa" providerId="ADAL" clId="{87E2D3AF-3ED7-47A8-AA12-703C799E669D}" dt="2025-07-07T15:46:01.185" v="444" actId="20577"/>
        <pc:sldMkLst>
          <pc:docMk/>
          <pc:sldMk cId="0" sldId="371"/>
        </pc:sldMkLst>
      </pc:sldChg>
      <pc:sldChg chg="modNotes">
        <pc:chgData name="Muhammad Ashraf Gondal" userId="774cbc70-5d26-454a-b932-9f3b504957aa" providerId="ADAL" clId="{87E2D3AF-3ED7-47A8-AA12-703C799E669D}" dt="2025-07-07T15:33:31.633" v="192" actId="27636"/>
        <pc:sldMkLst>
          <pc:docMk/>
          <pc:sldMk cId="0" sldId="372"/>
        </pc:sldMkLst>
      </pc:sldChg>
      <pc:sldChg chg="addSp modSp mod modNotes">
        <pc:chgData name="Muhammad Ashraf Gondal" userId="774cbc70-5d26-454a-b932-9f3b504957aa" providerId="ADAL" clId="{87E2D3AF-3ED7-47A8-AA12-703C799E669D}" dt="2025-07-07T15:52:07.262" v="491" actId="20577"/>
        <pc:sldMkLst>
          <pc:docMk/>
          <pc:sldMk cId="0" sldId="373"/>
        </pc:sldMkLst>
      </pc:sldChg>
      <pc:sldChg chg="del modNotes">
        <pc:chgData name="Muhammad Ashraf Gondal" userId="774cbc70-5d26-454a-b932-9f3b504957aa" providerId="ADAL" clId="{87E2D3AF-3ED7-47A8-AA12-703C799E669D}" dt="2025-07-07T15:48:41.831" v="455" actId="47"/>
        <pc:sldMkLst>
          <pc:docMk/>
          <pc:sldMk cId="0" sldId="374"/>
        </pc:sldMkLst>
      </pc:sldChg>
      <pc:sldChg chg="addSp delSp modSp mod modNotes">
        <pc:chgData name="Muhammad Ashraf Gondal" userId="774cbc70-5d26-454a-b932-9f3b504957aa" providerId="ADAL" clId="{87E2D3AF-3ED7-47A8-AA12-703C799E669D}" dt="2025-07-07T15:57:12.602" v="515" actId="22"/>
        <pc:sldMkLst>
          <pc:docMk/>
          <pc:sldMk cId="0" sldId="375"/>
        </pc:sldMkLst>
      </pc:sldChg>
      <pc:sldChg chg="modNotes">
        <pc:chgData name="Muhammad Ashraf Gondal" userId="774cbc70-5d26-454a-b932-9f3b504957aa" providerId="ADAL" clId="{87E2D3AF-3ED7-47A8-AA12-703C799E669D}" dt="2025-07-07T15:33:31.661" v="196" actId="27636"/>
        <pc:sldMkLst>
          <pc:docMk/>
          <pc:sldMk cId="0" sldId="376"/>
        </pc:sldMkLst>
      </pc:sldChg>
      <pc:sldChg chg="modNotes">
        <pc:chgData name="Muhammad Ashraf Gondal" userId="774cbc70-5d26-454a-b932-9f3b504957aa" providerId="ADAL" clId="{87E2D3AF-3ED7-47A8-AA12-703C799E669D}" dt="2025-07-07T15:33:31.661" v="197" actId="27636"/>
        <pc:sldMkLst>
          <pc:docMk/>
          <pc:sldMk cId="0" sldId="377"/>
        </pc:sldMkLst>
      </pc:sldChg>
      <pc:sldChg chg="modNotes">
        <pc:chgData name="Muhammad Ashraf Gondal" userId="774cbc70-5d26-454a-b932-9f3b504957aa" providerId="ADAL" clId="{87E2D3AF-3ED7-47A8-AA12-703C799E669D}" dt="2025-07-07T15:33:31.676" v="198" actId="27636"/>
        <pc:sldMkLst>
          <pc:docMk/>
          <pc:sldMk cId="0" sldId="378"/>
        </pc:sldMkLst>
      </pc:sldChg>
      <pc:sldChg chg="modSp mod modNotes">
        <pc:chgData name="Muhammad Ashraf Gondal" userId="774cbc70-5d26-454a-b932-9f3b504957aa" providerId="ADAL" clId="{87E2D3AF-3ED7-47A8-AA12-703C799E669D}" dt="2025-07-07T16:00:40.838" v="520" actId="14100"/>
        <pc:sldMkLst>
          <pc:docMk/>
          <pc:sldMk cId="0" sldId="379"/>
        </pc:sldMkLst>
      </pc:sldChg>
      <pc:sldChg chg="modNotes">
        <pc:chgData name="Muhammad Ashraf Gondal" userId="774cbc70-5d26-454a-b932-9f3b504957aa" providerId="ADAL" clId="{87E2D3AF-3ED7-47A8-AA12-703C799E669D}" dt="2025-07-07T15:33:31.701" v="200" actId="27636"/>
        <pc:sldMkLst>
          <pc:docMk/>
          <pc:sldMk cId="0" sldId="380"/>
        </pc:sldMkLst>
      </pc:sldChg>
      <pc:sldChg chg="modNotes">
        <pc:chgData name="Muhammad Ashraf Gondal" userId="774cbc70-5d26-454a-b932-9f3b504957aa" providerId="ADAL" clId="{87E2D3AF-3ED7-47A8-AA12-703C799E669D}" dt="2025-07-07T15:33:31.706" v="201" actId="27636"/>
        <pc:sldMkLst>
          <pc:docMk/>
          <pc:sldMk cId="0" sldId="381"/>
        </pc:sldMkLst>
      </pc:sldChg>
      <pc:sldChg chg="modNotes">
        <pc:chgData name="Muhammad Ashraf Gondal" userId="774cbc70-5d26-454a-b932-9f3b504957aa" providerId="ADAL" clId="{87E2D3AF-3ED7-47A8-AA12-703C799E669D}" dt="2025-07-07T15:33:31.706" v="202" actId="27636"/>
        <pc:sldMkLst>
          <pc:docMk/>
          <pc:sldMk cId="0" sldId="382"/>
        </pc:sldMkLst>
      </pc:sldChg>
      <pc:sldChg chg="modNotes">
        <pc:chgData name="Muhammad Ashraf Gondal" userId="774cbc70-5d26-454a-b932-9f3b504957aa" providerId="ADAL" clId="{87E2D3AF-3ED7-47A8-AA12-703C799E669D}" dt="2025-07-07T15:33:31.721" v="203" actId="27636"/>
        <pc:sldMkLst>
          <pc:docMk/>
          <pc:sldMk cId="0" sldId="383"/>
        </pc:sldMkLst>
      </pc:sldChg>
      <pc:sldChg chg="modNotes">
        <pc:chgData name="Muhammad Ashraf Gondal" userId="774cbc70-5d26-454a-b932-9f3b504957aa" providerId="ADAL" clId="{87E2D3AF-3ED7-47A8-AA12-703C799E669D}" dt="2025-07-07T15:33:31.737" v="204" actId="27636"/>
        <pc:sldMkLst>
          <pc:docMk/>
          <pc:sldMk cId="0" sldId="384"/>
        </pc:sldMkLst>
      </pc:sldChg>
      <pc:sldChg chg="modNotes">
        <pc:chgData name="Muhammad Ashraf Gondal" userId="774cbc70-5d26-454a-b932-9f3b504957aa" providerId="ADAL" clId="{87E2D3AF-3ED7-47A8-AA12-703C799E669D}" dt="2025-07-07T15:33:31.752" v="205" actId="27636"/>
        <pc:sldMkLst>
          <pc:docMk/>
          <pc:sldMk cId="0" sldId="385"/>
        </pc:sldMkLst>
      </pc:sldChg>
      <pc:sldChg chg="modNotes">
        <pc:chgData name="Muhammad Ashraf Gondal" userId="774cbc70-5d26-454a-b932-9f3b504957aa" providerId="ADAL" clId="{87E2D3AF-3ED7-47A8-AA12-703C799E669D}" dt="2025-07-07T15:33:31.768" v="206" actId="27636"/>
        <pc:sldMkLst>
          <pc:docMk/>
          <pc:sldMk cId="0" sldId="386"/>
        </pc:sldMkLst>
      </pc:sldChg>
      <pc:sldChg chg="modNotes">
        <pc:chgData name="Muhammad Ashraf Gondal" userId="774cbc70-5d26-454a-b932-9f3b504957aa" providerId="ADAL" clId="{87E2D3AF-3ED7-47A8-AA12-703C799E669D}" dt="2025-07-07T15:33:31.768" v="207" actId="27636"/>
        <pc:sldMkLst>
          <pc:docMk/>
          <pc:sldMk cId="0" sldId="387"/>
        </pc:sldMkLst>
      </pc:sldChg>
      <pc:sldChg chg="modNotes">
        <pc:chgData name="Muhammad Ashraf Gondal" userId="774cbc70-5d26-454a-b932-9f3b504957aa" providerId="ADAL" clId="{87E2D3AF-3ED7-47A8-AA12-703C799E669D}" dt="2025-07-07T15:33:31.784" v="208" actId="27636"/>
        <pc:sldMkLst>
          <pc:docMk/>
          <pc:sldMk cId="0" sldId="388"/>
        </pc:sldMkLst>
      </pc:sldChg>
      <pc:sldChg chg="modNotes">
        <pc:chgData name="Muhammad Ashraf Gondal" userId="774cbc70-5d26-454a-b932-9f3b504957aa" providerId="ADAL" clId="{87E2D3AF-3ED7-47A8-AA12-703C799E669D}" dt="2025-07-07T15:33:31.784" v="209" actId="27636"/>
        <pc:sldMkLst>
          <pc:docMk/>
          <pc:sldMk cId="0" sldId="389"/>
        </pc:sldMkLst>
      </pc:sldChg>
      <pc:sldChg chg="modNotes">
        <pc:chgData name="Muhammad Ashraf Gondal" userId="774cbc70-5d26-454a-b932-9f3b504957aa" providerId="ADAL" clId="{87E2D3AF-3ED7-47A8-AA12-703C799E669D}" dt="2025-07-07T15:33:31.802" v="210" actId="27636"/>
        <pc:sldMkLst>
          <pc:docMk/>
          <pc:sldMk cId="0" sldId="390"/>
        </pc:sldMkLst>
      </pc:sldChg>
      <pc:sldChg chg="modNotes">
        <pc:chgData name="Muhammad Ashraf Gondal" userId="774cbc70-5d26-454a-b932-9f3b504957aa" providerId="ADAL" clId="{87E2D3AF-3ED7-47A8-AA12-703C799E669D}" dt="2025-07-07T15:33:31.802" v="211" actId="27636"/>
        <pc:sldMkLst>
          <pc:docMk/>
          <pc:sldMk cId="0" sldId="391"/>
        </pc:sldMkLst>
      </pc:sldChg>
      <pc:sldChg chg="modNotes">
        <pc:chgData name="Muhammad Ashraf Gondal" userId="774cbc70-5d26-454a-b932-9f3b504957aa" providerId="ADAL" clId="{87E2D3AF-3ED7-47A8-AA12-703C799E669D}" dt="2025-07-07T15:33:31.818" v="212" actId="27636"/>
        <pc:sldMkLst>
          <pc:docMk/>
          <pc:sldMk cId="0" sldId="392"/>
        </pc:sldMkLst>
      </pc:sldChg>
      <pc:sldChg chg="modNotes">
        <pc:chgData name="Muhammad Ashraf Gondal" userId="774cbc70-5d26-454a-b932-9f3b504957aa" providerId="ADAL" clId="{87E2D3AF-3ED7-47A8-AA12-703C799E669D}" dt="2025-07-07T15:33:31.818" v="213" actId="27636"/>
        <pc:sldMkLst>
          <pc:docMk/>
          <pc:sldMk cId="0" sldId="393"/>
        </pc:sldMkLst>
      </pc:sldChg>
      <pc:sldChg chg="modNotes">
        <pc:chgData name="Muhammad Ashraf Gondal" userId="774cbc70-5d26-454a-b932-9f3b504957aa" providerId="ADAL" clId="{87E2D3AF-3ED7-47A8-AA12-703C799E669D}" dt="2025-07-07T15:33:31.834" v="214" actId="27636"/>
        <pc:sldMkLst>
          <pc:docMk/>
          <pc:sldMk cId="0" sldId="394"/>
        </pc:sldMkLst>
      </pc:sldChg>
      <pc:sldChg chg="modNotes">
        <pc:chgData name="Muhammad Ashraf Gondal" userId="774cbc70-5d26-454a-b932-9f3b504957aa" providerId="ADAL" clId="{87E2D3AF-3ED7-47A8-AA12-703C799E669D}" dt="2025-07-07T15:33:31.834" v="215" actId="27636"/>
        <pc:sldMkLst>
          <pc:docMk/>
          <pc:sldMk cId="0" sldId="395"/>
        </pc:sldMkLst>
      </pc:sldChg>
      <pc:sldChg chg="modNotes">
        <pc:chgData name="Muhammad Ashraf Gondal" userId="774cbc70-5d26-454a-b932-9f3b504957aa" providerId="ADAL" clId="{87E2D3AF-3ED7-47A8-AA12-703C799E669D}" dt="2025-07-07T15:33:31.849" v="216" actId="27636"/>
        <pc:sldMkLst>
          <pc:docMk/>
          <pc:sldMk cId="0" sldId="396"/>
        </pc:sldMkLst>
      </pc:sldChg>
      <pc:sldChg chg="modNotes">
        <pc:chgData name="Muhammad Ashraf Gondal" userId="774cbc70-5d26-454a-b932-9f3b504957aa" providerId="ADAL" clId="{87E2D3AF-3ED7-47A8-AA12-703C799E669D}" dt="2025-07-07T15:33:31.849" v="217" actId="27636"/>
        <pc:sldMkLst>
          <pc:docMk/>
          <pc:sldMk cId="0" sldId="397"/>
        </pc:sldMkLst>
      </pc:sldChg>
      <pc:sldChg chg="modNotes">
        <pc:chgData name="Muhammad Ashraf Gondal" userId="774cbc70-5d26-454a-b932-9f3b504957aa" providerId="ADAL" clId="{87E2D3AF-3ED7-47A8-AA12-703C799E669D}" dt="2025-07-07T15:33:31.849" v="218" actId="27636"/>
        <pc:sldMkLst>
          <pc:docMk/>
          <pc:sldMk cId="0" sldId="398"/>
        </pc:sldMkLst>
      </pc:sldChg>
      <pc:sldChg chg="modNotes">
        <pc:chgData name="Muhammad Ashraf Gondal" userId="774cbc70-5d26-454a-b932-9f3b504957aa" providerId="ADAL" clId="{87E2D3AF-3ED7-47A8-AA12-703C799E669D}" dt="2025-07-07T15:33:31.865" v="219" actId="27636"/>
        <pc:sldMkLst>
          <pc:docMk/>
          <pc:sldMk cId="0" sldId="399"/>
        </pc:sldMkLst>
      </pc:sldChg>
      <pc:sldChg chg="modNotes">
        <pc:chgData name="Muhammad Ashraf Gondal" userId="774cbc70-5d26-454a-b932-9f3b504957aa" providerId="ADAL" clId="{87E2D3AF-3ED7-47A8-AA12-703C799E669D}" dt="2025-07-07T15:33:31.865" v="220" actId="27636"/>
        <pc:sldMkLst>
          <pc:docMk/>
          <pc:sldMk cId="0" sldId="400"/>
        </pc:sldMkLst>
      </pc:sldChg>
      <pc:sldChg chg="modNotes">
        <pc:chgData name="Muhammad Ashraf Gondal" userId="774cbc70-5d26-454a-b932-9f3b504957aa" providerId="ADAL" clId="{87E2D3AF-3ED7-47A8-AA12-703C799E669D}" dt="2025-07-07T15:33:31.880" v="221" actId="27636"/>
        <pc:sldMkLst>
          <pc:docMk/>
          <pc:sldMk cId="0" sldId="401"/>
        </pc:sldMkLst>
      </pc:sldChg>
      <pc:sldChg chg="modNotes">
        <pc:chgData name="Muhammad Ashraf Gondal" userId="774cbc70-5d26-454a-b932-9f3b504957aa" providerId="ADAL" clId="{87E2D3AF-3ED7-47A8-AA12-703C799E669D}" dt="2025-07-07T15:33:31.880" v="222" actId="27636"/>
        <pc:sldMkLst>
          <pc:docMk/>
          <pc:sldMk cId="0" sldId="402"/>
        </pc:sldMkLst>
      </pc:sldChg>
      <pc:sldChg chg="modNotes">
        <pc:chgData name="Muhammad Ashraf Gondal" userId="774cbc70-5d26-454a-b932-9f3b504957aa" providerId="ADAL" clId="{87E2D3AF-3ED7-47A8-AA12-703C799E669D}" dt="2025-07-07T15:33:31.880" v="223" actId="27636"/>
        <pc:sldMkLst>
          <pc:docMk/>
          <pc:sldMk cId="0" sldId="403"/>
        </pc:sldMkLst>
      </pc:sldChg>
      <pc:sldChg chg="modNotes">
        <pc:chgData name="Muhammad Ashraf Gondal" userId="774cbc70-5d26-454a-b932-9f3b504957aa" providerId="ADAL" clId="{87E2D3AF-3ED7-47A8-AA12-703C799E669D}" dt="2025-07-07T15:33:31.896" v="224" actId="27636"/>
        <pc:sldMkLst>
          <pc:docMk/>
          <pc:sldMk cId="0" sldId="404"/>
        </pc:sldMkLst>
      </pc:sldChg>
      <pc:sldChg chg="modNotes">
        <pc:chgData name="Muhammad Ashraf Gondal" userId="774cbc70-5d26-454a-b932-9f3b504957aa" providerId="ADAL" clId="{87E2D3AF-3ED7-47A8-AA12-703C799E669D}" dt="2025-07-07T15:33:31.903" v="225" actId="27636"/>
        <pc:sldMkLst>
          <pc:docMk/>
          <pc:sldMk cId="0" sldId="405"/>
        </pc:sldMkLst>
      </pc:sldChg>
      <pc:sldChg chg="modNotes">
        <pc:chgData name="Muhammad Ashraf Gondal" userId="774cbc70-5d26-454a-b932-9f3b504957aa" providerId="ADAL" clId="{87E2D3AF-3ED7-47A8-AA12-703C799E669D}" dt="2025-07-07T15:33:31.903" v="226" actId="27636"/>
        <pc:sldMkLst>
          <pc:docMk/>
          <pc:sldMk cId="0" sldId="406"/>
        </pc:sldMkLst>
      </pc:sldChg>
      <pc:sldChg chg="modNotes">
        <pc:chgData name="Muhammad Ashraf Gondal" userId="774cbc70-5d26-454a-b932-9f3b504957aa" providerId="ADAL" clId="{87E2D3AF-3ED7-47A8-AA12-703C799E669D}" dt="2025-07-07T15:33:31.903" v="227" actId="27636"/>
        <pc:sldMkLst>
          <pc:docMk/>
          <pc:sldMk cId="0" sldId="407"/>
        </pc:sldMkLst>
      </pc:sldChg>
      <pc:sldChg chg="modNotes">
        <pc:chgData name="Muhammad Ashraf Gondal" userId="774cbc70-5d26-454a-b932-9f3b504957aa" providerId="ADAL" clId="{87E2D3AF-3ED7-47A8-AA12-703C799E669D}" dt="2025-07-07T15:33:31.918" v="228" actId="27636"/>
        <pc:sldMkLst>
          <pc:docMk/>
          <pc:sldMk cId="0" sldId="408"/>
        </pc:sldMkLst>
      </pc:sldChg>
      <pc:sldChg chg="modNotes">
        <pc:chgData name="Muhammad Ashraf Gondal" userId="774cbc70-5d26-454a-b932-9f3b504957aa" providerId="ADAL" clId="{87E2D3AF-3ED7-47A8-AA12-703C799E669D}" dt="2025-07-07T15:33:31.918" v="229" actId="27636"/>
        <pc:sldMkLst>
          <pc:docMk/>
          <pc:sldMk cId="0" sldId="409"/>
        </pc:sldMkLst>
      </pc:sldChg>
      <pc:sldChg chg="modNotes">
        <pc:chgData name="Muhammad Ashraf Gondal" userId="774cbc70-5d26-454a-b932-9f3b504957aa" providerId="ADAL" clId="{87E2D3AF-3ED7-47A8-AA12-703C799E669D}" dt="2025-07-07T15:33:31.934" v="230" actId="27636"/>
        <pc:sldMkLst>
          <pc:docMk/>
          <pc:sldMk cId="0" sldId="410"/>
        </pc:sldMkLst>
      </pc:sldChg>
      <pc:sldChg chg="modNotes">
        <pc:chgData name="Muhammad Ashraf Gondal" userId="774cbc70-5d26-454a-b932-9f3b504957aa" providerId="ADAL" clId="{87E2D3AF-3ED7-47A8-AA12-703C799E669D}" dt="2025-07-07T15:33:31.934" v="231" actId="27636"/>
        <pc:sldMkLst>
          <pc:docMk/>
          <pc:sldMk cId="0" sldId="411"/>
        </pc:sldMkLst>
      </pc:sldChg>
      <pc:sldChg chg="modNotes">
        <pc:chgData name="Muhammad Ashraf Gondal" userId="774cbc70-5d26-454a-b932-9f3b504957aa" providerId="ADAL" clId="{87E2D3AF-3ED7-47A8-AA12-703C799E669D}" dt="2025-07-07T15:33:31.934" v="232" actId="27636"/>
        <pc:sldMkLst>
          <pc:docMk/>
          <pc:sldMk cId="0" sldId="412"/>
        </pc:sldMkLst>
      </pc:sldChg>
      <pc:sldChg chg="modNotes">
        <pc:chgData name="Muhammad Ashraf Gondal" userId="774cbc70-5d26-454a-b932-9f3b504957aa" providerId="ADAL" clId="{87E2D3AF-3ED7-47A8-AA12-703C799E669D}" dt="2025-07-07T15:33:31.949" v="233" actId="27636"/>
        <pc:sldMkLst>
          <pc:docMk/>
          <pc:sldMk cId="0" sldId="413"/>
        </pc:sldMkLst>
      </pc:sldChg>
      <pc:sldChg chg="modNotes">
        <pc:chgData name="Muhammad Ashraf Gondal" userId="774cbc70-5d26-454a-b932-9f3b504957aa" providerId="ADAL" clId="{87E2D3AF-3ED7-47A8-AA12-703C799E669D}" dt="2025-07-07T15:33:31.949" v="234" actId="27636"/>
        <pc:sldMkLst>
          <pc:docMk/>
          <pc:sldMk cId="0" sldId="414"/>
        </pc:sldMkLst>
      </pc:sldChg>
      <pc:sldChg chg="modNotes">
        <pc:chgData name="Muhammad Ashraf Gondal" userId="774cbc70-5d26-454a-b932-9f3b504957aa" providerId="ADAL" clId="{87E2D3AF-3ED7-47A8-AA12-703C799E669D}" dt="2025-07-07T15:33:31.965" v="235" actId="27636"/>
        <pc:sldMkLst>
          <pc:docMk/>
          <pc:sldMk cId="0" sldId="415"/>
        </pc:sldMkLst>
      </pc:sldChg>
      <pc:sldChg chg="modNotes">
        <pc:chgData name="Muhammad Ashraf Gondal" userId="774cbc70-5d26-454a-b932-9f3b504957aa" providerId="ADAL" clId="{87E2D3AF-3ED7-47A8-AA12-703C799E669D}" dt="2025-07-07T15:33:31.965" v="236" actId="27636"/>
        <pc:sldMkLst>
          <pc:docMk/>
          <pc:sldMk cId="0" sldId="416"/>
        </pc:sldMkLst>
      </pc:sldChg>
      <pc:sldChg chg="modNotes">
        <pc:chgData name="Muhammad Ashraf Gondal" userId="774cbc70-5d26-454a-b932-9f3b504957aa" providerId="ADAL" clId="{87E2D3AF-3ED7-47A8-AA12-703C799E669D}" dt="2025-07-07T15:33:31.981" v="237" actId="27636"/>
        <pc:sldMkLst>
          <pc:docMk/>
          <pc:sldMk cId="0" sldId="417"/>
        </pc:sldMkLst>
      </pc:sldChg>
      <pc:sldChg chg="modNotes">
        <pc:chgData name="Muhammad Ashraf Gondal" userId="774cbc70-5d26-454a-b932-9f3b504957aa" providerId="ADAL" clId="{87E2D3AF-3ED7-47A8-AA12-703C799E669D}" dt="2025-07-07T15:33:31.981" v="238" actId="27636"/>
        <pc:sldMkLst>
          <pc:docMk/>
          <pc:sldMk cId="0" sldId="4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77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48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6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6084" y="973799"/>
            <a:ext cx="10339830" cy="50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8687" y="1661409"/>
            <a:ext cx="10374624" cy="3751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8278" y="2091568"/>
            <a:ext cx="9653905" cy="71755"/>
          </a:xfrm>
          <a:custGeom>
            <a:avLst/>
            <a:gdLst/>
            <a:ahLst/>
            <a:cxnLst/>
            <a:rect l="l" t="t" r="r" b="b"/>
            <a:pathLst>
              <a:path w="9653905" h="71755">
                <a:moveTo>
                  <a:pt x="0" y="71627"/>
                </a:moveTo>
                <a:lnTo>
                  <a:pt x="9653899" y="71627"/>
                </a:lnTo>
                <a:lnTo>
                  <a:pt x="9653899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5578" y="990600"/>
            <a:ext cx="9678670" cy="281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700" b="1" spc="-60" dirty="0">
                <a:solidFill>
                  <a:srgbClr val="0000FF"/>
                </a:solidFill>
                <a:latin typeface="Calibri"/>
                <a:cs typeface="Calibri"/>
              </a:rPr>
              <a:t>Chap</a:t>
            </a:r>
            <a:r>
              <a:rPr sz="8700" b="1" spc="-2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8700" b="1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2.7</a:t>
            </a:r>
            <a:r>
              <a:rPr sz="8700" b="1" spc="-2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45" dirty="0">
                <a:solidFill>
                  <a:srgbClr val="0000FF"/>
                </a:solidFill>
                <a:latin typeface="Calibri"/>
                <a:cs typeface="Calibri"/>
              </a:rPr>
              <a:t>Absorption</a:t>
            </a:r>
            <a:endParaRPr sz="87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2835"/>
              </a:spcBef>
            </a:pPr>
            <a:r>
              <a:rPr sz="8700" b="1" spc="-65" dirty="0">
                <a:solidFill>
                  <a:srgbClr val="0000FF"/>
                </a:solidFill>
                <a:latin typeface="Calibri"/>
                <a:cs typeface="Calibri"/>
              </a:rPr>
              <a:t>&amp;</a:t>
            </a:r>
            <a:r>
              <a:rPr sz="8700" b="1" spc="-2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40" dirty="0">
                <a:solidFill>
                  <a:srgbClr val="0000FF"/>
                </a:solidFill>
                <a:latin typeface="Calibri"/>
                <a:cs typeface="Calibri"/>
              </a:rPr>
              <a:t>Emission</a:t>
            </a:r>
            <a:r>
              <a:rPr sz="8700" b="1" spc="-2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Spectra</a:t>
            </a:r>
            <a:endParaRPr sz="8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2557" y="3777365"/>
            <a:ext cx="8785225" cy="71755"/>
          </a:xfrm>
          <a:custGeom>
            <a:avLst/>
            <a:gdLst/>
            <a:ahLst/>
            <a:cxnLst/>
            <a:rect l="l" t="t" r="r" b="b"/>
            <a:pathLst>
              <a:path w="8785225" h="71754">
                <a:moveTo>
                  <a:pt x="0" y="71627"/>
                </a:moveTo>
                <a:lnTo>
                  <a:pt x="8785219" y="71627"/>
                </a:lnTo>
                <a:lnTo>
                  <a:pt x="8785219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8" y="697906"/>
            <a:ext cx="1114742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>
              <a:lnSpc>
                <a:spcPct val="100000"/>
              </a:lnSpc>
              <a:tabLst>
                <a:tab pos="1518920" algn="l"/>
                <a:tab pos="3273425" algn="l"/>
                <a:tab pos="4045585" algn="l"/>
                <a:tab pos="4868545" algn="l"/>
                <a:tab pos="5313045" algn="l"/>
                <a:tab pos="5634355" algn="l"/>
                <a:tab pos="7912734" algn="l"/>
                <a:tab pos="9980295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Plan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ern</a:t>
            </a:r>
            <a:r>
              <a:rPr sz="2800" spc="1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–T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rner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spectr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graph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8499" y="1529202"/>
            <a:ext cx="11135360" cy="428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27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wo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fferen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velengths.]</a:t>
            </a:r>
            <a:endParaRPr sz="2800">
              <a:latin typeface="Calibri"/>
              <a:cs typeface="Calibri"/>
            </a:endParaRPr>
          </a:p>
          <a:p>
            <a:pPr marL="25527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499" y="1655496"/>
            <a:ext cx="11135346" cy="4159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744" y="1623758"/>
            <a:ext cx="11198860" cy="4223385"/>
          </a:xfrm>
          <a:custGeom>
            <a:avLst/>
            <a:gdLst/>
            <a:ahLst/>
            <a:cxnLst/>
            <a:rect l="l" t="t" r="r" b="b"/>
            <a:pathLst>
              <a:path w="11198860" h="4223385">
                <a:moveTo>
                  <a:pt x="0" y="4223247"/>
                </a:moveTo>
                <a:lnTo>
                  <a:pt x="11198869" y="4223247"/>
                </a:lnTo>
                <a:lnTo>
                  <a:pt x="11198869" y="0"/>
                </a:lnTo>
                <a:lnTo>
                  <a:pt x="0" y="0"/>
                </a:lnTo>
                <a:lnTo>
                  <a:pt x="0" y="4223247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238" y="697906"/>
            <a:ext cx="11147416" cy="914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8494" y="666128"/>
            <a:ext cx="11211560" cy="977900"/>
          </a:xfrm>
          <a:custGeom>
            <a:avLst/>
            <a:gdLst/>
            <a:ahLst/>
            <a:cxnLst/>
            <a:rect l="l" t="t" r="r" b="b"/>
            <a:pathLst>
              <a:path w="11211560" h="977900">
                <a:moveTo>
                  <a:pt x="0" y="977871"/>
                </a:moveTo>
                <a:lnTo>
                  <a:pt x="11210939" y="977871"/>
                </a:lnTo>
                <a:lnTo>
                  <a:pt x="11210939" y="0"/>
                </a:lnTo>
                <a:lnTo>
                  <a:pt x="0" y="0"/>
                </a:lnTo>
                <a:lnTo>
                  <a:pt x="0" y="977871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89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5: </a:t>
            </a:r>
            <a:r>
              <a:rPr spc="-35" dirty="0"/>
              <a:t>R</a:t>
            </a:r>
            <a:r>
              <a:rPr spc="-25" dirty="0"/>
              <a:t>eso</a:t>
            </a:r>
            <a:r>
              <a:rPr dirty="0"/>
              <a:t>l</a:t>
            </a:r>
            <a:r>
              <a:rPr spc="-20" dirty="0"/>
              <a:t>ving</a:t>
            </a:r>
            <a:r>
              <a:rPr spc="-10" dirty="0"/>
              <a:t> P</a:t>
            </a:r>
            <a:r>
              <a:rPr spc="-20" dirty="0"/>
              <a:t>ower Requi</a:t>
            </a:r>
            <a:r>
              <a:rPr spc="-5" dirty="0"/>
              <a:t>r</a:t>
            </a:r>
            <a:r>
              <a:rPr spc="-25" dirty="0"/>
              <a:t>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6" y="1754434"/>
            <a:ext cx="11137904" cy="167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≡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0" dirty="0">
                <a:latin typeface="Cambria Math"/>
                <a:cs typeface="Cambria Math"/>
              </a:rPr>
              <a:t>𝜆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lang="en-US" dirty="0"/>
              <a:t> </a:t>
            </a:r>
          </a:p>
          <a:p>
            <a:pPr marL="12700">
              <a:lnSpc>
                <a:spcPct val="100000"/>
              </a:lnSpc>
              <a:tabLst>
                <a:tab pos="241935" algn="l"/>
              </a:tabLst>
            </a:pPr>
            <a:r>
              <a:rPr lang="en-US" dirty="0">
                <a:solidFill>
                  <a:srgbClr val="FF0000"/>
                </a:solidFill>
              </a:rPr>
              <a:t>Here λ is the average wavelength of the two spectral lines being observed, and </a:t>
            </a:r>
            <a:r>
              <a:rPr lang="en-US" dirty="0" err="1">
                <a:solidFill>
                  <a:srgbClr val="FF0000"/>
                </a:solidFill>
              </a:rPr>
              <a:t>Δλ</a:t>
            </a:r>
            <a:r>
              <a:rPr lang="en-US" dirty="0">
                <a:solidFill>
                  <a:srgbClr val="FF0000"/>
                </a:solidFill>
              </a:rPr>
              <a:t> is the minimum wavelength separation between these two lines that the instrument can distinguish as separate lines.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observ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nes: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4422" y="3320746"/>
            <a:ext cx="7962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6725" algn="l"/>
              </a:tabLst>
            </a:pPr>
            <a:r>
              <a:rPr sz="2800" spc="-30" dirty="0">
                <a:latin typeface="Cambria Math"/>
                <a:cs typeface="Cambria Math"/>
              </a:rPr>
              <a:t>𝑅	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2423" y="3050998"/>
            <a:ext cx="454659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44" baseline="11904" dirty="0">
                <a:latin typeface="Cambria Math"/>
                <a:cs typeface="Cambria Math"/>
              </a:rPr>
              <a:t>𝜆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1975" y="3569975"/>
            <a:ext cx="335152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natur</a:t>
            </a:r>
            <a:r>
              <a:rPr sz="2800" spc="-10" dirty="0">
                <a:latin typeface="Calibri"/>
                <a:cs typeface="Calibri"/>
              </a:rPr>
              <a:t>al/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ppler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width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4683" y="3508369"/>
            <a:ext cx="3329304" cy="0"/>
          </a:xfrm>
          <a:custGeom>
            <a:avLst/>
            <a:gdLst/>
            <a:ahLst/>
            <a:cxnLst/>
            <a:rect l="l" t="t" r="r" b="b"/>
            <a:pathLst>
              <a:path w="3329304">
                <a:moveTo>
                  <a:pt x="0" y="0"/>
                </a:moveTo>
                <a:lnTo>
                  <a:pt x="332869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300" y="4183438"/>
            <a:ext cx="10528300" cy="160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nsuff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adja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lang="en-US" sz="2800" spc="-65" dirty="0">
                <a:latin typeface="Times New Roman"/>
                <a:cs typeface="Times New Roman"/>
              </a:rPr>
              <a:t>appears as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lang="en-US" sz="2800" spc="-70" dirty="0">
                <a:latin typeface="Times New Roman"/>
                <a:cs typeface="Times New Roman"/>
              </a:rPr>
              <a:t> and </a:t>
            </a:r>
            <a:r>
              <a:rPr lang="en-US"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ends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nt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ont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uum</a:t>
            </a:r>
            <a:r>
              <a:rPr sz="2800" spc="-2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7099"/>
              </a:lnSpc>
              <a:spcBef>
                <a:spcPts val="1045"/>
              </a:spcBef>
              <a:buFont typeface="Symbol"/>
              <a:buChar char=""/>
              <a:tabLst>
                <a:tab pos="241935" algn="l"/>
                <a:tab pos="2055495" algn="l"/>
                <a:tab pos="3284854" algn="l"/>
                <a:tab pos="4470400" algn="l"/>
                <a:tab pos="6245860" algn="l"/>
                <a:tab pos="7108190" algn="l"/>
                <a:tab pos="7697470" algn="l"/>
                <a:tab pos="8989695" algn="l"/>
              </a:tabLst>
            </a:pPr>
            <a:r>
              <a:rPr sz="2800" spc="-20" dirty="0">
                <a:latin typeface="Calibri"/>
                <a:cs typeface="Calibri"/>
              </a:rPr>
              <a:t>Cont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spectr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remain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800" b="1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070C0"/>
                </a:solidFill>
                <a:latin typeface="Calibri"/>
                <a:cs typeface="Calibri"/>
              </a:rPr>
              <a:t>nt</a:t>
            </a:r>
            <a:r>
              <a:rPr sz="2800" b="1" spc="-15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2800" b="1" spc="-20" dirty="0">
                <a:solidFill>
                  <a:srgbClr val="0070C0"/>
                </a:solidFill>
                <a:latin typeface="Calibri"/>
                <a:cs typeface="Calibri"/>
              </a:rPr>
              <a:t>uou</a:t>
            </a:r>
            <a:r>
              <a:rPr sz="2800" b="1" spc="-1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even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solidFill>
                  <a:srgbClr val="FF0000"/>
                </a:solidFill>
                <a:latin typeface="Cambria Math"/>
                <a:cs typeface="Cambria Math"/>
              </a:rPr>
              <a:t>𝑅</a:t>
            </a:r>
            <a:r>
              <a:rPr sz="2800" spc="24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mbria Math"/>
                <a:cs typeface="Cambria Math"/>
              </a:rPr>
              <a:t>→</a:t>
            </a:r>
            <a:r>
              <a:rPr sz="2800" spc="16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mbria Math"/>
                <a:cs typeface="Cambria Math"/>
              </a:rPr>
              <a:t>∞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solidFill>
                  <a:srgbClr val="00B050"/>
                </a:solidFill>
                <a:latin typeface="Calibri"/>
                <a:cs typeface="Calibri"/>
              </a:rPr>
              <a:t>d</a:t>
            </a:r>
            <a:r>
              <a:rPr sz="2800" b="1" spc="-10" dirty="0">
                <a:solidFill>
                  <a:srgbClr val="00B050"/>
                </a:solidFill>
                <a:latin typeface="Calibri"/>
                <a:cs typeface="Calibri"/>
              </a:rPr>
              <a:t>i</a:t>
            </a:r>
            <a:r>
              <a:rPr sz="2800" b="1" spc="-20" dirty="0">
                <a:solidFill>
                  <a:srgbClr val="00B050"/>
                </a:solidFill>
                <a:latin typeface="Calibri"/>
                <a:cs typeface="Calibri"/>
              </a:rPr>
              <a:t>screte</a:t>
            </a:r>
            <a:r>
              <a:rPr sz="28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come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lt</a:t>
            </a:r>
            <a:r>
              <a:rPr sz="2800" spc="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unct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ke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peaks.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926084" y="6456011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386" y="14468"/>
            <a:ext cx="10339830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452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dirty="0"/>
              <a:t> </a:t>
            </a:r>
            <a:r>
              <a:rPr spc="-15" dirty="0"/>
              <a:t>6: </a:t>
            </a:r>
            <a:r>
              <a:rPr spc="-40" dirty="0"/>
              <a:t>O</a:t>
            </a:r>
            <a:r>
              <a:rPr spc="-20" dirty="0"/>
              <a:t>r</a:t>
            </a:r>
            <a:r>
              <a:rPr spc="-5" dirty="0"/>
              <a:t>i</a:t>
            </a:r>
            <a:r>
              <a:rPr spc="-20" dirty="0"/>
              <a:t>gin</a:t>
            </a:r>
            <a:r>
              <a:rPr spc="-15" dirty="0"/>
              <a:t> of</a:t>
            </a:r>
            <a:r>
              <a:rPr spc="-20" dirty="0"/>
              <a:t> </a:t>
            </a:r>
            <a:r>
              <a:rPr spc="-15" dirty="0"/>
              <a:t>A</a:t>
            </a:r>
            <a:r>
              <a:rPr spc="-20" dirty="0"/>
              <a:t>bsorption</a:t>
            </a:r>
            <a:r>
              <a:rPr spc="-30" dirty="0"/>
              <a:t> </a:t>
            </a:r>
            <a:r>
              <a:rPr spc="-20" dirty="0"/>
              <a:t>Sp</a:t>
            </a:r>
            <a:r>
              <a:rPr spc="-15" dirty="0"/>
              <a:t>e</a:t>
            </a:r>
            <a:r>
              <a:rPr spc="-20" dirty="0"/>
              <a:t>ctra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E2873C-6D5B-98A2-B857-F55688B2092F}"/>
              </a:ext>
            </a:extLst>
          </p:cNvPr>
          <p:cNvGrpSpPr/>
          <p:nvPr/>
        </p:nvGrpSpPr>
        <p:grpSpPr>
          <a:xfrm>
            <a:off x="1017584" y="609600"/>
            <a:ext cx="10156832" cy="6203510"/>
            <a:chOff x="1017584" y="609600"/>
            <a:chExt cx="10156832" cy="620351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31D0A6-8852-CE8D-601A-EB7D48AB55C5}"/>
                </a:ext>
              </a:extLst>
            </p:cNvPr>
            <p:cNvGrpSpPr/>
            <p:nvPr/>
          </p:nvGrpSpPr>
          <p:grpSpPr>
            <a:xfrm>
              <a:off x="1017584" y="609600"/>
              <a:ext cx="10156832" cy="3508893"/>
              <a:chOff x="1130293" y="1752795"/>
              <a:chExt cx="10156832" cy="3508893"/>
            </a:xfrm>
          </p:grpSpPr>
          <p:sp>
            <p:nvSpPr>
              <p:cNvPr id="3" name="object 3"/>
              <p:cNvSpPr txBox="1"/>
              <p:nvPr/>
            </p:nvSpPr>
            <p:spPr>
              <a:xfrm>
                <a:off x="1130300" y="1752795"/>
                <a:ext cx="10156825" cy="9245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41300" marR="5080" indent="-228600">
                  <a:lnSpc>
                    <a:spcPct val="127099"/>
                  </a:lnSpc>
                  <a:buFont typeface="Symbol"/>
                  <a:buChar char=""/>
                  <a:tabLst>
                    <a:tab pos="241935" algn="l"/>
                    <a:tab pos="1557020" algn="l"/>
                    <a:tab pos="3281045" algn="l"/>
                    <a:tab pos="4056379" algn="l"/>
                    <a:tab pos="4829810" algn="l"/>
                    <a:tab pos="5608955" algn="l"/>
                    <a:tab pos="6896100" algn="l"/>
                    <a:tab pos="8293734" algn="l"/>
                    <a:tab pos="9194165" algn="l"/>
                  </a:tabLst>
                </a:pPr>
                <a:r>
                  <a:rPr sz="2800" spc="-15" dirty="0">
                    <a:latin typeface="Calibri"/>
                    <a:cs typeface="Calibri"/>
                  </a:rPr>
                  <a:t>Inc</a:t>
                </a:r>
                <a:r>
                  <a:rPr sz="2800" spc="-5" dirty="0">
                    <a:latin typeface="Calibri"/>
                    <a:cs typeface="Calibri"/>
                  </a:rPr>
                  <a:t>i</a:t>
                </a:r>
                <a:r>
                  <a:rPr sz="2800" spc="-20" dirty="0">
                    <a:latin typeface="Calibri"/>
                    <a:cs typeface="Calibri"/>
                  </a:rPr>
                  <a:t>den</a:t>
                </a:r>
                <a:r>
                  <a:rPr sz="2800" spc="-10" dirty="0">
                    <a:latin typeface="Calibri"/>
                    <a:cs typeface="Calibri"/>
                  </a:rPr>
                  <a:t>t</a:t>
                </a:r>
                <a:r>
                  <a:rPr sz="2800" dirty="0">
                    <a:latin typeface="Times New Roman"/>
                    <a:cs typeface="Times New Roman"/>
                  </a:rPr>
                  <a:t>	</a:t>
                </a:r>
                <a:r>
                  <a:rPr sz="2800" spc="-20" dirty="0">
                    <a:latin typeface="Calibri"/>
                    <a:cs typeface="Calibri"/>
                  </a:rPr>
                  <a:t>bro</a:t>
                </a:r>
                <a:r>
                  <a:rPr sz="2800" spc="-5" dirty="0">
                    <a:latin typeface="Calibri"/>
                    <a:cs typeface="Calibri"/>
                  </a:rPr>
                  <a:t>a</a:t>
                </a:r>
                <a:r>
                  <a:rPr sz="2800" spc="-20" dirty="0">
                    <a:latin typeface="Calibri"/>
                    <a:cs typeface="Calibri"/>
                  </a:rPr>
                  <a:t>db</a:t>
                </a:r>
                <a:r>
                  <a:rPr sz="2800" spc="-10" dirty="0">
                    <a:latin typeface="Calibri"/>
                    <a:cs typeface="Calibri"/>
                  </a:rPr>
                  <a:t>a</a:t>
                </a:r>
                <a:r>
                  <a:rPr sz="2800" spc="-20" dirty="0">
                    <a:latin typeface="Calibri"/>
                    <a:cs typeface="Calibri"/>
                  </a:rPr>
                  <a:t>n</a:t>
                </a:r>
                <a:r>
                  <a:rPr sz="2800" spc="-15" dirty="0">
                    <a:latin typeface="Calibri"/>
                    <a:cs typeface="Calibri"/>
                  </a:rPr>
                  <a:t>d</a:t>
                </a:r>
                <a:r>
                  <a:rPr sz="2800" dirty="0">
                    <a:latin typeface="Times New Roman"/>
                    <a:cs typeface="Times New Roman"/>
                  </a:rPr>
                  <a:t>	</a:t>
                </a:r>
                <a:r>
                  <a:rPr sz="2800" dirty="0">
                    <a:latin typeface="Calibri"/>
                    <a:cs typeface="Calibri"/>
                  </a:rPr>
                  <a:t>l</a:t>
                </a:r>
                <a:r>
                  <a:rPr sz="2800" spc="5" dirty="0">
                    <a:latin typeface="Calibri"/>
                    <a:cs typeface="Calibri"/>
                  </a:rPr>
                  <a:t>i</a:t>
                </a:r>
                <a:r>
                  <a:rPr sz="2800" spc="-15" dirty="0">
                    <a:latin typeface="Calibri"/>
                    <a:cs typeface="Calibri"/>
                  </a:rPr>
                  <a:t>ght</a:t>
                </a:r>
                <a:r>
                  <a:rPr sz="2800" dirty="0">
                    <a:latin typeface="Times New Roman"/>
                    <a:cs typeface="Times New Roman"/>
                  </a:rPr>
                  <a:t>	</a:t>
                </a:r>
                <a:r>
                  <a:rPr sz="2800" spc="-15" dirty="0">
                    <a:latin typeface="Calibri"/>
                    <a:cs typeface="Calibri"/>
                  </a:rPr>
                  <a:t>fie</a:t>
                </a:r>
                <a:r>
                  <a:rPr sz="2800" spc="-5" dirty="0">
                    <a:latin typeface="Calibri"/>
                    <a:cs typeface="Calibri"/>
                  </a:rPr>
                  <a:t>l</a:t>
                </a:r>
                <a:r>
                  <a:rPr sz="2800" spc="-15" dirty="0">
                    <a:latin typeface="Calibri"/>
                    <a:cs typeface="Calibri"/>
                  </a:rPr>
                  <a:t>d</a:t>
                </a:r>
                <a:r>
                  <a:rPr sz="2800" dirty="0">
                    <a:latin typeface="Times New Roman"/>
                    <a:cs typeface="Times New Roman"/>
                  </a:rPr>
                  <a:t>	</a:t>
                </a:r>
                <a:r>
                  <a:rPr sz="2800" spc="-20" dirty="0">
                    <a:latin typeface="Calibri"/>
                    <a:cs typeface="Calibri"/>
                  </a:rPr>
                  <a:t>w</a:t>
                </a:r>
                <a:r>
                  <a:rPr sz="2800" spc="-5" dirty="0">
                    <a:latin typeface="Calibri"/>
                    <a:cs typeface="Calibri"/>
                  </a:rPr>
                  <a:t>i</a:t>
                </a:r>
                <a:r>
                  <a:rPr sz="2800" spc="-15" dirty="0">
                    <a:latin typeface="Calibri"/>
                    <a:cs typeface="Calibri"/>
                  </a:rPr>
                  <a:t>th</a:t>
                </a:r>
                <a:r>
                  <a:rPr sz="2800" dirty="0">
                    <a:latin typeface="Times New Roman"/>
                    <a:cs typeface="Times New Roman"/>
                  </a:rPr>
                  <a:t>	</a:t>
                </a:r>
                <a:r>
                  <a:rPr sz="2800" spc="-20" dirty="0">
                    <a:latin typeface="Calibri"/>
                    <a:cs typeface="Calibri"/>
                  </a:rPr>
                  <a:t>spec</a:t>
                </a:r>
                <a:r>
                  <a:rPr sz="2800" dirty="0">
                    <a:latin typeface="Calibri"/>
                    <a:cs typeface="Calibri"/>
                  </a:rPr>
                  <a:t>t</a:t>
                </a:r>
                <a:r>
                  <a:rPr sz="2800" spc="-10" dirty="0">
                    <a:latin typeface="Calibri"/>
                    <a:cs typeface="Calibri"/>
                  </a:rPr>
                  <a:t>ral</a:t>
                </a:r>
                <a:r>
                  <a:rPr sz="2800" dirty="0">
                    <a:latin typeface="Times New Roman"/>
                    <a:cs typeface="Times New Roman"/>
                  </a:rPr>
                  <a:t>	</a:t>
                </a:r>
                <a:r>
                  <a:rPr sz="2800" dirty="0">
                    <a:latin typeface="Calibri"/>
                    <a:cs typeface="Calibri"/>
                  </a:rPr>
                  <a:t>i</a:t>
                </a:r>
                <a:r>
                  <a:rPr sz="2800" spc="-20" dirty="0">
                    <a:latin typeface="Calibri"/>
                    <a:cs typeface="Calibri"/>
                  </a:rPr>
                  <a:t>ntens</a:t>
                </a:r>
                <a:r>
                  <a:rPr sz="2800" dirty="0">
                    <a:latin typeface="Calibri"/>
                    <a:cs typeface="Calibri"/>
                  </a:rPr>
                  <a:t>i</a:t>
                </a:r>
                <a:r>
                  <a:rPr sz="2800" spc="-15" dirty="0">
                    <a:latin typeface="Calibri"/>
                    <a:cs typeface="Calibri"/>
                  </a:rPr>
                  <a:t>ty</a:t>
                </a:r>
                <a:r>
                  <a:rPr sz="2800" dirty="0">
                    <a:latin typeface="Times New Roman"/>
                    <a:cs typeface="Times New Roman"/>
                  </a:rPr>
                  <a:t>	</a:t>
                </a:r>
                <a:r>
                  <a:rPr sz="2800" spc="-204" dirty="0">
                    <a:latin typeface="Cambria Math"/>
                    <a:cs typeface="Cambria Math"/>
                  </a:rPr>
                  <a:t>𝐼</a:t>
                </a:r>
                <a:r>
                  <a:rPr sz="3000" spc="232" baseline="-16666" dirty="0">
                    <a:latin typeface="Cambria Math"/>
                    <a:cs typeface="Cambria Math"/>
                  </a:rPr>
                  <a:t>0</a:t>
                </a:r>
                <a:r>
                  <a:rPr sz="4200" spc="-22" baseline="2976" dirty="0">
                    <a:latin typeface="Cambria Math"/>
                    <a:cs typeface="Cambria Math"/>
                  </a:rPr>
                  <a:t>(</a:t>
                </a:r>
                <a:r>
                  <a:rPr sz="2800" spc="50" dirty="0">
                    <a:latin typeface="Cambria Math"/>
                    <a:cs typeface="Cambria Math"/>
                  </a:rPr>
                  <a:t>𝜈</a:t>
                </a:r>
                <a:r>
                  <a:rPr sz="4200" spc="-22" baseline="2976" dirty="0">
                    <a:latin typeface="Cambria Math"/>
                    <a:cs typeface="Cambria Math"/>
                  </a:rPr>
                  <a:t>)</a:t>
                </a:r>
                <a:r>
                  <a:rPr sz="4200" baseline="2976" dirty="0">
                    <a:latin typeface="Cambria Math"/>
                    <a:cs typeface="Cambria Math"/>
                  </a:rPr>
                  <a:t>	</a:t>
                </a:r>
                <a:r>
                  <a:rPr sz="2800" spc="-20" dirty="0">
                    <a:latin typeface="Calibri"/>
                    <a:cs typeface="Calibri"/>
                  </a:rPr>
                  <a:t>passes</a:t>
                </a:r>
                <a:r>
                  <a:rPr sz="2800" spc="-15" dirty="0">
                    <a:latin typeface="Times New Roman"/>
                    <a:cs typeface="Times New Roman"/>
                  </a:rPr>
                  <a:t> </a:t>
                </a:r>
                <a:r>
                  <a:rPr sz="2800" spc="-15" dirty="0">
                    <a:latin typeface="Calibri"/>
                    <a:cs typeface="Calibri"/>
                  </a:rPr>
                  <a:t>through</a:t>
                </a:r>
                <a:r>
                  <a:rPr sz="2800" spc="-75" dirty="0">
                    <a:latin typeface="Times New Roman"/>
                    <a:cs typeface="Times New Roman"/>
                  </a:rPr>
                  <a:t> </a:t>
                </a:r>
                <a:r>
                  <a:rPr sz="2800" dirty="0">
                    <a:latin typeface="Calibri"/>
                    <a:cs typeface="Calibri"/>
                  </a:rPr>
                  <a:t>g</a:t>
                </a:r>
                <a:r>
                  <a:rPr sz="2800" spc="-15" dirty="0">
                    <a:latin typeface="Calibri"/>
                    <a:cs typeface="Calibri"/>
                  </a:rPr>
                  <a:t>as</a:t>
                </a:r>
                <a:r>
                  <a:rPr sz="2800" spc="-70" dirty="0">
                    <a:latin typeface="Times New Roman"/>
                    <a:cs typeface="Times New Roman"/>
                  </a:rPr>
                  <a:t> </a:t>
                </a:r>
                <a:r>
                  <a:rPr sz="2800" spc="-5" dirty="0">
                    <a:latin typeface="Calibri"/>
                    <a:cs typeface="Calibri"/>
                  </a:rPr>
                  <a:t>c</a:t>
                </a:r>
                <a:r>
                  <a:rPr sz="2800" spc="-15" dirty="0">
                    <a:latin typeface="Calibri"/>
                    <a:cs typeface="Calibri"/>
                  </a:rPr>
                  <a:t>el</a:t>
                </a:r>
                <a:r>
                  <a:rPr sz="2800" dirty="0">
                    <a:latin typeface="Calibri"/>
                    <a:cs typeface="Calibri"/>
                  </a:rPr>
                  <a:t>l</a:t>
                </a:r>
                <a:r>
                  <a:rPr sz="2800" spc="-70" dirty="0">
                    <a:latin typeface="Times New Roman"/>
                    <a:cs typeface="Times New Roman"/>
                  </a:rPr>
                  <a:t> </a:t>
                </a:r>
                <a:r>
                  <a:rPr sz="2800" dirty="0">
                    <a:latin typeface="Calibri"/>
                    <a:cs typeface="Calibri"/>
                  </a:rPr>
                  <a:t>l</a:t>
                </a:r>
                <a:r>
                  <a:rPr sz="2800" spc="-15" dirty="0">
                    <a:latin typeface="Calibri"/>
                    <a:cs typeface="Calibri"/>
                  </a:rPr>
                  <a:t>ength</a:t>
                </a:r>
                <a:r>
                  <a:rPr sz="2800" spc="-65" dirty="0">
                    <a:latin typeface="Times New Roman"/>
                    <a:cs typeface="Times New Roman"/>
                  </a:rPr>
                  <a:t> </a:t>
                </a:r>
                <a:r>
                  <a:rPr sz="2800" spc="-30" dirty="0">
                    <a:latin typeface="Cambria Math"/>
                    <a:cs typeface="Cambria Math"/>
                  </a:rPr>
                  <a:t>𝛥</a:t>
                </a:r>
                <a:r>
                  <a:rPr sz="2800" spc="20" dirty="0">
                    <a:latin typeface="Cambria Math"/>
                    <a:cs typeface="Cambria Math"/>
                  </a:rPr>
                  <a:t>𝑧</a:t>
                </a:r>
                <a:r>
                  <a:rPr sz="2800" dirty="0">
                    <a:latin typeface="Calibri"/>
                    <a:cs typeface="Calibri"/>
                  </a:rPr>
                  <a:t>.</a:t>
                </a:r>
              </a:p>
            </p:txBody>
          </p:sp>
          <p:sp>
            <p:nvSpPr>
              <p:cNvPr id="4" name="object 4"/>
              <p:cNvSpPr txBox="1"/>
              <p:nvPr/>
            </p:nvSpPr>
            <p:spPr>
              <a:xfrm>
                <a:off x="1130297" y="2960935"/>
                <a:ext cx="1979295" cy="40576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41300" indent="-228600">
                  <a:lnSpc>
                    <a:spcPct val="100000"/>
                  </a:lnSpc>
                  <a:buFont typeface="Symbol"/>
                  <a:buChar char=""/>
                  <a:tabLst>
                    <a:tab pos="241935" algn="l"/>
                  </a:tabLst>
                </a:pPr>
                <a:r>
                  <a:rPr sz="2800" spc="-20" dirty="0">
                    <a:latin typeface="Calibri"/>
                    <a:cs typeface="Calibri"/>
                  </a:rPr>
                  <a:t>Lo</a:t>
                </a:r>
                <a:r>
                  <a:rPr sz="2800" spc="-15" dirty="0">
                    <a:latin typeface="Calibri"/>
                    <a:cs typeface="Calibri"/>
                  </a:rPr>
                  <a:t>wer</a:t>
                </a:r>
                <a:r>
                  <a:rPr sz="2800" spc="-20" dirty="0">
                    <a:latin typeface="Calibri"/>
                    <a:cs typeface="Calibri"/>
                  </a:rPr>
                  <a:t>-sta</a:t>
                </a:r>
                <a:r>
                  <a:rPr sz="2800" dirty="0">
                    <a:latin typeface="Calibri"/>
                    <a:cs typeface="Calibri"/>
                  </a:rPr>
                  <a:t>t</a:t>
                </a:r>
                <a:r>
                  <a:rPr sz="2800" spc="-15" dirty="0">
                    <a:latin typeface="Calibri"/>
                    <a:cs typeface="Calibri"/>
                  </a:rPr>
                  <a:t>e</a:t>
                </a:r>
                <a:endParaRPr sz="2800">
                  <a:latin typeface="Calibri"/>
                  <a:cs typeface="Calibri"/>
                </a:endParaRPr>
              </a:p>
            </p:txBody>
          </p:sp>
          <p:sp>
            <p:nvSpPr>
              <p:cNvPr id="5" name="object 5"/>
              <p:cNvSpPr txBox="1"/>
              <p:nvPr/>
            </p:nvSpPr>
            <p:spPr>
              <a:xfrm>
                <a:off x="3458614" y="2986020"/>
                <a:ext cx="1598930" cy="3810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2800" spc="-20" dirty="0">
                    <a:latin typeface="Calibri"/>
                    <a:cs typeface="Calibri"/>
                  </a:rPr>
                  <a:t>popu</a:t>
                </a:r>
                <a:r>
                  <a:rPr sz="2800" spc="-10" dirty="0">
                    <a:latin typeface="Calibri"/>
                    <a:cs typeface="Calibri"/>
                  </a:rPr>
                  <a:t>lati</a:t>
                </a:r>
                <a:r>
                  <a:rPr sz="2800" spc="-20" dirty="0">
                    <a:latin typeface="Calibri"/>
                    <a:cs typeface="Calibri"/>
                  </a:rPr>
                  <a:t>on</a:t>
                </a:r>
                <a:endParaRPr sz="2800">
                  <a:latin typeface="Calibri"/>
                  <a:cs typeface="Calibri"/>
                </a:endParaRPr>
              </a:p>
            </p:txBody>
          </p:sp>
          <p:sp>
            <p:nvSpPr>
              <p:cNvPr id="6" name="object 6"/>
              <p:cNvSpPr txBox="1"/>
              <p:nvPr/>
            </p:nvSpPr>
            <p:spPr>
              <a:xfrm>
                <a:off x="5408799" y="2976060"/>
                <a:ext cx="5875020" cy="43878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tabLst>
                    <a:tab pos="690245" algn="l"/>
                    <a:tab pos="1572260" algn="l"/>
                    <a:tab pos="2940050" algn="l"/>
                    <a:tab pos="4507230" algn="l"/>
                    <a:tab pos="5171440" algn="l"/>
                  </a:tabLst>
                </a:pPr>
                <a:r>
                  <a:rPr sz="2800" spc="-254" dirty="0">
                    <a:latin typeface="Cambria Math"/>
                    <a:cs typeface="Cambria Math"/>
                  </a:rPr>
                  <a:t>𝑁</a:t>
                </a:r>
                <a:r>
                  <a:rPr sz="3000" baseline="-16666" dirty="0">
                    <a:latin typeface="Calibri"/>
                    <a:cs typeface="Calibri"/>
                  </a:rPr>
                  <a:t>i	</a:t>
                </a:r>
                <a:r>
                  <a:rPr sz="2800" spc="-15" dirty="0">
                    <a:latin typeface="Calibri"/>
                    <a:cs typeface="Calibri"/>
                  </a:rPr>
                  <a:t>c</a:t>
                </a:r>
                <a:r>
                  <a:rPr sz="2800" spc="-10" dirty="0">
                    <a:latin typeface="Calibri"/>
                    <a:cs typeface="Calibri"/>
                  </a:rPr>
                  <a:t>a</a:t>
                </a:r>
                <a:r>
                  <a:rPr sz="2800" spc="-15" dirty="0">
                    <a:latin typeface="Calibri"/>
                    <a:cs typeface="Calibri"/>
                  </a:rPr>
                  <a:t>n</a:t>
                </a:r>
                <a:r>
                  <a:rPr sz="2800" dirty="0">
                    <a:latin typeface="Times New Roman"/>
                    <a:cs typeface="Times New Roman"/>
                  </a:rPr>
                  <a:t>	</a:t>
                </a:r>
                <a:r>
                  <a:rPr sz="2800" spc="-15" dirty="0">
                    <a:latin typeface="Calibri"/>
                    <a:cs typeface="Calibri"/>
                  </a:rPr>
                  <a:t>abso</a:t>
                </a:r>
                <a:r>
                  <a:rPr sz="2800" spc="-5" dirty="0">
                    <a:latin typeface="Calibri"/>
                    <a:cs typeface="Calibri"/>
                  </a:rPr>
                  <a:t>r</a:t>
                </a:r>
                <a:r>
                  <a:rPr sz="2800" spc="-15" dirty="0">
                    <a:latin typeface="Calibri"/>
                    <a:cs typeface="Calibri"/>
                  </a:rPr>
                  <a:t>b</a:t>
                </a:r>
                <a:r>
                  <a:rPr sz="2800" dirty="0">
                    <a:latin typeface="Times New Roman"/>
                    <a:cs typeface="Times New Roman"/>
                  </a:rPr>
                  <a:t>	</a:t>
                </a:r>
                <a:r>
                  <a:rPr sz="2800" spc="-20" dirty="0">
                    <a:latin typeface="Calibri"/>
                    <a:cs typeface="Calibri"/>
                  </a:rPr>
                  <a:t>phot</a:t>
                </a:r>
                <a:r>
                  <a:rPr sz="2800" dirty="0">
                    <a:latin typeface="Calibri"/>
                    <a:cs typeface="Calibri"/>
                  </a:rPr>
                  <a:t>o</a:t>
                </a:r>
                <a:r>
                  <a:rPr sz="2800" spc="-20" dirty="0">
                    <a:latin typeface="Calibri"/>
                    <a:cs typeface="Calibri"/>
                  </a:rPr>
                  <a:t>n</a:t>
                </a:r>
                <a:r>
                  <a:rPr sz="2800" spc="-15" dirty="0">
                    <a:latin typeface="Calibri"/>
                    <a:cs typeface="Calibri"/>
                  </a:rPr>
                  <a:t>s</a:t>
                </a:r>
                <a:r>
                  <a:rPr sz="2800" dirty="0">
                    <a:latin typeface="Times New Roman"/>
                    <a:cs typeface="Times New Roman"/>
                  </a:rPr>
                  <a:t>	</a:t>
                </a:r>
                <a:r>
                  <a:rPr sz="2800" spc="-15" dirty="0">
                    <a:latin typeface="Calibri"/>
                    <a:cs typeface="Calibri"/>
                  </a:rPr>
                  <a:t>at</a:t>
                </a:r>
                <a:r>
                  <a:rPr sz="2800" dirty="0">
                    <a:latin typeface="Times New Roman"/>
                    <a:cs typeface="Times New Roman"/>
                  </a:rPr>
                  <a:t>	</a:t>
                </a:r>
                <a:r>
                  <a:rPr sz="2800" spc="-5" dirty="0">
                    <a:latin typeface="Calibri"/>
                    <a:cs typeface="Calibri"/>
                  </a:rPr>
                  <a:t>t</a:t>
                </a:r>
                <a:r>
                  <a:rPr sz="2800" spc="-20" dirty="0">
                    <a:latin typeface="Calibri"/>
                    <a:cs typeface="Calibri"/>
                  </a:rPr>
                  <a:t>he</a:t>
                </a:r>
                <a:r>
                  <a:rPr sz="2800" spc="0" dirty="0">
                    <a:latin typeface="Calibri"/>
                    <a:cs typeface="Calibri"/>
                  </a:rPr>
                  <a:t>i</a:t>
                </a:r>
                <a:r>
                  <a:rPr sz="2800" spc="-10" dirty="0">
                    <a:latin typeface="Calibri"/>
                    <a:cs typeface="Calibri"/>
                  </a:rPr>
                  <a:t>r</a:t>
                </a:r>
                <a:endParaRPr sz="2800">
                  <a:latin typeface="Calibri"/>
                  <a:cs typeface="Calibri"/>
                </a:endParaRPr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1130293" y="3517343"/>
                <a:ext cx="9519920" cy="174434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41300">
                  <a:lnSpc>
                    <a:spcPct val="100000"/>
                  </a:lnSpc>
                </a:pPr>
                <a:r>
                  <a:rPr sz="2800" spc="-15" dirty="0">
                    <a:latin typeface="Calibri"/>
                    <a:cs typeface="Calibri"/>
                  </a:rPr>
                  <a:t>eigenfrequencies</a:t>
                </a:r>
                <a:r>
                  <a:rPr sz="2800" spc="-50" dirty="0">
                    <a:latin typeface="Times New Roman"/>
                    <a:cs typeface="Times New Roman"/>
                  </a:rPr>
                  <a:t> </a:t>
                </a:r>
                <a:r>
                  <a:rPr sz="2800" spc="-90" dirty="0">
                    <a:latin typeface="Cambria Math"/>
                    <a:cs typeface="Cambria Math"/>
                  </a:rPr>
                  <a:t>𝜈</a:t>
                </a:r>
                <a:r>
                  <a:rPr sz="3000" spc="300" baseline="-16666" dirty="0">
                    <a:latin typeface="Cambria Math"/>
                    <a:cs typeface="Cambria Math"/>
                  </a:rPr>
                  <a:t>𝑖</a:t>
                </a:r>
                <a:r>
                  <a:rPr sz="3000" spc="547" baseline="-16666" dirty="0">
                    <a:latin typeface="Cambria Math"/>
                    <a:cs typeface="Cambria Math"/>
                  </a:rPr>
                  <a:t>𝑘</a:t>
                </a:r>
                <a:r>
                  <a:rPr sz="2800" dirty="0">
                    <a:latin typeface="Calibri"/>
                    <a:cs typeface="Calibri"/>
                  </a:rPr>
                  <a:t>.</a:t>
                </a:r>
              </a:p>
              <a:p>
                <a:pPr marL="241300" indent="-228600">
                  <a:lnSpc>
                    <a:spcPct val="100000"/>
                  </a:lnSpc>
                  <a:spcBef>
                    <a:spcPts val="1964"/>
                  </a:spcBef>
                  <a:buFont typeface="Symbol"/>
                  <a:buChar char=""/>
                  <a:tabLst>
                    <a:tab pos="241935" algn="l"/>
                  </a:tabLst>
                </a:pPr>
                <a:r>
                  <a:rPr sz="2800" spc="-15" dirty="0">
                    <a:latin typeface="Calibri"/>
                    <a:cs typeface="Calibri"/>
                  </a:rPr>
                  <a:t>Result:</a:t>
                </a:r>
                <a:r>
                  <a:rPr sz="2800" spc="-70" dirty="0">
                    <a:latin typeface="Times New Roman"/>
                    <a:cs typeface="Times New Roman"/>
                  </a:rPr>
                  <a:t> </a:t>
                </a:r>
                <a:r>
                  <a:rPr sz="2800" spc="-20" dirty="0">
                    <a:latin typeface="Calibri"/>
                    <a:cs typeface="Calibri"/>
                  </a:rPr>
                  <a:t>d</a:t>
                </a:r>
                <a:r>
                  <a:rPr sz="2800" spc="-10" dirty="0">
                    <a:latin typeface="Calibri"/>
                    <a:cs typeface="Calibri"/>
                  </a:rPr>
                  <a:t>ip</a:t>
                </a:r>
                <a:r>
                  <a:rPr sz="2800" spc="-15" dirty="0">
                    <a:latin typeface="Calibri"/>
                    <a:cs typeface="Calibri"/>
                  </a:rPr>
                  <a:t>s</a:t>
                </a:r>
                <a:r>
                  <a:rPr sz="2800" spc="-70" dirty="0">
                    <a:latin typeface="Times New Roman"/>
                    <a:cs typeface="Times New Roman"/>
                  </a:rPr>
                  <a:t> </a:t>
                </a:r>
                <a:r>
                  <a:rPr sz="2800" dirty="0">
                    <a:latin typeface="Calibri"/>
                    <a:cs typeface="Calibri"/>
                  </a:rPr>
                  <a:t>(</a:t>
                </a:r>
                <a:r>
                  <a:rPr sz="2800" spc="-10" dirty="0">
                    <a:latin typeface="Calibri"/>
                    <a:cs typeface="Calibri"/>
                  </a:rPr>
                  <a:t>“</a:t>
                </a:r>
                <a:r>
                  <a:rPr sz="2800" spc="-20" dirty="0">
                    <a:latin typeface="Calibri"/>
                    <a:cs typeface="Calibri"/>
                  </a:rPr>
                  <a:t>dar</a:t>
                </a:r>
                <a:r>
                  <a:rPr sz="2800" spc="-15" dirty="0">
                    <a:latin typeface="Calibri"/>
                    <a:cs typeface="Calibri"/>
                  </a:rPr>
                  <a:t>k</a:t>
                </a:r>
                <a:r>
                  <a:rPr sz="2800" spc="-65" dirty="0">
                    <a:latin typeface="Times New Roman"/>
                    <a:cs typeface="Times New Roman"/>
                  </a:rPr>
                  <a:t> </a:t>
                </a:r>
                <a:r>
                  <a:rPr sz="2800" dirty="0">
                    <a:latin typeface="Calibri"/>
                    <a:cs typeface="Calibri"/>
                  </a:rPr>
                  <a:t>l</a:t>
                </a:r>
                <a:r>
                  <a:rPr sz="2800" spc="5" dirty="0">
                    <a:latin typeface="Calibri"/>
                    <a:cs typeface="Calibri"/>
                  </a:rPr>
                  <a:t>i</a:t>
                </a:r>
                <a:r>
                  <a:rPr sz="2800" spc="-20" dirty="0">
                    <a:latin typeface="Calibri"/>
                    <a:cs typeface="Calibri"/>
                  </a:rPr>
                  <a:t>ne</a:t>
                </a:r>
                <a:r>
                  <a:rPr sz="2800" spc="-15" dirty="0">
                    <a:latin typeface="Calibri"/>
                    <a:cs typeface="Calibri"/>
                  </a:rPr>
                  <a:t>s</a:t>
                </a:r>
                <a:r>
                  <a:rPr sz="2800" spc="-10" dirty="0">
                    <a:latin typeface="Calibri"/>
                    <a:cs typeface="Calibri"/>
                  </a:rPr>
                  <a:t>”)</a:t>
                </a:r>
                <a:r>
                  <a:rPr sz="2800" spc="-65" dirty="0">
                    <a:latin typeface="Times New Roman"/>
                    <a:cs typeface="Times New Roman"/>
                  </a:rPr>
                  <a:t> </a:t>
                </a:r>
                <a:r>
                  <a:rPr sz="2800" dirty="0">
                    <a:latin typeface="Calibri"/>
                    <a:cs typeface="Calibri"/>
                  </a:rPr>
                  <a:t>i</a:t>
                </a:r>
                <a:r>
                  <a:rPr sz="2800" spc="-15" dirty="0">
                    <a:latin typeface="Calibri"/>
                    <a:cs typeface="Calibri"/>
                  </a:rPr>
                  <a:t>n</a:t>
                </a:r>
                <a:r>
                  <a:rPr sz="2800" spc="-70" dirty="0">
                    <a:latin typeface="Times New Roman"/>
                    <a:cs typeface="Times New Roman"/>
                  </a:rPr>
                  <a:t> </a:t>
                </a:r>
                <a:r>
                  <a:rPr sz="2800" spc="-15" dirty="0">
                    <a:latin typeface="Calibri"/>
                    <a:cs typeface="Calibri"/>
                  </a:rPr>
                  <a:t>transmitt</a:t>
                </a:r>
                <a:r>
                  <a:rPr sz="2800" spc="-5" dirty="0">
                    <a:latin typeface="Calibri"/>
                    <a:cs typeface="Calibri"/>
                  </a:rPr>
                  <a:t>e</a:t>
                </a:r>
                <a:r>
                  <a:rPr sz="2800" spc="-15" dirty="0">
                    <a:latin typeface="Calibri"/>
                    <a:cs typeface="Calibri"/>
                  </a:rPr>
                  <a:t>d</a:t>
                </a:r>
                <a:r>
                  <a:rPr sz="2800" spc="-70" dirty="0">
                    <a:latin typeface="Times New Roman"/>
                    <a:cs typeface="Times New Roman"/>
                  </a:rPr>
                  <a:t> </a:t>
                </a:r>
                <a:r>
                  <a:rPr sz="2800" spc="-10" dirty="0">
                    <a:latin typeface="Calibri"/>
                    <a:cs typeface="Calibri"/>
                  </a:rPr>
                  <a:t>s</a:t>
                </a:r>
                <a:r>
                  <a:rPr sz="2800" spc="-20" dirty="0">
                    <a:latin typeface="Calibri"/>
                    <a:cs typeface="Calibri"/>
                  </a:rPr>
                  <a:t>pectru</a:t>
                </a:r>
                <a:r>
                  <a:rPr sz="2800" spc="-25" dirty="0">
                    <a:latin typeface="Calibri"/>
                    <a:cs typeface="Calibri"/>
                  </a:rPr>
                  <a:t>m</a:t>
                </a:r>
                <a:r>
                  <a:rPr sz="2800" spc="-25" dirty="0">
                    <a:latin typeface="Times New Roman"/>
                    <a:cs typeface="Times New Roman"/>
                  </a:rPr>
                  <a:t> </a:t>
                </a:r>
                <a:r>
                  <a:rPr sz="2800" spc="60" dirty="0">
                    <a:latin typeface="Cambria Math"/>
                    <a:cs typeface="Cambria Math"/>
                  </a:rPr>
                  <a:t>𝐼</a:t>
                </a:r>
                <a:r>
                  <a:rPr sz="4200" spc="-22" baseline="2976" dirty="0">
                    <a:latin typeface="Cambria Math"/>
                    <a:cs typeface="Cambria Math"/>
                  </a:rPr>
                  <a:t>(</a:t>
                </a:r>
                <a:r>
                  <a:rPr sz="2800" spc="50" dirty="0">
                    <a:latin typeface="Cambria Math"/>
                    <a:cs typeface="Cambria Math"/>
                  </a:rPr>
                  <a:t>𝜈</a:t>
                </a:r>
                <a:r>
                  <a:rPr sz="4200" spc="-22" baseline="2976" dirty="0">
                    <a:latin typeface="Cambria Math"/>
                    <a:cs typeface="Cambria Math"/>
                  </a:rPr>
                  <a:t>)</a:t>
                </a:r>
                <a:r>
                  <a:rPr sz="4200" spc="232" baseline="2976" dirty="0">
                    <a:latin typeface="Cambria Math"/>
                    <a:cs typeface="Cambria Math"/>
                  </a:rPr>
                  <a:t> </a:t>
                </a:r>
                <a:r>
                  <a:rPr sz="2800" spc="-25" dirty="0">
                    <a:latin typeface="Cambria Math"/>
                    <a:cs typeface="Cambria Math"/>
                  </a:rPr>
                  <a:t>&lt;</a:t>
                </a:r>
                <a:r>
                  <a:rPr sz="2800" spc="155" dirty="0">
                    <a:latin typeface="Cambria Math"/>
                    <a:cs typeface="Cambria Math"/>
                  </a:rPr>
                  <a:t> </a:t>
                </a:r>
                <a:r>
                  <a:rPr sz="2800" spc="-204" dirty="0">
                    <a:latin typeface="Cambria Math"/>
                    <a:cs typeface="Cambria Math"/>
                  </a:rPr>
                  <a:t>𝐼</a:t>
                </a:r>
                <a:r>
                  <a:rPr sz="3000" spc="232" baseline="-16666" dirty="0">
                    <a:latin typeface="Cambria Math"/>
                    <a:cs typeface="Cambria Math"/>
                  </a:rPr>
                  <a:t>0</a:t>
                </a:r>
                <a:r>
                  <a:rPr sz="4200" spc="-22" baseline="2976" dirty="0">
                    <a:latin typeface="Cambria Math"/>
                    <a:cs typeface="Cambria Math"/>
                  </a:rPr>
                  <a:t>(</a:t>
                </a:r>
                <a:r>
                  <a:rPr sz="2800" spc="50" dirty="0">
                    <a:latin typeface="Cambria Math"/>
                    <a:cs typeface="Cambria Math"/>
                  </a:rPr>
                  <a:t>𝜈</a:t>
                </a:r>
                <a:r>
                  <a:rPr sz="4200" spc="-22" baseline="2976" dirty="0">
                    <a:latin typeface="Cambria Math"/>
                    <a:cs typeface="Cambria Math"/>
                  </a:rPr>
                  <a:t>)</a:t>
                </a:r>
                <a:r>
                  <a:rPr sz="2800" dirty="0">
                    <a:latin typeface="Calibri"/>
                    <a:cs typeface="Calibri"/>
                  </a:rPr>
                  <a:t>.</a:t>
                </a:r>
              </a:p>
              <a:p>
                <a:pPr marL="241300" indent="-228600">
                  <a:lnSpc>
                    <a:spcPct val="100000"/>
                  </a:lnSpc>
                  <a:spcBef>
                    <a:spcPts val="1970"/>
                  </a:spcBef>
                  <a:buFont typeface="Symbol"/>
                  <a:buChar char=""/>
                  <a:tabLst>
                    <a:tab pos="241935" algn="l"/>
                  </a:tabLst>
                </a:pPr>
                <a:r>
                  <a:rPr sz="2800" spc="-15" dirty="0">
                    <a:latin typeface="Calibri"/>
                    <a:cs typeface="Calibri"/>
                  </a:rPr>
                  <a:t>Absorpt</a:t>
                </a:r>
                <a:r>
                  <a:rPr sz="2800" spc="-20" dirty="0">
                    <a:latin typeface="Calibri"/>
                    <a:cs typeface="Calibri"/>
                  </a:rPr>
                  <a:t>i</a:t>
                </a:r>
                <a:r>
                  <a:rPr sz="2800" dirty="0">
                    <a:latin typeface="Calibri"/>
                    <a:cs typeface="Calibri"/>
                  </a:rPr>
                  <a:t>o</a:t>
                </a:r>
                <a:r>
                  <a:rPr sz="2800" spc="-15" dirty="0">
                    <a:latin typeface="Calibri"/>
                    <a:cs typeface="Calibri"/>
                  </a:rPr>
                  <a:t>n</a:t>
                </a:r>
                <a:r>
                  <a:rPr sz="2800" spc="-70" dirty="0">
                    <a:latin typeface="Times New Roman"/>
                    <a:cs typeface="Times New Roman"/>
                  </a:rPr>
                  <a:t> </a:t>
                </a:r>
                <a:r>
                  <a:rPr sz="2800" spc="-20" dirty="0">
                    <a:latin typeface="Calibri"/>
                    <a:cs typeface="Calibri"/>
                  </a:rPr>
                  <a:t>spec</a:t>
                </a:r>
                <a:r>
                  <a:rPr sz="2800" dirty="0">
                    <a:latin typeface="Calibri"/>
                    <a:cs typeface="Calibri"/>
                  </a:rPr>
                  <a:t>t</a:t>
                </a:r>
                <a:r>
                  <a:rPr sz="2800" spc="-20" dirty="0">
                    <a:latin typeface="Calibri"/>
                    <a:cs typeface="Calibri"/>
                  </a:rPr>
                  <a:t>rum</a:t>
                </a:r>
                <a:r>
                  <a:rPr sz="2800" spc="-75" dirty="0">
                    <a:latin typeface="Times New Roman"/>
                    <a:cs typeface="Times New Roman"/>
                  </a:rPr>
                  <a:t> </a:t>
                </a:r>
                <a:r>
                  <a:rPr sz="2800" spc="-20" dirty="0">
                    <a:latin typeface="Calibri"/>
                    <a:cs typeface="Calibri"/>
                  </a:rPr>
                  <a:t>def</a:t>
                </a:r>
                <a:r>
                  <a:rPr sz="2800" spc="-10" dirty="0">
                    <a:latin typeface="Calibri"/>
                    <a:cs typeface="Calibri"/>
                  </a:rPr>
                  <a:t>i</a:t>
                </a:r>
                <a:r>
                  <a:rPr sz="2800" spc="-20" dirty="0">
                    <a:latin typeface="Calibri"/>
                    <a:cs typeface="Calibri"/>
                  </a:rPr>
                  <a:t>n</a:t>
                </a:r>
                <a:r>
                  <a:rPr sz="2800" spc="-5" dirty="0">
                    <a:latin typeface="Calibri"/>
                    <a:cs typeface="Calibri"/>
                  </a:rPr>
                  <a:t>e</a:t>
                </a:r>
                <a:r>
                  <a:rPr sz="2800" spc="-15" dirty="0">
                    <a:latin typeface="Calibri"/>
                    <a:cs typeface="Calibri"/>
                  </a:rPr>
                  <a:t>d</a:t>
                </a:r>
                <a:r>
                  <a:rPr sz="2800" spc="-65" dirty="0">
                    <a:latin typeface="Times New Roman"/>
                    <a:cs typeface="Times New Roman"/>
                  </a:rPr>
                  <a:t> </a:t>
                </a:r>
                <a:r>
                  <a:rPr sz="2800" spc="-15" dirty="0">
                    <a:latin typeface="Calibri"/>
                    <a:cs typeface="Calibri"/>
                  </a:rPr>
                  <a:t>as</a:t>
                </a:r>
                <a:endParaRPr sz="2800" dirty="0">
                  <a:latin typeface="Calibri"/>
                  <a:cs typeface="Calibri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9C587E-4B5A-08FA-F7B3-82EA6A479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3006" y="4220992"/>
              <a:ext cx="7718104" cy="25921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3933" y="954005"/>
            <a:ext cx="123742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44" baseline="-2976" dirty="0">
                <a:latin typeface="Cambria Math"/>
                <a:cs typeface="Cambria Math"/>
              </a:rPr>
              <a:t>𝛼</a:t>
            </a:r>
            <a:r>
              <a:rPr sz="3000" spc="300" baseline="-19444" dirty="0">
                <a:latin typeface="Cambria Math"/>
                <a:cs typeface="Cambria Math"/>
              </a:rPr>
              <a:t>𝑖</a:t>
            </a:r>
            <a:r>
              <a:rPr sz="3000" spc="562" baseline="-19444" dirty="0">
                <a:latin typeface="Cambria Math"/>
                <a:cs typeface="Cambria Math"/>
              </a:rPr>
              <a:t>𝑘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67" baseline="-2976" dirty="0">
                <a:latin typeface="Cambria Math"/>
                <a:cs typeface="Cambria Math"/>
              </a:rPr>
              <a:t>𝜈</a:t>
            </a:r>
            <a:r>
              <a:rPr lang="en-US" sz="4200" spc="67" baseline="-2976" dirty="0">
                <a:latin typeface="Cambria Math"/>
                <a:cs typeface="Cambria Math"/>
              </a:rPr>
              <a:t>)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3107" y="1213934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6215" y="927422"/>
            <a:ext cx="184531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247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6662" y="1453202"/>
            <a:ext cx="4152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𝛥𝑧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8915" y="1401561"/>
            <a:ext cx="1818639" cy="0"/>
          </a:xfrm>
          <a:custGeom>
            <a:avLst/>
            <a:gdLst/>
            <a:ahLst/>
            <a:cxnLst/>
            <a:rect l="l" t="t" r="r" b="b"/>
            <a:pathLst>
              <a:path w="1818640">
                <a:moveTo>
                  <a:pt x="0" y="0"/>
                </a:moveTo>
                <a:lnTo>
                  <a:pt x="181839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1187" y="2010198"/>
            <a:ext cx="11747500" cy="1049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00"/>
              </a:lnSpc>
              <a:buFont typeface="Symbol"/>
              <a:buChar char=""/>
              <a:tabLst>
                <a:tab pos="470534" algn="l"/>
                <a:tab pos="4521200" algn="l"/>
                <a:tab pos="10107295" algn="l"/>
              </a:tabLst>
            </a:pPr>
            <a:r>
              <a:rPr sz="2800" spc="-15" dirty="0">
                <a:latin typeface="Calibri"/>
                <a:cs typeface="Calibri"/>
              </a:rPr>
              <a:t>Absorpt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scret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libri"/>
                <a:cs typeface="Calibri"/>
              </a:rPr>
              <a:t>↔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85" dirty="0">
                <a:latin typeface="Calibri"/>
                <a:cs typeface="Calibri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k	</a:t>
            </a:r>
            <a:r>
              <a:rPr sz="2800" spc="-20" dirty="0">
                <a:latin typeface="Calibri"/>
                <a:cs typeface="Calibri"/>
              </a:rPr>
              <a:t>boun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lang="en-US" sz="2800" spc="-10" dirty="0">
                <a:latin typeface="Calibri"/>
                <a:cs typeface="Calibri"/>
              </a:rPr>
              <a:t> state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endParaRPr lang="en-US" sz="2800" spc="275" dirty="0">
              <a:latin typeface="Times New Roman"/>
              <a:cs typeface="Times New Roman"/>
            </a:endParaRPr>
          </a:p>
          <a:p>
            <a:pPr marL="469900" marR="5080" indent="-228600">
              <a:lnSpc>
                <a:spcPct val="126800"/>
              </a:lnSpc>
              <a:buFont typeface="Symbol"/>
              <a:buChar char=""/>
              <a:tabLst>
                <a:tab pos="470534" algn="l"/>
                <a:tab pos="4521200" algn="l"/>
                <a:tab pos="10107295" algn="l"/>
              </a:tabLst>
            </a:pPr>
            <a:r>
              <a:rPr lang="en-US" sz="2800" spc="275" dirty="0">
                <a:latin typeface="Times New Roman"/>
                <a:cs typeface="Times New Roman"/>
              </a:rPr>
              <a:t> </a:t>
            </a:r>
            <a:r>
              <a:rPr lang="en-US" sz="2800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bs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orpti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2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nuu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800" spc="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↔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85" dirty="0">
                <a:solidFill>
                  <a:srgbClr val="FF0000"/>
                </a:solidFill>
                <a:latin typeface="Cambria Math"/>
                <a:cs typeface="Cambria Math"/>
              </a:rPr>
              <a:t>𝐸</a:t>
            </a:r>
            <a:r>
              <a:rPr sz="3000" baseline="-16666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lang="en-US" sz="3000" baseline="-1666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 err="1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800" spc="-5" dirty="0" err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 err="1">
                <a:solidFill>
                  <a:srgbClr val="FF0000"/>
                </a:solidFill>
                <a:latin typeface="Calibri"/>
                <a:cs typeface="Calibri"/>
              </a:rPr>
              <a:t>sat</a:t>
            </a:r>
            <a:r>
              <a:rPr sz="2800" spc="-10" dirty="0" err="1">
                <a:solidFill>
                  <a:srgbClr val="FF0000"/>
                </a:solidFill>
                <a:latin typeface="Calibri"/>
                <a:cs typeface="Calibri"/>
              </a:rPr>
              <a:t>io</a:t>
            </a:r>
            <a:r>
              <a:rPr sz="2800" spc="-20" dirty="0" err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/d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ssoc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ont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uum</a:t>
            </a:r>
            <a:r>
              <a:rPr lang="en-US"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Calibri"/>
              </a:rPr>
              <a:t>i</a:t>
            </a:r>
            <a:r>
              <a:rPr lang="en-US" sz="2800" spc="-15" dirty="0">
                <a:solidFill>
                  <a:srgbClr val="FF0000"/>
                </a:solidFill>
                <a:cs typeface="Calibri"/>
              </a:rPr>
              <a:t>n</a:t>
            </a:r>
            <a:r>
              <a:rPr lang="en-US" sz="2800" spc="-20" dirty="0">
                <a:solidFill>
                  <a:srgbClr val="FF0000"/>
                </a:solidFill>
                <a:latin typeface="Calibri"/>
                <a:cs typeface="Calibri"/>
              </a:rPr>
              <a:t> state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pic>
        <p:nvPicPr>
          <p:cNvPr id="2052" name="Picture 4" descr="Spectral Classification - Hertzsprung-Russell Diagram - NAAP">
            <a:extLst>
              <a:ext uri="{FF2B5EF4-FFF2-40B4-BE49-F238E27FC236}">
                <a16:creationId xmlns:a16="http://schemas.microsoft.com/office/drawing/2014/main" id="{13944AA8-6103-22CB-0F1D-91ADB1B4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54924"/>
            <a:ext cx="3200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B3E1C7-1A94-503B-8ECD-463BD7AA3A63}"/>
              </a:ext>
            </a:extLst>
          </p:cNvPr>
          <p:cNvSpPr txBox="1"/>
          <p:nvPr/>
        </p:nvSpPr>
        <p:spPr>
          <a:xfrm flipH="1">
            <a:off x="294084" y="3886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Continuous Balack Body Spectrum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EC84F1-8F66-5D50-1C20-F1E077D9437E}"/>
              </a:ext>
            </a:extLst>
          </p:cNvPr>
          <p:cNvGrpSpPr/>
          <p:nvPr/>
        </p:nvGrpSpPr>
        <p:grpSpPr>
          <a:xfrm>
            <a:off x="4953000" y="3348792"/>
            <a:ext cx="7150349" cy="2916872"/>
            <a:chOff x="4953000" y="3348792"/>
            <a:chExt cx="7150349" cy="2916872"/>
          </a:xfrm>
        </p:grpSpPr>
        <p:pic>
          <p:nvPicPr>
            <p:cNvPr id="2050" name="Picture 2" descr="Continuous Spectrum vs. Line Spectrum ...">
              <a:extLst>
                <a:ext uri="{FF2B5EF4-FFF2-40B4-BE49-F238E27FC236}">
                  <a16:creationId xmlns:a16="http://schemas.microsoft.com/office/drawing/2014/main" id="{FB8205ED-612A-D798-54CF-45F122AC3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6477" y="3348792"/>
              <a:ext cx="2916872" cy="291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Why are Characteristic Lines Produced in X Ray Spectra?">
              <a:extLst>
                <a:ext uri="{FF2B5EF4-FFF2-40B4-BE49-F238E27FC236}">
                  <a16:creationId xmlns:a16="http://schemas.microsoft.com/office/drawing/2014/main" id="{A2BDE7AA-303A-F538-FB7A-BAEFA57BF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668417"/>
              <a:ext cx="4111803" cy="2313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592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7: </a:t>
            </a:r>
            <a:r>
              <a:rPr spc="-25" dirty="0"/>
              <a:t>I</a:t>
            </a:r>
            <a:r>
              <a:rPr spc="-15" dirty="0"/>
              <a:t>llu</a:t>
            </a:r>
            <a:r>
              <a:rPr spc="-10" dirty="0"/>
              <a:t>s</a:t>
            </a:r>
            <a:r>
              <a:rPr spc="-15" dirty="0"/>
              <a:t>trative</a:t>
            </a:r>
            <a:r>
              <a:rPr spc="-25" dirty="0"/>
              <a:t> C</a:t>
            </a:r>
            <a:r>
              <a:rPr spc="-10" dirty="0"/>
              <a:t>a</a:t>
            </a:r>
            <a:r>
              <a:rPr spc="-15" dirty="0"/>
              <a:t>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749748"/>
            <a:ext cx="10384790" cy="4173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099"/>
              </a:lnSpc>
              <a:buFont typeface="Calibri"/>
              <a:buAutoNum type="arabicPeriod"/>
              <a:tabLst>
                <a:tab pos="530860" algn="l"/>
                <a:tab pos="1806575" algn="l"/>
                <a:tab pos="3525520" algn="l"/>
                <a:tab pos="4725670" algn="l"/>
                <a:tab pos="6543040" algn="l"/>
                <a:tab pos="7677150" algn="l"/>
                <a:tab pos="9037320" algn="l"/>
              </a:tabLst>
            </a:pPr>
            <a:r>
              <a:rPr sz="2800" spc="-20" dirty="0">
                <a:latin typeface="Calibri"/>
                <a:cs typeface="Calibri"/>
              </a:rPr>
              <a:t>Atom</a:t>
            </a:r>
            <a:r>
              <a:rPr sz="2800" spc="-15" dirty="0">
                <a:latin typeface="Calibri"/>
                <a:cs typeface="Calibri"/>
              </a:rPr>
              <a:t>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hydrog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Lym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cont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above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3</a:t>
            </a:r>
            <a:r>
              <a:rPr sz="2800" spc="-15" dirty="0">
                <a:latin typeface="Cambria Math"/>
                <a:cs typeface="Cambria Math"/>
              </a:rPr>
              <a:t>.6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eV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produces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cont</a:t>
            </a:r>
            <a:r>
              <a:rPr sz="2800" spc="-20" dirty="0">
                <a:latin typeface="Calibri"/>
                <a:cs typeface="Calibri"/>
              </a:rPr>
              <a:t>inu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ltravi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 dirty="0">
              <a:latin typeface="Calibri"/>
              <a:cs typeface="Calibri"/>
            </a:endParaRPr>
          </a:p>
          <a:p>
            <a:pPr marL="12700" marR="10160">
              <a:lnSpc>
                <a:spcPct val="127200"/>
              </a:lnSpc>
              <a:spcBef>
                <a:spcPts val="894"/>
              </a:spcBef>
              <a:buFont typeface="Calibri"/>
              <a:buAutoNum type="arabicPeriod"/>
              <a:tabLst>
                <a:tab pos="396875" algn="l"/>
              </a:tabLst>
            </a:pP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narrow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rovi</a:t>
            </a:r>
            <a:r>
              <a:rPr sz="2800" spc="-20" dirty="0">
                <a:latin typeface="Calibri"/>
                <a:cs typeface="Calibri"/>
              </a:rPr>
              <a:t>bron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room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temperat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ow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many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405130" indent="-392430">
              <a:lnSpc>
                <a:spcPct val="100000"/>
              </a:lnSpc>
              <a:spcBef>
                <a:spcPts val="1810"/>
              </a:spcBef>
              <a:buFont typeface="Calibri"/>
              <a:buAutoNum type="arabicPeriod"/>
              <a:tabLst>
                <a:tab pos="405765" algn="l"/>
              </a:tabLst>
            </a:pP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’s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phe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+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10" dirty="0">
                <a:latin typeface="Calibri"/>
                <a:cs typeface="Calibri"/>
              </a:rPr>
              <a:t>oler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outer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yers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unhof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lines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scuss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next).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9FB1B-901B-BFFA-CA22-4C77C044E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2400"/>
            <a:ext cx="7086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09600" y="415284"/>
            <a:ext cx="12192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897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dirty="0"/>
              <a:t> </a:t>
            </a:r>
            <a:r>
              <a:rPr spc="-20" dirty="0">
                <a:latin typeface="Calibri"/>
                <a:cs typeface="Calibri"/>
              </a:rPr>
              <a:t>8: Example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F</a:t>
            </a:r>
            <a:r>
              <a:rPr spc="-5" dirty="0">
                <a:latin typeface="Calibri"/>
                <a:cs typeface="Calibri"/>
              </a:rPr>
              <a:t>r</a:t>
            </a:r>
            <a:r>
              <a:rPr spc="-20" dirty="0">
                <a:latin typeface="Calibri"/>
                <a:cs typeface="Calibri"/>
              </a:rPr>
              <a:t>aunh</a:t>
            </a:r>
            <a:r>
              <a:rPr spc="-35" dirty="0">
                <a:latin typeface="Calibri"/>
                <a:cs typeface="Calibri"/>
              </a:rPr>
              <a:t>o</a:t>
            </a:r>
            <a:r>
              <a:rPr spc="-15" dirty="0">
                <a:latin typeface="Calibri"/>
                <a:cs typeface="Calibri"/>
              </a:rPr>
              <a:t>f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r</a:t>
            </a:r>
            <a:r>
              <a:rPr lang="en-US" spc="-15" dirty="0">
                <a:latin typeface="Calibri"/>
                <a:cs typeface="Calibri"/>
              </a:rPr>
              <a:t> (German scientist)</a:t>
            </a:r>
            <a:r>
              <a:rPr spc="-15" dirty="0">
                <a:latin typeface="Calibri"/>
                <a:cs typeface="Calibri"/>
              </a:rPr>
              <a:t> Lines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41734"/>
            <a:ext cx="101854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15" dirty="0">
                <a:latin typeface="Calibri"/>
                <a:cs typeface="Calibri"/>
              </a:rPr>
              <a:t>n’s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6720" y="1769560"/>
            <a:ext cx="891159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48105" algn="l"/>
                <a:tab pos="2403475" algn="l"/>
                <a:tab pos="3559810" algn="l"/>
                <a:tab pos="4857750" algn="l"/>
                <a:tab pos="6696709" algn="l"/>
                <a:tab pos="8317865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eri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em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near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perfec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lac</a:t>
            </a:r>
            <a:r>
              <a:rPr sz="2800" spc="15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-bod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spectr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296" y="2299404"/>
            <a:ext cx="10756903" cy="1549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580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K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15" dirty="0">
                <a:cs typeface="Calibri"/>
              </a:rPr>
              <a:t>(originally appeared as dark features absorption lines in solar spectrum due to presence of many elements)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Outer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seous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atm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sphere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ntains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ms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(Na,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Fe,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…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0625" y="3893427"/>
            <a:ext cx="8242300" cy="209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301750" algn="l"/>
                <a:tab pos="2399665" algn="l"/>
                <a:tab pos="3592195" algn="l"/>
                <a:tab pos="4868545" algn="l"/>
              </a:tabLst>
            </a:pPr>
            <a:r>
              <a:rPr sz="2800" spc="-20" dirty="0">
                <a:latin typeface="Calibri"/>
                <a:cs typeface="Calibri"/>
              </a:rPr>
              <a:t>Thos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ms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abs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rb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endParaRPr sz="3000" baseline="-16666" dirty="0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910"/>
              </a:spcBef>
            </a:pPr>
            <a:r>
              <a:rPr sz="2800" spc="-15" dirty="0">
                <a:latin typeface="Calibri"/>
                <a:cs typeface="Calibri"/>
              </a:rPr>
              <a:t>cont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um.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Famou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D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𝐷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sod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ub</a:t>
            </a:r>
            <a:r>
              <a:rPr sz="2800" spc="-10" dirty="0">
                <a:latin typeface="Calibri"/>
                <a:cs typeface="Calibri"/>
              </a:rPr>
              <a:t>let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58</a:t>
            </a:r>
            <a:r>
              <a:rPr sz="2800" spc="-10" dirty="0">
                <a:latin typeface="Cambria Math"/>
                <a:cs typeface="Cambria Math"/>
              </a:rPr>
              <a:t>9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nm</a:t>
            </a:r>
            <a:r>
              <a:rPr lang="en-US" sz="2800" spc="-25" dirty="0">
                <a:latin typeface="Cambria Math"/>
                <a:cs typeface="Cambria Math"/>
              </a:rPr>
              <a:t> is due sodium presence in the sun atmosphere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293" y="918844"/>
            <a:ext cx="11501755" cy="3783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6105" marR="551180">
              <a:lnSpc>
                <a:spcPct val="127099"/>
              </a:lnSpc>
              <a:tabLst>
                <a:tab pos="1944370" algn="l"/>
                <a:tab pos="3803650" algn="l"/>
                <a:tab pos="4784725" algn="l"/>
                <a:tab pos="6409690" algn="l"/>
                <a:tab pos="7305040" algn="l"/>
                <a:tab pos="8409305" algn="l"/>
                <a:tab pos="10276205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spectru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major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Fra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nhofe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annotat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their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</a:t>
            </a:r>
            <a:r>
              <a:rPr sz="2800" spc="-15" dirty="0">
                <a:latin typeface="Calibri"/>
                <a:cs typeface="Calibri"/>
              </a:rPr>
              <a:t>ies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ated.]</a:t>
            </a:r>
            <a:endParaRPr sz="2800">
              <a:latin typeface="Calibri"/>
              <a:cs typeface="Calibri"/>
            </a:endParaRPr>
          </a:p>
          <a:p>
            <a:pPr marL="586105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8293" y="918844"/>
            <a:ext cx="11501746" cy="3783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549" y="887105"/>
            <a:ext cx="11565890" cy="3846829"/>
          </a:xfrm>
          <a:custGeom>
            <a:avLst/>
            <a:gdLst/>
            <a:ahLst/>
            <a:cxnLst/>
            <a:rect l="l" t="t" r="r" b="b"/>
            <a:pathLst>
              <a:path w="11565890" h="3846829">
                <a:moveTo>
                  <a:pt x="0" y="3846819"/>
                </a:moveTo>
                <a:lnTo>
                  <a:pt x="11565269" y="3846819"/>
                </a:lnTo>
                <a:lnTo>
                  <a:pt x="11565269" y="0"/>
                </a:lnTo>
                <a:lnTo>
                  <a:pt x="0" y="0"/>
                </a:lnTo>
                <a:lnTo>
                  <a:pt x="0" y="384681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923320" y="6451764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9: </a:t>
            </a:r>
            <a:r>
              <a:rPr spc="-40" dirty="0"/>
              <a:t>N</a:t>
            </a:r>
            <a:r>
              <a:rPr spc="-25" dirty="0"/>
              <a:t>e</a:t>
            </a:r>
            <a:r>
              <a:rPr spc="-10" dirty="0"/>
              <a:t>e</a:t>
            </a:r>
            <a:r>
              <a:rPr spc="-15" dirty="0"/>
              <a:t>d </a:t>
            </a:r>
            <a:r>
              <a:rPr spc="-20" dirty="0"/>
              <a:t>for</a:t>
            </a:r>
            <a:r>
              <a:rPr spc="-5" dirty="0"/>
              <a:t> </a:t>
            </a:r>
            <a:r>
              <a:rPr spc="-15" dirty="0"/>
              <a:t>a </a:t>
            </a:r>
            <a:r>
              <a:rPr spc="-20" dirty="0"/>
              <a:t>Quantitati</a:t>
            </a:r>
            <a:r>
              <a:rPr spc="-5" dirty="0"/>
              <a:t>v</a:t>
            </a:r>
            <a:r>
              <a:rPr spc="-20" dirty="0"/>
              <a:t>e</a:t>
            </a:r>
            <a:r>
              <a:rPr spc="-15" dirty="0"/>
              <a:t> </a:t>
            </a:r>
            <a:r>
              <a:rPr spc="-30" dirty="0"/>
              <a:t>M</a:t>
            </a:r>
            <a:r>
              <a:rPr spc="-15" dirty="0"/>
              <a:t>e</a:t>
            </a:r>
            <a:r>
              <a:rPr spc="-20" dirty="0"/>
              <a:t>asure</a:t>
            </a:r>
            <a:r>
              <a:rPr spc="-5" dirty="0"/>
              <a:t> </a:t>
            </a:r>
            <a:r>
              <a:rPr spc="-15" dirty="0"/>
              <a:t>of</a:t>
            </a:r>
            <a:r>
              <a:rPr spc="5" dirty="0"/>
              <a:t> </a:t>
            </a:r>
            <a:r>
              <a:rPr spc="-20" dirty="0">
                <a:latin typeface="Calibri"/>
                <a:cs typeface="Calibri"/>
              </a:rPr>
              <a:t>“</a:t>
            </a:r>
            <a:r>
              <a:rPr spc="-20" dirty="0"/>
              <a:t>Abso</a:t>
            </a:r>
            <a:r>
              <a:rPr spc="-10" dirty="0"/>
              <a:t>r</a:t>
            </a:r>
            <a:r>
              <a:rPr spc="-15" dirty="0"/>
              <a:t>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6783" y="1661409"/>
            <a:ext cx="17557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Stre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ngth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”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2401626"/>
            <a:ext cx="18421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Qua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tative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466" y="2426712"/>
            <a:ext cx="79863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87730" algn="l"/>
                <a:tab pos="2091689" algn="l"/>
                <a:tab pos="4048760" algn="l"/>
                <a:tab pos="4816475" algn="l"/>
                <a:tab pos="6705600" algn="l"/>
              </a:tabLst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dept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suff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mpari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fferent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51" y="2967732"/>
            <a:ext cx="53625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press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res,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tur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00" y="3619565"/>
            <a:ext cx="216662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Fundam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85454" y="3644651"/>
            <a:ext cx="7797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47545" algn="l"/>
                <a:tab pos="3370579" algn="l"/>
                <a:tab pos="5262880" algn="l"/>
                <a:tab pos="7045325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microscopic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quant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ntrod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abso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pt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cross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297" y="4160471"/>
            <a:ext cx="9722485" cy="112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sect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io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29" dirty="0">
                <a:solidFill>
                  <a:srgbClr val="FF0000"/>
                </a:solidFill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solidFill>
                  <a:srgbClr val="FF0000"/>
                </a:solidFill>
                <a:latin typeface="Cambria Math"/>
                <a:cs typeface="Cambria Math"/>
              </a:rPr>
              <a:t>𝑖𝑘</a:t>
            </a:r>
            <a:r>
              <a:rPr sz="3000" spc="-397" baseline="-16666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4200" spc="-22" baseline="2976" dirty="0">
                <a:solidFill>
                  <a:srgbClr val="FF0000"/>
                </a:solidFill>
                <a:latin typeface="Cambria Math"/>
                <a:cs typeface="Cambria Math"/>
              </a:rPr>
              <a:t>(</a:t>
            </a:r>
            <a:r>
              <a:rPr sz="2800" spc="25" dirty="0">
                <a:solidFill>
                  <a:srgbClr val="FF0000"/>
                </a:solidFill>
                <a:latin typeface="Cambria Math"/>
                <a:cs typeface="Cambria Math"/>
              </a:rPr>
              <a:t>𝜔</a:t>
            </a:r>
            <a:r>
              <a:rPr sz="4200" spc="-37" baseline="2976" dirty="0">
                <a:solidFill>
                  <a:srgbClr val="FF0000"/>
                </a:solidFill>
                <a:latin typeface="Cambria Math"/>
                <a:cs typeface="Cambria Math"/>
              </a:rPr>
              <a:t>)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Macros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op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ic</a:t>
            </a:r>
            <a:r>
              <a:rPr sz="28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meas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rable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qu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nt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ty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latin typeface="Cambria Math"/>
                <a:cs typeface="Cambria Math"/>
              </a:rPr>
              <a:t>𝑘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71A1E5-5B9B-A545-4B37-2F7B370E2FBC}"/>
              </a:ext>
            </a:extLst>
          </p:cNvPr>
          <p:cNvSpPr txBox="1"/>
          <p:nvPr/>
        </p:nvSpPr>
        <p:spPr>
          <a:xfrm>
            <a:off x="685800" y="5326926"/>
            <a:ext cx="11366558" cy="1141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marR="5080" indent="-228600">
              <a:lnSpc>
                <a:spcPct val="126800"/>
              </a:lnSpc>
              <a:buFont typeface="Symbol"/>
              <a:buChar char=""/>
              <a:tabLst>
                <a:tab pos="470534" algn="l"/>
                <a:tab pos="1339850" algn="l"/>
                <a:tab pos="3214370" algn="l"/>
                <a:tab pos="3910329" algn="l"/>
                <a:tab pos="5873750" algn="l"/>
                <a:tab pos="6437630" algn="l"/>
                <a:tab pos="8162925" algn="l"/>
                <a:tab pos="9372600" algn="l"/>
                <a:tab pos="9827895" algn="l"/>
              </a:tabLst>
            </a:pPr>
            <a:r>
              <a:rPr lang="en-US" sz="2800" spc="-20" dirty="0">
                <a:latin typeface="Calibri"/>
                <a:cs typeface="Calibri"/>
              </a:rPr>
              <a:t>We L</a:t>
            </a:r>
            <a:r>
              <a:rPr lang="en-US" sz="2800" spc="-10" dirty="0">
                <a:latin typeface="Calibri"/>
                <a:cs typeface="Calibri"/>
              </a:rPr>
              <a:t>i</a:t>
            </a:r>
            <a:r>
              <a:rPr lang="en-US" sz="2800" spc="-20" dirty="0">
                <a:latin typeface="Calibri"/>
                <a:cs typeface="Calibri"/>
              </a:rPr>
              <a:t>nk</a:t>
            </a:r>
            <a:r>
              <a:rPr lang="en-US" sz="2800" spc="-15" dirty="0">
                <a:latin typeface="Calibri"/>
                <a:cs typeface="Calibri"/>
              </a:rPr>
              <a:t>s </a:t>
            </a:r>
            <a:r>
              <a:rPr lang="en-US" sz="2800" spc="-15" dirty="0">
                <a:solidFill>
                  <a:srgbClr val="00B050"/>
                </a:solidFill>
                <a:latin typeface="Calibri"/>
                <a:cs typeface="Calibri"/>
              </a:rPr>
              <a:t>micros</a:t>
            </a:r>
            <a:r>
              <a:rPr lang="en-US" sz="2800" spc="-10" dirty="0">
                <a:solidFill>
                  <a:srgbClr val="00B050"/>
                </a:solidFill>
                <a:latin typeface="Calibri"/>
                <a:cs typeface="Calibri"/>
              </a:rPr>
              <a:t>c</a:t>
            </a:r>
            <a:r>
              <a:rPr lang="en-US" sz="2800" spc="-20" dirty="0">
                <a:solidFill>
                  <a:srgbClr val="00B050"/>
                </a:solidFill>
                <a:latin typeface="Calibri"/>
                <a:cs typeface="Calibri"/>
              </a:rPr>
              <a:t>op</a:t>
            </a:r>
            <a:r>
              <a:rPr lang="en-US" sz="2800" spc="-10" dirty="0">
                <a:solidFill>
                  <a:srgbClr val="00B050"/>
                </a:solidFill>
                <a:latin typeface="Calibri"/>
                <a:cs typeface="Calibri"/>
              </a:rPr>
              <a:t>ic</a:t>
            </a:r>
            <a:r>
              <a:rPr lang="en-US" sz="2800" spc="-1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800" spc="-15" dirty="0">
                <a:solidFill>
                  <a:srgbClr val="00B050"/>
                </a:solidFill>
                <a:latin typeface="Calibri"/>
                <a:cs typeface="Calibri"/>
              </a:rPr>
              <a:t>and macros</a:t>
            </a:r>
            <a:r>
              <a:rPr lang="en-US" sz="2800" spc="-10" dirty="0">
                <a:solidFill>
                  <a:srgbClr val="00B050"/>
                </a:solidFill>
                <a:latin typeface="Calibri"/>
                <a:cs typeface="Calibri"/>
              </a:rPr>
              <a:t>c</a:t>
            </a:r>
            <a:r>
              <a:rPr lang="en-US" sz="2800" spc="-20" dirty="0">
                <a:solidFill>
                  <a:srgbClr val="00B050"/>
                </a:solidFill>
                <a:latin typeface="Calibri"/>
                <a:cs typeface="Calibri"/>
              </a:rPr>
              <a:t>op</a:t>
            </a:r>
            <a:r>
              <a:rPr lang="en-US" sz="2800" spc="-10" dirty="0">
                <a:solidFill>
                  <a:srgbClr val="00B050"/>
                </a:solidFill>
                <a:latin typeface="Calibri"/>
                <a:cs typeface="Calibri"/>
              </a:rPr>
              <a:t>ic</a:t>
            </a:r>
            <a:r>
              <a:rPr lang="en-US" sz="2800" dirty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lang="en-US" sz="2800" spc="-15" dirty="0">
                <a:solidFill>
                  <a:srgbClr val="00B050"/>
                </a:solidFill>
                <a:latin typeface="Calibri"/>
                <a:cs typeface="Calibri"/>
              </a:rPr>
              <a:t>via </a:t>
            </a:r>
            <a:r>
              <a:rPr lang="en-US" sz="2800" spc="-20" dirty="0">
                <a:solidFill>
                  <a:srgbClr val="00B050"/>
                </a:solidFill>
                <a:latin typeface="Calibri"/>
                <a:cs typeface="Calibri"/>
              </a:rPr>
              <a:t>popu</a:t>
            </a:r>
            <a:r>
              <a:rPr lang="en-US" sz="2800" spc="-10" dirty="0">
                <a:solidFill>
                  <a:srgbClr val="00B050"/>
                </a:solidFill>
                <a:latin typeface="Calibri"/>
                <a:cs typeface="Calibri"/>
              </a:rPr>
              <a:t>lati</a:t>
            </a:r>
            <a:r>
              <a:rPr lang="en-US" sz="2800" spc="-20" dirty="0">
                <a:solidFill>
                  <a:srgbClr val="00B050"/>
                </a:solidFill>
                <a:latin typeface="Calibri"/>
                <a:cs typeface="Calibri"/>
              </a:rPr>
              <a:t>o</a:t>
            </a:r>
            <a:r>
              <a:rPr lang="en-US" sz="2800" spc="-15" dirty="0">
                <a:solidFill>
                  <a:srgbClr val="00B050"/>
                </a:solidFill>
                <a:latin typeface="Calibri"/>
                <a:cs typeface="Calibri"/>
              </a:rPr>
              <a:t>n </a:t>
            </a:r>
            <a:r>
              <a:rPr lang="en-US" sz="2800" spc="-20" dirty="0">
                <a:solidFill>
                  <a:srgbClr val="00B050"/>
                </a:solidFill>
                <a:latin typeface="Calibri"/>
                <a:cs typeface="Calibri"/>
              </a:rPr>
              <a:t>dens</a:t>
            </a:r>
            <a:r>
              <a:rPr lang="en-US" sz="2800" spc="-10" dirty="0">
                <a:solidFill>
                  <a:srgbClr val="00B050"/>
                </a:solidFill>
                <a:latin typeface="Calibri"/>
                <a:cs typeface="Calibri"/>
              </a:rPr>
              <a:t>ity</a:t>
            </a:r>
            <a:r>
              <a:rPr lang="en-US" sz="2800" dirty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lang="en-US" sz="2800" spc="-254" dirty="0">
                <a:solidFill>
                  <a:srgbClr val="00B050"/>
                </a:solidFill>
                <a:latin typeface="Cambria Math"/>
                <a:cs typeface="Cambria Math"/>
              </a:rPr>
              <a:t>𝑁</a:t>
            </a:r>
            <a:r>
              <a:rPr lang="en-US" sz="2800" baseline="-16666" dirty="0">
                <a:solidFill>
                  <a:srgbClr val="00B050"/>
                </a:solidFill>
                <a:latin typeface="Calibri"/>
                <a:cs typeface="Calibri"/>
              </a:rPr>
              <a:t>i	</a:t>
            </a:r>
            <a:r>
              <a:rPr lang="en-US" sz="2800" spc="-15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lang="en-US" sz="2800" spc="-5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sz="2800" spc="-15" dirty="0">
                <a:solidFill>
                  <a:srgbClr val="00B050"/>
                </a:solidFill>
                <a:latin typeface="Calibri"/>
                <a:cs typeface="Calibri"/>
              </a:rPr>
              <a:t>d</a:t>
            </a:r>
            <a:r>
              <a:rPr lang="en-US" sz="2800" spc="-1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800" spc="-20" dirty="0">
                <a:solidFill>
                  <a:srgbClr val="00B050"/>
                </a:solidFill>
                <a:latin typeface="Calibri"/>
                <a:cs typeface="Calibri"/>
              </a:rPr>
              <a:t>pat</a:t>
            </a:r>
            <a:r>
              <a:rPr lang="en-US" sz="2800" spc="-15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sz="2800" spc="-6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l</a:t>
            </a:r>
            <a:r>
              <a:rPr lang="en-US" sz="2800" spc="-15" dirty="0">
                <a:solidFill>
                  <a:srgbClr val="00B050"/>
                </a:solidFill>
                <a:latin typeface="Calibri"/>
                <a:cs typeface="Calibri"/>
              </a:rPr>
              <a:t>eng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lang="en-US" sz="2800" spc="-15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sz="2800" spc="-7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800" spc="-30" dirty="0">
                <a:solidFill>
                  <a:srgbClr val="00B050"/>
                </a:solidFill>
                <a:latin typeface="Cambria Math"/>
                <a:cs typeface="Cambria Math"/>
              </a:rPr>
              <a:t>𝛥</a:t>
            </a:r>
            <a:r>
              <a:rPr lang="en-US" sz="2800" spc="20" dirty="0">
                <a:solidFill>
                  <a:srgbClr val="00B050"/>
                </a:solidFill>
                <a:latin typeface="Cambria Math"/>
                <a:cs typeface="Cambria Math"/>
              </a:rPr>
              <a:t>𝑧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0</a:t>
            </a:r>
            <a:r>
              <a:rPr spc="-15" dirty="0"/>
              <a:t>: Absorption</a:t>
            </a:r>
            <a:r>
              <a:rPr spc="-20" dirty="0"/>
              <a:t> Cross</a:t>
            </a:r>
            <a:r>
              <a:rPr spc="-10" dirty="0"/>
              <a:t> S</a:t>
            </a:r>
            <a:r>
              <a:rPr spc="-20" dirty="0"/>
              <a:t>ection</a:t>
            </a:r>
            <a:r>
              <a:rPr spc="2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/>
              <a:t>Ge</a:t>
            </a:r>
            <a:r>
              <a:rPr spc="-10" dirty="0"/>
              <a:t>o</a:t>
            </a:r>
            <a:r>
              <a:rPr spc="-25" dirty="0"/>
              <a:t>met</a:t>
            </a:r>
            <a:r>
              <a:rPr spc="-10" dirty="0"/>
              <a:t>r</a:t>
            </a:r>
            <a:r>
              <a:rPr spc="-15" dirty="0"/>
              <a:t>ic</a:t>
            </a:r>
            <a:r>
              <a:rPr spc="-20" dirty="0"/>
              <a:t> </a:t>
            </a:r>
            <a:r>
              <a:rPr spc="-25" dirty="0"/>
              <a:t>P</a:t>
            </a:r>
            <a:r>
              <a:rPr spc="-5" dirty="0"/>
              <a:t>i</a:t>
            </a:r>
            <a:r>
              <a:rPr spc="-20" dirty="0"/>
              <a:t>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9265285" cy="1118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Ima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assi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artic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ral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beam.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effective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rcular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“</a:t>
            </a:r>
            <a:r>
              <a:rPr sz="2800" spc="-15" dirty="0">
                <a:latin typeface="Calibri"/>
                <a:cs typeface="Calibri"/>
              </a:rPr>
              <a:t>targe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</a:t>
            </a:r>
            <a:r>
              <a:rPr sz="2800" spc="-20" dirty="0">
                <a:latin typeface="Calibri"/>
                <a:cs typeface="Calibri"/>
              </a:rPr>
              <a:t>ius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1774" y="3107386"/>
            <a:ext cx="39941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517" baseline="11904" dirty="0">
                <a:latin typeface="Cambria Math"/>
                <a:cs typeface="Cambria Math"/>
              </a:rPr>
              <a:t>𝑟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1533" y="3150138"/>
            <a:ext cx="26276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4065" algn="l"/>
              </a:tabLst>
            </a:pPr>
            <a:r>
              <a:rPr sz="2800" spc="-25" dirty="0">
                <a:latin typeface="Cambria Math"/>
                <a:cs typeface="Cambria Math"/>
              </a:rPr>
              <a:t>⇒	</a:t>
            </a: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9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lang="en-US" sz="2800" spc="-25" dirty="0">
                <a:latin typeface="Cambria Math"/>
                <a:cs typeface="Cambria Math"/>
              </a:rPr>
              <a:t> </a:t>
            </a:r>
            <a:r>
              <a:rPr lang="en-US" sz="3200" spc="25" dirty="0">
                <a:latin typeface="Cambria Math"/>
                <a:cs typeface="Cambria Math"/>
              </a:rPr>
              <a:t>𝜋</a:t>
            </a:r>
            <a:r>
              <a:rPr lang="en-US" sz="3200" spc="-345" dirty="0">
                <a:latin typeface="Cambria Math"/>
                <a:cs typeface="Cambria Math"/>
              </a:rPr>
              <a:t>𝑟</a:t>
            </a:r>
            <a:r>
              <a:rPr lang="en-US" sz="3600" spc="300" baseline="-18055" dirty="0">
                <a:latin typeface="Cambria Math"/>
                <a:cs typeface="Cambria Math"/>
              </a:rPr>
              <a:t>𝑖𝑘</a:t>
            </a:r>
            <a:endParaRPr sz="3000" baseline="-18055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6680" y="3021401"/>
            <a:ext cx="49143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80744" algn="l"/>
              </a:tabLst>
            </a:pPr>
            <a:r>
              <a:rPr sz="2800" spc="60" baseline="2777" dirty="0">
                <a:latin typeface="Cambria Math"/>
                <a:cs typeface="Cambria Math"/>
              </a:rPr>
              <a:t>2	</a:t>
            </a:r>
            <a:r>
              <a:rPr sz="2800" spc="40" dirty="0">
                <a:latin typeface="Cambria Math"/>
                <a:cs typeface="Cambria Math"/>
              </a:rPr>
              <a:t>2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3429" y="3227760"/>
            <a:ext cx="73215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4360" algn="l"/>
              </a:tabLst>
            </a:pPr>
            <a:r>
              <a:rPr sz="2800" spc="-5" dirty="0">
                <a:latin typeface="Cambria Math"/>
                <a:cs typeface="Cambria Math"/>
              </a:rPr>
              <a:t>[</a:t>
            </a:r>
            <a:r>
              <a:rPr sz="4200" spc="-37" baseline="-1984" dirty="0">
                <a:latin typeface="Cambria Math"/>
                <a:cs typeface="Cambria Math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]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0" y="3755201"/>
            <a:ext cx="9405620" cy="166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470660" algn="l"/>
                <a:tab pos="2592705" algn="l"/>
                <a:tab pos="3416300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ot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area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endParaRPr sz="3000" baseline="-16666" dirty="0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𝑖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45" dirty="0">
                <a:latin typeface="Cambria Math"/>
                <a:cs typeface="Cambria Math"/>
              </a:rPr>
              <a:t>𝑘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Cros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sect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pen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sharp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peake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latin typeface="Cambria Math"/>
                <a:cs typeface="Cambria Math"/>
              </a:rPr>
              <a:t>𝑘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42609" y="3767266"/>
            <a:ext cx="612330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87070" algn="l"/>
                <a:tab pos="2433955" algn="l"/>
                <a:tab pos="3171825" algn="l"/>
                <a:tab pos="3657600" algn="l"/>
                <a:tab pos="4199890" algn="l"/>
                <a:tab pos="5736590" algn="l"/>
              </a:tabLst>
            </a:pP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probab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ab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orbe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931A34-87C7-CC16-90B4-A55E3FC8F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497" y="3000315"/>
            <a:ext cx="4163006" cy="857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567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dirty="0"/>
              <a:t> </a:t>
            </a:r>
            <a:r>
              <a:rPr spc="-15" dirty="0"/>
              <a:t>1: </a:t>
            </a:r>
            <a:r>
              <a:rPr spc="-35" dirty="0"/>
              <a:t>R</a:t>
            </a:r>
            <a:r>
              <a:rPr spc="-20" dirty="0"/>
              <a:t>oad-M</a:t>
            </a:r>
            <a:r>
              <a:rPr spc="-15" dirty="0"/>
              <a:t>ap </a:t>
            </a:r>
            <a:r>
              <a:rPr spc="-20" dirty="0"/>
              <a:t>for</a:t>
            </a:r>
            <a:r>
              <a:rPr spc="-5" dirty="0"/>
              <a:t> </a:t>
            </a:r>
            <a:r>
              <a:rPr spc="-15" dirty="0"/>
              <a:t>Section</a:t>
            </a:r>
            <a:r>
              <a:rPr spc="-25" dirty="0"/>
              <a:t> </a:t>
            </a:r>
            <a:r>
              <a:rPr spc="-20" dirty="0"/>
              <a:t>2</a:t>
            </a:r>
            <a:r>
              <a:rPr dirty="0"/>
              <a:t>.</a:t>
            </a:r>
            <a:r>
              <a:rPr spc="-20" dirty="0"/>
              <a:t>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758B9F-1A33-BAC4-BE8F-FE10D076C54B}"/>
              </a:ext>
            </a:extLst>
          </p:cNvPr>
          <p:cNvGrpSpPr/>
          <p:nvPr/>
        </p:nvGrpSpPr>
        <p:grpSpPr>
          <a:xfrm>
            <a:off x="304800" y="1404944"/>
            <a:ext cx="10939343" cy="4272362"/>
            <a:chOff x="304800" y="1404944"/>
            <a:chExt cx="10939343" cy="4272362"/>
          </a:xfrm>
        </p:grpSpPr>
        <p:sp>
          <p:nvSpPr>
            <p:cNvPr id="3" name="object 3"/>
            <p:cNvSpPr txBox="1"/>
            <p:nvPr/>
          </p:nvSpPr>
          <p:spPr>
            <a:xfrm>
              <a:off x="304800" y="1404944"/>
              <a:ext cx="10151110" cy="37669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300" marR="5080" indent="-228600">
                <a:lnSpc>
                  <a:spcPct val="127099"/>
                </a:lnSpc>
                <a:buFont typeface="Symbol"/>
                <a:buChar char=""/>
                <a:tabLst>
                  <a:tab pos="241935" algn="l"/>
                  <a:tab pos="1452245" algn="l"/>
                  <a:tab pos="2300605" algn="l"/>
                  <a:tab pos="3170555" algn="l"/>
                  <a:tab pos="3486785" algn="l"/>
                  <a:tab pos="4918710" algn="l"/>
                  <a:tab pos="6824345" algn="l"/>
                  <a:tab pos="9069070" algn="l"/>
                  <a:tab pos="9511030" algn="l"/>
                </a:tabLst>
              </a:pPr>
              <a:r>
                <a:rPr sz="2800" spc="-20" dirty="0">
                  <a:latin typeface="Calibri"/>
                  <a:cs typeface="Calibri"/>
                </a:rPr>
                <a:t>Sect</a:t>
              </a:r>
              <a:r>
                <a:rPr sz="2800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o</a:t>
              </a:r>
              <a:r>
                <a:rPr sz="2800" spc="-15" dirty="0">
                  <a:latin typeface="Calibri"/>
                  <a:cs typeface="Calibri"/>
                </a:rPr>
                <a:t>n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15" dirty="0">
                  <a:latin typeface="Calibri"/>
                  <a:cs typeface="Calibri"/>
                </a:rPr>
                <a:t>go</a:t>
              </a:r>
              <a:r>
                <a:rPr sz="2800" spc="-10" dirty="0">
                  <a:latin typeface="Calibri"/>
                  <a:cs typeface="Calibri"/>
                </a:rPr>
                <a:t>a</a:t>
              </a:r>
              <a:r>
                <a:rPr sz="2800" dirty="0">
                  <a:latin typeface="Calibri"/>
                  <a:cs typeface="Calibri"/>
                </a:rPr>
                <a:t>l</a:t>
              </a:r>
              <a:r>
                <a:rPr sz="2800" spc="-10" dirty="0">
                  <a:latin typeface="Calibri"/>
                  <a:cs typeface="Calibri"/>
                </a:rPr>
                <a:t>: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20" dirty="0">
                  <a:latin typeface="Calibri"/>
                  <a:cs typeface="Calibri"/>
                </a:rPr>
                <a:t>bu</a:t>
              </a:r>
              <a:r>
                <a:rPr sz="2800" spc="-10" dirty="0">
                  <a:latin typeface="Calibri"/>
                  <a:cs typeface="Calibri"/>
                </a:rPr>
                <a:t>i</a:t>
              </a:r>
              <a:r>
                <a:rPr sz="2800" dirty="0">
                  <a:latin typeface="Calibri"/>
                  <a:cs typeface="Calibri"/>
                </a:rPr>
                <a:t>l</a:t>
              </a:r>
              <a:r>
                <a:rPr sz="2800" spc="-15" dirty="0">
                  <a:latin typeface="Calibri"/>
                  <a:cs typeface="Calibri"/>
                </a:rPr>
                <a:t>d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15" dirty="0">
                  <a:latin typeface="Calibri"/>
                  <a:cs typeface="Calibri"/>
                </a:rPr>
                <a:t>a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15" dirty="0">
                  <a:latin typeface="Calibri"/>
                  <a:cs typeface="Calibri"/>
                </a:rPr>
                <a:t>rigorous,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20" dirty="0">
                  <a:latin typeface="Calibri"/>
                  <a:cs typeface="Calibri"/>
                </a:rPr>
                <a:t>qu</a:t>
              </a:r>
              <a:r>
                <a:rPr sz="2800" spc="-10" dirty="0">
                  <a:latin typeface="Calibri"/>
                  <a:cs typeface="Calibri"/>
                </a:rPr>
                <a:t>a</a:t>
              </a:r>
              <a:r>
                <a:rPr sz="2800" spc="-20" dirty="0">
                  <a:latin typeface="Calibri"/>
                  <a:cs typeface="Calibri"/>
                </a:rPr>
                <a:t>nt</a:t>
              </a:r>
              <a:r>
                <a:rPr sz="2800" spc="-10" dirty="0">
                  <a:latin typeface="Calibri"/>
                  <a:cs typeface="Calibri"/>
                </a:rPr>
                <a:t>it</a:t>
              </a:r>
              <a:r>
                <a:rPr sz="2800" spc="-5" dirty="0">
                  <a:latin typeface="Calibri"/>
                  <a:cs typeface="Calibri"/>
                </a:rPr>
                <a:t>a</a:t>
              </a:r>
              <a:r>
                <a:rPr sz="2800" spc="-15" dirty="0">
                  <a:latin typeface="Calibri"/>
                  <a:cs typeface="Calibri"/>
                </a:rPr>
                <a:t>tive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20" dirty="0">
                  <a:latin typeface="Calibri"/>
                  <a:cs typeface="Calibri"/>
                </a:rPr>
                <a:t>und</a:t>
              </a:r>
              <a:r>
                <a:rPr sz="2800" spc="-10" dirty="0">
                  <a:latin typeface="Calibri"/>
                  <a:cs typeface="Calibri"/>
                </a:rPr>
                <a:t>ersta</a:t>
              </a:r>
              <a:r>
                <a:rPr sz="2800" spc="-20" dirty="0">
                  <a:latin typeface="Calibri"/>
                  <a:cs typeface="Calibri"/>
                </a:rPr>
                <a:t>nd</a:t>
              </a:r>
              <a:r>
                <a:rPr sz="2800" spc="-5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n</a:t>
              </a:r>
              <a:r>
                <a:rPr sz="2800" spc="-15" dirty="0">
                  <a:latin typeface="Calibri"/>
                  <a:cs typeface="Calibri"/>
                </a:rPr>
                <a:t>g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20" dirty="0">
                  <a:latin typeface="Calibri"/>
                  <a:cs typeface="Calibri"/>
                </a:rPr>
                <a:t>o</a:t>
              </a:r>
              <a:r>
                <a:rPr sz="2800" spc="-10" dirty="0">
                  <a:latin typeface="Calibri"/>
                  <a:cs typeface="Calibri"/>
                </a:rPr>
                <a:t>f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25" dirty="0">
                  <a:latin typeface="Calibri"/>
                  <a:cs typeface="Calibri"/>
                </a:rPr>
                <a:t>how</a:t>
              </a:r>
              <a:r>
                <a:rPr sz="2800" spc="-15" dirty="0">
                  <a:latin typeface="Times New Roman"/>
                  <a:cs typeface="Times New Roman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atoms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a</a:t>
              </a:r>
              <a:r>
                <a:rPr sz="2800" spc="-20" dirty="0">
                  <a:latin typeface="Calibri"/>
                  <a:cs typeface="Calibri"/>
                </a:rPr>
                <a:t>n</a:t>
              </a:r>
              <a:r>
                <a:rPr sz="2800" spc="-15" dirty="0">
                  <a:latin typeface="Calibri"/>
                  <a:cs typeface="Calibri"/>
                </a:rPr>
                <a:t>d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spc="-20" dirty="0">
                  <a:latin typeface="Calibri"/>
                  <a:cs typeface="Calibri"/>
                </a:rPr>
                <a:t>mo</a:t>
              </a:r>
              <a:r>
                <a:rPr sz="2800" dirty="0">
                  <a:latin typeface="Calibri"/>
                  <a:cs typeface="Calibri"/>
                </a:rPr>
                <a:t>l</a:t>
              </a:r>
              <a:r>
                <a:rPr sz="2800" spc="-15" dirty="0">
                  <a:latin typeface="Calibri"/>
                  <a:cs typeface="Calibri"/>
                </a:rPr>
                <a:t>e</a:t>
              </a:r>
              <a:r>
                <a:rPr sz="2800" spc="-10" dirty="0">
                  <a:latin typeface="Calibri"/>
                  <a:cs typeface="Calibri"/>
                </a:rPr>
                <a:t>c</a:t>
              </a:r>
              <a:r>
                <a:rPr sz="2800" spc="-20" dirty="0">
                  <a:latin typeface="Calibri"/>
                  <a:cs typeface="Calibri"/>
                </a:rPr>
                <a:t>u</a:t>
              </a:r>
              <a:r>
                <a:rPr sz="2800" spc="-15" dirty="0">
                  <a:latin typeface="Calibri"/>
                  <a:cs typeface="Calibri"/>
                </a:rPr>
                <a:t>les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exc</a:t>
              </a:r>
              <a:r>
                <a:rPr sz="2800" spc="-20" dirty="0">
                  <a:latin typeface="Calibri"/>
                  <a:cs typeface="Calibri"/>
                </a:rPr>
                <a:t>hang</a:t>
              </a:r>
              <a:r>
                <a:rPr sz="2800" spc="-15" dirty="0">
                  <a:latin typeface="Calibri"/>
                  <a:cs typeface="Calibri"/>
                </a:rPr>
                <a:t>e</a:t>
              </a:r>
              <a:r>
                <a:rPr sz="2800" spc="-60" dirty="0">
                  <a:latin typeface="Times New Roman"/>
                  <a:cs typeface="Times New Roman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energy</a:t>
              </a:r>
              <a:r>
                <a:rPr sz="2800" spc="-80" dirty="0">
                  <a:latin typeface="Times New Roman"/>
                  <a:cs typeface="Times New Roman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w</a:t>
              </a:r>
              <a:r>
                <a:rPr sz="2800" dirty="0">
                  <a:latin typeface="Calibri"/>
                  <a:cs typeface="Calibri"/>
                </a:rPr>
                <a:t>i</a:t>
              </a:r>
              <a:r>
                <a:rPr sz="2800" spc="-15" dirty="0">
                  <a:latin typeface="Calibri"/>
                  <a:cs typeface="Calibri"/>
                </a:rPr>
                <a:t>th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spc="5" dirty="0">
                  <a:latin typeface="Calibri"/>
                  <a:cs typeface="Calibri"/>
                </a:rPr>
                <a:t>l</a:t>
              </a:r>
              <a:r>
                <a:rPr sz="2800" dirty="0">
                  <a:latin typeface="Calibri"/>
                  <a:cs typeface="Calibri"/>
                </a:rPr>
                <a:t>i</a:t>
              </a:r>
              <a:r>
                <a:rPr sz="2800" spc="-15" dirty="0">
                  <a:latin typeface="Calibri"/>
                  <a:cs typeface="Calibri"/>
                </a:rPr>
                <a:t>ght</a:t>
              </a:r>
              <a:r>
                <a:rPr sz="2800" spc="-75" dirty="0">
                  <a:latin typeface="Times New Roman"/>
                  <a:cs typeface="Times New Roman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v</a:t>
              </a:r>
              <a:r>
                <a:rPr sz="2800" spc="-5" dirty="0">
                  <a:latin typeface="Calibri"/>
                  <a:cs typeface="Calibri"/>
                </a:rPr>
                <a:t>i</a:t>
              </a:r>
              <a:r>
                <a:rPr sz="2800" spc="-15" dirty="0">
                  <a:latin typeface="Calibri"/>
                  <a:cs typeface="Calibri"/>
                </a:rPr>
                <a:t>a</a:t>
              </a:r>
              <a:endParaRPr sz="2800" dirty="0">
                <a:latin typeface="Calibri"/>
                <a:cs typeface="Calibri"/>
              </a:endParaRPr>
            </a:p>
            <a:p>
              <a:pPr marL="591185" lvl="1" indent="-349885">
                <a:lnSpc>
                  <a:spcPct val="100000"/>
                </a:lnSpc>
                <a:spcBef>
                  <a:spcPts val="1810"/>
                </a:spcBef>
                <a:buFont typeface="Calibri"/>
                <a:buAutoNum type="arabicPeriod"/>
                <a:tabLst>
                  <a:tab pos="591820" algn="l"/>
                </a:tabLst>
              </a:pPr>
              <a:r>
                <a:rPr sz="2800" spc="-15" dirty="0">
                  <a:latin typeface="Calibri"/>
                  <a:cs typeface="Calibri"/>
                </a:rPr>
                <a:t>Abso</a:t>
              </a:r>
              <a:r>
                <a:rPr sz="2800" spc="-5" dirty="0">
                  <a:latin typeface="Calibri"/>
                  <a:cs typeface="Calibri"/>
                </a:rPr>
                <a:t>r</a:t>
              </a:r>
              <a:r>
                <a:rPr sz="2800" spc="-20" dirty="0">
                  <a:latin typeface="Calibri"/>
                  <a:cs typeface="Calibri"/>
                </a:rPr>
                <a:t>pt</a:t>
              </a:r>
              <a:r>
                <a:rPr sz="2800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on</a:t>
              </a:r>
              <a:r>
                <a:rPr lang="en-US" sz="2800" spc="-20" dirty="0">
                  <a:latin typeface="Calibri"/>
                  <a:cs typeface="Calibri"/>
                </a:rPr>
                <a:t> </a:t>
              </a:r>
              <a:endParaRPr sz="2800" dirty="0">
                <a:latin typeface="Calibri"/>
                <a:cs typeface="Calibri"/>
              </a:endParaRPr>
            </a:p>
            <a:p>
              <a:pPr marL="591185" lvl="1" indent="-349885">
                <a:lnSpc>
                  <a:spcPct val="100000"/>
                </a:lnSpc>
                <a:spcBef>
                  <a:spcPts val="1815"/>
                </a:spcBef>
                <a:buFont typeface="Calibri"/>
                <a:buAutoNum type="arabicPeriod"/>
                <a:tabLst>
                  <a:tab pos="591820" algn="l"/>
                </a:tabLst>
              </a:pPr>
              <a:r>
                <a:rPr sz="2800" spc="-20" dirty="0">
                  <a:latin typeface="Calibri"/>
                  <a:cs typeface="Calibri"/>
                </a:rPr>
                <a:t>Spo</a:t>
              </a:r>
              <a:r>
                <a:rPr sz="2800" spc="-5" dirty="0">
                  <a:latin typeface="Calibri"/>
                  <a:cs typeface="Calibri"/>
                </a:rPr>
                <a:t>n</a:t>
              </a:r>
              <a:r>
                <a:rPr sz="2800" spc="-15" dirty="0">
                  <a:latin typeface="Calibri"/>
                  <a:cs typeface="Calibri"/>
                </a:rPr>
                <a:t>ta</a:t>
              </a:r>
              <a:r>
                <a:rPr sz="2800" spc="-10" dirty="0">
                  <a:latin typeface="Calibri"/>
                  <a:cs typeface="Calibri"/>
                </a:rPr>
                <a:t>n</a:t>
              </a:r>
              <a:r>
                <a:rPr sz="2800" spc="-15" dirty="0">
                  <a:latin typeface="Calibri"/>
                  <a:cs typeface="Calibri"/>
                </a:rPr>
                <a:t>eous</a:t>
              </a:r>
              <a:r>
                <a:rPr sz="2800" spc="-80" dirty="0">
                  <a:latin typeface="Times New Roman"/>
                  <a:cs typeface="Times New Roman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emi</a:t>
              </a:r>
              <a:r>
                <a:rPr sz="2800" spc="-5" dirty="0">
                  <a:latin typeface="Calibri"/>
                  <a:cs typeface="Calibri"/>
                </a:rPr>
                <a:t>s</a:t>
              </a:r>
              <a:r>
                <a:rPr sz="2800" spc="-20" dirty="0">
                  <a:latin typeface="Calibri"/>
                  <a:cs typeface="Calibri"/>
                </a:rPr>
                <a:t>s</a:t>
              </a:r>
              <a:r>
                <a:rPr sz="2800" spc="-10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on</a:t>
              </a:r>
              <a:endParaRPr sz="2800" dirty="0">
                <a:latin typeface="Calibri"/>
                <a:cs typeface="Calibri"/>
              </a:endParaRPr>
            </a:p>
            <a:p>
              <a:pPr marL="591185" lvl="1" indent="-349885">
                <a:lnSpc>
                  <a:spcPct val="100000"/>
                </a:lnSpc>
                <a:spcBef>
                  <a:spcPts val="1810"/>
                </a:spcBef>
                <a:buFont typeface="Calibri"/>
                <a:buAutoNum type="arabicPeriod"/>
                <a:tabLst>
                  <a:tab pos="591820" algn="l"/>
                </a:tabLst>
              </a:pPr>
              <a:r>
                <a:rPr sz="2800" spc="-20" dirty="0">
                  <a:latin typeface="Calibri"/>
                  <a:cs typeface="Calibri"/>
                </a:rPr>
                <a:t>St</a:t>
              </a:r>
              <a:r>
                <a:rPr sz="2800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mu</a:t>
              </a:r>
              <a:r>
                <a:rPr sz="2800" spc="-15" dirty="0">
                  <a:latin typeface="Calibri"/>
                  <a:cs typeface="Calibri"/>
                </a:rPr>
                <a:t>lated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emi</a:t>
              </a:r>
              <a:r>
                <a:rPr sz="2800" spc="-20" dirty="0">
                  <a:latin typeface="Calibri"/>
                  <a:cs typeface="Calibri"/>
                </a:rPr>
                <a:t>ss</a:t>
              </a:r>
              <a:r>
                <a:rPr sz="2800" spc="-10" dirty="0">
                  <a:latin typeface="Calibri"/>
                  <a:cs typeface="Calibri"/>
                </a:rPr>
                <a:t>i</a:t>
              </a:r>
              <a:r>
                <a:rPr sz="2800" dirty="0">
                  <a:latin typeface="Calibri"/>
                  <a:cs typeface="Calibri"/>
                </a:rPr>
                <a:t>o</a:t>
              </a:r>
              <a:r>
                <a:rPr sz="2800" spc="-20" dirty="0">
                  <a:latin typeface="Calibri"/>
                  <a:cs typeface="Calibri"/>
                </a:rPr>
                <a:t>n.</a:t>
              </a:r>
              <a:endParaRPr sz="2800" dirty="0">
                <a:latin typeface="Calibri"/>
                <a:cs typeface="Calibri"/>
              </a:endParaRPr>
            </a:p>
            <a:p>
              <a:pPr marL="241300" indent="-228600">
                <a:lnSpc>
                  <a:spcPct val="100000"/>
                </a:lnSpc>
                <a:spcBef>
                  <a:spcPts val="1970"/>
                </a:spcBef>
                <a:buFont typeface="Symbol"/>
                <a:buChar char=""/>
                <a:tabLst>
                  <a:tab pos="241935" algn="l"/>
                </a:tabLst>
              </a:pPr>
              <a:r>
                <a:rPr sz="2800" spc="-20" dirty="0">
                  <a:latin typeface="Calibri"/>
                  <a:cs typeface="Calibri"/>
                </a:rPr>
                <a:t>T</a:t>
              </a:r>
              <a:r>
                <a:rPr sz="2800" spc="-15" dirty="0">
                  <a:latin typeface="Calibri"/>
                  <a:cs typeface="Calibri"/>
                </a:rPr>
                <a:t>o</a:t>
              </a:r>
              <a:r>
                <a:rPr sz="2800" spc="-20" dirty="0">
                  <a:latin typeface="Calibri"/>
                  <a:cs typeface="Calibri"/>
                </a:rPr>
                <a:t>o</a:t>
              </a:r>
              <a:r>
                <a:rPr sz="2800" spc="-10" dirty="0">
                  <a:latin typeface="Calibri"/>
                  <a:cs typeface="Calibri"/>
                </a:rPr>
                <a:t>ls</a:t>
              </a:r>
              <a:r>
                <a:rPr sz="2800" spc="-60" dirty="0">
                  <a:latin typeface="Times New Roman"/>
                  <a:cs typeface="Times New Roman"/>
                </a:rPr>
                <a:t> </a:t>
              </a:r>
              <a:r>
                <a:rPr sz="2800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ntrod</a:t>
              </a:r>
              <a:r>
                <a:rPr sz="2800" spc="-25" dirty="0">
                  <a:latin typeface="Calibri"/>
                  <a:cs typeface="Calibri"/>
                </a:rPr>
                <a:t>u</a:t>
              </a:r>
              <a:r>
                <a:rPr sz="2800" spc="-15" dirty="0">
                  <a:latin typeface="Calibri"/>
                  <a:cs typeface="Calibri"/>
                </a:rPr>
                <a:t>c</a:t>
              </a:r>
              <a:r>
                <a:rPr sz="2800" dirty="0">
                  <a:latin typeface="Calibri"/>
                  <a:cs typeface="Calibri"/>
                </a:rPr>
                <a:t>e</a:t>
              </a:r>
              <a:r>
                <a:rPr sz="2800" spc="-15" dirty="0">
                  <a:latin typeface="Calibri"/>
                  <a:cs typeface="Calibri"/>
                </a:rPr>
                <a:t>d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to</a:t>
              </a:r>
              <a:r>
                <a:rPr sz="2800" spc="-10" dirty="0">
                  <a:latin typeface="Calibri"/>
                  <a:cs typeface="Calibri"/>
                </a:rPr>
                <a:t>d</a:t>
              </a:r>
              <a:r>
                <a:rPr sz="2800" spc="-15" dirty="0">
                  <a:latin typeface="Calibri"/>
                  <a:cs typeface="Calibri"/>
                </a:rPr>
                <a:t>a</a:t>
              </a:r>
              <a:r>
                <a:rPr sz="2800" spc="-10" dirty="0">
                  <a:latin typeface="Calibri"/>
                  <a:cs typeface="Calibri"/>
                </a:rPr>
                <a:t>y:</a:t>
              </a:r>
              <a:endParaRPr sz="2800" dirty="0">
                <a:latin typeface="Calibri"/>
                <a:cs typeface="Calibri"/>
              </a:endParaRPr>
            </a:p>
          </p:txBody>
        </p:sp>
        <p:pic>
          <p:nvPicPr>
            <p:cNvPr id="1028" name="Picture 4" descr="Absorption Line Spectrum ...">
              <a:extLst>
                <a:ext uri="{FF2B5EF4-FFF2-40B4-BE49-F238E27FC236}">
                  <a16:creationId xmlns:a16="http://schemas.microsoft.com/office/drawing/2014/main" id="{DAAAADEB-F2D8-5919-450B-76C047526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494571"/>
              <a:ext cx="2948335" cy="173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ontinuous, Emission Line &amp; Absorption Line Spectrum | OCR A Level Physics  Revision Notes 2015">
              <a:extLst>
                <a:ext uri="{FF2B5EF4-FFF2-40B4-BE49-F238E27FC236}">
                  <a16:creationId xmlns:a16="http://schemas.microsoft.com/office/drawing/2014/main" id="{7D344115-94C3-ED25-8B94-0FAF98BAF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141" y="3679305"/>
              <a:ext cx="3256002" cy="199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623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1</a:t>
            </a:r>
            <a:r>
              <a:rPr spc="-10" dirty="0"/>
              <a:t>: </a:t>
            </a:r>
            <a:r>
              <a:rPr spc="-25" dirty="0"/>
              <a:t>Der</a:t>
            </a:r>
            <a:r>
              <a:rPr dirty="0"/>
              <a:t>i</a:t>
            </a:r>
            <a:r>
              <a:rPr spc="-20" dirty="0"/>
              <a:t>ving</a:t>
            </a:r>
            <a:r>
              <a:rPr spc="-5" dirty="0"/>
              <a:t> </a:t>
            </a:r>
            <a:r>
              <a:rPr spc="-20" dirty="0"/>
              <a:t>the Abso</a:t>
            </a:r>
            <a:r>
              <a:rPr spc="-10" dirty="0"/>
              <a:t>r</a:t>
            </a:r>
            <a:r>
              <a:rPr spc="-20" dirty="0"/>
              <a:t>bed </a:t>
            </a:r>
            <a:r>
              <a:rPr spc="-15" dirty="0"/>
              <a:t>Power Expression (Eq.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15" dirty="0"/>
              <a:t>2.58)</a:t>
            </a:r>
          </a:p>
          <a:p>
            <a:pPr marL="5715">
              <a:lnSpc>
                <a:spcPct val="100000"/>
              </a:lnSpc>
              <a:spcBef>
                <a:spcPts val="2030"/>
              </a:spcBef>
            </a:pPr>
            <a:r>
              <a:rPr sz="3000" u="none" spc="-15" dirty="0">
                <a:solidFill>
                  <a:srgbClr val="FF0000"/>
                </a:solidFill>
              </a:rPr>
              <a:t>Step</a:t>
            </a:r>
            <a:r>
              <a:rPr sz="3000" u="none" spc="5" dirty="0">
                <a:solidFill>
                  <a:srgbClr val="FF0000"/>
                </a:solidFill>
              </a:rPr>
              <a:t>-</a:t>
            </a:r>
            <a:r>
              <a:rPr sz="3000" u="none" spc="-25" dirty="0">
                <a:solidFill>
                  <a:srgbClr val="FF0000"/>
                </a:solidFill>
              </a:rPr>
              <a:t>by</a:t>
            </a:r>
            <a:r>
              <a:rPr sz="3000" u="none" spc="5" dirty="0">
                <a:solidFill>
                  <a:srgbClr val="FF0000"/>
                </a:solidFill>
              </a:rPr>
              <a:t>-</a:t>
            </a:r>
            <a:r>
              <a:rPr sz="3000" u="none" spc="-15" dirty="0">
                <a:solidFill>
                  <a:srgbClr val="FF0000"/>
                </a:solidFill>
              </a:rPr>
              <a:t>step</a:t>
            </a:r>
            <a:r>
              <a:rPr sz="3000" u="none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u="none" spc="-20" dirty="0">
                <a:solidFill>
                  <a:srgbClr val="FF0000"/>
                </a:solidFill>
              </a:rPr>
              <a:t>calcula</a:t>
            </a:r>
            <a:r>
              <a:rPr sz="3000" u="none" spc="-10" dirty="0">
                <a:solidFill>
                  <a:srgbClr val="FF0000"/>
                </a:solidFill>
              </a:rPr>
              <a:t>ti</a:t>
            </a:r>
            <a:r>
              <a:rPr sz="3000" u="none" spc="-30" dirty="0">
                <a:solidFill>
                  <a:srgbClr val="FF0000"/>
                </a:solidFill>
              </a:rPr>
              <a:t>o</a:t>
            </a:r>
            <a:r>
              <a:rPr sz="3000" u="none" spc="-20" dirty="0">
                <a:solidFill>
                  <a:srgbClr val="FF0000"/>
                </a:solidFill>
              </a:rPr>
              <a:t>n</a:t>
            </a:r>
            <a:r>
              <a:rPr sz="3000" u="none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u="none" spc="-5" dirty="0">
                <a:solidFill>
                  <a:srgbClr val="FF0000"/>
                </a:solidFill>
              </a:rPr>
              <a:t>fo</a:t>
            </a:r>
            <a:r>
              <a:rPr sz="3000" u="none" dirty="0">
                <a:solidFill>
                  <a:srgbClr val="FF0000"/>
                </a:solidFill>
              </a:rPr>
              <a:t>r</a:t>
            </a:r>
            <a:r>
              <a:rPr sz="3000" u="none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u="none" dirty="0">
                <a:solidFill>
                  <a:srgbClr val="FF0000"/>
                </a:solidFill>
              </a:rPr>
              <a:t>i</a:t>
            </a:r>
            <a:r>
              <a:rPr sz="3000" u="none" spc="-15" dirty="0">
                <a:solidFill>
                  <a:srgbClr val="FF0000"/>
                </a:solidFill>
              </a:rPr>
              <a:t>nf</a:t>
            </a:r>
            <a:r>
              <a:rPr sz="3000" u="none" spc="-25" dirty="0">
                <a:solidFill>
                  <a:srgbClr val="FF0000"/>
                </a:solidFill>
              </a:rPr>
              <a:t>i</a:t>
            </a:r>
            <a:r>
              <a:rPr sz="3000" u="none" spc="-15" dirty="0">
                <a:solidFill>
                  <a:srgbClr val="FF0000"/>
                </a:solidFill>
              </a:rPr>
              <a:t>nitesimal</a:t>
            </a:r>
            <a:r>
              <a:rPr sz="3000" u="none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u="none" spc="-10" dirty="0">
                <a:solidFill>
                  <a:srgbClr val="FF0000"/>
                </a:solidFill>
              </a:rPr>
              <a:t>sl</a:t>
            </a:r>
            <a:r>
              <a:rPr sz="3000" u="none" spc="-25" dirty="0">
                <a:solidFill>
                  <a:srgbClr val="FF0000"/>
                </a:solidFill>
              </a:rPr>
              <a:t>i</a:t>
            </a:r>
            <a:r>
              <a:rPr sz="3000" u="none" spc="-5" dirty="0">
                <a:solidFill>
                  <a:srgbClr val="FF0000"/>
                </a:solidFill>
              </a:rPr>
              <a:t>ce</a:t>
            </a:r>
            <a:endParaRPr sz="3000" dirty="0">
              <a:latin typeface="Times New Roman"/>
              <a:cs typeface="Times New Roman"/>
            </a:endParaRPr>
          </a:p>
          <a:p>
            <a:pPr marL="354965" indent="-349250">
              <a:lnSpc>
                <a:spcPct val="100000"/>
              </a:lnSpc>
              <a:spcBef>
                <a:spcPts val="1914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Spectra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nte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ity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u="none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nc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den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beam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800" b="0" u="none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4" dirty="0">
                <a:solidFill>
                  <a:srgbClr val="000000"/>
                </a:solidFill>
                <a:latin typeface="Cambria Math"/>
                <a:cs typeface="Cambria Math"/>
              </a:rPr>
              <a:t>𝐼</a:t>
            </a:r>
            <a:r>
              <a:rPr sz="3000" b="0" u="none" spc="232" baseline="-16666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sz="2800" b="0" u="none" spc="25" dirty="0">
                <a:solidFill>
                  <a:srgbClr val="000000"/>
                </a:solidFill>
                <a:latin typeface="Cambria Math"/>
                <a:cs typeface="Cambria Math"/>
              </a:rPr>
              <a:t>𝜔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4200" b="0" u="none" spc="-217" baseline="297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4200" b="0" u="none" spc="-7" baseline="1984" dirty="0">
                <a:solidFill>
                  <a:srgbClr val="000000"/>
                </a:solidFill>
                <a:latin typeface="Cambria Math"/>
                <a:cs typeface="Cambria Math"/>
              </a:rPr>
              <a:t>[</a:t>
            </a:r>
            <a:r>
              <a:rPr sz="2800" b="0" u="none" spc="-30" dirty="0">
                <a:solidFill>
                  <a:srgbClr val="000000"/>
                </a:solidFill>
                <a:latin typeface="Cambria Math"/>
                <a:cs typeface="Cambria Math"/>
              </a:rPr>
              <a:t>W</a:t>
            </a:r>
            <a:r>
              <a:rPr sz="2800" b="0" u="none" spc="-14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m</a:t>
            </a:r>
            <a:r>
              <a:rPr sz="3000" b="0" u="none" spc="-82" baseline="29166" dirty="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3000" b="0" u="none" spc="60" baseline="29166" dirty="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3000" b="0" u="none" spc="225" baseline="2916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2800" b="0" u="none" spc="-10" dirty="0">
                <a:solidFill>
                  <a:srgbClr val="000000"/>
                </a:solidFill>
                <a:latin typeface="Cambria Math"/>
                <a:cs typeface="Cambria Math"/>
              </a:rPr>
              <a:t>a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d</a:t>
            </a:r>
            <a:r>
              <a:rPr sz="3000" b="0" u="none" spc="-82" baseline="29166" dirty="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3000" b="0" u="none" spc="60" baseline="29166" dirty="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3000" b="0" u="none" spc="225" baseline="2916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mbria Math"/>
                <a:cs typeface="Cambria Math"/>
              </a:rPr>
              <a:t>s</a:t>
            </a:r>
            <a:r>
              <a:rPr sz="4200" b="0" u="none" spc="-30" baseline="1984" dirty="0">
                <a:solidFill>
                  <a:srgbClr val="000000"/>
                </a:solidFill>
                <a:latin typeface="Cambria Math"/>
                <a:cs typeface="Cambria Math"/>
              </a:rPr>
              <a:t>]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54965" indent="-349250">
              <a:lnSpc>
                <a:spcPct val="100000"/>
              </a:lnSpc>
              <a:spcBef>
                <a:spcPts val="1810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Phot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spectra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ns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ity</a:t>
            </a:r>
            <a:r>
              <a:rPr sz="2800" b="0" u="none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30" dirty="0">
                <a:solidFill>
                  <a:srgbClr val="000000"/>
                </a:solidFill>
                <a:latin typeface="Cambria Math"/>
                <a:cs typeface="Cambria Math"/>
              </a:rPr>
              <a:t>𝛷</a:t>
            </a:r>
            <a:r>
              <a:rPr sz="2800" b="0" u="none" spc="24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2800" b="0" u="none" spc="1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04" dirty="0">
                <a:solidFill>
                  <a:srgbClr val="000000"/>
                </a:solidFill>
                <a:latin typeface="Cambria Math"/>
                <a:cs typeface="Cambria Math"/>
              </a:rPr>
              <a:t>𝐼</a:t>
            </a:r>
            <a:r>
              <a:rPr sz="3000" b="0" u="none" spc="247" baseline="-16666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sz="2800" b="0" u="none" spc="25" dirty="0">
                <a:solidFill>
                  <a:srgbClr val="000000"/>
                </a:solidFill>
                <a:latin typeface="Cambria Math"/>
                <a:cs typeface="Cambria Math"/>
              </a:rPr>
              <a:t>𝜔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2800" b="0" u="none" spc="-5" dirty="0">
                <a:solidFill>
                  <a:srgbClr val="000000"/>
                </a:solidFill>
                <a:latin typeface="Cambria Math"/>
                <a:cs typeface="Cambria Math"/>
              </a:rPr>
              <a:t>/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sz="2800" b="0" u="none" spc="-20" dirty="0">
                <a:solidFill>
                  <a:srgbClr val="000000"/>
                </a:solidFill>
                <a:latin typeface="Cambria Math"/>
                <a:cs typeface="Cambria Math"/>
              </a:rPr>
              <a:t>ℏ</a:t>
            </a:r>
            <a:r>
              <a:rPr sz="2800" b="0" u="none" spc="25" dirty="0">
                <a:solidFill>
                  <a:srgbClr val="000000"/>
                </a:solidFill>
                <a:latin typeface="Cambria Math"/>
                <a:cs typeface="Cambria Math"/>
              </a:rPr>
              <a:t>𝜔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79730" indent="-374015">
              <a:lnSpc>
                <a:spcPct val="100000"/>
              </a:lnSpc>
              <a:spcBef>
                <a:spcPts val="1814"/>
              </a:spcBef>
              <a:buFont typeface="Calibri"/>
              <a:buAutoNum type="arabicPeriod"/>
              <a:tabLst>
                <a:tab pos="380365" algn="l"/>
              </a:tabLst>
            </a:pP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3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mbe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u="none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phot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crossi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0" u="none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sz="2800" b="0" u="none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30" dirty="0">
                <a:solidFill>
                  <a:srgbClr val="000000"/>
                </a:solidFill>
                <a:latin typeface="Cambria Math"/>
                <a:cs typeface="Cambria Math"/>
              </a:rPr>
              <a:t>𝐴</a:t>
            </a:r>
            <a:r>
              <a:rPr sz="2800" b="0" u="none" spc="24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sz="2800" b="0" u="none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35" dirty="0">
                <a:solidFill>
                  <a:srgbClr val="000000"/>
                </a:solidFill>
                <a:latin typeface="Cambria Math"/>
                <a:cs typeface="Cambria Math"/>
              </a:rPr>
              <a:t>𝑑</a:t>
            </a:r>
            <a:r>
              <a:rPr sz="2800" b="0" u="none" spc="-30" dirty="0">
                <a:solidFill>
                  <a:srgbClr val="000000"/>
                </a:solidFill>
                <a:latin typeface="Cambria Math"/>
                <a:cs typeface="Cambria Math"/>
              </a:rPr>
              <a:t>𝑡</a:t>
            </a:r>
            <a:r>
              <a:rPr sz="2800" b="0" u="none" spc="2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b="0" u="none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frequ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nc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800" b="0" u="none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endParaRPr sz="2800" dirty="0">
              <a:latin typeface="Calibri"/>
              <a:cs typeface="Calibri"/>
            </a:endParaRPr>
          </a:p>
          <a:p>
            <a:pPr marL="5715">
              <a:lnSpc>
                <a:spcPct val="100000"/>
              </a:lnSpc>
              <a:spcBef>
                <a:spcPts val="910"/>
              </a:spcBef>
            </a:pPr>
            <a:r>
              <a:rPr sz="2800" b="0" u="none" spc="-35" dirty="0">
                <a:solidFill>
                  <a:srgbClr val="000000"/>
                </a:solidFill>
                <a:latin typeface="Cambria Math"/>
                <a:cs typeface="Cambria Math"/>
              </a:rPr>
              <a:t>𝑑</a:t>
            </a:r>
            <a:r>
              <a:rPr sz="2800" b="0" u="none" spc="35" dirty="0">
                <a:solidFill>
                  <a:srgbClr val="000000"/>
                </a:solidFill>
                <a:latin typeface="Cambria Math"/>
                <a:cs typeface="Cambria Math"/>
              </a:rPr>
              <a:t>𝜔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01708" y="963998"/>
            <a:ext cx="10909292" cy="5037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2875" algn="ctr">
              <a:lnSpc>
                <a:spcPct val="100000"/>
              </a:lnSpc>
            </a:pP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390" baseline="-16666" dirty="0">
                <a:latin typeface="Cambria Math"/>
                <a:cs typeface="Cambria Math"/>
              </a:rPr>
              <a:t>𝛾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𝛷</a:t>
            </a:r>
            <a:r>
              <a:rPr sz="2800" spc="-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𝐴</a:t>
            </a:r>
            <a:r>
              <a:rPr sz="2800" spc="-12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𝑑𝜔</a:t>
            </a:r>
            <a:endParaRPr sz="2800" dirty="0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980"/>
              </a:spcBef>
              <a:buFont typeface="Calibri"/>
              <a:buAutoNum type="arabicPeriod" startAt="4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Numb</a:t>
            </a:r>
            <a:r>
              <a:rPr sz="2800" spc="-10" dirty="0">
                <a:latin typeface="Calibri"/>
                <a:cs typeface="Calibri"/>
              </a:rPr>
              <a:t>er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bsorber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ava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kness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FF0000"/>
                </a:solidFill>
                <a:latin typeface="Cambria Math"/>
                <a:cs typeface="Cambria Math"/>
              </a:rPr>
              <a:t>𝐴𝛥</a:t>
            </a:r>
            <a:r>
              <a:rPr sz="2800" spc="10" dirty="0">
                <a:solidFill>
                  <a:srgbClr val="FF0000"/>
                </a:solidFill>
                <a:latin typeface="Cambria Math"/>
                <a:cs typeface="Cambria Math"/>
              </a:rPr>
              <a:t>𝑧</a:t>
            </a:r>
            <a:r>
              <a:rPr lang="en-US"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1814"/>
              </a:spcBef>
              <a:buFont typeface="Calibri"/>
              <a:buAutoNum type="arabicPeriod" startAt="4"/>
              <a:tabLst>
                <a:tab pos="362585" algn="l"/>
              </a:tabLst>
            </a:pPr>
            <a:r>
              <a:rPr sz="2800" spc="-15" dirty="0">
                <a:latin typeface="Calibri"/>
                <a:cs typeface="Calibri"/>
              </a:rPr>
              <a:t>Net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p</a:t>
            </a:r>
            <a:r>
              <a:rPr lang="en-US" sz="2800" spc="-20" dirty="0" err="1">
                <a:latin typeface="Calibri"/>
                <a:cs typeface="Calibri"/>
              </a:rPr>
              <a:t>owe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absorbe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412875" algn="ctr">
              <a:lnSpc>
                <a:spcPct val="100000"/>
              </a:lnSpc>
              <a:spcBef>
                <a:spcPts val="1810"/>
              </a:spcBef>
            </a:pP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baseline="-16666" dirty="0">
                <a:latin typeface="Calibri"/>
                <a:cs typeface="Calibri"/>
              </a:rPr>
              <a:t>abs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𝛷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𝑑𝑡</a:t>
            </a:r>
            <a:endParaRPr sz="2800" dirty="0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645"/>
              </a:spcBef>
              <a:buFont typeface="Calibri"/>
              <a:buAutoNum type="arabicPeriod" startAt="6"/>
              <a:tabLst>
                <a:tab pos="362585" algn="l"/>
              </a:tabLst>
            </a:pPr>
            <a:r>
              <a:rPr sz="2800" spc="-15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removed</a:t>
            </a:r>
            <a:r>
              <a:rPr lang="en-US" sz="2800" spc="-15" dirty="0">
                <a:latin typeface="Calibri"/>
                <a:cs typeface="Calibri"/>
              </a:rPr>
              <a:t>(absorbed)</a:t>
            </a:r>
            <a:r>
              <a:rPr sz="2800" spc="-15" dirty="0">
                <a:latin typeface="Calibri"/>
                <a:cs typeface="Calibri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87" baseline="-16666" dirty="0">
                <a:latin typeface="Cambria Math"/>
                <a:cs typeface="Cambria Math"/>
              </a:rPr>
              <a:t>abs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𝐴𝛥𝑧</a:t>
            </a:r>
            <a:r>
              <a:rPr sz="2800" spc="-100" dirty="0">
                <a:latin typeface="Cambria Math"/>
                <a:cs typeface="Cambria Math"/>
              </a:rPr>
              <a:t> </a:t>
            </a: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baseline="-16666" dirty="0">
                <a:latin typeface="Calibri"/>
                <a:cs typeface="Calibri"/>
              </a:rPr>
              <a:t>ab</a:t>
            </a:r>
            <a:r>
              <a:rPr sz="3000" spc="172" baseline="-16666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361950" indent="-349250">
              <a:lnSpc>
                <a:spcPct val="100000"/>
              </a:lnSpc>
              <a:spcBef>
                <a:spcPts val="1810"/>
              </a:spcBef>
              <a:buFont typeface="Calibri"/>
              <a:buAutoNum type="arabicPeriod" startAt="6"/>
              <a:tabLst>
                <a:tab pos="362585" algn="l"/>
              </a:tabLst>
            </a:pP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nerg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emoved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423035" algn="ctr">
              <a:lnSpc>
                <a:spcPct val="100000"/>
              </a:lnSpc>
              <a:spcBef>
                <a:spcPts val="1814"/>
              </a:spcBef>
            </a:pP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2800" spc="-409" dirty="0">
                <a:latin typeface="Cambria Math"/>
                <a:cs typeface="Cambria Math"/>
              </a:rPr>
              <a:t>𝑊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1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95" baseline="-16666" dirty="0">
                <a:latin typeface="Cambria Math"/>
                <a:cs typeface="Cambria Math"/>
              </a:rPr>
              <a:t>ab</a:t>
            </a:r>
            <a:r>
              <a:rPr sz="3000" spc="337" baseline="-16666" dirty="0">
                <a:latin typeface="Cambria Math"/>
                <a:cs typeface="Cambria Math"/>
              </a:rPr>
              <a:t>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ℏ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lang="en-US" sz="4200" spc="-22" baseline="2976" dirty="0">
                <a:latin typeface="Cambria Math"/>
                <a:cs typeface="Cambria Math"/>
              </a:rPr>
              <a:t> =no of photons x(energy of one photon)</a:t>
            </a:r>
            <a:endParaRPr sz="4200" baseline="2976" dirty="0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639"/>
              </a:spcBef>
              <a:buFont typeface="Calibri"/>
              <a:buAutoNum type="arabicPeriod" startAt="8"/>
              <a:tabLst>
                <a:tab pos="362585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bta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power: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3349" y="1127821"/>
            <a:ext cx="74041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340" dirty="0">
                <a:latin typeface="Cambria Math"/>
                <a:cs typeface="Cambria Math"/>
              </a:rPr>
              <a:t>𝑃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98980" y="1368393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5680" y="1200218"/>
            <a:ext cx="5873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672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3508" y="1216982"/>
            <a:ext cx="26993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6409" algn="l"/>
                <a:tab pos="1845945" algn="l"/>
                <a:tab pos="2318385" algn="l"/>
              </a:tabLst>
            </a:pPr>
            <a:r>
              <a:rPr sz="2800" spc="-25" dirty="0">
                <a:latin typeface="Cambria Math"/>
                <a:cs typeface="Cambria Math"/>
              </a:rPr>
              <a:t>ω	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25" dirty="0">
                <a:latin typeface="Cambria Math"/>
                <a:cs typeface="Cambria Math"/>
              </a:rPr>
              <a:t>ω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ω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80" dirty="0">
                <a:latin typeface="Cambria Math"/>
                <a:cs typeface="Cambria Math"/>
              </a:rPr>
              <a:t>[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6366" y="1368393"/>
            <a:ext cx="12471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62685" algn="l"/>
              </a:tabLst>
            </a:pPr>
            <a:r>
              <a:rPr sz="2000" spc="40" dirty="0">
                <a:latin typeface="Cambria Math"/>
                <a:cs typeface="Cambria Math"/>
              </a:rPr>
              <a:t>0</a:t>
            </a:r>
            <a:r>
              <a:rPr sz="2000" spc="40" dirty="0">
                <a:latin typeface="Times New Roman"/>
                <a:cs typeface="Times New Roman"/>
              </a:rPr>
              <a:t> 	</a:t>
            </a:r>
            <a:r>
              <a:rPr sz="2000" spc="40" dirty="0">
                <a:latin typeface="Cambria Math"/>
                <a:cs typeface="Cambria Math"/>
              </a:rPr>
              <a:t>i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9435" y="1200218"/>
            <a:ext cx="5873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672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0317" y="1216982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6745" y="947234"/>
            <a:ext cx="30226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baseline="-16666" dirty="0">
                <a:latin typeface="Cambria Math"/>
                <a:cs typeface="Cambria Math"/>
              </a:rPr>
              <a:t>i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4741" y="1456250"/>
            <a:ext cx="24320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00481" y="1607662"/>
            <a:ext cx="1587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mbria Math"/>
                <a:cs typeface="Cambria Math"/>
              </a:rPr>
              <a:t>k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07423" y="1404610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07738" y="1216982"/>
            <a:ext cx="8020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𝑁 </a:t>
            </a:r>
            <a:r>
              <a:rPr sz="2800" spc="-280" dirty="0">
                <a:latin typeface="Cambria Math"/>
                <a:cs typeface="Cambria Math"/>
              </a:rPr>
              <a:t> </a:t>
            </a:r>
            <a:r>
              <a:rPr sz="2800" spc="75" dirty="0">
                <a:latin typeface="Cambria Math"/>
                <a:cs typeface="Cambria Math"/>
              </a:rPr>
              <a:t>]</a:t>
            </a:r>
            <a:r>
              <a:rPr sz="2800" spc="-1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σ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39386" y="1368393"/>
            <a:ext cx="81406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6260" algn="l"/>
              </a:tabLst>
            </a:pPr>
            <a:r>
              <a:rPr sz="2000" dirty="0">
                <a:latin typeface="Cambria Math"/>
                <a:cs typeface="Cambria Math"/>
              </a:rPr>
              <a:t>k	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50155" y="1200218"/>
            <a:ext cx="5873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672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7983" y="1216982"/>
            <a:ext cx="17087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6409" algn="l"/>
              </a:tabLst>
            </a:pPr>
            <a:r>
              <a:rPr sz="2800" spc="-25" dirty="0">
                <a:latin typeface="Cambria Math"/>
                <a:cs typeface="Cambria Math"/>
              </a:rPr>
              <a:t>ω	</a:t>
            </a:r>
            <a:r>
              <a:rPr sz="2800" spc="-30" dirty="0">
                <a:latin typeface="Cambria Math"/>
                <a:cs typeface="Cambria Math"/>
              </a:rPr>
              <a:t>𝐴</a:t>
            </a:r>
            <a:r>
              <a:rPr sz="2800" spc="-13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Δ𝑧</a:t>
            </a:r>
            <a:r>
              <a:rPr sz="2800" spc="-9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25" dirty="0">
                <a:latin typeface="Cambria Math"/>
                <a:cs typeface="Cambria Math"/>
              </a:rPr>
              <a:t>ω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13097" y="980937"/>
            <a:ext cx="7762875" cy="0"/>
          </a:xfrm>
          <a:custGeom>
            <a:avLst/>
            <a:gdLst/>
            <a:ahLst/>
            <a:cxnLst/>
            <a:rect l="l" t="t" r="r" b="b"/>
            <a:pathLst>
              <a:path w="7762875">
                <a:moveTo>
                  <a:pt x="0" y="0"/>
                </a:moveTo>
                <a:lnTo>
                  <a:pt x="77626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3097" y="1893813"/>
            <a:ext cx="7762875" cy="0"/>
          </a:xfrm>
          <a:custGeom>
            <a:avLst/>
            <a:gdLst/>
            <a:ahLst/>
            <a:cxnLst/>
            <a:rect l="l" t="t" r="r" b="b"/>
            <a:pathLst>
              <a:path w="7762875">
                <a:moveTo>
                  <a:pt x="0" y="0"/>
                </a:moveTo>
                <a:lnTo>
                  <a:pt x="77626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4527" y="969507"/>
            <a:ext cx="0" cy="935990"/>
          </a:xfrm>
          <a:custGeom>
            <a:avLst/>
            <a:gdLst/>
            <a:ahLst/>
            <a:cxnLst/>
            <a:rect l="l" t="t" r="r" b="b"/>
            <a:pathLst>
              <a:path h="935989">
                <a:moveTo>
                  <a:pt x="0" y="0"/>
                </a:moveTo>
                <a:lnTo>
                  <a:pt x="0" y="935735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64429" y="969507"/>
            <a:ext cx="0" cy="935990"/>
          </a:xfrm>
          <a:custGeom>
            <a:avLst/>
            <a:gdLst/>
            <a:ahLst/>
            <a:cxnLst/>
            <a:rect l="l" t="t" r="r" b="b"/>
            <a:pathLst>
              <a:path h="935989">
                <a:moveTo>
                  <a:pt x="0" y="0"/>
                </a:moveTo>
                <a:lnTo>
                  <a:pt x="0" y="935735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30300" y="2176074"/>
            <a:ext cx="1650364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40506" y="2201160"/>
            <a:ext cx="11512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we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53254" y="2191200"/>
            <a:ext cx="75692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baseline="-16666" dirty="0">
                <a:latin typeface="Calibri"/>
                <a:cs typeface="Calibri"/>
              </a:rPr>
              <a:t>k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86527" y="2201160"/>
            <a:ext cx="19177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(degenerac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65372" y="2201160"/>
            <a:ext cx="12604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uded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87301" y="2201160"/>
            <a:ext cx="20986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5155" algn="l"/>
                <a:tab pos="1666239" algn="l"/>
              </a:tabLst>
            </a:pP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ow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1700" y="2743704"/>
            <a:ext cx="50425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imulated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rrecti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63C070-DA1E-5574-8191-98A0C2319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39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084" y="973799"/>
            <a:ext cx="10732516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2</a:t>
            </a:r>
            <a:r>
              <a:rPr spc="-15" dirty="0"/>
              <a:t>: Integrating</a:t>
            </a:r>
            <a:r>
              <a:rPr spc="-20" dirty="0"/>
              <a:t> </a:t>
            </a:r>
            <a:r>
              <a:rPr spc="-25" dirty="0"/>
              <a:t>Over</a:t>
            </a:r>
            <a:r>
              <a:rPr dirty="0"/>
              <a:t> </a:t>
            </a:r>
            <a:r>
              <a:rPr spc="-20" dirty="0"/>
              <a:t>the </a:t>
            </a:r>
            <a:r>
              <a:rPr spc="-10" dirty="0"/>
              <a:t>L</a:t>
            </a:r>
            <a:r>
              <a:rPr spc="-15" dirty="0"/>
              <a:t>ine</a:t>
            </a:r>
            <a:r>
              <a:rPr spc="-20" dirty="0"/>
              <a:t> </a:t>
            </a:r>
            <a:r>
              <a:rPr spc="-25" dirty="0"/>
              <a:t>P</a:t>
            </a:r>
            <a:r>
              <a:rPr spc="-10" dirty="0"/>
              <a:t>r</a:t>
            </a:r>
            <a:r>
              <a:rPr spc="-15" dirty="0"/>
              <a:t>ofile </a:t>
            </a:r>
            <a:r>
              <a:rPr spc="-20" dirty="0">
                <a:latin typeface="Calibri"/>
                <a:cs typeface="Calibri"/>
              </a:rPr>
              <a:t>— </a:t>
            </a:r>
            <a:r>
              <a:rPr spc="-15" dirty="0"/>
              <a:t>Link</a:t>
            </a:r>
            <a:r>
              <a:rPr spc="-5" dirty="0"/>
              <a:t> </a:t>
            </a:r>
            <a:r>
              <a:rPr spc="-15" dirty="0"/>
              <a:t>to</a:t>
            </a:r>
            <a:r>
              <a:rPr lang="en-US" spc="-15" dirty="0"/>
              <a:t>to </a:t>
            </a:r>
            <a:r>
              <a:rPr b="0" u="none" spc="-35" dirty="0">
                <a:latin typeface="Cambria Math"/>
                <a:cs typeface="Cambria Math"/>
              </a:rPr>
              <a:t>𝑩</a:t>
            </a:r>
            <a:r>
              <a:rPr sz="3675" b="0" u="none" spc="-37" baseline="-15873" dirty="0">
                <a:latin typeface="Cambria Math"/>
                <a:cs typeface="Cambria Math"/>
              </a:rPr>
              <a:t>𝒊𝒌</a:t>
            </a:r>
            <a:endParaRPr sz="3675" baseline="-15873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446405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orpt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effic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0982" y="2566104"/>
            <a:ext cx="126554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44" baseline="-2976" dirty="0">
                <a:latin typeface="Cambria Math"/>
                <a:cs typeface="Cambria Math"/>
              </a:rPr>
              <a:t>𝛼</a:t>
            </a:r>
            <a:r>
              <a:rPr sz="3000" spc="300" baseline="-19444" dirty="0">
                <a:latin typeface="Cambria Math"/>
                <a:cs typeface="Cambria Math"/>
              </a:rPr>
              <a:t>𝑖</a:t>
            </a:r>
            <a:r>
              <a:rPr sz="3000" spc="562" baseline="-19444" dirty="0">
                <a:latin typeface="Cambria Math"/>
                <a:cs typeface="Cambria Math"/>
              </a:rPr>
              <a:t>𝑘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37" baseline="-2976" dirty="0">
                <a:latin typeface="Cambria Math"/>
                <a:cs typeface="Cambria Math"/>
              </a:rPr>
              <a:t>𝜔</a:t>
            </a:r>
            <a:r>
              <a:rPr lang="en-US" sz="2800" spc="-15" dirty="0">
                <a:latin typeface="Cambria Math"/>
                <a:cs typeface="Cambria Math"/>
              </a:rPr>
              <a:t> )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8283" y="2582868"/>
            <a:ext cx="6915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229" dirty="0">
                <a:latin typeface="Cambria Math"/>
                <a:cs typeface="Cambria Math"/>
              </a:rPr>
              <a:t>𝜎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4271" y="2734280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0971" y="2566104"/>
            <a:ext cx="5861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545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8800" y="2582868"/>
            <a:ext cx="12801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3234" algn="l"/>
              </a:tabLst>
            </a:pPr>
            <a:r>
              <a:rPr sz="2800" spc="-30" dirty="0">
                <a:latin typeface="Cambria Math"/>
                <a:cs typeface="Cambria Math"/>
              </a:rPr>
              <a:t>𝜔	</a:t>
            </a:r>
            <a:r>
              <a:rPr sz="2800" spc="80" dirty="0">
                <a:latin typeface="Cambria Math"/>
                <a:cs typeface="Cambria Math"/>
              </a:rPr>
              <a:t>[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77262" y="2741418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01518" y="2313120"/>
            <a:ext cx="28956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baseline="-16666" dirty="0">
                <a:latin typeface="Calibri"/>
                <a:cs typeface="Calibri"/>
              </a:rPr>
              <a:t>i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72562" y="2822136"/>
            <a:ext cx="24320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78302" y="2980686"/>
            <a:ext cx="1416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85247" y="2770510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67275" y="2582868"/>
            <a:ext cx="5232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spc="190" dirty="0">
                <a:latin typeface="Cambria Math"/>
                <a:cs typeface="Cambria Math"/>
              </a:rPr>
              <a:t> </a:t>
            </a:r>
            <a:r>
              <a:rPr sz="2800" spc="75" dirty="0">
                <a:latin typeface="Cambria Math"/>
                <a:cs typeface="Cambria Math"/>
              </a:rPr>
              <a:t>]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098923" y="2741418"/>
            <a:ext cx="1416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300" y="3459545"/>
            <a:ext cx="5876290" cy="893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Absorbed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𝛥𝑉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𝐴𝛥</a:t>
            </a:r>
            <a:r>
              <a:rPr sz="2800" spc="25" dirty="0">
                <a:latin typeface="Cambria Math"/>
                <a:cs typeface="Cambria Math"/>
              </a:rPr>
              <a:t>𝑧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R="486409" algn="r">
              <a:lnSpc>
                <a:spcPct val="100000"/>
              </a:lnSpc>
              <a:spcBef>
                <a:spcPts val="1530"/>
              </a:spcBef>
            </a:pPr>
            <a:r>
              <a:rPr sz="2000" spc="-50" dirty="0">
                <a:latin typeface="Cambria Math"/>
                <a:cs typeface="Cambria Math"/>
              </a:rPr>
              <a:t>+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35673" y="4397072"/>
            <a:ext cx="2357755" cy="695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1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𝛥𝑉</a:t>
            </a:r>
            <a:r>
              <a:rPr sz="2800" spc="-60" dirty="0">
                <a:latin typeface="Cambria Math"/>
                <a:cs typeface="Cambria Math"/>
              </a:rPr>
              <a:t> </a:t>
            </a:r>
            <a:r>
              <a:rPr sz="2800" spc="605" dirty="0">
                <a:latin typeface="Cambria Math"/>
                <a:cs typeface="Cambria Math"/>
              </a:rPr>
              <a:t>∫</a:t>
            </a:r>
            <a:endParaRPr sz="2800">
              <a:latin typeface="Cambria Math"/>
              <a:cs typeface="Cambria Math"/>
            </a:endParaRPr>
          </a:p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98720" y="4380308"/>
            <a:ext cx="1647189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292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𝑑𝜔</a:t>
            </a:r>
            <a:endParaRPr sz="2800">
              <a:latin typeface="Cambria Math"/>
              <a:cs typeface="Cambria Math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08A85A-D31D-B237-C928-C719D14E2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947724"/>
            <a:ext cx="352474" cy="5620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57353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Comp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1298" y="993770"/>
            <a:ext cx="32283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6165" algn="l"/>
                <a:tab pos="2624455" algn="l"/>
              </a:tabLst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5765" y="993770"/>
            <a:ext cx="15767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express</a:t>
            </a:r>
            <a:r>
              <a:rPr sz="2800" spc="-20" dirty="0">
                <a:latin typeface="Calibri"/>
                <a:cs typeface="Calibri"/>
              </a:rPr>
              <a:t>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004" y="967046"/>
            <a:ext cx="2613660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50" dirty="0">
                <a:latin typeface="Cambria Math"/>
                <a:cs typeface="Cambria Math"/>
              </a:rPr>
              <a:t>𝑐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65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26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297" y="1508066"/>
            <a:ext cx="4728845" cy="1084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57" baseline="-16666" dirty="0">
                <a:latin typeface="Calibri"/>
                <a:cs typeface="Calibri"/>
              </a:rPr>
              <a:t>k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45" dirty="0">
                <a:latin typeface="Cambria Math"/>
                <a:cs typeface="Cambria Math"/>
              </a:rPr>
              <a:t>𝑉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Iso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microsco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paramet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1700" y="4188010"/>
            <a:ext cx="10385425" cy="1208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99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Integral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75" baseline="-1666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15" dirty="0">
                <a:latin typeface="Calibri"/>
                <a:cs typeface="Calibri"/>
              </a:rPr>
              <a:t>cros</a:t>
            </a:r>
            <a:r>
              <a:rPr sz="2800" spc="-5" dirty="0">
                <a:latin typeface="Calibri"/>
                <a:cs typeface="Calibri"/>
              </a:rPr>
              <a:t>s-</a:t>
            </a:r>
            <a:r>
              <a:rPr sz="2800" spc="-20" dirty="0">
                <a:latin typeface="Calibri"/>
                <a:cs typeface="Calibri"/>
              </a:rPr>
              <a:t>sect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und</a:t>
            </a:r>
            <a:r>
              <a:rPr sz="2800" spc="-10" dirty="0">
                <a:latin typeface="Calibri"/>
                <a:cs typeface="Calibri"/>
              </a:rPr>
              <a:t>er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”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BE1D09-9A20-0B5B-E025-107AE4798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778826"/>
            <a:ext cx="3733799" cy="11799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3</a:t>
            </a:r>
            <a:r>
              <a:rPr spc="-15" dirty="0"/>
              <a:t>: In</a:t>
            </a:r>
            <a:r>
              <a:rPr spc="-30" dirty="0"/>
              <a:t>c</a:t>
            </a:r>
            <a:r>
              <a:rPr spc="-15" dirty="0"/>
              <a:t>ludi</a:t>
            </a:r>
            <a:r>
              <a:rPr dirty="0"/>
              <a:t>n</a:t>
            </a:r>
            <a:r>
              <a:rPr spc="-20" dirty="0"/>
              <a:t>g The</a:t>
            </a:r>
            <a:r>
              <a:rPr spc="-15" dirty="0"/>
              <a:t>rmal </a:t>
            </a:r>
            <a:r>
              <a:rPr spc="-20" dirty="0"/>
              <a:t>(Boltzmann)</a:t>
            </a:r>
            <a:r>
              <a:rPr spc="-40" dirty="0"/>
              <a:t> </a:t>
            </a:r>
            <a:r>
              <a:rPr spc="-10" dirty="0"/>
              <a:t>P</a:t>
            </a:r>
            <a:r>
              <a:rPr spc="-15" dirty="0"/>
              <a:t>opulations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586422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therm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equi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br</a:t>
            </a:r>
            <a:r>
              <a:rPr sz="2800" spc="-10" dirty="0">
                <a:latin typeface="Calibri"/>
                <a:cs typeface="Calibri"/>
              </a:rPr>
              <a:t>iu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tempe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ature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0275" y="2634684"/>
            <a:ext cx="69342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6848" y="2364935"/>
            <a:ext cx="6934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45" dirty="0">
                <a:latin typeface="Cambria Math"/>
                <a:cs typeface="Cambria Math"/>
              </a:rPr>
              <a:t>𝑁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baseline="-16666" dirty="0">
                <a:latin typeface="Calibri"/>
                <a:cs typeface="Calibri"/>
              </a:rPr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99916" y="2873952"/>
            <a:ext cx="2362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𝑍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9545" y="2822326"/>
            <a:ext cx="547370" cy="0"/>
          </a:xfrm>
          <a:custGeom>
            <a:avLst/>
            <a:gdLst/>
            <a:ahLst/>
            <a:cxnLst/>
            <a:rect l="l" t="t" r="r" b="b"/>
            <a:pathLst>
              <a:path w="547370">
                <a:moveTo>
                  <a:pt x="0" y="0"/>
                </a:moveTo>
                <a:lnTo>
                  <a:pt x="5471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02840" y="2617920"/>
            <a:ext cx="247205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179" baseline="-16666" dirty="0">
                <a:latin typeface="Calibri"/>
                <a:cs typeface="Calibri"/>
              </a:rPr>
              <a:t>B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30" baseline="1984" dirty="0">
                <a:latin typeface="Cambria Math"/>
                <a:cs typeface="Cambria Math"/>
              </a:rPr>
              <a:t>]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2509" y="2617920"/>
            <a:ext cx="3959225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𝑍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1720" dirty="0">
                <a:latin typeface="Cambria Math"/>
                <a:cs typeface="Cambria Math"/>
              </a:rPr>
              <a:t>∑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baseline="-16666" dirty="0">
                <a:latin typeface="Calibri"/>
                <a:cs typeface="Calibri"/>
              </a:rPr>
              <a:t>j</a:t>
            </a:r>
            <a:r>
              <a:rPr sz="3000" spc="202" baseline="-16666" dirty="0">
                <a:latin typeface="Calibri"/>
                <a:cs typeface="Calibri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2800" spc="5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179" baseline="-16666" dirty="0">
                <a:latin typeface="Calibri"/>
                <a:cs typeface="Calibri"/>
              </a:rPr>
              <a:t>j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179" baseline="-16666" dirty="0">
                <a:latin typeface="Calibri"/>
                <a:cs typeface="Calibri"/>
              </a:rPr>
              <a:t>B</a:t>
            </a:r>
            <a:r>
              <a:rPr sz="2800" spc="20" dirty="0">
                <a:latin typeface="Cambria Math"/>
                <a:cs typeface="Cambria Math"/>
              </a:rPr>
              <a:t>𝑇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5" dirty="0">
                <a:latin typeface="Cambria Math"/>
                <a:cs typeface="Cambria Math"/>
              </a:rPr>
              <a:t>]</a:t>
            </a:r>
            <a:endParaRPr sz="2800">
              <a:latin typeface="Cambria Math"/>
              <a:cs typeface="Cambria Math"/>
            </a:endParaRPr>
          </a:p>
          <a:p>
            <a:pPr marL="899160">
              <a:lnSpc>
                <a:spcPct val="100000"/>
              </a:lnSpc>
              <a:spcBef>
                <a:spcPts val="1015"/>
              </a:spcBef>
            </a:pPr>
            <a:r>
              <a:rPr sz="2000" dirty="0">
                <a:latin typeface="Calibri"/>
                <a:cs typeface="Calibri"/>
              </a:rPr>
              <a:t>j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313" y="3694241"/>
            <a:ext cx="700913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Subst</a:t>
            </a:r>
            <a:r>
              <a:rPr sz="2800" spc="-10" dirty="0">
                <a:latin typeface="Calibri"/>
                <a:cs typeface="Calibri"/>
              </a:rPr>
              <a:t>itut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52956" y="4773679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48596" y="4315919"/>
            <a:ext cx="2860040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4364">
              <a:lnSpc>
                <a:spcPts val="2745"/>
              </a:lnSpc>
            </a:pPr>
            <a:r>
              <a:rPr sz="2800" spc="-30" dirty="0">
                <a:latin typeface="Cambria Math"/>
                <a:cs typeface="Cambria Math"/>
              </a:rPr>
              <a:t>𝑁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ts val="2745"/>
              </a:lnSpc>
            </a:pP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9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𝛥𝑉</a:t>
            </a:r>
            <a:r>
              <a:rPr sz="2800" spc="-60" dirty="0">
                <a:latin typeface="Cambria Math"/>
                <a:cs typeface="Cambria Math"/>
              </a:rPr>
              <a:t> </a:t>
            </a:r>
            <a:r>
              <a:rPr sz="2800" spc="275" dirty="0">
                <a:latin typeface="Cambria Math"/>
                <a:cs typeface="Cambria Math"/>
              </a:rPr>
              <a:t>[</a:t>
            </a:r>
            <a:r>
              <a:rPr sz="4200" spc="-44" baseline="-37698" dirty="0">
                <a:latin typeface="Cambria Math"/>
                <a:cs typeface="Cambria Math"/>
              </a:rPr>
              <a:t>𝑍</a:t>
            </a:r>
            <a:r>
              <a:rPr sz="4200" spc="172" baseline="-37698" dirty="0">
                <a:latin typeface="Cambria Math"/>
                <a:cs typeface="Cambria Math"/>
              </a:rPr>
              <a:t> </a:t>
            </a:r>
            <a:r>
              <a:rPr sz="2800" spc="90" dirty="0">
                <a:latin typeface="Cambria Math"/>
                <a:cs typeface="Cambria Math"/>
              </a:rPr>
              <a:t>(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01898" y="4533236"/>
            <a:ext cx="2840990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79600" algn="l"/>
              </a:tabLst>
            </a:pP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-65" dirty="0">
                <a:latin typeface="Cambria Math"/>
                <a:cs typeface="Cambria Math"/>
              </a:rPr>
              <a:t>𝐸</a:t>
            </a:r>
            <a:r>
              <a:rPr sz="2475" spc="127" baseline="-13468" dirty="0">
                <a:latin typeface="Calibri"/>
                <a:cs typeface="Calibri"/>
              </a:rPr>
              <a:t>i</a:t>
            </a:r>
            <a:r>
              <a:rPr sz="2000" dirty="0">
                <a:latin typeface="Cambria Math"/>
                <a:cs typeface="Cambria Math"/>
              </a:rPr>
              <a:t>/</a:t>
            </a:r>
            <a:r>
              <a:rPr sz="2000" spc="175" dirty="0">
                <a:latin typeface="Cambria Math"/>
                <a:cs typeface="Cambria Math"/>
              </a:rPr>
              <a:t>𝑘</a:t>
            </a:r>
            <a:r>
              <a:rPr sz="2475" spc="-7" baseline="-13468" dirty="0">
                <a:latin typeface="Calibri"/>
                <a:cs typeface="Calibri"/>
              </a:rPr>
              <a:t>B</a:t>
            </a:r>
            <a:r>
              <a:rPr sz="2475" baseline="-13468" dirty="0">
                <a:latin typeface="Calibri"/>
                <a:cs typeface="Calibri"/>
              </a:rPr>
              <a:t>T	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40" dirty="0">
                <a:latin typeface="Cambria Math"/>
                <a:cs typeface="Cambria Math"/>
              </a:rPr>
              <a:t>𝐸</a:t>
            </a:r>
            <a:r>
              <a:rPr sz="2475" spc="127" baseline="-13468" dirty="0">
                <a:latin typeface="Calibri"/>
                <a:cs typeface="Calibri"/>
              </a:rPr>
              <a:t>k</a:t>
            </a:r>
            <a:r>
              <a:rPr sz="2000" dirty="0">
                <a:latin typeface="Cambria Math"/>
                <a:cs typeface="Cambria Math"/>
              </a:rPr>
              <a:t>/</a:t>
            </a:r>
            <a:r>
              <a:rPr sz="2000" spc="165" dirty="0">
                <a:latin typeface="Cambria Math"/>
                <a:cs typeface="Cambria Math"/>
              </a:rPr>
              <a:t>𝑘</a:t>
            </a:r>
            <a:r>
              <a:rPr sz="2475" spc="-7" baseline="-13468" dirty="0">
                <a:latin typeface="Calibri"/>
                <a:cs typeface="Calibri"/>
              </a:rPr>
              <a:t>BT</a:t>
            </a:r>
            <a:endParaRPr sz="2475" baseline="-13468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2499" y="4586041"/>
            <a:ext cx="88328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2800" spc="-30" dirty="0">
                <a:latin typeface="Cambria Math"/>
                <a:cs typeface="Cambria Math"/>
              </a:rPr>
              <a:t>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42891" y="4569277"/>
            <a:ext cx="219202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85" dirty="0">
                <a:latin typeface="Cambria Math"/>
                <a:cs typeface="Cambria Math"/>
              </a:rPr>
              <a:t>)]</a:t>
            </a:r>
            <a:r>
              <a:rPr sz="2800" spc="-1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∫</a:t>
            </a:r>
            <a:r>
              <a:rPr sz="2800" spc="-50" dirty="0">
                <a:latin typeface="Cambria Math"/>
                <a:cs typeface="Cambria Math"/>
              </a:rPr>
              <a:t> </a:t>
            </a: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-390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300" y="5396750"/>
            <a:ext cx="6470650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Low</a:t>
            </a:r>
            <a:r>
              <a:rPr sz="2800" spc="-20" dirty="0">
                <a:latin typeface="Calibri"/>
                <a:cs typeface="Calibri"/>
              </a:rPr>
              <a:t>-freq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ency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R)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15" dirty="0">
                <a:latin typeface="Calibri"/>
                <a:cs typeface="Calibri"/>
              </a:rPr>
              <a:t>mit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26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179" baseline="-16666" dirty="0">
                <a:latin typeface="Calibri"/>
                <a:cs typeface="Calibri"/>
              </a:rPr>
              <a:t>B</a:t>
            </a:r>
            <a:r>
              <a:rPr sz="2800" spc="20" dirty="0">
                <a:latin typeface="Cambria Math"/>
                <a:cs typeface="Cambria Math"/>
              </a:rPr>
              <a:t>𝑇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9000" y="932529"/>
            <a:ext cx="5872480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125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7" baseline="29166" dirty="0">
                <a:latin typeface="Cambria Math"/>
                <a:cs typeface="Cambria Math"/>
              </a:rPr>
              <a:t>𝐸</a:t>
            </a:r>
            <a:r>
              <a:rPr sz="2475" spc="127" baseline="20202" dirty="0">
                <a:latin typeface="Calibri"/>
                <a:cs typeface="Calibri"/>
              </a:rPr>
              <a:t>k</a:t>
            </a:r>
            <a:r>
              <a:rPr sz="3000" baseline="29166" dirty="0">
                <a:latin typeface="Cambria Math"/>
                <a:cs typeface="Cambria Math"/>
              </a:rPr>
              <a:t>/</a:t>
            </a:r>
            <a:r>
              <a:rPr sz="3000" spc="262" baseline="29166" dirty="0">
                <a:latin typeface="Cambria Math"/>
                <a:cs typeface="Cambria Math"/>
              </a:rPr>
              <a:t>𝑘</a:t>
            </a:r>
            <a:r>
              <a:rPr sz="2475" spc="104" baseline="20202" dirty="0">
                <a:latin typeface="Calibri"/>
                <a:cs typeface="Calibri"/>
              </a:rPr>
              <a:t>B</a:t>
            </a:r>
            <a:r>
              <a:rPr sz="3000" spc="89" baseline="29166" dirty="0">
                <a:latin typeface="Cambria Math"/>
                <a:cs typeface="Cambria Math"/>
              </a:rPr>
              <a:t>𝑇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89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-97" baseline="29166" dirty="0">
                <a:latin typeface="Cambria Math"/>
                <a:cs typeface="Cambria Math"/>
              </a:rPr>
              <a:t>𝐸</a:t>
            </a:r>
            <a:r>
              <a:rPr sz="2475" spc="127" baseline="20202" dirty="0">
                <a:latin typeface="Calibri"/>
                <a:cs typeface="Calibri"/>
              </a:rPr>
              <a:t>i</a:t>
            </a:r>
            <a:r>
              <a:rPr sz="3000" baseline="29166" dirty="0">
                <a:latin typeface="Cambria Math"/>
                <a:cs typeface="Cambria Math"/>
              </a:rPr>
              <a:t>/</a:t>
            </a:r>
            <a:r>
              <a:rPr sz="3000" spc="262" baseline="29166" dirty="0">
                <a:latin typeface="Cambria Math"/>
                <a:cs typeface="Cambria Math"/>
              </a:rPr>
              <a:t>𝑘</a:t>
            </a:r>
            <a:r>
              <a:rPr sz="2475" spc="104" baseline="20202" dirty="0">
                <a:latin typeface="Calibri"/>
                <a:cs typeface="Calibri"/>
              </a:rPr>
              <a:t>B</a:t>
            </a:r>
            <a:r>
              <a:rPr sz="3000" spc="89" baseline="29166" dirty="0">
                <a:latin typeface="Cambria Math"/>
                <a:cs typeface="Cambria Math"/>
              </a:rPr>
              <a:t>𝑇</a:t>
            </a:r>
            <a:r>
              <a:rPr sz="3000" spc="-382" baseline="29166" dirty="0">
                <a:latin typeface="Cambria Math"/>
                <a:cs typeface="Cambria Math"/>
              </a:rPr>
              <a:t> </a:t>
            </a:r>
            <a:r>
              <a:rPr sz="4200" spc="-37" baseline="2976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26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179" baseline="-16666" dirty="0">
                <a:latin typeface="Calibri"/>
                <a:cs typeface="Calibri"/>
              </a:rPr>
              <a:t>B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8" y="1630802"/>
            <a:ext cx="14630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1326" y="2497524"/>
            <a:ext cx="2070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40" dirty="0">
                <a:latin typeface="Cambria Math"/>
                <a:cs typeface="Cambria Math"/>
              </a:rPr>
              <a:t>𝑃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2681" y="2648935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6918" y="2497524"/>
            <a:ext cx="84581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9605" algn="l"/>
              </a:tabLst>
            </a:pP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29" dirty="0">
                <a:latin typeface="Cambria Math"/>
                <a:cs typeface="Cambria Math"/>
              </a:rPr>
              <a:t>𝜎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0882" y="2648935"/>
            <a:ext cx="11912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8140" algn="l"/>
                <a:tab pos="1030605" algn="l"/>
              </a:tabLst>
            </a:pPr>
            <a:r>
              <a:rPr sz="2000" spc="40" dirty="0">
                <a:latin typeface="Cambria Math"/>
                <a:cs typeface="Cambria Math"/>
              </a:rPr>
              <a:t>0	</a:t>
            </a:r>
            <a:r>
              <a:rPr sz="2000" spc="200" dirty="0">
                <a:latin typeface="Cambria Math"/>
                <a:cs typeface="Cambria Math"/>
              </a:rPr>
              <a:t>𝑖𝑘	</a:t>
            </a: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3531" y="2480760"/>
            <a:ext cx="7404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9755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51359" y="2497524"/>
            <a:ext cx="2832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6293" y="2227776"/>
            <a:ext cx="55816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30" dirty="0">
                <a:latin typeface="Cambria Math"/>
                <a:cs typeface="Cambria Math"/>
              </a:rPr>
              <a:t>𝑁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baseline="-16666" dirty="0">
                <a:latin typeface="Calibri"/>
                <a:cs typeface="Calibri"/>
              </a:rPr>
              <a:t>i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5897" y="2736792"/>
            <a:ext cx="8070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2295" algn="l"/>
              </a:tabLst>
            </a:pPr>
            <a:r>
              <a:rPr sz="2800" spc="35" dirty="0">
                <a:latin typeface="Cambria Math"/>
                <a:cs typeface="Cambria Math"/>
              </a:rPr>
              <a:t>𝑍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1950" y="2895342"/>
            <a:ext cx="1644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48571" y="2685166"/>
            <a:ext cx="788035" cy="0"/>
          </a:xfrm>
          <a:custGeom>
            <a:avLst/>
            <a:gdLst/>
            <a:ahLst/>
            <a:cxnLst/>
            <a:rect l="l" t="t" r="r" b="b"/>
            <a:pathLst>
              <a:path w="788034">
                <a:moveTo>
                  <a:pt x="0" y="0"/>
                </a:moveTo>
                <a:lnTo>
                  <a:pt x="7879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42662" y="2497524"/>
            <a:ext cx="4660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𝑉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09743" rIns="0" bIns="0" rtlCol="0">
            <a:spAutoFit/>
          </a:bodyPr>
          <a:lstStyle/>
          <a:p>
            <a:pPr marL="462915" marR="5080" indent="-228600">
              <a:lnSpc>
                <a:spcPct val="126800"/>
              </a:lnSpc>
              <a:buFont typeface="Symbol"/>
              <a:buChar char=""/>
              <a:tabLst>
                <a:tab pos="463550" algn="l"/>
              </a:tabLst>
            </a:pP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Dem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nst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ates</a:t>
            </a:r>
            <a:r>
              <a:rPr sz="2800" b="0" u="none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FI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absorpt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stre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sz="2800" b="0" u="none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mbria Math"/>
                <a:cs typeface="Cambria Math"/>
              </a:rPr>
              <a:t>∝</a:t>
            </a:r>
            <a:r>
              <a:rPr sz="2800" b="0" u="none" spc="9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2800" b="0" u="none" spc="-20" dirty="0">
                <a:solidFill>
                  <a:srgbClr val="000000"/>
                </a:solidFill>
                <a:latin typeface="Cambria Math"/>
                <a:cs typeface="Cambria Math"/>
              </a:rPr>
              <a:t>/</a:t>
            </a:r>
            <a:r>
              <a:rPr sz="2800" b="0" u="none" spc="45" dirty="0">
                <a:solidFill>
                  <a:srgbClr val="000000"/>
                </a:solidFill>
                <a:latin typeface="Cambria Math"/>
                <a:cs typeface="Cambria Math"/>
              </a:rPr>
              <a:t>𝑇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;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nt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beca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wer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phot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ener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800" b="0" u="none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competes</a:t>
            </a:r>
            <a:r>
              <a:rPr sz="2800" b="0" u="none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thermal</a:t>
            </a:r>
            <a:r>
              <a:rPr sz="2800" b="0" u="none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ex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tati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on.</a:t>
            </a:r>
            <a:endParaRPr sz="2800" dirty="0">
              <a:latin typeface="Calibri"/>
              <a:cs typeface="Calibri"/>
            </a:endParaRPr>
          </a:p>
          <a:p>
            <a:pPr marL="5715">
              <a:lnSpc>
                <a:spcPct val="100000"/>
              </a:lnSpc>
              <a:spcBef>
                <a:spcPts val="1814"/>
              </a:spcBef>
            </a:pP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---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B68148-6CB9-FFB3-6CD8-0865A87E1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145" y="4771989"/>
            <a:ext cx="4496427" cy="13432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81000" y="330000"/>
            <a:ext cx="12573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9460">
              <a:lnSpc>
                <a:spcPct val="100000"/>
              </a:lnSpc>
            </a:pPr>
            <a:r>
              <a:rPr lang="en-US" spc="-20" dirty="0">
                <a:latin typeface="Calibri"/>
                <a:cs typeface="Calibri"/>
              </a:rPr>
              <a:t>Slid 14 </a:t>
            </a:r>
            <a:r>
              <a:rPr spc="-20" dirty="0">
                <a:latin typeface="Calibri"/>
                <a:cs typeface="Calibri"/>
              </a:rPr>
              <a:t>“</a:t>
            </a:r>
            <a:r>
              <a:rPr spc="-15" dirty="0"/>
              <a:t>Figu</a:t>
            </a:r>
            <a:r>
              <a:rPr spc="-10" dirty="0"/>
              <a:t>r</a:t>
            </a:r>
            <a:r>
              <a:rPr spc="-15" dirty="0"/>
              <a:t>e-</a:t>
            </a:r>
            <a:r>
              <a:rPr spc="-25" dirty="0"/>
              <a:t>o</a:t>
            </a:r>
            <a:r>
              <a:rPr spc="-10" dirty="0"/>
              <a:t>f</a:t>
            </a:r>
            <a:r>
              <a:rPr spc="-15" dirty="0"/>
              <a:t>-Merit</a:t>
            </a:r>
            <a:r>
              <a:rPr spc="-15" dirty="0">
                <a:latin typeface="Calibri"/>
                <a:cs typeface="Calibri"/>
              </a:rPr>
              <a:t>”</a:t>
            </a:r>
            <a:r>
              <a:rPr lang="en-US" spc="-15" dirty="0">
                <a:latin typeface="Calibri"/>
                <a:cs typeface="Calibri"/>
              </a:rPr>
              <a:t>  improvements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/>
              <a:t>for</a:t>
            </a:r>
            <a:r>
              <a:rPr spc="-5" dirty="0"/>
              <a:t> </a:t>
            </a:r>
            <a:r>
              <a:rPr spc="-30" dirty="0"/>
              <a:t>D</a:t>
            </a:r>
            <a:r>
              <a:rPr spc="-10" dirty="0"/>
              <a:t>e</a:t>
            </a:r>
            <a:r>
              <a:rPr spc="-15" dirty="0"/>
              <a:t>tecting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6635" y="1143000"/>
            <a:ext cx="10158730" cy="3484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1615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Abso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ption</a:t>
            </a:r>
            <a:endParaRPr sz="3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∝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4" dirty="0">
                <a:solidFill>
                  <a:srgbClr val="FF0000"/>
                </a:solidFill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25" dirty="0">
                <a:solidFill>
                  <a:srgbClr val="FF0000"/>
                </a:solidFill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solidFill>
                  <a:srgbClr val="FF0000"/>
                </a:solidFill>
                <a:latin typeface="Cambria Math"/>
                <a:cs typeface="Cambria Math"/>
              </a:rPr>
              <a:t>𝑖𝑘</a:t>
            </a:r>
            <a:r>
              <a:rPr sz="3000" spc="-397" baseline="-16666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spc="-30" dirty="0">
                <a:solidFill>
                  <a:srgbClr val="FF0000"/>
                </a:solidFill>
                <a:latin typeface="Cambria Math"/>
                <a:cs typeface="Cambria Math"/>
              </a:rPr>
              <a:t>𝛥</a:t>
            </a:r>
            <a:r>
              <a:rPr sz="2800" spc="-5" dirty="0">
                <a:solidFill>
                  <a:srgbClr val="FF0000"/>
                </a:solidFill>
                <a:latin typeface="Cambria Math"/>
                <a:cs typeface="Cambria Math"/>
              </a:rPr>
              <a:t>𝑧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</a:p>
          <a:p>
            <a:pPr marL="241300" marR="5080" indent="-228600" algn="just">
              <a:lnSpc>
                <a:spcPct val="127200"/>
              </a:lnSpc>
              <a:spcBef>
                <a:spcPts val="104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ncreas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detect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1.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Incr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ase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num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spc="13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(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ra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pressure</a:t>
            </a:r>
            <a:r>
              <a:rPr sz="2800" spc="-20" dirty="0">
                <a:latin typeface="Calibri"/>
                <a:cs typeface="Calibri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bewa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col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broaden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ro</a:t>
            </a:r>
            <a:r>
              <a:rPr sz="2800" spc="-10" dirty="0">
                <a:latin typeface="Calibri"/>
                <a:cs typeface="Calibri"/>
              </a:rPr>
              <a:t>lo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0000"/>
                </a:solidFill>
                <a:latin typeface="Cambria Math"/>
                <a:cs typeface="Cambria Math"/>
              </a:rPr>
              <a:t>𝛥𝑧</a:t>
            </a:r>
            <a:r>
              <a:rPr sz="2800" spc="-1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-pa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3.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10" dirty="0">
                <a:latin typeface="Calibri"/>
                <a:cs typeface="Calibri"/>
              </a:rPr>
              <a:t>ct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229" dirty="0">
                <a:solidFill>
                  <a:srgbClr val="FF0000"/>
                </a:solidFill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solidFill>
                  <a:srgbClr val="FF0000"/>
                </a:solidFill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solidFill>
                  <a:srgbClr val="FF0000"/>
                </a:solidFill>
                <a:latin typeface="Cambria Math"/>
                <a:cs typeface="Cambria Math"/>
              </a:rPr>
              <a:t>𝑘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typi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ow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232" baseline="-16666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igh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strength</a:t>
            </a:r>
            <a:r>
              <a:rPr lang="en-US" sz="2800" spc="-20" dirty="0">
                <a:solidFill>
                  <a:srgbClr val="FF0000"/>
                </a:solidFill>
                <a:latin typeface="Calibri"/>
                <a:cs typeface="Calibri"/>
              </a:rPr>
              <a:t> “f</a:t>
            </a:r>
            <a:r>
              <a:rPr lang="en-US" sz="2800" spc="-20" baseline="-250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800" spc="-20" dirty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01700" y="968684"/>
            <a:ext cx="10385425" cy="214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 algn="just">
              <a:lnSpc>
                <a:spcPct val="127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herma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pop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gase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erve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gro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few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rst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igher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202" baseline="-16666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els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sparse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popu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ted.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587751" y="968684"/>
            <a:ext cx="9493885" cy="361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1300" algn="l"/>
              </a:tabLst>
            </a:pPr>
            <a:r>
              <a:rPr lang="en-US" sz="2800" spc="-20" dirty="0">
                <a:solidFill>
                  <a:srgbClr val="FF0000"/>
                </a:solidFill>
                <a:latin typeface="Calibri"/>
                <a:cs typeface="Calibri"/>
              </a:rPr>
              <a:t>Clear Understanding of Following Concepts and Terms?</a:t>
            </a: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obser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spers</a:t>
            </a:r>
            <a:r>
              <a:rPr sz="2800" spc="-10" dirty="0">
                <a:latin typeface="Calibri"/>
                <a:cs typeface="Calibri"/>
              </a:rPr>
              <a:t>iv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spectro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raph.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𝐵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ents — mi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roscopic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</a:t>
            </a:r>
            <a:r>
              <a:rPr sz="2800" spc="-15" dirty="0">
                <a:latin typeface="Calibri"/>
                <a:cs typeface="Calibri"/>
              </a:rPr>
              <a:t>babil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ties.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Absorpt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cross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latin typeface="Cambria Math"/>
                <a:cs typeface="Cambria Math"/>
              </a:rPr>
              <a:t>𝑘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Osc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tor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480" dirty="0">
                <a:latin typeface="Cambria Math"/>
                <a:cs typeface="Cambria Math"/>
              </a:rPr>
              <a:t>𝑓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e-s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rength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ntegr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latin typeface="Cambria Math"/>
                <a:cs typeface="Cambria Math"/>
              </a:rPr>
              <a:t>𝑘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084" y="973799"/>
            <a:ext cx="10961116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1420">
              <a:lnSpc>
                <a:spcPct val="100000"/>
              </a:lnSpc>
            </a:pPr>
            <a:r>
              <a:rPr lang="en-US" spc="-15" dirty="0"/>
              <a:t>Slide 15: What are </a:t>
            </a:r>
            <a:r>
              <a:rPr spc="-15" dirty="0"/>
              <a:t>No</a:t>
            </a:r>
            <a:r>
              <a:rPr spc="-30" dirty="0"/>
              <a:t>n</a:t>
            </a:r>
            <a:r>
              <a:rPr spc="-15" dirty="0"/>
              <a:t>-</a:t>
            </a:r>
            <a:r>
              <a:rPr spc="-25" dirty="0"/>
              <a:t>T</a:t>
            </a:r>
            <a:r>
              <a:rPr spc="-15" dirty="0"/>
              <a:t>h</a:t>
            </a:r>
            <a:r>
              <a:rPr spc="-25" dirty="0"/>
              <a:t>e</a:t>
            </a:r>
            <a:r>
              <a:rPr spc="-10" dirty="0"/>
              <a:t>r</a:t>
            </a:r>
            <a:r>
              <a:rPr spc="-25" dirty="0"/>
              <a:t>mal</a:t>
            </a:r>
            <a:r>
              <a:rPr dirty="0"/>
              <a:t> </a:t>
            </a:r>
            <a:r>
              <a:rPr spc="-25" dirty="0"/>
              <a:t>Population</a:t>
            </a:r>
            <a:r>
              <a:rPr spc="15" dirty="0"/>
              <a:t> </a:t>
            </a:r>
            <a:r>
              <a:rPr spc="-15" dirty="0"/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7" y="1754434"/>
            <a:ext cx="10159365" cy="3360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2700" indent="-228600">
              <a:lnSpc>
                <a:spcPct val="127099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narro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ban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dr</a:t>
            </a:r>
            <a:r>
              <a:rPr sz="2800" spc="-15" dirty="0">
                <a:latin typeface="Calibri"/>
                <a:cs typeface="Calibri"/>
              </a:rPr>
              <a:t>ive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5" dirty="0">
                <a:latin typeface="Calibri"/>
                <a:cs typeface="Calibri"/>
              </a:rPr>
              <a:t>lation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5" dirty="0">
                <a:latin typeface="Cambria Math"/>
                <a:cs typeface="Cambria Math"/>
              </a:rPr>
              <a:t>𝑔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30" dirty="0">
                <a:latin typeface="Cambria Math"/>
                <a:cs typeface="Cambria Math"/>
              </a:rPr>
              <a:t>𝑒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  <a:tab pos="1589405" algn="l"/>
                <a:tab pos="2823845" algn="l"/>
                <a:tab pos="3242945" algn="l"/>
                <a:tab pos="4775200" algn="l"/>
                <a:tab pos="5819775" algn="l"/>
                <a:tab pos="7285355" algn="l"/>
                <a:tab pos="8729345" algn="l"/>
              </a:tabLst>
            </a:pP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ectron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mpact: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scharg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5" dirty="0">
                <a:latin typeface="Calibri"/>
                <a:cs typeface="Calibri"/>
              </a:rPr>
              <a:t>late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states.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7200"/>
              </a:lnSpc>
              <a:spcBef>
                <a:spcPts val="10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Result: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stu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absorpt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97" baseline="-16666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otherw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unpo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tempe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ature.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286858" y="1362619"/>
            <a:ext cx="8169160" cy="5233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6085" y="232236"/>
            <a:ext cx="103398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u="none" spc="-10" dirty="0">
                <a:solidFill>
                  <a:srgbClr val="2C3D50"/>
                </a:solidFill>
                <a:latin typeface="Segoe UI"/>
                <a:cs typeface="Segoe UI"/>
              </a:rPr>
              <a:t>Sc</a:t>
            </a:r>
            <a:r>
              <a:rPr sz="1600" u="none" spc="-25" dirty="0">
                <a:solidFill>
                  <a:srgbClr val="2C3D50"/>
                </a:solidFill>
                <a:latin typeface="Segoe UI"/>
                <a:cs typeface="Segoe UI"/>
              </a:rPr>
              <a:t>h</a:t>
            </a:r>
            <a:r>
              <a:rPr sz="1600" u="none" dirty="0">
                <a:solidFill>
                  <a:srgbClr val="2C3D50"/>
                </a:solidFill>
                <a:latin typeface="Segoe UI"/>
                <a:cs typeface="Segoe UI"/>
              </a:rPr>
              <a:t>e</a:t>
            </a:r>
            <a:r>
              <a:rPr sz="1600" u="none" spc="-10" dirty="0">
                <a:solidFill>
                  <a:srgbClr val="2C3D50"/>
                </a:solidFill>
                <a:latin typeface="Segoe UI"/>
                <a:cs typeface="Segoe UI"/>
              </a:rPr>
              <a:t>m</a:t>
            </a:r>
            <a:r>
              <a:rPr sz="1600" u="none" spc="-5" dirty="0">
                <a:solidFill>
                  <a:srgbClr val="2C3D50"/>
                </a:solidFill>
                <a:latin typeface="Segoe UI"/>
                <a:cs typeface="Segoe UI"/>
              </a:rPr>
              <a:t>ati</a:t>
            </a:r>
            <a:r>
              <a:rPr sz="1600" u="none" dirty="0">
                <a:solidFill>
                  <a:srgbClr val="2C3D50"/>
                </a:solidFill>
                <a:latin typeface="Segoe UI"/>
                <a:cs typeface="Segoe UI"/>
              </a:rPr>
              <a:t>c</a:t>
            </a:r>
            <a:r>
              <a:rPr sz="1600" u="none" spc="45" dirty="0">
                <a:solidFill>
                  <a:srgbClr val="2C3D50"/>
                </a:solidFill>
                <a:latin typeface="Times New Roman"/>
                <a:cs typeface="Times New Roman"/>
              </a:rPr>
              <a:t> </a:t>
            </a:r>
            <a:r>
              <a:rPr sz="1600" u="none" spc="-5" dirty="0">
                <a:solidFill>
                  <a:srgbClr val="2C3D50"/>
                </a:solidFill>
                <a:latin typeface="Segoe UI"/>
                <a:cs typeface="Segoe UI"/>
              </a:rPr>
              <a:t>En</a:t>
            </a:r>
            <a:r>
              <a:rPr sz="1600" u="none" spc="10" dirty="0">
                <a:solidFill>
                  <a:srgbClr val="2C3D50"/>
                </a:solidFill>
                <a:latin typeface="Segoe UI"/>
                <a:cs typeface="Segoe UI"/>
              </a:rPr>
              <a:t>e</a:t>
            </a:r>
            <a:r>
              <a:rPr sz="1600" u="none" dirty="0">
                <a:solidFill>
                  <a:srgbClr val="2C3D50"/>
                </a:solidFill>
                <a:latin typeface="Segoe UI"/>
                <a:cs typeface="Segoe UI"/>
              </a:rPr>
              <a:t>rgy</a:t>
            </a:r>
            <a:r>
              <a:rPr sz="1600" u="none" spc="45" dirty="0">
                <a:solidFill>
                  <a:srgbClr val="2C3D50"/>
                </a:solidFill>
                <a:latin typeface="Times New Roman"/>
                <a:cs typeface="Times New Roman"/>
              </a:rPr>
              <a:t> </a:t>
            </a:r>
            <a:r>
              <a:rPr sz="1600" u="none" spc="-5" dirty="0">
                <a:solidFill>
                  <a:srgbClr val="2C3D50"/>
                </a:solidFill>
                <a:latin typeface="Segoe UI"/>
                <a:cs typeface="Segoe UI"/>
              </a:rPr>
              <a:t>Level</a:t>
            </a:r>
            <a:r>
              <a:rPr sz="1600" u="none" dirty="0">
                <a:solidFill>
                  <a:srgbClr val="2C3D50"/>
                </a:solidFill>
                <a:latin typeface="Segoe UI"/>
                <a:cs typeface="Segoe UI"/>
              </a:rPr>
              <a:t>s</a:t>
            </a:r>
            <a:r>
              <a:rPr sz="1600" u="none" spc="50" dirty="0">
                <a:solidFill>
                  <a:srgbClr val="2C3D50"/>
                </a:solidFill>
                <a:latin typeface="Times New Roman"/>
                <a:cs typeface="Times New Roman"/>
              </a:rPr>
              <a:t> </a:t>
            </a:r>
            <a:r>
              <a:rPr sz="1600" u="none" spc="-5" dirty="0">
                <a:solidFill>
                  <a:srgbClr val="2C3D50"/>
                </a:solidFill>
                <a:latin typeface="Segoe UI"/>
                <a:cs typeface="Segoe UI"/>
              </a:rPr>
              <a:t>f</a:t>
            </a:r>
            <a:r>
              <a:rPr sz="1600" u="none" dirty="0">
                <a:solidFill>
                  <a:srgbClr val="2C3D50"/>
                </a:solidFill>
                <a:latin typeface="Segoe UI"/>
                <a:cs typeface="Segoe UI"/>
              </a:rPr>
              <a:t>o</a:t>
            </a:r>
            <a:r>
              <a:rPr sz="1600" u="none" spc="-10" dirty="0">
                <a:solidFill>
                  <a:srgbClr val="2C3D50"/>
                </a:solidFill>
                <a:latin typeface="Segoe UI"/>
                <a:cs typeface="Segoe UI"/>
              </a:rPr>
              <a:t>r</a:t>
            </a:r>
            <a:r>
              <a:rPr sz="1600" u="none" spc="30" dirty="0">
                <a:solidFill>
                  <a:srgbClr val="2C3D50"/>
                </a:solidFill>
                <a:latin typeface="Times New Roman"/>
                <a:cs typeface="Times New Roman"/>
              </a:rPr>
              <a:t> </a:t>
            </a:r>
            <a:r>
              <a:rPr sz="1600" u="none" spc="-5" dirty="0">
                <a:solidFill>
                  <a:srgbClr val="2C3D50"/>
                </a:solidFill>
                <a:latin typeface="Segoe UI"/>
                <a:cs typeface="Segoe UI"/>
              </a:rPr>
              <a:t>Pum</a:t>
            </a:r>
            <a:r>
              <a:rPr sz="1600" u="none" spc="5" dirty="0">
                <a:solidFill>
                  <a:srgbClr val="2C3D50"/>
                </a:solidFill>
                <a:latin typeface="Segoe UI"/>
                <a:cs typeface="Segoe UI"/>
              </a:rPr>
              <a:t>p</a:t>
            </a:r>
            <a:r>
              <a:rPr sz="1600" u="none" dirty="0">
                <a:solidFill>
                  <a:srgbClr val="2C3D50"/>
                </a:solidFill>
                <a:latin typeface="Segoe UI"/>
                <a:cs typeface="Segoe UI"/>
              </a:rPr>
              <a:t>-</a:t>
            </a:r>
            <a:r>
              <a:rPr sz="1600" u="none" spc="-5" dirty="0">
                <a:solidFill>
                  <a:srgbClr val="2C3D50"/>
                </a:solidFill>
                <a:latin typeface="Segoe UI"/>
                <a:cs typeface="Segoe UI"/>
              </a:rPr>
              <a:t>Pr</a:t>
            </a:r>
            <a:r>
              <a:rPr sz="1600" u="none" spc="5" dirty="0">
                <a:solidFill>
                  <a:srgbClr val="2C3D50"/>
                </a:solidFill>
                <a:latin typeface="Segoe UI"/>
                <a:cs typeface="Segoe UI"/>
              </a:rPr>
              <a:t>o</a:t>
            </a:r>
            <a:r>
              <a:rPr sz="1600" u="none" spc="-5" dirty="0">
                <a:solidFill>
                  <a:srgbClr val="2C3D50"/>
                </a:solidFill>
                <a:latin typeface="Segoe UI"/>
                <a:cs typeface="Segoe UI"/>
              </a:rPr>
              <a:t>b</a:t>
            </a:r>
            <a:r>
              <a:rPr sz="1600" u="none" dirty="0">
                <a:solidFill>
                  <a:srgbClr val="2C3D50"/>
                </a:solidFill>
                <a:latin typeface="Segoe UI"/>
                <a:cs typeface="Segoe UI"/>
              </a:rPr>
              <a:t>e</a:t>
            </a:r>
            <a:r>
              <a:rPr sz="1600" u="none" spc="35" dirty="0">
                <a:solidFill>
                  <a:srgbClr val="2C3D50"/>
                </a:solidFill>
                <a:latin typeface="Times New Roman"/>
                <a:cs typeface="Times New Roman"/>
              </a:rPr>
              <a:t> </a:t>
            </a:r>
            <a:r>
              <a:rPr sz="1600" u="none" spc="-10" dirty="0">
                <a:solidFill>
                  <a:srgbClr val="2C3D50"/>
                </a:solidFill>
                <a:latin typeface="Segoe UI"/>
                <a:cs typeface="Segoe UI"/>
              </a:rPr>
              <a:t>Spec</a:t>
            </a:r>
            <a:r>
              <a:rPr sz="1600" u="none" spc="-25" dirty="0">
                <a:solidFill>
                  <a:srgbClr val="2C3D50"/>
                </a:solidFill>
                <a:latin typeface="Segoe UI"/>
                <a:cs typeface="Segoe UI"/>
              </a:rPr>
              <a:t>t</a:t>
            </a:r>
            <a:r>
              <a:rPr sz="1600" u="none" dirty="0">
                <a:solidFill>
                  <a:srgbClr val="2C3D50"/>
                </a:solidFill>
                <a:latin typeface="Segoe UI"/>
                <a:cs typeface="Segoe UI"/>
              </a:rPr>
              <a:t>roscopy</a:t>
            </a:r>
            <a:r>
              <a:rPr sz="1600" u="none" spc="-5" dirty="0">
                <a:solidFill>
                  <a:srgbClr val="2C3D50"/>
                </a:solidFill>
                <a:latin typeface="Segoe UI"/>
                <a:cs typeface="Segoe UI"/>
              </a:rPr>
              <a:t>:</a:t>
            </a:r>
            <a:r>
              <a:rPr sz="1600" u="none" spc="30" dirty="0">
                <a:solidFill>
                  <a:srgbClr val="2C3D50"/>
                </a:solidFill>
                <a:latin typeface="Times New Roman"/>
                <a:cs typeface="Times New Roman"/>
              </a:rPr>
              <a:t> </a:t>
            </a:r>
            <a:r>
              <a:rPr lang="en-US" sz="1600" u="none" spc="30" dirty="0">
                <a:solidFill>
                  <a:srgbClr val="2C3D50"/>
                </a:solidFill>
                <a:latin typeface="Times New Roman"/>
                <a:cs typeface="Times New Roman"/>
              </a:rPr>
              <a:t>Two or more photon </a:t>
            </a:r>
            <a:r>
              <a:rPr sz="1600" u="none" spc="-5" dirty="0">
                <a:solidFill>
                  <a:srgbClr val="2C3D50"/>
                </a:solidFill>
                <a:latin typeface="Segoe UI"/>
                <a:cs typeface="Segoe UI"/>
              </a:rPr>
              <a:t>Optic</a:t>
            </a:r>
            <a:r>
              <a:rPr sz="1600" u="none" spc="5" dirty="0">
                <a:solidFill>
                  <a:srgbClr val="2C3D50"/>
                </a:solidFill>
                <a:latin typeface="Segoe UI"/>
                <a:cs typeface="Segoe UI"/>
              </a:rPr>
              <a:t>a</a:t>
            </a:r>
            <a:r>
              <a:rPr sz="1600" u="none" dirty="0">
                <a:solidFill>
                  <a:srgbClr val="2C3D50"/>
                </a:solidFill>
                <a:latin typeface="Segoe UI"/>
                <a:cs typeface="Segoe UI"/>
              </a:rPr>
              <a:t>l</a:t>
            </a:r>
            <a:r>
              <a:rPr sz="1600" u="none" spc="45" dirty="0">
                <a:solidFill>
                  <a:srgbClr val="2C3D50"/>
                </a:solidFill>
                <a:latin typeface="Times New Roman"/>
                <a:cs typeface="Times New Roman"/>
              </a:rPr>
              <a:t> </a:t>
            </a:r>
            <a:r>
              <a:rPr sz="1600" u="none" spc="-5" dirty="0">
                <a:solidFill>
                  <a:srgbClr val="2C3D50"/>
                </a:solidFill>
                <a:latin typeface="Segoe UI"/>
                <a:cs typeface="Segoe UI"/>
              </a:rPr>
              <a:t>Pump</a:t>
            </a:r>
            <a:r>
              <a:rPr sz="1600" u="none" spc="-10" dirty="0">
                <a:solidFill>
                  <a:srgbClr val="2C3D50"/>
                </a:solidFill>
                <a:latin typeface="Segoe UI"/>
                <a:cs typeface="Segoe UI"/>
              </a:rPr>
              <a:t>i</a:t>
            </a:r>
            <a:r>
              <a:rPr sz="1600" u="none" dirty="0">
                <a:solidFill>
                  <a:srgbClr val="2C3D50"/>
                </a:solidFill>
                <a:latin typeface="Segoe UI"/>
                <a:cs typeface="Segoe UI"/>
              </a:rPr>
              <a:t>ng,</a:t>
            </a:r>
            <a:r>
              <a:rPr sz="1600" u="none" spc="50" dirty="0">
                <a:solidFill>
                  <a:srgbClr val="2C3D50"/>
                </a:solidFill>
                <a:latin typeface="Times New Roman"/>
                <a:cs typeface="Times New Roman"/>
              </a:rPr>
              <a:t> </a:t>
            </a:r>
            <a:r>
              <a:rPr sz="1600" u="none" spc="-10" dirty="0">
                <a:solidFill>
                  <a:srgbClr val="2C3D50"/>
                </a:solidFill>
                <a:latin typeface="Segoe UI"/>
                <a:cs typeface="Segoe UI"/>
              </a:rPr>
              <a:t>P</a:t>
            </a:r>
            <a:r>
              <a:rPr sz="1600" u="none" dirty="0">
                <a:solidFill>
                  <a:srgbClr val="2C3D50"/>
                </a:solidFill>
                <a:latin typeface="Segoe UI"/>
                <a:cs typeface="Segoe UI"/>
              </a:rPr>
              <a:t>ro</a:t>
            </a:r>
            <a:r>
              <a:rPr sz="1600" u="none" spc="-5" dirty="0">
                <a:solidFill>
                  <a:srgbClr val="2C3D50"/>
                </a:solidFill>
                <a:latin typeface="Segoe UI"/>
                <a:cs typeface="Segoe UI"/>
              </a:rPr>
              <a:t>be</a:t>
            </a:r>
            <a:r>
              <a:rPr sz="1600" u="none" dirty="0">
                <a:solidFill>
                  <a:srgbClr val="2C3D50"/>
                </a:solidFill>
                <a:latin typeface="Segoe UI"/>
                <a:cs typeface="Segoe UI"/>
              </a:rPr>
              <a:t>,</a:t>
            </a:r>
            <a:r>
              <a:rPr sz="1600" u="none" spc="45" dirty="0">
                <a:solidFill>
                  <a:srgbClr val="2C3D50"/>
                </a:solidFill>
                <a:latin typeface="Times New Roman"/>
                <a:cs typeface="Times New Roman"/>
              </a:rPr>
              <a:t> </a:t>
            </a:r>
            <a:r>
              <a:rPr sz="1600" u="none" spc="-5" dirty="0">
                <a:solidFill>
                  <a:srgbClr val="2C3D50"/>
                </a:solidFill>
                <a:latin typeface="Segoe UI"/>
                <a:cs typeface="Segoe UI"/>
              </a:rPr>
              <a:t>a</a:t>
            </a:r>
            <a:r>
              <a:rPr sz="1600" u="none" spc="-10" dirty="0">
                <a:solidFill>
                  <a:srgbClr val="2C3D50"/>
                </a:solidFill>
                <a:latin typeface="Segoe UI"/>
                <a:cs typeface="Segoe UI"/>
              </a:rPr>
              <a:t>n</a:t>
            </a:r>
            <a:r>
              <a:rPr sz="1600" u="none" dirty="0">
                <a:solidFill>
                  <a:srgbClr val="2C3D50"/>
                </a:solidFill>
                <a:latin typeface="Segoe UI"/>
                <a:cs typeface="Segoe UI"/>
              </a:rPr>
              <a:t>d</a:t>
            </a:r>
            <a:r>
              <a:rPr sz="1600" u="none" spc="45" dirty="0">
                <a:solidFill>
                  <a:srgbClr val="2C3D50"/>
                </a:solidFill>
                <a:latin typeface="Times New Roman"/>
                <a:cs typeface="Times New Roman"/>
              </a:rPr>
              <a:t> </a:t>
            </a:r>
            <a:r>
              <a:rPr sz="1600" u="none" spc="-5" dirty="0">
                <a:solidFill>
                  <a:srgbClr val="2C3D50"/>
                </a:solidFill>
                <a:latin typeface="Segoe UI"/>
                <a:cs typeface="Segoe UI"/>
              </a:rPr>
              <a:t>Decay</a:t>
            </a:r>
            <a:endParaRPr sz="16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084" y="973799"/>
            <a:ext cx="1033983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>
              <a:lnSpc>
                <a:spcPct val="100000"/>
              </a:lnSpc>
            </a:pPr>
            <a:r>
              <a:rPr lang="en-US" spc="-15" dirty="0"/>
              <a:t>2.7.2 </a:t>
            </a:r>
            <a:r>
              <a:rPr spc="-15" dirty="0"/>
              <a:t>: Fluor</a:t>
            </a:r>
            <a:r>
              <a:rPr spc="-10" dirty="0"/>
              <a:t>e</a:t>
            </a:r>
            <a:r>
              <a:rPr spc="-20" dirty="0"/>
              <a:t>scence</a:t>
            </a:r>
            <a:r>
              <a:rPr spc="-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0" dirty="0"/>
              <a:t>Spont</a:t>
            </a:r>
            <a:r>
              <a:rPr spc="-15" dirty="0"/>
              <a:t>a</a:t>
            </a:r>
            <a:r>
              <a:rPr spc="-20" dirty="0"/>
              <a:t>neous</a:t>
            </a:r>
            <a:r>
              <a:rPr spc="-25" dirty="0"/>
              <a:t> </a:t>
            </a:r>
            <a:r>
              <a:rPr spc="-20" dirty="0"/>
              <a:t>Emi</a:t>
            </a:r>
            <a:r>
              <a:rPr spc="-10" dirty="0"/>
              <a:t>s</a:t>
            </a:r>
            <a:r>
              <a:rPr spc="-15" dirty="0"/>
              <a:t>sion </a:t>
            </a:r>
            <a:r>
              <a:rPr spc="5" dirty="0"/>
              <a:t>f</a:t>
            </a:r>
            <a:r>
              <a:rPr spc="-25" dirty="0"/>
              <a:t>rom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7120255" cy="3221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Excited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States</a:t>
            </a:r>
            <a:endParaRPr sz="3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217" baseline="-16666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relax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by</a:t>
            </a:r>
            <a:endParaRPr sz="2800" dirty="0">
              <a:latin typeface="Calibri"/>
              <a:cs typeface="Calibri"/>
            </a:endParaRPr>
          </a:p>
          <a:p>
            <a:pPr marL="698500" lvl="1" indent="-457200">
              <a:lnSpc>
                <a:spcPct val="100000"/>
              </a:lnSpc>
              <a:spcBef>
                <a:spcPts val="1800"/>
              </a:spcBef>
              <a:buFont typeface="Calibri"/>
              <a:buAutoNum type="arabicPeriod"/>
              <a:tabLst>
                <a:tab pos="699135" algn="l"/>
              </a:tabLst>
            </a:pPr>
            <a:r>
              <a:rPr sz="2800" spc="-20" dirty="0">
                <a:latin typeface="Calibri"/>
                <a:cs typeface="Calibri"/>
              </a:rPr>
              <a:t>Spont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uoresc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e).</a:t>
            </a:r>
            <a:endParaRPr sz="2800" dirty="0">
              <a:latin typeface="Calibri"/>
              <a:cs typeface="Calibri"/>
            </a:endParaRPr>
          </a:p>
          <a:p>
            <a:pPr marL="698500" lvl="1" indent="-457200">
              <a:lnSpc>
                <a:spcPct val="100000"/>
              </a:lnSpc>
              <a:spcBef>
                <a:spcPts val="1810"/>
              </a:spcBef>
              <a:buFont typeface="Calibri"/>
              <a:buAutoNum type="arabicPeriod"/>
              <a:tabLst>
                <a:tab pos="699135" algn="l"/>
              </a:tabLst>
            </a:pP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imul</a:t>
            </a:r>
            <a:r>
              <a:rPr sz="2800" spc="-10" dirty="0">
                <a:latin typeface="Calibri"/>
                <a:cs typeface="Calibri"/>
              </a:rPr>
              <a:t>ate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stron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eld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present).</a:t>
            </a:r>
            <a:endParaRPr sz="2800" dirty="0">
              <a:latin typeface="Calibri"/>
              <a:cs typeface="Calibri"/>
            </a:endParaRPr>
          </a:p>
          <a:p>
            <a:pPr marL="698500" lvl="1" indent="-457200">
              <a:lnSpc>
                <a:spcPct val="100000"/>
              </a:lnSpc>
              <a:spcBef>
                <a:spcPts val="1814"/>
              </a:spcBef>
              <a:buFont typeface="Calibri"/>
              <a:buAutoNum type="arabicPeriod"/>
              <a:tabLst>
                <a:tab pos="699135" algn="l"/>
              </a:tabLst>
            </a:pPr>
            <a:r>
              <a:rPr sz="2800" spc="-20" dirty="0">
                <a:latin typeface="Calibri"/>
                <a:cs typeface="Calibri"/>
              </a:rPr>
              <a:t>Non</a:t>
            </a:r>
            <a:r>
              <a:rPr sz="2800" spc="-15" dirty="0">
                <a:latin typeface="Calibri"/>
                <a:cs typeface="Calibri"/>
              </a:rPr>
              <a:t>-radi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lang="en-US" sz="2800" spc="-70" dirty="0">
                <a:latin typeface="Times New Roman"/>
                <a:cs typeface="Times New Roman"/>
              </a:rPr>
              <a:t>through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01708" y="968684"/>
            <a:ext cx="10833092" cy="2285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2065" indent="-228600">
              <a:lnSpc>
                <a:spcPct val="126800"/>
              </a:lnSpc>
              <a:buFont typeface="Symbol"/>
              <a:buChar char=""/>
              <a:tabLst>
                <a:tab pos="470534" algn="l"/>
                <a:tab pos="833755" algn="l"/>
                <a:tab pos="2442845" algn="l"/>
                <a:tab pos="4017645" algn="l"/>
                <a:tab pos="5567045" algn="l"/>
                <a:tab pos="7059930" algn="l"/>
                <a:tab pos="9091930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ensem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lang="en-US" sz="2800" spc="-15" dirty="0">
                <a:latin typeface="Calibri"/>
                <a:cs typeface="Calibri"/>
              </a:rPr>
              <a:t>(together)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mly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iente</a:t>
            </a:r>
            <a:r>
              <a:rPr lang="en-US" sz="2800" spc="-15" dirty="0">
                <a:latin typeface="Calibri"/>
                <a:cs typeface="Calibri"/>
              </a:rPr>
              <a:t>d(gases or liquids)</a:t>
            </a:r>
            <a:r>
              <a:rPr sz="2800" spc="-15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neou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sotrop</a:t>
            </a:r>
            <a:r>
              <a:rPr sz="2800" spc="-10" dirty="0">
                <a:latin typeface="Calibri"/>
                <a:cs typeface="Calibri"/>
              </a:rPr>
              <a:t>ic.</a:t>
            </a:r>
            <a:endParaRPr sz="2800" dirty="0">
              <a:latin typeface="Calibri"/>
              <a:cs typeface="Calibri"/>
            </a:endParaRPr>
          </a:p>
          <a:p>
            <a:pPr marL="469900" marR="508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Observe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wed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7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120" baseline="-16666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their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obab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822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7</a:t>
            </a:r>
            <a:r>
              <a:rPr spc="-10" dirty="0"/>
              <a:t>: </a:t>
            </a:r>
            <a:r>
              <a:rPr spc="-20" dirty="0"/>
              <a:t>Discr</a:t>
            </a:r>
            <a:r>
              <a:rPr spc="-10" dirty="0"/>
              <a:t>e</a:t>
            </a:r>
            <a:r>
              <a:rPr spc="-15" dirty="0"/>
              <a:t>te</a:t>
            </a:r>
            <a:r>
              <a:rPr spc="-20" dirty="0"/>
              <a:t> vs.</a:t>
            </a:r>
            <a:r>
              <a:rPr dirty="0"/>
              <a:t> </a:t>
            </a:r>
            <a:r>
              <a:rPr spc="-25" dirty="0"/>
              <a:t>Continuous</a:t>
            </a:r>
            <a:r>
              <a:rPr spc="15" dirty="0"/>
              <a:t> </a:t>
            </a:r>
            <a:r>
              <a:rPr spc="-20" dirty="0"/>
              <a:t>Fluo</a:t>
            </a:r>
            <a:r>
              <a:rPr spc="-5" dirty="0"/>
              <a:t>r</a:t>
            </a:r>
            <a:r>
              <a:rPr spc="-20" dirty="0"/>
              <a:t>esc</a:t>
            </a:r>
            <a:r>
              <a:rPr spc="-10" dirty="0"/>
              <a:t>e</a:t>
            </a:r>
            <a:r>
              <a:rPr spc="-20" dirty="0"/>
              <a:t>nce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08687" y="1661409"/>
            <a:ext cx="10374624" cy="2919271"/>
          </a:xfrm>
          <a:prstGeom prst="rect">
            <a:avLst/>
          </a:prstGeom>
        </p:spPr>
        <p:txBody>
          <a:bodyPr vert="horz" wrap="square" lIns="0" tIns="88338" rIns="0" bIns="0" rtlCol="0">
            <a:spAutoFit/>
          </a:bodyPr>
          <a:lstStyle/>
          <a:p>
            <a:pPr marL="462915" indent="-399415">
              <a:lnSpc>
                <a:spcPct val="100000"/>
              </a:lnSpc>
              <a:buFont typeface="Calibri"/>
              <a:buAutoNum type="arabicPeriod"/>
              <a:tabLst>
                <a:tab pos="463550" algn="l"/>
              </a:tabLst>
            </a:pP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Bound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wer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stat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85" dirty="0">
                <a:solidFill>
                  <a:srgbClr val="000000"/>
                </a:solidFill>
                <a:latin typeface="Cambria Math"/>
                <a:cs typeface="Cambria Math"/>
              </a:rPr>
              <a:t>𝐸</a:t>
            </a:r>
            <a:r>
              <a:rPr sz="3000" b="0" u="none" spc="172" baseline="-16666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uce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u="heavy" spc="-15" dirty="0">
                <a:solidFill>
                  <a:srgbClr val="000000"/>
                </a:solidFill>
              </a:rPr>
              <a:t>dis</a:t>
            </a:r>
            <a:r>
              <a:rPr sz="2800" u="heavy" spc="-10" dirty="0">
                <a:solidFill>
                  <a:srgbClr val="000000"/>
                </a:solidFill>
              </a:rPr>
              <a:t>c</a:t>
            </a:r>
            <a:r>
              <a:rPr sz="2800" u="heavy" spc="-20" dirty="0">
                <a:solidFill>
                  <a:srgbClr val="000000"/>
                </a:solidFill>
              </a:rPr>
              <a:t>ret</a:t>
            </a:r>
            <a:r>
              <a:rPr sz="2800" u="heavy" spc="-15" dirty="0">
                <a:solidFill>
                  <a:srgbClr val="000000"/>
                </a:solidFill>
              </a:rPr>
              <a:t>e</a:t>
            </a:r>
            <a:r>
              <a:rPr sz="2800" u="none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uoresc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nce.</a:t>
            </a:r>
            <a:endParaRPr sz="2800" dirty="0">
              <a:latin typeface="Calibri"/>
              <a:cs typeface="Calibri"/>
            </a:endParaRPr>
          </a:p>
          <a:p>
            <a:pPr marL="462915" indent="-399415">
              <a:lnSpc>
                <a:spcPct val="100000"/>
              </a:lnSpc>
              <a:spcBef>
                <a:spcPts val="1810"/>
              </a:spcBef>
              <a:buFont typeface="Calibri"/>
              <a:buAutoNum type="arabicPeriod"/>
              <a:tabLst>
                <a:tab pos="463550" algn="l"/>
              </a:tabLst>
            </a:pP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Repul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ive</a:t>
            </a:r>
            <a:r>
              <a:rPr sz="2800" b="0" u="none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(d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sso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ati</a:t>
            </a:r>
            <a:r>
              <a:rPr sz="2800" b="0" u="none" spc="-3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e)</a:t>
            </a:r>
            <a:r>
              <a:rPr sz="2800" b="0" u="none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cont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800" b="0" u="none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85" dirty="0">
                <a:solidFill>
                  <a:srgbClr val="000000"/>
                </a:solidFill>
                <a:latin typeface="Cambria Math"/>
                <a:cs typeface="Cambria Math"/>
              </a:rPr>
              <a:t>𝐸</a:t>
            </a:r>
            <a:r>
              <a:rPr sz="3000" b="0" u="none" spc="172" baseline="-16666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800" b="0" u="none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uce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bro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u="none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u="heavy" spc="-20" dirty="0">
                <a:solidFill>
                  <a:srgbClr val="000000"/>
                </a:solidFill>
              </a:rPr>
              <a:t>continuum</a:t>
            </a:r>
            <a:endParaRPr sz="2800" dirty="0">
              <a:latin typeface="Times New Roman"/>
              <a:cs typeface="Times New Roman"/>
            </a:endParaRPr>
          </a:p>
          <a:p>
            <a:pPr marL="292100">
              <a:lnSpc>
                <a:spcPct val="100000"/>
              </a:lnSpc>
              <a:spcBef>
                <a:spcPts val="910"/>
              </a:spcBef>
            </a:pP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uoresc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e.</a:t>
            </a:r>
            <a:endParaRPr sz="2800" dirty="0">
              <a:latin typeface="Calibri"/>
              <a:cs typeface="Calibri"/>
            </a:endParaRPr>
          </a:p>
          <a:p>
            <a:pPr marL="462915" marR="5080" lvl="1" indent="-229235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463550" algn="l"/>
                <a:tab pos="2055495" algn="l"/>
                <a:tab pos="3766185" algn="l"/>
                <a:tab pos="4297680" algn="l"/>
                <a:tab pos="6205220" algn="l"/>
                <a:tab pos="7563484" algn="l"/>
                <a:tab pos="7945120" algn="l"/>
                <a:tab pos="9740900" algn="l"/>
              </a:tabLst>
            </a:pPr>
            <a:r>
              <a:rPr sz="2800" spc="-20" dirty="0">
                <a:latin typeface="Calibri"/>
                <a:cs typeface="Calibri"/>
              </a:rPr>
              <a:t>Trans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probab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vs.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nternuc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ear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determ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0" dirty="0">
                <a:latin typeface="Calibri"/>
                <a:cs typeface="Calibri"/>
              </a:rPr>
              <a:t>brat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wavefun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bulges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mpr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odu</a:t>
            </a:r>
            <a:r>
              <a:rPr sz="2800" spc="-10" dirty="0">
                <a:latin typeface="Calibri"/>
                <a:cs typeface="Calibri"/>
              </a:rPr>
              <a:t>lat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20" dirty="0">
                <a:latin typeface="Calibri"/>
                <a:cs typeface="Calibri"/>
              </a:rPr>
              <a:t>uum.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476" y="561975"/>
            <a:ext cx="7609840" cy="600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IM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QUIRE</a:t>
            </a:r>
            <a:r>
              <a:rPr sz="1000" spc="-15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: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Potential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ene</a:t>
            </a:r>
            <a:r>
              <a:rPr sz="1000" spc="-5" dirty="0">
                <a:latin typeface="Calibri"/>
                <a:cs typeface="Calibri"/>
              </a:rPr>
              <a:t>rgy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cur</a:t>
            </a:r>
            <a:r>
              <a:rPr sz="1000" dirty="0">
                <a:latin typeface="Calibri"/>
                <a:cs typeface="Calibri"/>
              </a:rPr>
              <a:t>v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diato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ic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ho</a:t>
            </a:r>
            <a:r>
              <a:rPr sz="1000" spc="-1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</a:rPr>
              <a:t>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b</a:t>
            </a:r>
            <a:r>
              <a:rPr sz="1000" spc="-10" dirty="0">
                <a:latin typeface="Calibri"/>
                <a:cs typeface="Calibri"/>
              </a:rPr>
              <a:t>ound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u</a:t>
            </a:r>
            <a:r>
              <a:rPr sz="1000" spc="-10" dirty="0">
                <a:latin typeface="Calibri"/>
                <a:cs typeface="Calibri"/>
              </a:rPr>
              <a:t>ppe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tate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20" dirty="0">
                <a:latin typeface="Calibri"/>
                <a:cs typeface="Calibri"/>
              </a:rPr>
              <a:t>n</a:t>
            </a:r>
            <a:r>
              <a:rPr sz="1000" spc="-10" dirty="0">
                <a:latin typeface="Calibri"/>
                <a:cs typeface="Calibri"/>
              </a:rPr>
              <a:t>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pul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ive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lo</a:t>
            </a:r>
            <a:r>
              <a:rPr sz="1000" spc="-15" dirty="0">
                <a:latin typeface="Calibri"/>
                <a:cs typeface="Calibri"/>
              </a:rPr>
              <a:t>we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tate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wi</a:t>
            </a:r>
            <a:r>
              <a:rPr sz="1000" spc="-5" dirty="0">
                <a:latin typeface="Calibri"/>
                <a:cs typeface="Calibri"/>
              </a:rPr>
              <a:t>th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5" dirty="0">
                <a:latin typeface="Calibri"/>
                <a:cs typeface="Calibri"/>
              </a:rPr>
              <a:t>rro</a:t>
            </a:r>
            <a:r>
              <a:rPr sz="1000" spc="-1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</a:rPr>
              <a:t>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indic</a:t>
            </a:r>
            <a:r>
              <a:rPr sz="1000" spc="50" dirty="0">
                <a:latin typeface="Calibri"/>
                <a:cs typeface="Calibri"/>
              </a:rPr>
              <a:t>a</a:t>
            </a:r>
            <a:r>
              <a:rPr sz="1000" spc="-5" dirty="0">
                <a:latin typeface="Calibri"/>
                <a:cs typeface="Calibri"/>
              </a:rPr>
              <a:t>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tran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ition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.]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800">
              <a:latin typeface="Times New Roman"/>
              <a:cs typeface="Times New Roman"/>
            </a:endParaRPr>
          </a:p>
          <a:p>
            <a:pPr marL="6921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repar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(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929000"/>
            <a:ext cx="6476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[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9969" y="561975"/>
            <a:ext cx="7572112" cy="6000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214" y="530208"/>
            <a:ext cx="7635875" cy="6064885"/>
          </a:xfrm>
          <a:custGeom>
            <a:avLst/>
            <a:gdLst/>
            <a:ahLst/>
            <a:cxnLst/>
            <a:rect l="l" t="t" r="r" b="b"/>
            <a:pathLst>
              <a:path w="7635875" h="6064884">
                <a:moveTo>
                  <a:pt x="0" y="6064270"/>
                </a:moveTo>
                <a:lnTo>
                  <a:pt x="7635636" y="6064270"/>
                </a:lnTo>
                <a:lnTo>
                  <a:pt x="7635636" y="0"/>
                </a:lnTo>
                <a:lnTo>
                  <a:pt x="0" y="0"/>
                </a:lnTo>
                <a:lnTo>
                  <a:pt x="0" y="6064270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6182740"/>
            <a:ext cx="1333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8865" y="6182740"/>
            <a:ext cx="88391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90DD7-EEE6-3063-1513-8A5C1375D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899759"/>
            <a:ext cx="6096851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56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839215" y="990563"/>
            <a:ext cx="851217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8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Case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Study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35" dirty="0">
                <a:solidFill>
                  <a:srgbClr val="0000FF"/>
                </a:solidFill>
                <a:latin typeface="Calibri"/>
                <a:cs typeface="Calibri"/>
              </a:rPr>
              <a:t>—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NaK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Molecule</a:t>
            </a:r>
            <a:r>
              <a:rPr sz="3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40" dirty="0">
                <a:solidFill>
                  <a:srgbClr val="0000FF"/>
                </a:solidFill>
                <a:latin typeface="Cambria Math"/>
                <a:cs typeface="Cambria Math"/>
              </a:rPr>
              <a:t>𝟑</a:t>
            </a:r>
            <a:r>
              <a:rPr sz="3400" spc="-35" dirty="0">
                <a:solidFill>
                  <a:srgbClr val="0000FF"/>
                </a:solidFill>
                <a:latin typeface="Cambria Math"/>
                <a:cs typeface="Cambria Math"/>
              </a:rPr>
              <a:t>𝜫</a:t>
            </a:r>
            <a:r>
              <a:rPr sz="3400" spc="21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400" spc="-30" dirty="0">
                <a:solidFill>
                  <a:srgbClr val="0000FF"/>
                </a:solidFill>
                <a:latin typeface="Cambria Math"/>
                <a:cs typeface="Cambria Math"/>
              </a:rPr>
              <a:t>→</a:t>
            </a:r>
            <a:r>
              <a:rPr sz="3400" spc="19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400" spc="-40" dirty="0">
                <a:solidFill>
                  <a:srgbClr val="0000FF"/>
                </a:solidFill>
                <a:latin typeface="Cambria Math"/>
                <a:cs typeface="Cambria Math"/>
              </a:rPr>
              <a:t>𝟑𝜮</a:t>
            </a:r>
            <a:endParaRPr sz="34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93" y="1754434"/>
            <a:ext cx="10152380" cy="362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Upper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brat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  <a:tab pos="1793875" algn="l"/>
              </a:tabLst>
            </a:pPr>
            <a:r>
              <a:rPr sz="2800" spc="-20" dirty="0">
                <a:latin typeface="Calibri"/>
                <a:cs typeface="Calibri"/>
              </a:rPr>
              <a:t>Lo</a:t>
            </a:r>
            <a:r>
              <a:rPr sz="2800" spc="-15" dirty="0">
                <a:latin typeface="Calibri"/>
                <a:cs typeface="Calibri"/>
              </a:rPr>
              <a:t>wer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30" dirty="0">
                <a:latin typeface="Cambria Math"/>
                <a:cs typeface="Cambria Math"/>
              </a:rPr>
              <a:t>𝛴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state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van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Waa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-20" dirty="0">
                <a:latin typeface="Calibri"/>
                <a:cs typeface="Calibri"/>
              </a:rPr>
              <a:t>soc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15" dirty="0">
                <a:latin typeface="Calibri"/>
                <a:cs typeface="Calibri"/>
              </a:rPr>
              <a:t>mit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jus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abo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som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igh-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nerg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𝐷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cont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uores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ence.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Low-energy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7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𝐷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scret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oun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-20" dirty="0">
                <a:latin typeface="Calibri"/>
                <a:cs typeface="Calibri"/>
              </a:rPr>
              <a:t>boun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Cont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modu</a:t>
            </a:r>
            <a:r>
              <a:rPr sz="2800" spc="-1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dirty="0">
                <a:latin typeface="Calibri"/>
                <a:cs typeface="Calibri"/>
              </a:rPr>
              <a:t>rl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ntegral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183517" y="971618"/>
            <a:ext cx="3562350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>
              <a:lnSpc>
                <a:spcPct val="100000"/>
              </a:lnSpc>
              <a:tabLst>
                <a:tab pos="2329180" algn="l"/>
                <a:tab pos="3308985" algn="l"/>
              </a:tabLst>
            </a:pP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∝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|⟨</a:t>
            </a:r>
            <a:r>
              <a:rPr sz="2800" spc="-140" dirty="0">
                <a:latin typeface="Cambria Math"/>
                <a:cs typeface="Cambria Math"/>
              </a:rPr>
              <a:t>𝜓</a:t>
            </a:r>
            <a:r>
              <a:rPr sz="3000" spc="179" baseline="-23611" dirty="0">
                <a:latin typeface="Cambria Math"/>
                <a:cs typeface="Cambria Math"/>
              </a:rPr>
              <a:t>vib</a:t>
            </a:r>
            <a:r>
              <a:rPr sz="3000" baseline="-23611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-35" dirty="0">
                <a:latin typeface="Cambria Math"/>
                <a:cs typeface="Cambria Math"/>
              </a:rPr>
              <a:t>𝜓</a:t>
            </a:r>
            <a:r>
              <a:rPr sz="3000" baseline="-16666" dirty="0">
                <a:latin typeface="Calibri"/>
                <a:cs typeface="Calibri"/>
              </a:rPr>
              <a:t>E	</a:t>
            </a:r>
            <a:r>
              <a:rPr sz="2800" spc="-10" dirty="0">
                <a:latin typeface="Cambria Math"/>
                <a:cs typeface="Cambria Math"/>
              </a:rPr>
              <a:t>⟩|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2800" spc="-15" dirty="0">
                <a:latin typeface="Calibri"/>
                <a:cs typeface="Calibri"/>
              </a:rPr>
              <a:t>create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ima.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9055" y="895472"/>
            <a:ext cx="6419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6681" y="938144"/>
            <a:ext cx="6146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lo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0979" y="935577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8" y="1669610"/>
            <a:ext cx="29540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𝜓</a:t>
            </a:r>
            <a:r>
              <a:rPr sz="3000" spc="179" baseline="-23611" dirty="0" err="1">
                <a:latin typeface="Cambria Math"/>
                <a:cs typeface="Cambria Math"/>
              </a:rPr>
              <a:t>vib</a:t>
            </a:r>
            <a:endParaRPr sz="3000" baseline="-23611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1428" y="1576700"/>
            <a:ext cx="6432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per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084" y="973799"/>
            <a:ext cx="11189716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9</a:t>
            </a:r>
            <a:r>
              <a:rPr spc="-10" dirty="0"/>
              <a:t>: </a:t>
            </a:r>
            <a:r>
              <a:rPr spc="-20" dirty="0"/>
              <a:t>Oscillator</a:t>
            </a:r>
            <a:r>
              <a:rPr spc="15" dirty="0"/>
              <a:t> </a:t>
            </a:r>
            <a:r>
              <a:rPr spc="-15" dirty="0"/>
              <a:t>Stre</a:t>
            </a:r>
            <a:r>
              <a:rPr spc="-20" dirty="0"/>
              <a:t>ngth</a:t>
            </a:r>
            <a:r>
              <a:rPr lang="en-US" spc="-20" dirty="0"/>
              <a:t> (f) </a:t>
            </a:r>
            <a:r>
              <a:rPr spc="-25" dirty="0"/>
              <a:t>Con</a:t>
            </a:r>
            <a:r>
              <a:rPr dirty="0"/>
              <a:t>c</a:t>
            </a:r>
            <a:r>
              <a:rPr spc="-25" dirty="0"/>
              <a:t>ept</a:t>
            </a:r>
            <a:r>
              <a:rPr spc="2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/>
              <a:t>Br</a:t>
            </a:r>
            <a:r>
              <a:rPr spc="-5" dirty="0"/>
              <a:t>i</a:t>
            </a:r>
            <a:r>
              <a:rPr spc="-20" dirty="0"/>
              <a:t>dging </a:t>
            </a:r>
            <a:r>
              <a:rPr spc="-25" dirty="0"/>
              <a:t>C</a:t>
            </a:r>
            <a:r>
              <a:rPr spc="-5" dirty="0"/>
              <a:t>l</a:t>
            </a:r>
            <a:r>
              <a:rPr spc="-15" dirty="0"/>
              <a:t>assical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10157460" cy="1236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3520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&amp; 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Quantum</a:t>
            </a:r>
            <a:r>
              <a:rPr lang="en-US"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 Phenomenon through this</a:t>
            </a:r>
            <a:endParaRPr sz="3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lass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orent</a:t>
            </a:r>
            <a:r>
              <a:rPr sz="2800" spc="-15" dirty="0">
                <a:latin typeface="Calibri"/>
                <a:cs typeface="Calibri"/>
              </a:rPr>
              <a:t>z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dirty="0">
                <a:latin typeface="Calibri"/>
                <a:cs typeface="Calibri"/>
              </a:rPr>
              <a:t>ci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ator: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electron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mass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𝑚</a:t>
            </a:r>
            <a:r>
              <a:rPr sz="3000" spc="172" baseline="-16666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charge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30" dirty="0">
                <a:latin typeface="Cambria Math"/>
                <a:cs typeface="Cambria Math"/>
              </a:rPr>
              <a:t>𝑒</a:t>
            </a:r>
            <a:r>
              <a:rPr sz="2800" spc="-10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297" y="2957772"/>
            <a:ext cx="10105390" cy="301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  <a:tabLst>
                <a:tab pos="1440180" algn="l"/>
                <a:tab pos="3060700" algn="l"/>
                <a:tab pos="3729990" algn="l"/>
                <a:tab pos="5024755" algn="l"/>
                <a:tab pos="5518785" algn="l"/>
                <a:tab pos="6849109" algn="l"/>
                <a:tab pos="7938134" algn="l"/>
                <a:tab pos="8392795" algn="l"/>
              </a:tabLst>
            </a:pPr>
            <a:r>
              <a:rPr sz="2800" spc="-20" dirty="0">
                <a:latin typeface="Calibri"/>
                <a:cs typeface="Calibri"/>
              </a:rPr>
              <a:t>natura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absorbs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>
              <a:lnSpc>
                <a:spcPct val="100000"/>
              </a:lnSpc>
              <a:spcBef>
                <a:spcPts val="915"/>
              </a:spcBef>
            </a:pPr>
            <a:r>
              <a:rPr sz="2800" spc="-30" dirty="0">
                <a:latin typeface="Cambria Math"/>
                <a:cs typeface="Cambria Math"/>
              </a:rPr>
              <a:t>𝑓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many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𝑖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2800" spc="10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trans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strength.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mens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less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480" dirty="0">
                <a:latin typeface="Cambria Math"/>
                <a:cs typeface="Cambria Math"/>
              </a:rPr>
              <a:t>𝑓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97" baseline="-16666" dirty="0">
                <a:latin typeface="Cambria Math"/>
                <a:cs typeface="Cambria Math"/>
              </a:rPr>
              <a:t> </a:t>
            </a:r>
            <a:r>
              <a:rPr lang="en-US" sz="3000" spc="-97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suc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R="189865" algn="ctr">
              <a:lnSpc>
                <a:spcPct val="100000"/>
              </a:lnSpc>
              <a:spcBef>
                <a:spcPts val="1800"/>
              </a:spcBef>
            </a:pP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spc="-75" dirty="0">
                <a:latin typeface="Cambria Math"/>
                <a:cs typeface="Cambria Math"/>
              </a:rPr>
              <a:t> </a:t>
            </a:r>
            <a:r>
              <a:rPr sz="2800" spc="-480" dirty="0">
                <a:latin typeface="Cambria Math"/>
                <a:cs typeface="Cambria Math"/>
              </a:rPr>
              <a:t>𝑓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lang="en-US" sz="3000" spc="300" baseline="-16666" dirty="0">
                <a:latin typeface="Cambria Math"/>
                <a:cs typeface="Cambria Math"/>
              </a:rPr>
              <a:t>          Here N is number of atoms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1119" y="2967732"/>
            <a:ext cx="9467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Assi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38AFCC-C32D-9586-7EE5-EDE545E6A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9280"/>
            <a:ext cx="7162800" cy="667944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76698"/>
            <a:ext cx="85598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osc</a:t>
            </a:r>
            <a:r>
              <a:rPr sz="2800" dirty="0">
                <a:latin typeface="Calibri"/>
                <a:cs typeface="Calibri"/>
              </a:rPr>
              <a:t>ill</a:t>
            </a:r>
            <a:r>
              <a:rPr sz="2800" spc="-15" dirty="0">
                <a:latin typeface="Calibri"/>
                <a:cs typeface="Calibri"/>
              </a:rPr>
              <a:t>ators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mim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absorpt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trength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spc="9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atoms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𝑖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𝑘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5095371" y="2313310"/>
            <a:ext cx="2000250" cy="0"/>
          </a:xfrm>
          <a:custGeom>
            <a:avLst/>
            <a:gdLst/>
            <a:ahLst/>
            <a:cxnLst/>
            <a:rect l="l" t="t" r="r" b="b"/>
            <a:pathLst>
              <a:path w="2000250">
                <a:moveTo>
                  <a:pt x="0" y="0"/>
                </a:moveTo>
                <a:lnTo>
                  <a:pt x="199975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5371" y="3349873"/>
            <a:ext cx="2000250" cy="0"/>
          </a:xfrm>
          <a:custGeom>
            <a:avLst/>
            <a:gdLst/>
            <a:ahLst/>
            <a:cxnLst/>
            <a:rect l="l" t="t" r="r" b="b"/>
            <a:pathLst>
              <a:path w="2000250">
                <a:moveTo>
                  <a:pt x="0" y="0"/>
                </a:moveTo>
                <a:lnTo>
                  <a:pt x="199975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6801" y="2301813"/>
            <a:ext cx="0" cy="1059815"/>
          </a:xfrm>
          <a:custGeom>
            <a:avLst/>
            <a:gdLst/>
            <a:ahLst/>
            <a:cxnLst/>
            <a:rect l="l" t="t" r="r" b="b"/>
            <a:pathLst>
              <a:path h="1059814">
                <a:moveTo>
                  <a:pt x="0" y="0"/>
                </a:moveTo>
                <a:lnTo>
                  <a:pt x="0" y="105949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673" y="2301813"/>
            <a:ext cx="0" cy="1059815"/>
          </a:xfrm>
          <a:custGeom>
            <a:avLst/>
            <a:gdLst/>
            <a:ahLst/>
            <a:cxnLst/>
            <a:rect l="l" t="t" r="r" b="b"/>
            <a:pathLst>
              <a:path h="1059814">
                <a:moveTo>
                  <a:pt x="0" y="0"/>
                </a:moveTo>
                <a:lnTo>
                  <a:pt x="0" y="105949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8200" y="1524000"/>
            <a:ext cx="6032498" cy="335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rule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homa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e-Ku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n):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200" dirty="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tabLst>
                <a:tab pos="1151890" algn="l"/>
                <a:tab pos="1635125" algn="l"/>
              </a:tabLst>
            </a:pPr>
            <a:r>
              <a:rPr lang="en-US" sz="2800" spc="1720" dirty="0">
                <a:latin typeface="Cambria Math"/>
                <a:cs typeface="Cambria Math"/>
              </a:rPr>
              <a:t>∑</a:t>
            </a:r>
            <a:r>
              <a:rPr sz="2800" spc="-480" dirty="0">
                <a:latin typeface="Cambria Math"/>
                <a:cs typeface="Cambria Math"/>
              </a:rPr>
              <a:t>𝑓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-20" dirty="0">
                <a:latin typeface="Cambria Math"/>
                <a:cs typeface="Cambria Math"/>
              </a:rPr>
              <a:t>1</a:t>
            </a:r>
            <a:endParaRPr lang="en-US" sz="28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r>
              <a:rPr lang="en-US" sz="1550" dirty="0">
                <a:latin typeface="Times New Roman"/>
                <a:cs typeface="Times New Roman"/>
              </a:rPr>
              <a:t>                                                                                                 k</a:t>
            </a: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2800" spc="-2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umm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nuum.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8C04B-757C-DADB-D2EC-E8C3DCF538D4}"/>
              </a:ext>
            </a:extLst>
          </p:cNvPr>
          <p:cNvSpPr txBox="1"/>
          <p:nvPr/>
        </p:nvSpPr>
        <p:spPr>
          <a:xfrm>
            <a:off x="685803" y="4837713"/>
            <a:ext cx="10439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𝑓𝑖𝑘</a:t>
            </a:r>
            <a:r>
              <a:rPr lang="en-US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tells us the "effective number" of classical oscillators that corresponds to the quantum mechanical transition i to k. If </a:t>
            </a:r>
            <a:r>
              <a:rPr lang="en-US" sz="18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𝑓𝑖𝑘</a:t>
            </a:r>
            <a:r>
              <a:rPr lang="en-US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is, say, 0.5, then the i-to-k transition is half as strong as a classical oscillator. If it's 0.01, it's much weaker. Strong, allowed transitions can have </a:t>
            </a:r>
            <a:r>
              <a:rPr lang="en-US" sz="18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𝑓𝑖𝑘</a:t>
            </a:r>
            <a:r>
              <a:rPr lang="en-US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values approaching 1.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336039" y="990563"/>
            <a:ext cx="7500620" cy="49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Physical</a:t>
            </a:r>
            <a:r>
              <a:rPr sz="3400" b="1" u="heavy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Mean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ng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Sign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400" b="1" u="heavy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40" dirty="0">
                <a:solidFill>
                  <a:srgbClr val="0000FF"/>
                </a:solidFill>
                <a:latin typeface="Cambria Math"/>
                <a:cs typeface="Cambria Math"/>
              </a:rPr>
              <a:t>𝒇</a:t>
            </a:r>
            <a:r>
              <a:rPr sz="3675" spc="-37" baseline="-15873" dirty="0">
                <a:solidFill>
                  <a:srgbClr val="0000FF"/>
                </a:solidFill>
                <a:latin typeface="Cambria Math"/>
                <a:cs typeface="Cambria Math"/>
              </a:rPr>
              <a:t>𝒊𝒌</a:t>
            </a:r>
            <a:endParaRPr sz="3675" baseline="-15873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452100" cy="1664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pt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ower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upper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75" dirty="0">
                <a:latin typeface="Cambria Math"/>
                <a:cs typeface="Cambria Math"/>
              </a:rPr>
              <a:t>𝑓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9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  <a:tab pos="914400" algn="l"/>
                <a:tab pos="2660650" algn="l"/>
                <a:tab pos="4136390" algn="l"/>
                <a:tab pos="5306695" algn="l"/>
                <a:tab pos="5828030" algn="l"/>
                <a:tab pos="7058659" algn="l"/>
              </a:tabLst>
            </a:pP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sti</a:t>
            </a:r>
            <a:r>
              <a:rPr sz="2800" spc="-15" dirty="0">
                <a:latin typeface="Calibri"/>
                <a:cs typeface="Calibri"/>
              </a:rPr>
              <a:t>mu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em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ssion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pper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low</a:t>
            </a:r>
            <a:r>
              <a:rPr sz="2800" spc="-10" dirty="0">
                <a:latin typeface="Calibri"/>
                <a:cs typeface="Calibri"/>
              </a:rPr>
              <a:t>er):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80" dirty="0">
                <a:latin typeface="Cambria Math"/>
                <a:cs typeface="Cambria Math"/>
              </a:rPr>
              <a:t>𝑓</a:t>
            </a:r>
            <a:r>
              <a:rPr sz="3000" spc="292" baseline="-16666" dirty="0">
                <a:latin typeface="Cambria Math"/>
                <a:cs typeface="Cambria Math"/>
              </a:rPr>
              <a:t>𝑘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2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-480" dirty="0">
                <a:latin typeface="Cambria Math"/>
                <a:cs typeface="Cambria Math"/>
              </a:rPr>
              <a:t>𝑓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endParaRPr sz="3000" baseline="-16666" dirty="0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20" dirty="0">
                <a:latin typeface="Calibri"/>
                <a:cs typeface="Calibri"/>
              </a:rPr>
              <a:t>becaus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rocess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reases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energ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5926" y="2443476"/>
            <a:ext cx="13728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(negat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4" y="3636329"/>
            <a:ext cx="104013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Large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6519" y="3651455"/>
            <a:ext cx="4089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719" baseline="11904" dirty="0">
                <a:latin typeface="Cambria Math"/>
                <a:cs typeface="Cambria Math"/>
              </a:rPr>
              <a:t>𝑓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1360" y="3651455"/>
            <a:ext cx="722249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9750" algn="l"/>
                <a:tab pos="1680845" algn="l"/>
                <a:tab pos="4519295" algn="l"/>
                <a:tab pos="6010275" algn="l"/>
              </a:tabLst>
            </a:pPr>
            <a:r>
              <a:rPr sz="2800" spc="-25" dirty="0">
                <a:latin typeface="Cambria Math"/>
                <a:cs typeface="Cambria Math"/>
              </a:rPr>
              <a:t>⇒	</a:t>
            </a:r>
            <a:r>
              <a:rPr sz="2800" spc="-15" dirty="0">
                <a:latin typeface="Calibri"/>
                <a:cs typeface="Calibri"/>
              </a:rPr>
              <a:t>strong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ransition</a:t>
            </a:r>
            <a:r>
              <a:rPr sz="2800" spc="15" dirty="0">
                <a:latin typeface="Calibri"/>
                <a:cs typeface="Calibri"/>
              </a:rPr>
              <a:t> </a:t>
            </a:r>
            <a:r>
              <a:rPr sz="2800" spc="-15" dirty="0">
                <a:latin typeface="Calibri"/>
                <a:cs typeface="Calibri"/>
              </a:rPr>
              <a:t>— short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lifetime,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06408" y="3661414"/>
            <a:ext cx="88074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bro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4" y="4203959"/>
            <a:ext cx="4584065" cy="171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natura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ts: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(d</a:t>
            </a:r>
            <a:r>
              <a:rPr sz="2800" spc="-15" dirty="0">
                <a:latin typeface="Calibri"/>
                <a:cs typeface="Calibri"/>
              </a:rPr>
              <a:t>imens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less).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577087" y="945553"/>
            <a:ext cx="9015095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92800" algn="l"/>
                <a:tab pos="7075170" algn="l"/>
                <a:tab pos="8299450" algn="l"/>
              </a:tabLst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: Examp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35" dirty="0">
                <a:solidFill>
                  <a:srgbClr val="0000FF"/>
                </a:solidFill>
                <a:latin typeface="Calibri"/>
                <a:cs typeface="Calibri"/>
              </a:rPr>
              <a:t>—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So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ium </a:t>
            </a:r>
            <a:r>
              <a:rPr lang="en-US" sz="3400" spc="-35" baseline="30000" dirty="0">
                <a:solidFill>
                  <a:srgbClr val="0000FF"/>
                </a:solidFill>
                <a:latin typeface="Cambria Math"/>
                <a:cs typeface="Calibri"/>
              </a:rPr>
              <a:t>3</a:t>
            </a:r>
            <a:r>
              <a:rPr sz="3400" spc="-17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400" spc="-30" dirty="0">
                <a:solidFill>
                  <a:srgbClr val="0000FF"/>
                </a:solidFill>
                <a:latin typeface="Cambria Math"/>
                <a:cs typeface="Cambria Math"/>
              </a:rPr>
              <a:t>𝑺</a:t>
            </a:r>
            <a:r>
              <a:rPr sz="3675" spc="-37" baseline="-15873" dirty="0">
                <a:solidFill>
                  <a:srgbClr val="0000FF"/>
                </a:solidFill>
                <a:latin typeface="Cambria Math"/>
                <a:cs typeface="Cambria Math"/>
              </a:rPr>
              <a:t>𝟏/𝟐</a:t>
            </a:r>
            <a:r>
              <a:rPr sz="3675" baseline="-15873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3400" spc="-30" dirty="0">
                <a:solidFill>
                  <a:srgbClr val="0000FF"/>
                </a:solidFill>
                <a:latin typeface="Cambria Math"/>
                <a:cs typeface="Cambria Math"/>
              </a:rPr>
              <a:t>→</a:t>
            </a:r>
            <a:r>
              <a:rPr sz="3400" spc="20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400" spc="-35" baseline="30000" dirty="0">
                <a:solidFill>
                  <a:srgbClr val="0000FF"/>
                </a:solidFill>
                <a:latin typeface="Cambria Math"/>
                <a:cs typeface="Cambria Math"/>
              </a:rPr>
              <a:t>𝟑</a:t>
            </a:r>
            <a:r>
              <a:rPr sz="3400" spc="-17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lang="en-US" sz="3400" spc="-35" dirty="0">
                <a:solidFill>
                  <a:srgbClr val="0000FF"/>
                </a:solidFill>
                <a:latin typeface="Cambria Math"/>
                <a:cs typeface="Cambria Math"/>
              </a:rPr>
              <a:t>P</a:t>
            </a:r>
            <a:r>
              <a:rPr lang="en-US" sz="3400" spc="-35" baseline="-25000" dirty="0">
                <a:solidFill>
                  <a:srgbClr val="0000FF"/>
                </a:solidFill>
                <a:latin typeface="Cambria Math"/>
                <a:cs typeface="Cambria Math"/>
              </a:rPr>
              <a:t>3/2</a:t>
            </a:r>
            <a:r>
              <a:rPr sz="340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endParaRPr sz="3675" baseline="-15873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08686" y="1661409"/>
            <a:ext cx="11283314" cy="4476735"/>
          </a:xfrm>
          <a:prstGeom prst="rect">
            <a:avLst/>
          </a:prstGeom>
        </p:spPr>
        <p:txBody>
          <a:bodyPr vert="horz" wrap="square" lIns="0" tIns="150936" rIns="0" bIns="0" rtlCol="0">
            <a:spAutoFit/>
          </a:bodyPr>
          <a:lstStyle/>
          <a:p>
            <a:pPr marL="462915" indent="-228600">
              <a:lnSpc>
                <a:spcPct val="100000"/>
              </a:lnSpc>
              <a:buFont typeface="Symbol"/>
              <a:buChar char=""/>
              <a:tabLst>
                <a:tab pos="463550" algn="l"/>
              </a:tabLst>
            </a:pP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e-s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ruct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ur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sp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t:</a:t>
            </a:r>
            <a:endParaRPr sz="2800" dirty="0">
              <a:latin typeface="Calibri"/>
              <a:cs typeface="Calibri"/>
            </a:endParaRPr>
          </a:p>
          <a:p>
            <a:pPr marL="2081530">
              <a:lnSpc>
                <a:spcPct val="100000"/>
              </a:lnSpc>
              <a:spcBef>
                <a:spcPts val="1810"/>
              </a:spcBef>
              <a:tabLst>
                <a:tab pos="3609975" algn="l"/>
                <a:tab pos="5429885" algn="l"/>
                <a:tab pos="6957059" algn="l"/>
              </a:tabLst>
            </a:pPr>
            <a:r>
              <a:rPr sz="2800" b="0" u="none" spc="-30" dirty="0">
                <a:solidFill>
                  <a:srgbClr val="000000"/>
                </a:solidFill>
                <a:latin typeface="Cambria Math"/>
                <a:cs typeface="Cambria Math"/>
              </a:rPr>
              <a:t>𝐽</a:t>
            </a:r>
            <a:r>
              <a:rPr sz="2800" b="0" u="none" spc="22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2800" b="0" u="none" spc="1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4200" b="0" u="none" spc="-37" baseline="1984" dirty="0">
                <a:solidFill>
                  <a:srgbClr val="000000"/>
                </a:solidFill>
                <a:latin typeface="Cambria Math"/>
                <a:cs typeface="Cambria Math"/>
              </a:rPr>
              <a:t>⁄</a:t>
            </a:r>
            <a:r>
              <a:rPr sz="2800" b="0" u="none" spc="-20" dirty="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2800" b="0" u="none" spc="-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mbria Math"/>
                <a:cs typeface="Cambria Math"/>
              </a:rPr>
              <a:t>:</a:t>
            </a:r>
            <a:r>
              <a:rPr sz="2800" b="0" u="none" dirty="0">
                <a:solidFill>
                  <a:srgbClr val="000000"/>
                </a:solidFill>
                <a:latin typeface="Cambria Math"/>
                <a:cs typeface="Cambria Math"/>
              </a:rPr>
              <a:t>	</a:t>
            </a:r>
            <a:r>
              <a:rPr sz="2800" b="0" u="none" spc="-30" dirty="0">
                <a:solidFill>
                  <a:srgbClr val="000000"/>
                </a:solidFill>
                <a:latin typeface="Cambria Math"/>
                <a:cs typeface="Cambria Math"/>
              </a:rPr>
              <a:t>𝑓</a:t>
            </a:r>
            <a:r>
              <a:rPr sz="2800" b="0" u="none" spc="229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2800" b="0" u="none" spc="1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mbria Math"/>
                <a:cs typeface="Cambria Math"/>
              </a:rPr>
              <a:t>0.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2800" b="0" u="none" spc="-15" dirty="0">
                <a:solidFill>
                  <a:srgbClr val="000000"/>
                </a:solidFill>
                <a:latin typeface="Cambria Math"/>
                <a:cs typeface="Cambria Math"/>
              </a:rPr>
              <a:t>3,</a:t>
            </a:r>
            <a:r>
              <a:rPr sz="2800" b="0" u="none" dirty="0">
                <a:solidFill>
                  <a:srgbClr val="000000"/>
                </a:solidFill>
                <a:latin typeface="Cambria Math"/>
                <a:cs typeface="Cambria Math"/>
              </a:rPr>
              <a:t>	</a:t>
            </a:r>
            <a:r>
              <a:rPr sz="2800" b="0" u="none" spc="-30" dirty="0">
                <a:solidFill>
                  <a:srgbClr val="000000"/>
                </a:solidFill>
                <a:latin typeface="Cambria Math"/>
                <a:cs typeface="Cambria Math"/>
              </a:rPr>
              <a:t>𝐽</a:t>
            </a:r>
            <a:r>
              <a:rPr sz="2800" b="0" u="none" spc="21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2800" b="0" u="none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4200" b="0" u="none" spc="-37" baseline="1984" dirty="0">
                <a:solidFill>
                  <a:srgbClr val="000000"/>
                </a:solidFill>
                <a:latin typeface="Cambria Math"/>
                <a:cs typeface="Cambria Math"/>
              </a:rPr>
              <a:t>⁄</a:t>
            </a:r>
            <a:r>
              <a:rPr sz="2800" b="0" u="none" spc="-20" dirty="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2800" b="0" u="none" spc="-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mbria Math"/>
                <a:cs typeface="Cambria Math"/>
              </a:rPr>
              <a:t>:</a:t>
            </a:r>
            <a:r>
              <a:rPr sz="2800" b="0" u="none" dirty="0">
                <a:solidFill>
                  <a:srgbClr val="000000"/>
                </a:solidFill>
                <a:latin typeface="Cambria Math"/>
                <a:cs typeface="Cambria Math"/>
              </a:rPr>
              <a:t>	</a:t>
            </a:r>
            <a:r>
              <a:rPr sz="2800" b="0" u="none" spc="-30" dirty="0">
                <a:solidFill>
                  <a:srgbClr val="000000"/>
                </a:solidFill>
                <a:latin typeface="Cambria Math"/>
                <a:cs typeface="Cambria Math"/>
              </a:rPr>
              <a:t>𝑓</a:t>
            </a:r>
            <a:r>
              <a:rPr sz="2800" b="0" u="none" spc="24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2800" b="0" u="none" spc="1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sz="2800" b="0" u="none" spc="-5" dirty="0">
                <a:solidFill>
                  <a:srgbClr val="000000"/>
                </a:solidFill>
                <a:latin typeface="Cambria Math"/>
                <a:cs typeface="Cambria Math"/>
              </a:rPr>
              <a:t>.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66</a:t>
            </a:r>
            <a:endParaRPr sz="2800" dirty="0">
              <a:latin typeface="Cambria Math"/>
              <a:cs typeface="Cambria Math"/>
            </a:endParaRPr>
          </a:p>
          <a:p>
            <a:pPr marL="234315">
              <a:lnSpc>
                <a:spcPct val="100000"/>
              </a:lnSpc>
              <a:spcBef>
                <a:spcPts val="1789"/>
              </a:spcBef>
            </a:pPr>
            <a:r>
              <a:rPr sz="2800" b="0" u="none" spc="-15" dirty="0">
                <a:solidFill>
                  <a:srgbClr val="000000"/>
                </a:solidFill>
                <a:latin typeface="Symbol"/>
                <a:cs typeface="Symbol"/>
              </a:rPr>
              <a:t></a:t>
            </a:r>
            <a:r>
              <a:rPr sz="2800" b="0" u="none" spc="-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ogether,</a:t>
            </a:r>
            <a:r>
              <a:rPr sz="2800" b="0" u="none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sz="2800" b="0" u="none" spc="-10" dirty="0">
                <a:solidFill>
                  <a:srgbClr val="000000"/>
                </a:solidFill>
                <a:latin typeface="Cambria Math"/>
                <a:cs typeface="Cambria Math"/>
              </a:rPr>
              <a:t>.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2800" b="0" u="none" spc="-20" dirty="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2800" b="0" u="none" spc="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2800" b="0" u="none" spc="1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mbria Math"/>
                <a:cs typeface="Cambria Math"/>
              </a:rPr>
              <a:t>0.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  <a:r>
              <a:rPr sz="2800" b="0" u="none" spc="-20" dirty="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  <a:r>
              <a:rPr sz="2800" b="0" u="none" spc="1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2800" b="0" u="none" spc="1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sz="2800" b="0" u="none" spc="-10" dirty="0">
                <a:solidFill>
                  <a:srgbClr val="000000"/>
                </a:solidFill>
                <a:latin typeface="Cambria Math"/>
                <a:cs typeface="Cambria Math"/>
              </a:rPr>
              <a:t>.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9</a:t>
            </a:r>
            <a:r>
              <a:rPr sz="2800" b="0" u="none" spc="-20" dirty="0">
                <a:solidFill>
                  <a:srgbClr val="000000"/>
                </a:solidFill>
                <a:latin typeface="Cambria Math"/>
                <a:cs typeface="Cambria Math"/>
              </a:rPr>
              <a:t>9</a:t>
            </a:r>
            <a:r>
              <a:rPr sz="2800" b="0" u="none" spc="1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≈</a:t>
            </a:r>
            <a:r>
              <a:rPr sz="2800" b="0" u="none" spc="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462915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463550" algn="l"/>
              </a:tabLst>
            </a:pP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Rema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0" u="none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&lt;</a:t>
            </a:r>
            <a:r>
              <a:rPr sz="2800" b="0" u="none" spc="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1%</a:t>
            </a:r>
            <a:r>
              <a:rPr sz="2800" b="0" u="none" spc="254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osc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ill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ator</a:t>
            </a:r>
            <a:r>
              <a:rPr sz="2800" b="0" u="none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stre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gth</a:t>
            </a:r>
            <a:r>
              <a:rPr sz="2800" b="0" u="none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str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u="none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among</a:t>
            </a:r>
            <a:r>
              <a:rPr sz="2800" b="0" u="none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fa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UV</a:t>
            </a:r>
            <a:r>
              <a:rPr sz="2800" b="0" u="none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nes</a:t>
            </a:r>
            <a:r>
              <a:rPr sz="28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b="0" u="none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sat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nt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uum.</a:t>
            </a:r>
            <a:endParaRPr lang="en-US" sz="2800" b="0" u="none" spc="-2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62915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463550" algn="l"/>
              </a:tabLst>
            </a:pPr>
            <a:r>
              <a:rPr lang="en-US" sz="2800" b="0" u="none" spc="-20" dirty="0">
                <a:solidFill>
                  <a:srgbClr val="000000"/>
                </a:solidFill>
              </a:rPr>
              <a:t>Consequence:	Na D lines dominate optical absorption of sodium vapor.</a:t>
            </a:r>
          </a:p>
          <a:p>
            <a:pPr marL="462915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46355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17B79A-2B9A-78F4-3944-66170F6C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810"/>
            <a:ext cx="8229600" cy="68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78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86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2</a:t>
            </a:r>
            <a:r>
              <a:rPr spc="-15" dirty="0"/>
              <a:t>: Incorpo</a:t>
            </a:r>
            <a:r>
              <a:rPr spc="-20" dirty="0"/>
              <a:t>rat</a:t>
            </a:r>
            <a:r>
              <a:rPr dirty="0"/>
              <a:t>i</a:t>
            </a:r>
            <a:r>
              <a:rPr spc="-15" dirty="0"/>
              <a:t>ng </a:t>
            </a:r>
            <a:r>
              <a:rPr b="0" u="none" spc="-40" dirty="0">
                <a:latin typeface="Cambria Math"/>
                <a:cs typeface="Cambria Math"/>
              </a:rPr>
              <a:t>𝒇</a:t>
            </a:r>
            <a:r>
              <a:rPr sz="3675" b="0" u="none" spc="-37" baseline="-15873" dirty="0">
                <a:latin typeface="Cambria Math"/>
                <a:cs typeface="Cambria Math"/>
              </a:rPr>
              <a:t>𝒊</a:t>
            </a:r>
            <a:r>
              <a:rPr sz="3675" b="0" u="none" spc="179" baseline="-15873" dirty="0">
                <a:latin typeface="Cambria Math"/>
                <a:cs typeface="Cambria Math"/>
              </a:rPr>
              <a:t>𝒌</a:t>
            </a:r>
            <a:r>
              <a:rPr sz="3400" spc="-15" dirty="0"/>
              <a:t> Into</a:t>
            </a:r>
            <a:r>
              <a:rPr sz="3400" spc="-25" dirty="0"/>
              <a:t> </a:t>
            </a:r>
            <a:r>
              <a:rPr sz="3400" spc="-20" dirty="0"/>
              <a:t>Abso</a:t>
            </a:r>
            <a:r>
              <a:rPr sz="3400" spc="-10" dirty="0"/>
              <a:t>r</a:t>
            </a:r>
            <a:r>
              <a:rPr sz="3400" spc="-15" dirty="0"/>
              <a:t>ption</a:t>
            </a:r>
            <a:r>
              <a:rPr sz="3400" spc="-20" dirty="0"/>
              <a:t> &amp; </a:t>
            </a:r>
            <a:r>
              <a:rPr sz="3400" spc="-25" dirty="0"/>
              <a:t>Dispe</a:t>
            </a:r>
            <a:r>
              <a:rPr sz="3400" spc="-5" dirty="0"/>
              <a:t>r</a:t>
            </a:r>
            <a:r>
              <a:rPr sz="3400" spc="-15" dirty="0"/>
              <a:t>sion</a:t>
            </a:r>
            <a:endParaRPr sz="34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45566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Macros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bsorpt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4653" y="2688024"/>
            <a:ext cx="12166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5450" algn="l"/>
                <a:tab pos="937894" algn="l"/>
              </a:tabLst>
            </a:pPr>
            <a:r>
              <a:rPr sz="2800" spc="-30" dirty="0">
                <a:latin typeface="Cambria Math"/>
                <a:cs typeface="Cambria Math"/>
              </a:rPr>
              <a:t>𝜅	𝜔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677" y="2846574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0210" y="2671260"/>
            <a:ext cx="5861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545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6739" y="2365471"/>
            <a:ext cx="673100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4339" y="2927293"/>
            <a:ext cx="84899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7845" algn="l"/>
              </a:tabLst>
            </a:pP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𝜖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𝑚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7051" y="3078704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57044" y="2875666"/>
            <a:ext cx="963294" cy="0"/>
          </a:xfrm>
          <a:custGeom>
            <a:avLst/>
            <a:gdLst/>
            <a:ahLst/>
            <a:cxnLst/>
            <a:rect l="l" t="t" r="r" b="b"/>
            <a:pathLst>
              <a:path w="963295">
                <a:moveTo>
                  <a:pt x="0" y="0"/>
                </a:moveTo>
                <a:lnTo>
                  <a:pt x="96316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67299" y="2953736"/>
            <a:ext cx="2741930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" algn="l"/>
                <a:tab pos="927100" algn="l"/>
              </a:tabLst>
            </a:pPr>
            <a:r>
              <a:rPr sz="3000" baseline="-4166" dirty="0">
                <a:latin typeface="Calibri"/>
                <a:cs typeface="Calibri"/>
              </a:rPr>
              <a:t>e	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3000" spc="-44" baseline="-20833" dirty="0">
                <a:latin typeface="Calibri"/>
                <a:cs typeface="Calibri"/>
              </a:rPr>
              <a:t>k	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80" dirty="0">
                <a:latin typeface="Cambria Math"/>
                <a:cs typeface="Cambria Math"/>
              </a:rPr>
              <a:t>𝜔</a:t>
            </a:r>
            <a:r>
              <a:rPr sz="3000" spc="232" baseline="23611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r>
              <a:rPr sz="3000" baseline="23611" dirty="0">
                <a:latin typeface="Cambria Math"/>
                <a:cs typeface="Cambria Math"/>
              </a:rPr>
              <a:t> </a:t>
            </a:r>
            <a:r>
              <a:rPr sz="3000" spc="-240" baseline="23611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30" dirty="0">
                <a:latin typeface="Cambria Math"/>
                <a:cs typeface="Cambria Math"/>
              </a:rPr>
              <a:t>𝛾</a:t>
            </a:r>
            <a:r>
              <a:rPr sz="3000" baseline="-20833" dirty="0">
                <a:latin typeface="Calibri"/>
                <a:cs typeface="Calibri"/>
              </a:rPr>
              <a:t>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19709" y="2418276"/>
            <a:ext cx="110617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-80" dirty="0">
                <a:latin typeface="Cambria Math"/>
                <a:cs typeface="Cambria Math"/>
              </a:rPr>
              <a:t> </a:t>
            </a:r>
            <a:r>
              <a:rPr sz="2800" spc="-480" dirty="0">
                <a:latin typeface="Cambria Math"/>
                <a:cs typeface="Cambria Math"/>
              </a:rPr>
              <a:t>𝑓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307" baseline="-16666" dirty="0">
                <a:latin typeface="Cambria Math"/>
                <a:cs typeface="Cambria Math"/>
              </a:rPr>
              <a:t> </a:t>
            </a:r>
            <a:r>
              <a:rPr sz="2800" spc="-130" dirty="0">
                <a:latin typeface="Cambria Math"/>
                <a:cs typeface="Cambria Math"/>
              </a:rPr>
              <a:t>𝛾</a:t>
            </a:r>
            <a:r>
              <a:rPr sz="3000" baseline="-16666" dirty="0">
                <a:latin typeface="Calibri"/>
                <a:cs typeface="Calibri"/>
              </a:rPr>
              <a:t>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39644" y="2927828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99510" y="2884490"/>
            <a:ext cx="511809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0" dirty="0">
                <a:latin typeface="Cambria Math"/>
                <a:cs typeface="Cambria Math"/>
              </a:rPr>
              <a:t>2</a:t>
            </a:r>
            <a:r>
              <a:rPr sz="2000" spc="254" dirty="0">
                <a:latin typeface="Cambria Math"/>
                <a:cs typeface="Cambria Math"/>
              </a:rPr>
              <a:t>𝜔</a:t>
            </a:r>
            <a:r>
              <a:rPr sz="2475" spc="89" baseline="20202" dirty="0">
                <a:latin typeface="Cambria Math"/>
                <a:cs typeface="Cambria Math"/>
              </a:rPr>
              <a:t>2</a:t>
            </a:r>
            <a:endParaRPr sz="2475" baseline="20202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39083" y="2875666"/>
            <a:ext cx="2882265" cy="0"/>
          </a:xfrm>
          <a:custGeom>
            <a:avLst/>
            <a:gdLst/>
            <a:ahLst/>
            <a:cxnLst/>
            <a:rect l="l" t="t" r="r" b="b"/>
            <a:pathLst>
              <a:path w="2882265">
                <a:moveTo>
                  <a:pt x="0" y="0"/>
                </a:moveTo>
                <a:lnTo>
                  <a:pt x="288214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30300" y="3639377"/>
            <a:ext cx="579882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dev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73296" y="4703397"/>
            <a:ext cx="19659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5305" algn="l"/>
                <a:tab pos="1047750" algn="l"/>
              </a:tabLst>
            </a:pP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2800" spc="-10" dirty="0">
                <a:latin typeface="Cambria Math"/>
                <a:cs typeface="Cambria Math"/>
              </a:rPr>
              <a:t>′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5049" y="4861947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48200" y="4686632"/>
            <a:ext cx="5867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545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43855" y="4380462"/>
            <a:ext cx="67310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92979" y="4942665"/>
            <a:ext cx="84899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7845" algn="l"/>
              </a:tabLst>
            </a:pP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𝜖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𝑚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55691" y="5094076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05683" y="4891028"/>
            <a:ext cx="963930" cy="0"/>
          </a:xfrm>
          <a:custGeom>
            <a:avLst/>
            <a:gdLst/>
            <a:ahLst/>
            <a:cxnLst/>
            <a:rect l="l" t="t" r="r" b="b"/>
            <a:pathLst>
              <a:path w="963929">
                <a:moveTo>
                  <a:pt x="0" y="0"/>
                </a:moveTo>
                <a:lnTo>
                  <a:pt x="96347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115940" y="5050861"/>
            <a:ext cx="732790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aseline="8333" dirty="0">
                <a:latin typeface="Calibri"/>
                <a:cs typeface="Calibri"/>
              </a:rPr>
              <a:t>e</a:t>
            </a:r>
            <a:r>
              <a:rPr sz="3000" spc="179" baseline="8333" dirty="0">
                <a:latin typeface="Calibri"/>
                <a:cs typeface="Calibri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2800" spc="-140" dirty="0">
                <a:latin typeface="Cambria Math"/>
                <a:cs typeface="Cambria Math"/>
              </a:rPr>
              <a:t>𝜔</a:t>
            </a:r>
            <a:r>
              <a:rPr sz="3000" baseline="-26388" dirty="0">
                <a:latin typeface="Calibri"/>
                <a:cs typeface="Calibri"/>
              </a:rPr>
              <a:t>k</a:t>
            </a:r>
            <a:endParaRPr sz="3000" baseline="-26388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95902" y="4432117"/>
            <a:ext cx="533400" cy="47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2800" spc="-140" dirty="0">
                <a:latin typeface="Cambria Math"/>
                <a:cs typeface="Cambria Math"/>
              </a:rPr>
              <a:t>𝜔</a:t>
            </a:r>
            <a:r>
              <a:rPr sz="3000" baseline="-25000" dirty="0">
                <a:latin typeface="Calibri"/>
                <a:cs typeface="Calibri"/>
              </a:rPr>
              <a:t>k</a:t>
            </a:r>
            <a:endParaRPr sz="3000" baseline="-25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08906" y="4262441"/>
            <a:ext cx="81089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254" dirty="0">
                <a:latin typeface="Cambria Math"/>
                <a:cs typeface="Cambria Math"/>
              </a:rPr>
              <a:t>𝜔</a:t>
            </a:r>
            <a:r>
              <a:rPr sz="2475" spc="209" baseline="25252" dirty="0">
                <a:latin typeface="Cambria Math"/>
                <a:cs typeface="Cambria Math"/>
              </a:rPr>
              <a:t>2</a:t>
            </a:r>
            <a:r>
              <a:rPr sz="2000" dirty="0">
                <a:latin typeface="Cambria Math"/>
                <a:cs typeface="Cambria Math"/>
              </a:rPr>
              <a:t>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09007" y="4432117"/>
            <a:ext cx="4089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719" baseline="11904" dirty="0">
                <a:latin typeface="Cambria Math"/>
                <a:cs typeface="Cambria Math"/>
              </a:rPr>
              <a:t>𝑓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28846" y="4898331"/>
            <a:ext cx="935990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254" dirty="0">
                <a:latin typeface="Cambria Math"/>
                <a:cs typeface="Cambria Math"/>
              </a:rPr>
              <a:t>𝜔</a:t>
            </a:r>
            <a:r>
              <a:rPr sz="2475" spc="209" baseline="20202" dirty="0">
                <a:latin typeface="Cambria Math"/>
                <a:cs typeface="Cambria Math"/>
              </a:rPr>
              <a:t>2</a:t>
            </a:r>
            <a:r>
              <a:rPr sz="2000" spc="-5" dirty="0">
                <a:latin typeface="Cambria Math"/>
                <a:cs typeface="Cambria Math"/>
              </a:rPr>
              <a:t>)</a:t>
            </a:r>
            <a:r>
              <a:rPr sz="2475" spc="89" baseline="20202" dirty="0">
                <a:latin typeface="Cambria Math"/>
                <a:cs typeface="Cambria Math"/>
              </a:rPr>
              <a:t>2</a:t>
            </a:r>
            <a:endParaRPr sz="2475" baseline="20202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42307" y="5022440"/>
            <a:ext cx="1160780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30" dirty="0">
                <a:latin typeface="Cambria Math"/>
                <a:cs typeface="Cambria Math"/>
              </a:rPr>
              <a:t>𝛾</a:t>
            </a:r>
            <a:r>
              <a:rPr sz="3000" baseline="-20833" dirty="0">
                <a:latin typeface="Calibri"/>
                <a:cs typeface="Calibri"/>
              </a:rPr>
              <a:t>k</a:t>
            </a:r>
            <a:r>
              <a:rPr sz="3000" spc="270" baseline="-20833" dirty="0">
                <a:latin typeface="Calibri"/>
                <a:cs typeface="Calibri"/>
              </a:rPr>
              <a:t> </a:t>
            </a:r>
            <a:r>
              <a:rPr sz="2800" spc="80" dirty="0">
                <a:latin typeface="Cambria Math"/>
                <a:cs typeface="Cambria Math"/>
              </a:rPr>
              <a:t>𝜔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93995" y="4996533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28531" y="4891028"/>
            <a:ext cx="2576195" cy="0"/>
          </a:xfrm>
          <a:custGeom>
            <a:avLst/>
            <a:gdLst/>
            <a:ahLst/>
            <a:cxnLst/>
            <a:rect l="l" t="t" r="r" b="b"/>
            <a:pathLst>
              <a:path w="2576195">
                <a:moveTo>
                  <a:pt x="0" y="0"/>
                </a:moveTo>
                <a:lnTo>
                  <a:pt x="257580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905700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30" dirty="0">
                <a:latin typeface="Cambria Math"/>
                <a:cs typeface="Cambria Math"/>
              </a:rPr>
              <a:t>𝛾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WHM)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natura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shape.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643817"/>
            <a:ext cx="102743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1419" y="1668902"/>
            <a:ext cx="21482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6905" algn="l"/>
              </a:tabLst>
            </a:pP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resonance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2167" y="1643702"/>
            <a:ext cx="2319655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32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157" baseline="-16666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04233" y="1668902"/>
            <a:ext cx="37826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21205" algn="l"/>
                <a:tab pos="3462654" algn="l"/>
              </a:tabLst>
            </a:pPr>
            <a:r>
              <a:rPr sz="2800" spc="-15" dirty="0">
                <a:latin typeface="Calibri"/>
                <a:cs typeface="Calibri"/>
              </a:rPr>
              <a:t>express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impl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695" y="2211828"/>
            <a:ext cx="3016250" cy="10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Lorentz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forms.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2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3</a:t>
            </a:r>
            <a:r>
              <a:rPr spc="-15" dirty="0"/>
              <a:t>: Influe</a:t>
            </a:r>
            <a:r>
              <a:rPr spc="-20" dirty="0"/>
              <a:t>nce </a:t>
            </a:r>
            <a:r>
              <a:rPr spc="-15" dirty="0"/>
              <a:t>of</a:t>
            </a:r>
            <a:r>
              <a:rPr spc="-20" dirty="0"/>
              <a:t> </a:t>
            </a:r>
            <a:r>
              <a:rPr spc="-25" dirty="0"/>
              <a:t>Th</a:t>
            </a:r>
            <a:r>
              <a:rPr spc="-10" dirty="0"/>
              <a:t>e</a:t>
            </a:r>
            <a:r>
              <a:rPr spc="-25" dirty="0"/>
              <a:t>rmal</a:t>
            </a:r>
            <a:r>
              <a:rPr spc="0" dirty="0"/>
              <a:t> </a:t>
            </a:r>
            <a:r>
              <a:rPr spc="-25" dirty="0"/>
              <a:t>Motion</a:t>
            </a:r>
            <a:r>
              <a:rPr spc="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5" dirty="0"/>
              <a:t>Doppler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3" y="1661409"/>
            <a:ext cx="10151110" cy="3026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7220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Broad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ning 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eview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temp</a:t>
            </a:r>
            <a:r>
              <a:rPr sz="2800" spc="-10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𝑇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str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but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Maxwe</a:t>
            </a:r>
            <a:r>
              <a:rPr sz="2800" dirty="0">
                <a:latin typeface="Calibri"/>
                <a:cs typeface="Calibri"/>
              </a:rPr>
              <a:t>lli</a:t>
            </a:r>
            <a:r>
              <a:rPr sz="2800" spc="-15" dirty="0">
                <a:latin typeface="Calibri"/>
                <a:cs typeface="Calibri"/>
              </a:rPr>
              <a:t>an.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Dopp</a:t>
            </a:r>
            <a:r>
              <a:rPr sz="2800" spc="-10" dirty="0">
                <a:latin typeface="Calibri"/>
                <a:cs typeface="Calibri"/>
              </a:rPr>
              <a:t>ler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ft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2800" spc="-10" dirty="0">
                <a:latin typeface="Cambria Math"/>
                <a:cs typeface="Cambria Math"/>
              </a:rPr>
              <a:t>′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179" baseline="-16666" dirty="0">
                <a:latin typeface="Calibri"/>
                <a:cs typeface="Calibri"/>
              </a:rPr>
              <a:t>z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50" dirty="0">
                <a:latin typeface="Cambria Math"/>
                <a:cs typeface="Cambria Math"/>
              </a:rPr>
              <a:t>𝑐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Convo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Lo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entzian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atural)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Gau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(D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pp</a:t>
            </a:r>
            <a:r>
              <a:rPr sz="2800" spc="-10" dirty="0">
                <a:latin typeface="Calibri"/>
                <a:cs typeface="Calibri"/>
              </a:rPr>
              <a:t>ler)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ds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Vo</a:t>
            </a:r>
            <a:r>
              <a:rPr sz="2800" spc="-10" dirty="0">
                <a:latin typeface="Calibri"/>
                <a:cs typeface="Calibri"/>
              </a:rPr>
              <a:t>igt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effective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0722" y="5213937"/>
            <a:ext cx="1772285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195" baseline="11904" dirty="0">
                <a:latin typeface="Cambria Math"/>
                <a:cs typeface="Cambria Math"/>
              </a:rPr>
              <a:t>𝛾</a:t>
            </a:r>
            <a:r>
              <a:rPr sz="2000" dirty="0">
                <a:latin typeface="Calibri"/>
                <a:cs typeface="Calibri"/>
              </a:rPr>
              <a:t>Voigt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≈</a:t>
            </a:r>
            <a:r>
              <a:rPr sz="4200" spc="232" baseline="11904" dirty="0">
                <a:latin typeface="Cambria Math"/>
                <a:cs typeface="Cambria Math"/>
              </a:rPr>
              <a:t> </a:t>
            </a:r>
            <a:r>
              <a:rPr sz="4200" spc="352" baseline="12896" dirty="0">
                <a:latin typeface="Cambria Math"/>
                <a:cs typeface="Cambria Math"/>
              </a:rPr>
              <a:t>√</a:t>
            </a:r>
            <a:r>
              <a:rPr sz="4200" spc="-195" baseline="11904" dirty="0">
                <a:latin typeface="Cambria Math"/>
                <a:cs typeface="Cambria Math"/>
              </a:rPr>
              <a:t>𝛾</a:t>
            </a:r>
            <a:r>
              <a:rPr sz="3000" baseline="-5555" dirty="0">
                <a:latin typeface="Calibri"/>
                <a:cs typeface="Calibri"/>
              </a:rPr>
              <a:t>k</a:t>
            </a:r>
            <a:endParaRPr sz="3000" baseline="-555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3408" y="5168752"/>
            <a:ext cx="134366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37285" algn="l"/>
              </a:tabLst>
            </a:pPr>
            <a:r>
              <a:rPr sz="3000" spc="60" baseline="29166" dirty="0">
                <a:latin typeface="Cambria Math"/>
                <a:cs typeface="Cambria Math"/>
              </a:rPr>
              <a:t>2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𝑣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27318" y="5381631"/>
            <a:ext cx="7194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5595" algn="l"/>
              </a:tabLst>
            </a:pPr>
            <a:r>
              <a:rPr sz="2000" dirty="0">
                <a:latin typeface="Calibri"/>
                <a:cs typeface="Calibri"/>
              </a:rPr>
              <a:t>k	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35979" y="5194660"/>
            <a:ext cx="66992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50" dirty="0">
                <a:latin typeface="Cambria Math"/>
                <a:cs typeface="Cambria Math"/>
              </a:rPr>
              <a:t>𝑐</a:t>
            </a:r>
            <a:r>
              <a:rPr sz="4200" baseline="2976" dirty="0">
                <a:latin typeface="Cambria Math"/>
                <a:cs typeface="Cambria Math"/>
              </a:rPr>
              <a:t>)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40380" y="5005328"/>
            <a:ext cx="2565400" cy="0"/>
          </a:xfrm>
          <a:custGeom>
            <a:avLst/>
            <a:gdLst/>
            <a:ahLst/>
            <a:cxnLst/>
            <a:rect l="l" t="t" r="r" b="b"/>
            <a:pathLst>
              <a:path w="2565400">
                <a:moveTo>
                  <a:pt x="0" y="0"/>
                </a:moveTo>
                <a:lnTo>
                  <a:pt x="256515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01700" y="968684"/>
            <a:ext cx="7061200" cy="1061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Late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3.2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quant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xa</a:t>
            </a:r>
            <a:r>
              <a:rPr sz="2800" spc="-10" dirty="0">
                <a:latin typeface="Calibri"/>
                <a:cs typeface="Calibri"/>
              </a:rPr>
              <a:t>ct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formu</a:t>
            </a:r>
            <a:r>
              <a:rPr sz="2800" spc="-10" dirty="0">
                <a:latin typeface="Calibri"/>
                <a:cs typeface="Calibri"/>
              </a:rPr>
              <a:t>las.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084" y="973799"/>
            <a:ext cx="11494516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ct val="100000"/>
              </a:lnSpc>
            </a:pPr>
            <a:r>
              <a:rPr lang="en-US" spc="-20" dirty="0"/>
              <a:t>Slide24: How to </a:t>
            </a:r>
            <a:r>
              <a:rPr spc="-20" dirty="0"/>
              <a:t>Measu</a:t>
            </a:r>
            <a:r>
              <a:rPr spc="-5" dirty="0"/>
              <a:t>r</a:t>
            </a:r>
            <a:r>
              <a:rPr lang="en-US" spc="-15" dirty="0"/>
              <a:t>e</a:t>
            </a:r>
            <a:r>
              <a:rPr spc="-20" dirty="0"/>
              <a:t> Oscil</a:t>
            </a:r>
            <a:r>
              <a:rPr dirty="0"/>
              <a:t>l</a:t>
            </a:r>
            <a:r>
              <a:rPr spc="-15" dirty="0"/>
              <a:t>ator</a:t>
            </a:r>
            <a:r>
              <a:rPr spc="-20" dirty="0"/>
              <a:t> </a:t>
            </a:r>
            <a:r>
              <a:rPr spc="-15" dirty="0"/>
              <a:t>Strengths </a:t>
            </a:r>
            <a:r>
              <a:rPr spc="-20" dirty="0">
                <a:latin typeface="Calibri"/>
                <a:cs typeface="Calibri"/>
              </a:rPr>
              <a:t>— </a:t>
            </a:r>
            <a:r>
              <a:rPr spc="-20" dirty="0"/>
              <a:t>Experimental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59099" y="1661409"/>
            <a:ext cx="127063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Routes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2406900"/>
            <a:ext cx="4343400" cy="162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  <a:tab pos="2315845" algn="l"/>
                <a:tab pos="2840990" algn="l"/>
              </a:tabLst>
            </a:pPr>
            <a:r>
              <a:rPr sz="2800" spc="-15" dirty="0">
                <a:latin typeface="Calibri"/>
                <a:cs typeface="Calibri"/>
              </a:rPr>
              <a:t>1.	Absor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spe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800" spc="-20" dirty="0">
                <a:latin typeface="Calibri"/>
                <a:cs typeface="Calibri"/>
              </a:rPr>
              <a:t>pre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2.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Radi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517" baseline="-16666" dirty="0">
                <a:latin typeface="Cambria Math"/>
                <a:cs typeface="Cambria Math"/>
              </a:rPr>
              <a:t>𝑘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5738" y="2406900"/>
            <a:ext cx="46018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3480" algn="l"/>
                <a:tab pos="2029460" algn="l"/>
                <a:tab pos="4267200" algn="l"/>
              </a:tabLst>
            </a:pPr>
            <a:r>
              <a:rPr sz="2800" spc="-15" dirty="0">
                <a:latin typeface="Calibri"/>
                <a:cs typeface="Calibri"/>
              </a:rPr>
              <a:t>profile	area	</a:t>
            </a:r>
            <a:r>
              <a:rPr sz="2800" spc="-20" dirty="0">
                <a:latin typeface="Calibri"/>
                <a:cs typeface="Calibri"/>
              </a:rPr>
              <a:t>meas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rement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31382" y="2396940"/>
            <a:ext cx="4089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719" baseline="11904" dirty="0">
                <a:latin typeface="Cambria Math"/>
                <a:cs typeface="Cambria Math"/>
              </a:rPr>
              <a:t>𝑓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51650" y="2406900"/>
            <a:ext cx="4381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via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A47555-E614-B534-2AA0-CD8807FF0906}"/>
              </a:ext>
            </a:extLst>
          </p:cNvPr>
          <p:cNvGrpSpPr/>
          <p:nvPr/>
        </p:nvGrpSpPr>
        <p:grpSpPr>
          <a:xfrm>
            <a:off x="901704" y="3876502"/>
            <a:ext cx="9690954" cy="2108578"/>
            <a:chOff x="901704" y="3876502"/>
            <a:chExt cx="9690954" cy="2108578"/>
          </a:xfrm>
        </p:grpSpPr>
        <p:sp>
          <p:nvSpPr>
            <p:cNvPr id="8" name="object 8"/>
            <p:cNvSpPr txBox="1"/>
            <p:nvPr/>
          </p:nvSpPr>
          <p:spPr>
            <a:xfrm>
              <a:off x="901704" y="4253435"/>
              <a:ext cx="9098915" cy="1731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2540" algn="ctr">
                <a:lnSpc>
                  <a:spcPct val="100000"/>
                </a:lnSpc>
              </a:pPr>
              <a:r>
                <a:rPr sz="2800" spc="-25" dirty="0">
                  <a:latin typeface="Cambria Math"/>
                  <a:cs typeface="Cambria Math"/>
                </a:rPr>
                <a:t>𝐴</a:t>
              </a:r>
              <a:r>
                <a:rPr sz="3000" spc="300" baseline="-16666" dirty="0">
                  <a:latin typeface="Cambria Math"/>
                  <a:cs typeface="Cambria Math"/>
                </a:rPr>
                <a:t>𝑖𝑘</a:t>
              </a:r>
              <a:r>
                <a:rPr sz="3000" baseline="-16666" dirty="0">
                  <a:latin typeface="Cambria Math"/>
                  <a:cs typeface="Cambria Math"/>
                </a:rPr>
                <a:t> </a:t>
              </a:r>
              <a:r>
                <a:rPr sz="3000" spc="97" baseline="-16666" dirty="0">
                  <a:latin typeface="Cambria Math"/>
                  <a:cs typeface="Cambria Math"/>
                </a:rPr>
                <a:t> </a:t>
              </a:r>
              <a:r>
                <a:rPr sz="2800" spc="-25" dirty="0">
                  <a:latin typeface="Cambria Math"/>
                  <a:cs typeface="Cambria Math"/>
                </a:rPr>
                <a:t>=</a:t>
              </a:r>
              <a:r>
                <a:rPr sz="2800" spc="165" dirty="0">
                  <a:latin typeface="Cambria Math"/>
                  <a:cs typeface="Cambria Math"/>
                </a:rPr>
                <a:t> </a:t>
              </a:r>
              <a:r>
                <a:rPr sz="2800" spc="-20" dirty="0">
                  <a:latin typeface="Cambria Math"/>
                  <a:cs typeface="Cambria Math"/>
                </a:rPr>
                <a:t>1/</a:t>
              </a:r>
              <a:r>
                <a:rPr sz="2800" spc="-30" dirty="0">
                  <a:latin typeface="Cambria Math"/>
                  <a:cs typeface="Cambria Math"/>
                </a:rPr>
                <a:t>𝜏</a:t>
              </a:r>
              <a:r>
                <a:rPr sz="3000" baseline="-16666" dirty="0">
                  <a:latin typeface="Calibri"/>
                  <a:cs typeface="Calibri"/>
                </a:rPr>
                <a:t>k</a:t>
              </a:r>
              <a:r>
                <a:rPr lang="en-US" sz="3000" baseline="-16666" dirty="0">
                  <a:latin typeface="Calibri"/>
                  <a:cs typeface="Calibri"/>
                </a:rPr>
                <a:t>       </a:t>
              </a:r>
              <a:endParaRPr sz="3000" baseline="-16666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1645"/>
                </a:spcBef>
              </a:pPr>
              <a:r>
                <a:rPr sz="2800" spc="-15" dirty="0">
                  <a:latin typeface="Calibri"/>
                  <a:cs typeface="Calibri"/>
                </a:rPr>
                <a:t>and</a:t>
              </a:r>
              <a:r>
                <a:rPr sz="2800" spc="-60" dirty="0">
                  <a:latin typeface="Times New Roman"/>
                  <a:cs typeface="Times New Roman"/>
                </a:rPr>
                <a:t> </a:t>
              </a:r>
              <a:r>
                <a:rPr sz="2800" spc="-25" dirty="0">
                  <a:latin typeface="Cambria Math"/>
                  <a:cs typeface="Cambria Math"/>
                </a:rPr>
                <a:t>𝐴</a:t>
              </a:r>
              <a:r>
                <a:rPr sz="3000" spc="300" baseline="-16666" dirty="0">
                  <a:latin typeface="Cambria Math"/>
                  <a:cs typeface="Cambria Math"/>
                </a:rPr>
                <a:t>𝑖𝑘</a:t>
              </a:r>
              <a:r>
                <a:rPr sz="3000" baseline="-16666" dirty="0">
                  <a:latin typeface="Cambria Math"/>
                  <a:cs typeface="Cambria Math"/>
                </a:rPr>
                <a:t> </a:t>
              </a:r>
              <a:r>
                <a:rPr sz="3000" spc="-120" baseline="-16666" dirty="0">
                  <a:latin typeface="Cambria Math"/>
                  <a:cs typeface="Cambria Math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related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to</a:t>
              </a:r>
              <a:r>
                <a:rPr sz="2800" spc="-60" dirty="0">
                  <a:latin typeface="Times New Roman"/>
                  <a:cs typeface="Times New Roman"/>
                </a:rPr>
                <a:t> </a:t>
              </a:r>
              <a:r>
                <a:rPr sz="2800" spc="-475" dirty="0">
                  <a:latin typeface="Cambria Math"/>
                  <a:cs typeface="Cambria Math"/>
                </a:rPr>
                <a:t>𝑓</a:t>
              </a:r>
              <a:r>
                <a:rPr sz="3000" spc="300" baseline="-16666" dirty="0">
                  <a:latin typeface="Cambria Math"/>
                  <a:cs typeface="Cambria Math"/>
                </a:rPr>
                <a:t>𝑖𝑘</a:t>
              </a:r>
              <a:r>
                <a:rPr sz="3000" spc="-397" baseline="-16666" dirty="0">
                  <a:latin typeface="Cambria Math"/>
                  <a:cs typeface="Cambria Math"/>
                </a:rPr>
                <a:t> </a:t>
              </a:r>
              <a:r>
                <a:rPr sz="2800" dirty="0">
                  <a:latin typeface="Calibri"/>
                  <a:cs typeface="Calibri"/>
                </a:rPr>
                <a:t>.</a:t>
              </a:r>
            </a:p>
            <a:p>
              <a:pPr marL="12700">
                <a:lnSpc>
                  <a:spcPct val="100000"/>
                </a:lnSpc>
                <a:spcBef>
                  <a:spcPts val="1810"/>
                </a:spcBef>
              </a:pPr>
              <a:r>
                <a:rPr sz="2800" spc="-15" dirty="0">
                  <a:latin typeface="Calibri"/>
                  <a:cs typeface="Calibri"/>
                </a:rPr>
                <a:t>3.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Branch</a:t>
              </a:r>
              <a:r>
                <a:rPr sz="2800" spc="-20" dirty="0">
                  <a:latin typeface="Calibri"/>
                  <a:cs typeface="Calibri"/>
                </a:rPr>
                <a:t>in</a:t>
              </a:r>
              <a:r>
                <a:rPr sz="2800" spc="-10" dirty="0">
                  <a:latin typeface="Calibri"/>
                  <a:cs typeface="Calibri"/>
                </a:rPr>
                <a:t>g</a:t>
              </a:r>
              <a:r>
                <a:rPr sz="2800" spc="-15" dirty="0">
                  <a:latin typeface="Calibri"/>
                  <a:cs typeface="Calibri"/>
                </a:rPr>
                <a:t>-ratio</a:t>
              </a:r>
              <a:r>
                <a:rPr sz="2800" spc="-65" dirty="0">
                  <a:latin typeface="Times New Roman"/>
                  <a:cs typeface="Times New Roman"/>
                </a:rPr>
                <a:t> </a:t>
              </a:r>
              <a:r>
                <a:rPr sz="2800" spc="-20" dirty="0">
                  <a:latin typeface="Calibri"/>
                  <a:cs typeface="Calibri"/>
                </a:rPr>
                <a:t>spe</a:t>
              </a:r>
              <a:r>
                <a:rPr sz="2800" spc="-10" dirty="0">
                  <a:latin typeface="Calibri"/>
                  <a:cs typeface="Calibri"/>
                </a:rPr>
                <a:t>c</a:t>
              </a:r>
              <a:r>
                <a:rPr sz="2800" spc="-15" dirty="0">
                  <a:latin typeface="Calibri"/>
                  <a:cs typeface="Calibri"/>
                </a:rPr>
                <a:t>trosco</a:t>
              </a:r>
              <a:r>
                <a:rPr sz="2800" spc="-10" dirty="0">
                  <a:latin typeface="Calibri"/>
                  <a:cs typeface="Calibri"/>
                </a:rPr>
                <a:t>p</a:t>
              </a:r>
              <a:r>
                <a:rPr sz="2800" spc="-15" dirty="0">
                  <a:latin typeface="Calibri"/>
                  <a:cs typeface="Calibri"/>
                </a:rPr>
                <a:t>y</a:t>
              </a:r>
              <a:r>
                <a:rPr sz="2800" spc="-65" dirty="0">
                  <a:latin typeface="Times New Roman"/>
                  <a:cs typeface="Times New Roman"/>
                </a:rPr>
                <a:t> </a:t>
              </a:r>
              <a:r>
                <a:rPr sz="2800" dirty="0">
                  <a:latin typeface="Calibri"/>
                  <a:cs typeface="Calibri"/>
                </a:rPr>
                <a:t>i</a:t>
              </a:r>
              <a:r>
                <a:rPr sz="2800" spc="-15" dirty="0">
                  <a:latin typeface="Calibri"/>
                  <a:cs typeface="Calibri"/>
                </a:rPr>
                <a:t>n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c</a:t>
              </a:r>
              <a:r>
                <a:rPr sz="2800" spc="-25" dirty="0">
                  <a:latin typeface="Calibri"/>
                  <a:cs typeface="Calibri"/>
                </a:rPr>
                <a:t>omb</a:t>
              </a:r>
              <a:r>
                <a:rPr sz="2800" spc="-10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nat</a:t>
              </a:r>
              <a:r>
                <a:rPr sz="2800" spc="-15" dirty="0">
                  <a:latin typeface="Calibri"/>
                  <a:cs typeface="Calibri"/>
                </a:rPr>
                <a:t>ion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spc="-20" dirty="0">
                  <a:latin typeface="Calibri"/>
                  <a:cs typeface="Calibri"/>
                </a:rPr>
                <a:t>w</a:t>
              </a:r>
              <a:r>
                <a:rPr sz="2800" spc="-5" dirty="0">
                  <a:latin typeface="Calibri"/>
                  <a:cs typeface="Calibri"/>
                </a:rPr>
                <a:t>i</a:t>
              </a:r>
              <a:r>
                <a:rPr sz="2800" spc="-15" dirty="0">
                  <a:latin typeface="Calibri"/>
                  <a:cs typeface="Calibri"/>
                </a:rPr>
                <a:t>th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known</a:t>
              </a:r>
              <a:r>
                <a:rPr sz="2800" spc="-40" dirty="0">
                  <a:latin typeface="Times New Roman"/>
                  <a:cs typeface="Times New Roman"/>
                </a:rPr>
                <a:t> </a:t>
              </a:r>
              <a:r>
                <a:rPr sz="2800" spc="-30" dirty="0">
                  <a:latin typeface="Cambria Math"/>
                  <a:cs typeface="Cambria Math"/>
                </a:rPr>
                <a:t>𝜏</a:t>
              </a:r>
              <a:r>
                <a:rPr sz="3000" spc="157" baseline="-16666" dirty="0">
                  <a:latin typeface="Calibri"/>
                  <a:cs typeface="Calibri"/>
                </a:rPr>
                <a:t>k</a:t>
              </a:r>
              <a:r>
                <a:rPr sz="2800" dirty="0">
                  <a:latin typeface="Calibri"/>
                  <a:cs typeface="Calibri"/>
                </a:rPr>
                <a:t>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DCDDEC-2CEC-8020-0781-ACC265638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6180" y="3876502"/>
              <a:ext cx="2886478" cy="12288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duc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rescence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abso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lut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ntens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ty</a:t>
            </a:r>
            <a:r>
              <a:rPr sz="2800" b="0" u="none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cal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brat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on.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79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>
                <a:latin typeface="Calibri"/>
                <a:cs typeface="Calibri"/>
              </a:rPr>
              <a:t>2: Emission vs. A</a:t>
            </a:r>
            <a:r>
              <a:rPr spc="-20" dirty="0">
                <a:latin typeface="Calibri"/>
                <a:cs typeface="Calibri"/>
              </a:rPr>
              <a:t>bsorption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Co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e Def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nitions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CFE923-3CD1-3879-34AC-B0383171BC5C}"/>
              </a:ext>
            </a:extLst>
          </p:cNvPr>
          <p:cNvGrpSpPr/>
          <p:nvPr/>
        </p:nvGrpSpPr>
        <p:grpSpPr>
          <a:xfrm>
            <a:off x="1105279" y="1492669"/>
            <a:ext cx="10160635" cy="5380985"/>
            <a:chOff x="1215416" y="1711933"/>
            <a:chExt cx="10160635" cy="5380985"/>
          </a:xfrm>
        </p:grpSpPr>
        <p:sp>
          <p:nvSpPr>
            <p:cNvPr id="3" name="object 3"/>
            <p:cNvSpPr txBox="1"/>
            <p:nvPr/>
          </p:nvSpPr>
          <p:spPr>
            <a:xfrm>
              <a:off x="1215416" y="1711933"/>
              <a:ext cx="1526540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buFont typeface="Symbol"/>
                <a:buChar char=""/>
                <a:tabLst>
                  <a:tab pos="241935" algn="l"/>
                </a:tabLst>
              </a:pPr>
              <a:r>
                <a:rPr sz="2800" spc="-25" dirty="0">
                  <a:solidFill>
                    <a:srgbClr val="FF0000"/>
                  </a:solidFill>
                  <a:latin typeface="Calibri"/>
                  <a:cs typeface="Calibri"/>
                </a:rPr>
                <a:t>Em</a:t>
              </a:r>
              <a:r>
                <a:rPr sz="2800" spc="-10" dirty="0">
                  <a:solidFill>
                    <a:srgbClr val="FF0000"/>
                  </a:solidFill>
                  <a:latin typeface="Calibri"/>
                  <a:cs typeface="Calibri"/>
                </a:rPr>
                <a:t>i</a:t>
              </a:r>
              <a:r>
                <a:rPr sz="2800" spc="-20" dirty="0">
                  <a:solidFill>
                    <a:srgbClr val="FF0000"/>
                  </a:solidFill>
                  <a:latin typeface="Calibri"/>
                  <a:cs typeface="Calibri"/>
                </a:rPr>
                <a:t>ss</a:t>
              </a:r>
              <a:r>
                <a:rPr sz="2800" spc="-5" dirty="0">
                  <a:solidFill>
                    <a:srgbClr val="FF0000"/>
                  </a:solidFill>
                  <a:latin typeface="Calibri"/>
                  <a:cs typeface="Calibri"/>
                </a:rPr>
                <a:t>i</a:t>
              </a:r>
              <a:r>
                <a:rPr sz="2800" spc="-20" dirty="0">
                  <a:solidFill>
                    <a:srgbClr val="FF0000"/>
                  </a:solidFill>
                  <a:latin typeface="Calibri"/>
                  <a:cs typeface="Calibri"/>
                </a:rPr>
                <a:t>on</a:t>
              </a:r>
              <a:endParaRPr sz="28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2842730" y="1737018"/>
              <a:ext cx="8441055" cy="381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1686560" algn="l"/>
                  <a:tab pos="3045460" algn="l"/>
                  <a:tab pos="4935855" algn="l"/>
                  <a:tab pos="5443220" algn="l"/>
                  <a:tab pos="6692265" algn="l"/>
                  <a:tab pos="7833359" algn="l"/>
                </a:tabLst>
              </a:pPr>
              <a:r>
                <a:rPr sz="2800" spc="-20" dirty="0">
                  <a:latin typeface="Calibri"/>
                  <a:cs typeface="Calibri"/>
                </a:rPr>
                <a:t>spectru</a:t>
              </a:r>
              <a:r>
                <a:rPr sz="2800" spc="-15" dirty="0">
                  <a:latin typeface="Calibri"/>
                  <a:cs typeface="Calibri"/>
                </a:rPr>
                <a:t>m</a:t>
              </a:r>
              <a:r>
                <a:rPr sz="2800" spc="-10" dirty="0">
                  <a:latin typeface="Calibri"/>
                  <a:cs typeface="Calibri"/>
                </a:rPr>
                <a:t>: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20" dirty="0">
                  <a:latin typeface="Calibri"/>
                  <a:cs typeface="Calibri"/>
                </a:rPr>
                <a:t>spectra</a:t>
              </a:r>
              <a:r>
                <a:rPr sz="2800" spc="-10" dirty="0">
                  <a:latin typeface="Calibri"/>
                  <a:cs typeface="Calibri"/>
                </a:rPr>
                <a:t>l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20" dirty="0">
                  <a:latin typeface="Calibri"/>
                  <a:cs typeface="Calibri"/>
                </a:rPr>
                <a:t>d</a:t>
              </a:r>
              <a:r>
                <a:rPr sz="2800" spc="-10" dirty="0">
                  <a:latin typeface="Calibri"/>
                  <a:cs typeface="Calibri"/>
                </a:rPr>
                <a:t>i</a:t>
              </a:r>
              <a:r>
                <a:rPr sz="2800" spc="-15" dirty="0">
                  <a:latin typeface="Calibri"/>
                  <a:cs typeface="Calibri"/>
                </a:rPr>
                <a:t>str</a:t>
              </a:r>
              <a:r>
                <a:rPr sz="2800" spc="-10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but</a:t>
              </a:r>
              <a:r>
                <a:rPr sz="2800" spc="-5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o</a:t>
              </a:r>
              <a:r>
                <a:rPr sz="2800" spc="-15" dirty="0">
                  <a:latin typeface="Calibri"/>
                  <a:cs typeface="Calibri"/>
                </a:rPr>
                <a:t>n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20" dirty="0">
                  <a:latin typeface="Calibri"/>
                  <a:cs typeface="Calibri"/>
                </a:rPr>
                <a:t>o</a:t>
              </a:r>
              <a:r>
                <a:rPr sz="2800" spc="-10" dirty="0">
                  <a:latin typeface="Calibri"/>
                  <a:cs typeface="Calibri"/>
                </a:rPr>
                <a:t>f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15" dirty="0">
                  <a:latin typeface="Calibri"/>
                  <a:cs typeface="Calibri"/>
                </a:rPr>
                <a:t>radiant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20" dirty="0">
                  <a:latin typeface="Calibri"/>
                  <a:cs typeface="Calibri"/>
                </a:rPr>
                <a:t>p</a:t>
              </a:r>
              <a:r>
                <a:rPr sz="2800" spc="-10" dirty="0">
                  <a:latin typeface="Calibri"/>
                  <a:cs typeface="Calibri"/>
                </a:rPr>
                <a:t>o</a:t>
              </a:r>
              <a:r>
                <a:rPr sz="2800" spc="-15" dirty="0">
                  <a:latin typeface="Calibri"/>
                  <a:cs typeface="Calibri"/>
                </a:rPr>
                <a:t>wer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15" dirty="0">
                  <a:latin typeface="Calibri"/>
                  <a:cs typeface="Calibri"/>
                </a:rPr>
                <a:t>that</a:t>
              </a:r>
              <a:endParaRPr sz="2800" dirty="0">
                <a:latin typeface="Calibri"/>
                <a:cs typeface="Calibri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215416" y="2309364"/>
              <a:ext cx="10160635" cy="4783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300">
                <a:lnSpc>
                  <a:spcPct val="100000"/>
                </a:lnSpc>
              </a:pPr>
              <a:r>
                <a:rPr sz="2800" dirty="0">
                  <a:latin typeface="Calibri"/>
                  <a:cs typeface="Calibri"/>
                </a:rPr>
                <a:t>l</a:t>
              </a:r>
              <a:r>
                <a:rPr sz="2800" spc="-15" dirty="0">
                  <a:latin typeface="Calibri"/>
                  <a:cs typeface="Calibri"/>
                </a:rPr>
                <a:t>e</a:t>
              </a:r>
              <a:r>
                <a:rPr sz="2800" spc="-10" dirty="0">
                  <a:latin typeface="Calibri"/>
                  <a:cs typeface="Calibri"/>
                </a:rPr>
                <a:t>a</a:t>
              </a:r>
              <a:r>
                <a:rPr sz="2800" spc="-15" dirty="0">
                  <a:latin typeface="Calibri"/>
                  <a:cs typeface="Calibri"/>
                </a:rPr>
                <a:t>ves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a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spc="-20" dirty="0">
                  <a:latin typeface="Calibri"/>
                  <a:cs typeface="Calibri"/>
                </a:rPr>
                <a:t>s</a:t>
              </a:r>
              <a:r>
                <a:rPr sz="2800" spc="-15" dirty="0">
                  <a:latin typeface="Calibri"/>
                  <a:cs typeface="Calibri"/>
                </a:rPr>
                <a:t>o</a:t>
              </a:r>
              <a:r>
                <a:rPr sz="2800" spc="-20" dirty="0">
                  <a:latin typeface="Calibri"/>
                  <a:cs typeface="Calibri"/>
                </a:rPr>
                <a:t>urce.</a:t>
              </a:r>
              <a:endParaRPr sz="2800" dirty="0">
                <a:latin typeface="Calibri"/>
                <a:cs typeface="Calibri"/>
              </a:endParaRPr>
            </a:p>
            <a:p>
              <a:pPr marL="241300" marR="13335" indent="-228600" algn="just">
                <a:lnSpc>
                  <a:spcPct val="126800"/>
                </a:lnSpc>
                <a:spcBef>
                  <a:spcPts val="1065"/>
                </a:spcBef>
                <a:buFont typeface="Symbol"/>
                <a:buChar char=""/>
                <a:tabLst>
                  <a:tab pos="241935" algn="l"/>
                </a:tabLst>
              </a:pPr>
              <a:r>
                <a:rPr sz="2800" spc="-15" dirty="0">
                  <a:solidFill>
                    <a:srgbClr val="FF0000"/>
                  </a:solidFill>
                  <a:latin typeface="Calibri"/>
                  <a:cs typeface="Calibri"/>
                </a:rPr>
                <a:t>Absorpt</a:t>
              </a:r>
              <a:r>
                <a:rPr sz="2800" spc="-20" dirty="0">
                  <a:solidFill>
                    <a:srgbClr val="FF0000"/>
                  </a:solidFill>
                  <a:latin typeface="Calibri"/>
                  <a:cs typeface="Calibri"/>
                </a:rPr>
                <a:t>i</a:t>
              </a:r>
              <a:r>
                <a:rPr sz="2800" dirty="0">
                  <a:solidFill>
                    <a:srgbClr val="FF0000"/>
                  </a:solidFill>
                  <a:latin typeface="Calibri"/>
                  <a:cs typeface="Calibri"/>
                </a:rPr>
                <a:t>o</a:t>
              </a:r>
              <a:r>
                <a:rPr sz="2800" spc="-15" dirty="0">
                  <a:solidFill>
                    <a:srgbClr val="FF0000"/>
                  </a:solidFill>
                  <a:latin typeface="Calibri"/>
                  <a:cs typeface="Calibri"/>
                </a:rPr>
                <a:t>n</a:t>
              </a:r>
              <a:r>
                <a:rPr sz="2800" spc="155" dirty="0">
                  <a:latin typeface="Times New Roman"/>
                  <a:cs typeface="Times New Roman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s</a:t>
              </a:r>
              <a:r>
                <a:rPr sz="2800" spc="-20" dirty="0">
                  <a:latin typeface="Calibri"/>
                  <a:cs typeface="Calibri"/>
                </a:rPr>
                <a:t>pectrum</a:t>
              </a:r>
              <a:r>
                <a:rPr sz="2800" spc="-10" dirty="0">
                  <a:latin typeface="Calibri"/>
                  <a:cs typeface="Calibri"/>
                </a:rPr>
                <a:t>:</a:t>
              </a:r>
              <a:r>
                <a:rPr sz="2800" spc="185" dirty="0">
                  <a:latin typeface="Times New Roman"/>
                  <a:cs typeface="Times New Roman"/>
                </a:rPr>
                <a:t> </a:t>
              </a:r>
              <a:r>
                <a:rPr sz="2800" spc="-20" dirty="0">
                  <a:latin typeface="Calibri"/>
                  <a:cs typeface="Calibri"/>
                </a:rPr>
                <a:t>d</a:t>
              </a:r>
              <a:r>
                <a:rPr sz="2800" spc="-10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fferenc</a:t>
              </a:r>
              <a:r>
                <a:rPr sz="2800" spc="-15" dirty="0">
                  <a:latin typeface="Calibri"/>
                  <a:cs typeface="Calibri"/>
                </a:rPr>
                <a:t>e</a:t>
              </a:r>
              <a:r>
                <a:rPr sz="2800" spc="175" dirty="0">
                  <a:latin typeface="Times New Roman"/>
                  <a:cs typeface="Times New Roman"/>
                </a:rPr>
                <a:t> </a:t>
              </a:r>
              <a:r>
                <a:rPr sz="2800" spc="-20" dirty="0">
                  <a:latin typeface="Calibri"/>
                  <a:cs typeface="Calibri"/>
                </a:rPr>
                <a:t>betw</a:t>
              </a:r>
              <a:r>
                <a:rPr sz="2800" spc="-5" dirty="0">
                  <a:latin typeface="Calibri"/>
                  <a:cs typeface="Calibri"/>
                </a:rPr>
                <a:t>e</a:t>
              </a:r>
              <a:r>
                <a:rPr sz="2800" spc="-15" dirty="0">
                  <a:latin typeface="Calibri"/>
                  <a:cs typeface="Calibri"/>
                </a:rPr>
                <a:t>en</a:t>
              </a:r>
              <a:r>
                <a:rPr sz="2800" spc="150" dirty="0">
                  <a:latin typeface="Times New Roman"/>
                  <a:cs typeface="Times New Roman"/>
                </a:rPr>
                <a:t> </a:t>
              </a:r>
              <a:r>
                <a:rPr sz="2800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nc</a:t>
              </a:r>
              <a:r>
                <a:rPr sz="2800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den</a:t>
              </a:r>
              <a:r>
                <a:rPr sz="2800" spc="-10" dirty="0">
                  <a:latin typeface="Calibri"/>
                  <a:cs typeface="Calibri"/>
                </a:rPr>
                <a:t>t</a:t>
              </a:r>
              <a:r>
                <a:rPr sz="2800" spc="165" dirty="0">
                  <a:latin typeface="Times New Roman"/>
                  <a:cs typeface="Times New Roman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and</a:t>
              </a:r>
              <a:r>
                <a:rPr sz="2800" spc="155" dirty="0">
                  <a:latin typeface="Times New Roman"/>
                  <a:cs typeface="Times New Roman"/>
                </a:rPr>
                <a:t> </a:t>
              </a:r>
              <a:r>
                <a:rPr sz="2800" spc="-5" dirty="0">
                  <a:latin typeface="Calibri"/>
                  <a:cs typeface="Calibri"/>
                </a:rPr>
                <a:t>t</a:t>
              </a:r>
              <a:r>
                <a:rPr sz="2800" spc="-15" dirty="0">
                  <a:latin typeface="Calibri"/>
                  <a:cs typeface="Calibri"/>
                </a:rPr>
                <a:t>ran</a:t>
              </a:r>
              <a:r>
                <a:rPr sz="2800" spc="-25" dirty="0">
                  <a:latin typeface="Calibri"/>
                  <a:cs typeface="Calibri"/>
                </a:rPr>
                <a:t>sm</a:t>
              </a:r>
              <a:r>
                <a:rPr sz="2800" spc="-10" dirty="0">
                  <a:latin typeface="Calibri"/>
                  <a:cs typeface="Calibri"/>
                </a:rPr>
                <a:t>itte</a:t>
              </a:r>
              <a:r>
                <a:rPr sz="2800" spc="-15" dirty="0">
                  <a:latin typeface="Calibri"/>
                  <a:cs typeface="Calibri"/>
                </a:rPr>
                <a:t>d</a:t>
              </a:r>
              <a:r>
                <a:rPr sz="2800" spc="-10" dirty="0">
                  <a:latin typeface="Times New Roman"/>
                  <a:cs typeface="Times New Roman"/>
                </a:rPr>
                <a:t> </a:t>
              </a:r>
              <a:r>
                <a:rPr sz="2800" spc="-20" dirty="0">
                  <a:latin typeface="Calibri"/>
                  <a:cs typeface="Calibri"/>
                </a:rPr>
                <a:t>spectr</a:t>
              </a:r>
              <a:r>
                <a:rPr sz="2800" spc="-15" dirty="0">
                  <a:latin typeface="Calibri"/>
                  <a:cs typeface="Calibri"/>
                </a:rPr>
                <a:t>a</a:t>
              </a:r>
              <a:r>
                <a:rPr sz="2800" spc="-65" dirty="0">
                  <a:latin typeface="Times New Roman"/>
                  <a:cs typeface="Times New Roman"/>
                </a:rPr>
                <a:t> </a:t>
              </a:r>
              <a:r>
                <a:rPr lang="en-US" sz="2800" spc="-65" dirty="0">
                  <a:latin typeface="Times New Roman"/>
                  <a:cs typeface="Times New Roman"/>
                </a:rPr>
                <a:t>intensity </a:t>
              </a:r>
              <a:r>
                <a:rPr sz="2800" spc="-10" dirty="0">
                  <a:latin typeface="Calibri"/>
                  <a:cs typeface="Calibri"/>
                </a:rPr>
                <a:t>a</a:t>
              </a:r>
              <a:r>
                <a:rPr sz="2800" spc="-15" dirty="0">
                  <a:latin typeface="Calibri"/>
                  <a:cs typeface="Calibri"/>
                </a:rPr>
                <a:t>f</a:t>
              </a:r>
              <a:r>
                <a:rPr sz="2800" spc="-5" dirty="0">
                  <a:latin typeface="Calibri"/>
                  <a:cs typeface="Calibri"/>
                </a:rPr>
                <a:t>t</a:t>
              </a:r>
              <a:r>
                <a:rPr sz="2800" spc="-15" dirty="0">
                  <a:latin typeface="Calibri"/>
                  <a:cs typeface="Calibri"/>
                </a:rPr>
                <a:t>er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dirty="0">
                  <a:latin typeface="Calibri"/>
                  <a:cs typeface="Calibri"/>
                </a:rPr>
                <a:t>l</a:t>
              </a:r>
              <a:r>
                <a:rPr sz="2800" spc="5" dirty="0">
                  <a:latin typeface="Calibri"/>
                  <a:cs typeface="Calibri"/>
                </a:rPr>
                <a:t>i</a:t>
              </a:r>
              <a:r>
                <a:rPr sz="2800" spc="-15" dirty="0">
                  <a:latin typeface="Calibri"/>
                  <a:cs typeface="Calibri"/>
                </a:rPr>
                <a:t>ght</a:t>
              </a:r>
              <a:r>
                <a:rPr sz="2800" spc="-60" dirty="0">
                  <a:latin typeface="Times New Roman"/>
                  <a:cs typeface="Times New Roman"/>
                </a:rPr>
                <a:t> </a:t>
              </a:r>
              <a:r>
                <a:rPr lang="en-US" sz="2800" spc="-15" dirty="0">
                  <a:latin typeface="Calibri"/>
                  <a:cs typeface="Calibri"/>
                </a:rPr>
                <a:t>pass through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lang="en-US" sz="2800" spc="-15" dirty="0">
                  <a:latin typeface="Calibri"/>
                  <a:cs typeface="Calibri"/>
                </a:rPr>
                <a:t>the</a:t>
              </a:r>
              <a:r>
                <a:rPr sz="2800" spc="-60" dirty="0">
                  <a:latin typeface="Times New Roman"/>
                  <a:cs typeface="Times New Roman"/>
                </a:rPr>
                <a:t> </a:t>
              </a:r>
              <a:r>
                <a:rPr sz="2800" spc="-20" dirty="0">
                  <a:latin typeface="Calibri"/>
                  <a:cs typeface="Calibri"/>
                </a:rPr>
                <a:t>s</a:t>
              </a:r>
              <a:r>
                <a:rPr sz="2800" spc="-5" dirty="0">
                  <a:latin typeface="Calibri"/>
                  <a:cs typeface="Calibri"/>
                </a:rPr>
                <a:t>a</a:t>
              </a:r>
              <a:r>
                <a:rPr sz="2800" spc="-20" dirty="0">
                  <a:latin typeface="Calibri"/>
                  <a:cs typeface="Calibri"/>
                </a:rPr>
                <a:t>mp</a:t>
              </a:r>
              <a:r>
                <a:rPr sz="2800" spc="-15" dirty="0">
                  <a:latin typeface="Calibri"/>
                  <a:cs typeface="Calibri"/>
                </a:rPr>
                <a:t>le.</a:t>
              </a:r>
              <a:endParaRPr sz="2800" dirty="0">
                <a:latin typeface="Calibri"/>
                <a:cs typeface="Calibri"/>
              </a:endParaRPr>
            </a:p>
            <a:p>
              <a:pPr marL="241300" marR="5080" indent="-228600" algn="just">
                <a:lnSpc>
                  <a:spcPct val="127200"/>
                </a:lnSpc>
                <a:spcBef>
                  <a:spcPts val="1055"/>
                </a:spcBef>
                <a:buFont typeface="Symbol"/>
                <a:buChar char=""/>
                <a:tabLst>
                  <a:tab pos="241935" algn="l"/>
                </a:tabLst>
              </a:pPr>
              <a:r>
                <a:rPr sz="2800" spc="-15" dirty="0">
                  <a:latin typeface="Calibri"/>
                  <a:cs typeface="Calibri"/>
                </a:rPr>
                <a:t>Two</a:t>
              </a:r>
              <a:r>
                <a:rPr sz="2800" dirty="0">
                  <a:latin typeface="Calibri"/>
                  <a:cs typeface="Calibri"/>
                </a:rPr>
                <a:t> </a:t>
              </a:r>
              <a:r>
                <a:rPr sz="2800" spc="5" dirty="0">
                  <a:latin typeface="Calibri"/>
                  <a:cs typeface="Calibri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spectral</a:t>
              </a:r>
              <a:r>
                <a:rPr sz="2800" dirty="0">
                  <a:latin typeface="Calibri"/>
                  <a:cs typeface="Calibri"/>
                </a:rPr>
                <a:t> </a:t>
              </a:r>
              <a:r>
                <a:rPr sz="2800" spc="10" dirty="0">
                  <a:latin typeface="Calibri"/>
                  <a:cs typeface="Calibri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word</a:t>
              </a:r>
              <a:r>
                <a:rPr lang="en-US" sz="2800" spc="-15" dirty="0">
                  <a:latin typeface="Calibri"/>
                  <a:cs typeface="Calibri"/>
                </a:rPr>
                <a:t>s</a:t>
              </a:r>
              <a:r>
                <a:rPr sz="2800" spc="-15" dirty="0">
                  <a:latin typeface="Calibri"/>
                  <a:cs typeface="Calibri"/>
                </a:rPr>
                <a:t> structure:</a:t>
              </a:r>
              <a:r>
                <a:rPr sz="2800" dirty="0">
                  <a:latin typeface="Calibri"/>
                  <a:cs typeface="Calibri"/>
                </a:rPr>
                <a:t>  </a:t>
              </a:r>
              <a:r>
                <a:rPr sz="2800" spc="-15" dirty="0">
                  <a:latin typeface="Calibri"/>
                  <a:cs typeface="Calibri"/>
                </a:rPr>
                <a:t>*</a:t>
              </a:r>
              <a:r>
                <a:rPr sz="2800" dirty="0">
                  <a:latin typeface="Calibri"/>
                  <a:cs typeface="Calibri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 </a:t>
              </a:r>
              <a:r>
                <a:rPr sz="2800" spc="-15" dirty="0">
                  <a:solidFill>
                    <a:srgbClr val="FF0000"/>
                  </a:solidFill>
                  <a:latin typeface="Calibri"/>
                  <a:cs typeface="Calibri"/>
                </a:rPr>
                <a:t>Continuous</a:t>
              </a:r>
              <a:r>
                <a:rPr sz="2800" dirty="0">
                  <a:latin typeface="Calibri"/>
                  <a:cs typeface="Calibri"/>
                </a:rPr>
                <a:t> </a:t>
              </a:r>
              <a:r>
                <a:rPr sz="2800" spc="5" dirty="0">
                  <a:latin typeface="Calibri"/>
                  <a:cs typeface="Calibri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(no</a:t>
              </a:r>
              <a:r>
                <a:rPr sz="2800" dirty="0">
                  <a:latin typeface="Calibri"/>
                  <a:cs typeface="Calibri"/>
                </a:rPr>
                <a:t> </a:t>
              </a:r>
              <a:r>
                <a:rPr sz="2800" spc="5" dirty="0">
                  <a:latin typeface="Calibri"/>
                  <a:cs typeface="Calibri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gaps)</a:t>
              </a:r>
              <a:r>
                <a:rPr sz="2800" spc="25" dirty="0">
                  <a:latin typeface="Calibri"/>
                  <a:cs typeface="Calibri"/>
                </a:rPr>
                <a:t> </a:t>
              </a:r>
              <a:r>
                <a:rPr sz="2800" spc="-15" dirty="0">
                  <a:latin typeface="Calibri"/>
                  <a:cs typeface="Calibri"/>
                </a:rPr>
                <a:t>— e.</a:t>
              </a:r>
              <a:r>
                <a:rPr sz="2800" spc="-10" dirty="0">
                  <a:latin typeface="Calibri"/>
                  <a:cs typeface="Calibri"/>
                </a:rPr>
                <a:t>g.</a:t>
              </a:r>
              <a:r>
                <a:rPr sz="2800" dirty="0">
                  <a:latin typeface="Calibri"/>
                  <a:cs typeface="Calibri"/>
                </a:rPr>
                <a:t> </a:t>
              </a:r>
              <a:r>
                <a:rPr sz="2800" spc="5" dirty="0">
                  <a:latin typeface="Calibri"/>
                  <a:cs typeface="Calibri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bla</a:t>
              </a:r>
              <a:r>
                <a:rPr sz="2800" spc="-10" dirty="0">
                  <a:latin typeface="Calibri"/>
                  <a:cs typeface="Calibri"/>
                </a:rPr>
                <a:t>c</a:t>
              </a:r>
              <a:r>
                <a:rPr sz="2800" spc="-15" dirty="0">
                  <a:latin typeface="Calibri"/>
                  <a:cs typeface="Calibri"/>
                </a:rPr>
                <a:t>k</a:t>
              </a:r>
              <a:r>
                <a:rPr sz="2800" spc="-10" dirty="0">
                  <a:latin typeface="Calibri"/>
                  <a:cs typeface="Calibri"/>
                </a:rPr>
                <a:t>-</a:t>
              </a:r>
              <a:r>
                <a:rPr sz="2800" spc="-10" dirty="0">
                  <a:latin typeface="Times New Roman"/>
                  <a:cs typeface="Times New Roman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body</a:t>
              </a:r>
              <a:r>
                <a:rPr sz="2800" dirty="0">
                  <a:latin typeface="Calibri"/>
                  <a:cs typeface="Calibri"/>
                </a:rPr>
                <a:t>  </a:t>
              </a:r>
              <a:r>
                <a:rPr sz="2800" spc="65" dirty="0">
                  <a:latin typeface="Calibri"/>
                  <a:cs typeface="Calibri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r</a:t>
              </a:r>
              <a:r>
                <a:rPr sz="2800" spc="-5" dirty="0">
                  <a:latin typeface="Calibri"/>
                  <a:cs typeface="Calibri"/>
                </a:rPr>
                <a:t>a</a:t>
              </a:r>
              <a:r>
                <a:rPr sz="2800" spc="-15" dirty="0">
                  <a:latin typeface="Calibri"/>
                  <a:cs typeface="Calibri"/>
                </a:rPr>
                <a:t>diat</a:t>
              </a:r>
              <a:r>
                <a:rPr sz="2800" dirty="0">
                  <a:latin typeface="Calibri"/>
                  <a:cs typeface="Calibri"/>
                </a:rPr>
                <a:t>i</a:t>
              </a:r>
              <a:r>
                <a:rPr sz="2800" spc="-15" dirty="0">
                  <a:latin typeface="Calibri"/>
                  <a:cs typeface="Calibri"/>
                </a:rPr>
                <a:t>on.</a:t>
              </a:r>
              <a:r>
                <a:rPr sz="2800" dirty="0">
                  <a:latin typeface="Calibri"/>
                  <a:cs typeface="Calibri"/>
                </a:rPr>
                <a:t>  </a:t>
              </a:r>
              <a:r>
                <a:rPr sz="2800" spc="70" dirty="0">
                  <a:latin typeface="Calibri"/>
                  <a:cs typeface="Calibri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*</a:t>
              </a:r>
              <a:r>
                <a:rPr sz="2800" dirty="0">
                  <a:latin typeface="Calibri"/>
                  <a:cs typeface="Calibri"/>
                </a:rPr>
                <a:t>  </a:t>
              </a:r>
              <a:r>
                <a:rPr sz="2800" spc="65" dirty="0">
                  <a:latin typeface="Calibri"/>
                  <a:cs typeface="Calibri"/>
                </a:rPr>
                <a:t> </a:t>
              </a:r>
              <a:r>
                <a:rPr sz="2800" spc="-15" dirty="0">
                  <a:solidFill>
                    <a:srgbClr val="FF0000"/>
                  </a:solidFill>
                  <a:latin typeface="Calibri"/>
                  <a:cs typeface="Calibri"/>
                </a:rPr>
                <a:t>Discrete</a:t>
              </a:r>
              <a:r>
                <a:rPr sz="2800" dirty="0">
                  <a:latin typeface="Calibri"/>
                  <a:cs typeface="Calibri"/>
                </a:rPr>
                <a:t>  </a:t>
              </a:r>
              <a:r>
                <a:rPr sz="2800" spc="65" dirty="0">
                  <a:latin typeface="Calibri"/>
                  <a:cs typeface="Calibri"/>
                </a:rPr>
                <a:t> </a:t>
              </a:r>
              <a:r>
                <a:rPr sz="2800" dirty="0">
                  <a:latin typeface="Calibri"/>
                  <a:cs typeface="Calibri"/>
                </a:rPr>
                <a:t>(</a:t>
              </a:r>
              <a:r>
                <a:rPr sz="2800" spc="-15" dirty="0">
                  <a:latin typeface="Calibri"/>
                  <a:cs typeface="Calibri"/>
                </a:rPr>
                <a:t>set</a:t>
              </a:r>
              <a:r>
                <a:rPr sz="2800" dirty="0">
                  <a:latin typeface="Calibri"/>
                  <a:cs typeface="Calibri"/>
                </a:rPr>
                <a:t>  </a:t>
              </a:r>
              <a:r>
                <a:rPr sz="2800" spc="60" dirty="0">
                  <a:latin typeface="Calibri"/>
                  <a:cs typeface="Calibri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of</a:t>
              </a:r>
              <a:r>
                <a:rPr sz="2800" dirty="0">
                  <a:latin typeface="Calibri"/>
                  <a:cs typeface="Calibri"/>
                </a:rPr>
                <a:t>  </a:t>
              </a:r>
              <a:r>
                <a:rPr sz="2800" spc="65" dirty="0">
                  <a:latin typeface="Calibri"/>
                  <a:cs typeface="Calibri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s</a:t>
              </a:r>
              <a:r>
                <a:rPr sz="2800" spc="-15" dirty="0">
                  <a:latin typeface="Calibri"/>
                  <a:cs typeface="Calibri"/>
                </a:rPr>
                <a:t>h</a:t>
              </a:r>
              <a:r>
                <a:rPr sz="2800" spc="-5" dirty="0">
                  <a:latin typeface="Calibri"/>
                  <a:cs typeface="Calibri"/>
                </a:rPr>
                <a:t>a</a:t>
              </a:r>
              <a:r>
                <a:rPr sz="2800" spc="-15" dirty="0">
                  <a:latin typeface="Calibri"/>
                  <a:cs typeface="Calibri"/>
                </a:rPr>
                <a:t>rp</a:t>
              </a:r>
              <a:r>
                <a:rPr sz="2800" dirty="0">
                  <a:latin typeface="Calibri"/>
                  <a:cs typeface="Calibri"/>
                </a:rPr>
                <a:t>  </a:t>
              </a:r>
              <a:r>
                <a:rPr sz="2800" spc="55" dirty="0">
                  <a:latin typeface="Calibri"/>
                  <a:cs typeface="Calibri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l</a:t>
              </a:r>
              <a:r>
                <a:rPr sz="2800" dirty="0">
                  <a:latin typeface="Calibri"/>
                  <a:cs typeface="Calibri"/>
                </a:rPr>
                <a:t>i</a:t>
              </a:r>
              <a:r>
                <a:rPr sz="2800" spc="-15" dirty="0">
                  <a:latin typeface="Calibri"/>
                  <a:cs typeface="Calibri"/>
                </a:rPr>
                <a:t>nes</a:t>
              </a:r>
              <a:r>
                <a:rPr sz="2800" spc="-5" dirty="0">
                  <a:latin typeface="Calibri"/>
                  <a:cs typeface="Calibri"/>
                </a:rPr>
                <a:t>)</a:t>
              </a:r>
              <a:r>
                <a:rPr sz="2800" spc="30" dirty="0">
                  <a:latin typeface="Calibri"/>
                  <a:cs typeface="Calibri"/>
                </a:rPr>
                <a:t> </a:t>
              </a:r>
              <a:r>
                <a:rPr sz="2800" spc="-20" dirty="0">
                  <a:latin typeface="Calibri"/>
                  <a:cs typeface="Calibri"/>
                </a:rPr>
                <a:t>— </a:t>
              </a:r>
              <a:r>
                <a:rPr sz="2800" spc="-10" dirty="0">
                  <a:latin typeface="Calibri"/>
                  <a:cs typeface="Calibri"/>
                </a:rPr>
                <a:t>a</a:t>
              </a:r>
              <a:r>
                <a:rPr sz="2800" spc="-15" dirty="0">
                  <a:latin typeface="Calibri"/>
                  <a:cs typeface="Calibri"/>
                </a:rPr>
                <a:t>rises</a:t>
              </a:r>
              <a:r>
                <a:rPr sz="2800" dirty="0">
                  <a:latin typeface="Calibri"/>
                  <a:cs typeface="Calibri"/>
                </a:rPr>
                <a:t>  </a:t>
              </a:r>
              <a:r>
                <a:rPr sz="2800" spc="60" dirty="0">
                  <a:latin typeface="Calibri"/>
                  <a:cs typeface="Calibri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from</a:t>
              </a:r>
              <a:r>
                <a:rPr sz="2800" spc="-10" dirty="0">
                  <a:latin typeface="Calibri"/>
                  <a:cs typeface="Calibri"/>
                </a:rPr>
                <a:t> </a:t>
              </a:r>
              <a:r>
                <a:rPr sz="2800" spc="-20" dirty="0">
                  <a:solidFill>
                    <a:srgbClr val="FF0000"/>
                  </a:solidFill>
                  <a:latin typeface="Calibri"/>
                  <a:cs typeface="Calibri"/>
                </a:rPr>
                <a:t>qu</a:t>
              </a:r>
              <a:r>
                <a:rPr sz="2800" spc="-10" dirty="0">
                  <a:solidFill>
                    <a:srgbClr val="FF0000"/>
                  </a:solidFill>
                  <a:latin typeface="Calibri"/>
                  <a:cs typeface="Calibri"/>
                </a:rPr>
                <a:t>a</a:t>
              </a:r>
              <a:r>
                <a:rPr sz="2800" spc="-20" dirty="0">
                  <a:solidFill>
                    <a:srgbClr val="FF0000"/>
                  </a:solidFill>
                  <a:latin typeface="Calibri"/>
                  <a:cs typeface="Calibri"/>
                </a:rPr>
                <a:t>nt</a:t>
              </a:r>
              <a:r>
                <a:rPr sz="2800" spc="-10" dirty="0">
                  <a:solidFill>
                    <a:srgbClr val="FF0000"/>
                  </a:solidFill>
                  <a:latin typeface="Calibri"/>
                  <a:cs typeface="Calibri"/>
                </a:rPr>
                <a:t>i</a:t>
              </a:r>
              <a:r>
                <a:rPr sz="2800" spc="-20" dirty="0">
                  <a:solidFill>
                    <a:srgbClr val="FF0000"/>
                  </a:solidFill>
                  <a:latin typeface="Calibri"/>
                  <a:cs typeface="Calibri"/>
                </a:rPr>
                <a:t>se</a:t>
              </a:r>
              <a:r>
                <a:rPr sz="2800" spc="-15" dirty="0">
                  <a:solidFill>
                    <a:srgbClr val="FF0000"/>
                  </a:solidFill>
                  <a:latin typeface="Calibri"/>
                  <a:cs typeface="Calibri"/>
                </a:rPr>
                <a:t>d</a:t>
              </a:r>
              <a:r>
                <a:rPr sz="2800" spc="-6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2800" spc="-20" dirty="0">
                  <a:solidFill>
                    <a:srgbClr val="FF0000"/>
                  </a:solidFill>
                  <a:latin typeface="Calibri"/>
                  <a:cs typeface="Calibri"/>
                </a:rPr>
                <a:t>boun</a:t>
              </a:r>
              <a:r>
                <a:rPr sz="2800" dirty="0">
                  <a:solidFill>
                    <a:srgbClr val="FF0000"/>
                  </a:solidFill>
                  <a:latin typeface="Calibri"/>
                  <a:cs typeface="Calibri"/>
                </a:rPr>
                <a:t>d</a:t>
              </a:r>
              <a:r>
                <a:rPr sz="2800" spc="-5" dirty="0">
                  <a:solidFill>
                    <a:srgbClr val="FF0000"/>
                  </a:solidFill>
                  <a:latin typeface="Calibri"/>
                  <a:cs typeface="Calibri"/>
                </a:rPr>
                <a:t>-</a:t>
              </a:r>
              <a:r>
                <a:rPr sz="2800" spc="-20" dirty="0">
                  <a:solidFill>
                    <a:srgbClr val="FF0000"/>
                  </a:solidFill>
                  <a:latin typeface="Calibri"/>
                  <a:cs typeface="Calibri"/>
                </a:rPr>
                <a:t>b</a:t>
              </a:r>
              <a:r>
                <a:rPr sz="2800" spc="-10" dirty="0">
                  <a:solidFill>
                    <a:srgbClr val="FF0000"/>
                  </a:solidFill>
                  <a:latin typeface="Calibri"/>
                  <a:cs typeface="Calibri"/>
                </a:rPr>
                <a:t>o</a:t>
              </a:r>
              <a:r>
                <a:rPr sz="2800" spc="-20" dirty="0">
                  <a:solidFill>
                    <a:srgbClr val="FF0000"/>
                  </a:solidFill>
                  <a:latin typeface="Calibri"/>
                  <a:cs typeface="Calibri"/>
                </a:rPr>
                <a:t>un</a:t>
              </a:r>
              <a:r>
                <a:rPr sz="2800" spc="-15" dirty="0">
                  <a:solidFill>
                    <a:srgbClr val="FF0000"/>
                  </a:solidFill>
                  <a:latin typeface="Calibri"/>
                  <a:cs typeface="Calibri"/>
                </a:rPr>
                <a:t>d</a:t>
              </a:r>
              <a:r>
                <a:rPr sz="2800" spc="-7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2800" spc="-15" dirty="0">
                  <a:solidFill>
                    <a:srgbClr val="FF0000"/>
                  </a:solidFill>
                  <a:latin typeface="Calibri"/>
                  <a:cs typeface="Calibri"/>
                </a:rPr>
                <a:t>tra</a:t>
              </a:r>
              <a:r>
                <a:rPr sz="2800" spc="-5" dirty="0">
                  <a:solidFill>
                    <a:srgbClr val="FF0000"/>
                  </a:solidFill>
                  <a:latin typeface="Calibri"/>
                  <a:cs typeface="Calibri"/>
                </a:rPr>
                <a:t>n</a:t>
              </a:r>
              <a:r>
                <a:rPr sz="2800" spc="-20" dirty="0">
                  <a:solidFill>
                    <a:srgbClr val="FF0000"/>
                  </a:solidFill>
                  <a:latin typeface="Calibri"/>
                  <a:cs typeface="Calibri"/>
                </a:rPr>
                <a:t>s</a:t>
              </a:r>
              <a:r>
                <a:rPr sz="2800" spc="-10" dirty="0">
                  <a:solidFill>
                    <a:srgbClr val="FF0000"/>
                  </a:solidFill>
                  <a:latin typeface="Calibri"/>
                  <a:cs typeface="Calibri"/>
                </a:rPr>
                <a:t>itio</a:t>
              </a:r>
              <a:r>
                <a:rPr sz="2800" spc="-20" dirty="0">
                  <a:solidFill>
                    <a:srgbClr val="FF0000"/>
                  </a:solidFill>
                  <a:latin typeface="Calibri"/>
                  <a:cs typeface="Calibri"/>
                </a:rPr>
                <a:t>ns.</a:t>
              </a:r>
              <a:endParaRPr lang="en-US" sz="2800" spc="-20" dirty="0">
                <a:solidFill>
                  <a:srgbClr val="FF0000"/>
                </a:solidFill>
                <a:latin typeface="Calibri"/>
                <a:cs typeface="Calibri"/>
              </a:endParaRPr>
            </a:p>
            <a:p>
              <a:pPr marL="241300" marR="5080" indent="-228600" algn="just">
                <a:lnSpc>
                  <a:spcPct val="127200"/>
                </a:lnSpc>
                <a:spcBef>
                  <a:spcPts val="1055"/>
                </a:spcBef>
                <a:buFont typeface="Symbol"/>
                <a:buChar char=""/>
                <a:tabLst>
                  <a:tab pos="241935" algn="l"/>
                </a:tabLst>
              </a:pPr>
              <a:r>
                <a:rPr lang="en-US" sz="2800" dirty="0">
                  <a:latin typeface="Times New Roman"/>
                  <a:cs typeface="Times New Roman"/>
                </a:rPr>
                <a:t>	</a:t>
              </a:r>
              <a:r>
                <a:rPr lang="en-US" sz="2800" spc="-15" dirty="0">
                  <a:cs typeface="Calibri"/>
                </a:rPr>
                <a:t>Planck</a:t>
              </a:r>
              <a:r>
                <a:rPr lang="en-US" sz="2800" spc="-15" dirty="0">
                  <a:latin typeface="Times New Roman"/>
                  <a:cs typeface="Times New Roman"/>
                </a:rPr>
                <a:t> </a:t>
              </a:r>
              <a:r>
                <a:rPr lang="en-US" sz="2800" spc="-15" dirty="0">
                  <a:cs typeface="Calibri"/>
                </a:rPr>
                <a:t>constant</a:t>
              </a:r>
              <a:r>
                <a:rPr lang="en-US" sz="2800" dirty="0">
                  <a:latin typeface="Times New Roman"/>
                  <a:cs typeface="Times New Roman"/>
                </a:rPr>
                <a:t>	</a:t>
              </a:r>
              <a:r>
                <a:rPr lang="en-US" sz="2800" spc="-20" dirty="0">
                  <a:latin typeface="Cambria Math"/>
                  <a:cs typeface="Cambria Math"/>
                </a:rPr>
                <a:t>ℎ</a:t>
              </a:r>
              <a:r>
                <a:rPr lang="en-US" sz="2800" spc="204" dirty="0">
                  <a:latin typeface="Cambria Math"/>
                  <a:cs typeface="Cambria Math"/>
                </a:rPr>
                <a:t> </a:t>
              </a:r>
              <a:r>
                <a:rPr lang="en-US" sz="2800" spc="-25" dirty="0">
                  <a:latin typeface="Cambria Math"/>
                  <a:cs typeface="Cambria Math"/>
                </a:rPr>
                <a:t>=</a:t>
              </a:r>
              <a:r>
                <a:rPr lang="en-US" sz="2800" spc="-10" dirty="0">
                  <a:latin typeface="Cambria Math"/>
                  <a:cs typeface="Cambria Math"/>
                </a:rPr>
                <a:t> </a:t>
              </a:r>
              <a:r>
                <a:rPr lang="en-US" sz="2800" spc="-25" dirty="0">
                  <a:latin typeface="Cambria Math"/>
                  <a:cs typeface="Cambria Math"/>
                </a:rPr>
                <a:t>6</a:t>
              </a:r>
              <a:r>
                <a:rPr lang="en-US" sz="2800" spc="-10" dirty="0">
                  <a:latin typeface="Cambria Math"/>
                  <a:cs typeface="Cambria Math"/>
                </a:rPr>
                <a:t>.</a:t>
              </a:r>
              <a:r>
                <a:rPr lang="en-US" sz="2800" spc="-25" dirty="0">
                  <a:latin typeface="Cambria Math"/>
                  <a:cs typeface="Cambria Math"/>
                </a:rPr>
                <a:t>62</a:t>
              </a:r>
              <a:r>
                <a:rPr lang="en-US" sz="2800" spc="-20" dirty="0">
                  <a:latin typeface="Cambria Math"/>
                  <a:cs typeface="Cambria Math"/>
                </a:rPr>
                <a:t>6</a:t>
              </a:r>
              <a:r>
                <a:rPr lang="en-US" sz="2800" spc="5" dirty="0">
                  <a:latin typeface="Cambria Math"/>
                  <a:cs typeface="Cambria Math"/>
                </a:rPr>
                <a:t> </a:t>
              </a:r>
              <a:r>
                <a:rPr lang="en-US" sz="2800" spc="-20" dirty="0">
                  <a:latin typeface="Cambria Math"/>
                  <a:cs typeface="Cambria Math"/>
                </a:rPr>
                <a:t>×</a:t>
              </a:r>
              <a:r>
                <a:rPr lang="en-US" sz="2800" spc="15" dirty="0">
                  <a:latin typeface="Cambria Math"/>
                  <a:cs typeface="Cambria Math"/>
                </a:rPr>
                <a:t> </a:t>
              </a:r>
              <a:r>
                <a:rPr lang="en-US" sz="2800" spc="-25" dirty="0">
                  <a:latin typeface="Cambria Math"/>
                  <a:cs typeface="Cambria Math"/>
                </a:rPr>
                <a:t>1</a:t>
              </a:r>
              <a:r>
                <a:rPr lang="en-US" sz="2800" spc="-20" dirty="0">
                  <a:latin typeface="Cambria Math"/>
                  <a:cs typeface="Cambria Math"/>
                </a:rPr>
                <a:t>0</a:t>
              </a:r>
              <a:r>
                <a:rPr lang="en-US" sz="3000" spc="-60" baseline="29166" dirty="0">
                  <a:latin typeface="Cambria Math"/>
                  <a:cs typeface="Cambria Math"/>
                </a:rPr>
                <a:t>−</a:t>
              </a:r>
              <a:r>
                <a:rPr lang="en-US" sz="3000" spc="60" baseline="29166" dirty="0">
                  <a:latin typeface="Cambria Math"/>
                  <a:cs typeface="Cambria Math"/>
                </a:rPr>
                <a:t>34</a:t>
              </a:r>
              <a:r>
                <a:rPr lang="en-US" sz="3000" spc="202" baseline="29166" dirty="0">
                  <a:latin typeface="Cambria Math"/>
                  <a:cs typeface="Cambria Math"/>
                </a:rPr>
                <a:t> </a:t>
              </a:r>
              <a:r>
                <a:rPr lang="en-US" sz="2800" spc="-10" dirty="0">
                  <a:latin typeface="Cambria Math"/>
                  <a:cs typeface="Cambria Math"/>
                </a:rPr>
                <a:t>J</a:t>
              </a:r>
              <a:r>
                <a:rPr lang="en-US" sz="2800" spc="-155" dirty="0">
                  <a:latin typeface="Cambria Math"/>
                  <a:cs typeface="Cambria Math"/>
                </a:rPr>
                <a:t> </a:t>
              </a:r>
              <a:r>
                <a:rPr lang="en-US" sz="2800" spc="-20" dirty="0">
                  <a:latin typeface="Cambria Math"/>
                  <a:cs typeface="Cambria Math"/>
                </a:rPr>
                <a:t>s</a:t>
              </a:r>
              <a:r>
                <a:rPr lang="en-US" sz="2800" dirty="0">
                  <a:cs typeface="Calibri"/>
                </a:rPr>
                <a:t>. (</a:t>
              </a:r>
              <a:r>
                <a:rPr lang="en-US" sz="2800" dirty="0">
                  <a:solidFill>
                    <a:srgbClr val="FF0000"/>
                  </a:solidFill>
                  <a:cs typeface="Calibri"/>
                </a:rPr>
                <a:t>in all process common</a:t>
              </a:r>
              <a:r>
                <a:rPr lang="en-US" sz="2800" dirty="0">
                  <a:cs typeface="Calibri"/>
                </a:rPr>
                <a:t>)</a:t>
              </a:r>
            </a:p>
            <a:p>
              <a:pPr marL="241300" marR="5080" indent="-228600" algn="just">
                <a:lnSpc>
                  <a:spcPct val="127200"/>
                </a:lnSpc>
                <a:spcBef>
                  <a:spcPts val="1055"/>
                </a:spcBef>
                <a:buFont typeface="Symbol"/>
                <a:buChar char=""/>
                <a:tabLst>
                  <a:tab pos="241935" algn="l"/>
                </a:tabLst>
              </a:pPr>
              <a:endParaRPr sz="28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669" y="848999"/>
            <a:ext cx="11400155" cy="1035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6730" marR="529590">
              <a:lnSpc>
                <a:spcPct val="127099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Exper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setu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show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detector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refer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avity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measurement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spc="-10" dirty="0">
                <a:latin typeface="Calibri"/>
                <a:cs typeface="Calibri"/>
              </a:rPr>
              <a:t>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0208" y="1896749"/>
            <a:ext cx="11401040" cy="3642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464" y="1865001"/>
            <a:ext cx="11464925" cy="3705860"/>
          </a:xfrm>
          <a:custGeom>
            <a:avLst/>
            <a:gdLst/>
            <a:ahLst/>
            <a:cxnLst/>
            <a:rect l="l" t="t" r="r" b="b"/>
            <a:pathLst>
              <a:path w="11464925" h="3705860">
                <a:moveTo>
                  <a:pt x="0" y="3705849"/>
                </a:moveTo>
                <a:lnTo>
                  <a:pt x="11464533" y="3705849"/>
                </a:lnTo>
                <a:lnTo>
                  <a:pt x="11464533" y="0"/>
                </a:lnTo>
                <a:lnTo>
                  <a:pt x="0" y="0"/>
                </a:lnTo>
                <a:lnTo>
                  <a:pt x="0" y="370584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669" y="848999"/>
            <a:ext cx="11399641" cy="97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915" y="817251"/>
            <a:ext cx="11463655" cy="1043305"/>
          </a:xfrm>
          <a:custGeom>
            <a:avLst/>
            <a:gdLst/>
            <a:ahLst/>
            <a:cxnLst/>
            <a:rect l="l" t="t" r="r" b="b"/>
            <a:pathLst>
              <a:path w="11463655" h="1043305">
                <a:moveTo>
                  <a:pt x="0" y="1043309"/>
                </a:moveTo>
                <a:lnTo>
                  <a:pt x="11463161" y="1043309"/>
                </a:lnTo>
                <a:lnTo>
                  <a:pt x="11463161" y="0"/>
                </a:lnTo>
                <a:lnTo>
                  <a:pt x="0" y="0"/>
                </a:lnTo>
                <a:lnTo>
                  <a:pt x="0" y="104330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2303" y="990563"/>
            <a:ext cx="7863840" cy="49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5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: Starting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Point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for</a:t>
            </a:r>
            <a:r>
              <a:rPr sz="3400" b="1" u="heavy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35" dirty="0">
                <a:solidFill>
                  <a:srgbClr val="0000FF"/>
                </a:solidFill>
                <a:latin typeface="Cambria Math"/>
                <a:cs typeface="Cambria Math"/>
              </a:rPr>
              <a:t>𝑩</a:t>
            </a:r>
            <a:r>
              <a:rPr sz="3675" spc="-37" baseline="-15873" dirty="0">
                <a:solidFill>
                  <a:srgbClr val="0000FF"/>
                </a:solidFill>
                <a:latin typeface="Cambria Math"/>
                <a:cs typeface="Cambria Math"/>
              </a:rPr>
              <a:t>𝒊</a:t>
            </a:r>
            <a:r>
              <a:rPr sz="3675" spc="157" baseline="-15873" dirty="0">
                <a:solidFill>
                  <a:srgbClr val="0000FF"/>
                </a:solidFill>
                <a:latin typeface="Cambria Math"/>
                <a:cs typeface="Cambria Math"/>
              </a:rPr>
              <a:t>𝒌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–</a:t>
            </a:r>
            <a:r>
              <a:rPr sz="3400" spc="-40" dirty="0">
                <a:solidFill>
                  <a:srgbClr val="0000FF"/>
                </a:solidFill>
                <a:latin typeface="Cambria Math"/>
                <a:cs typeface="Cambria Math"/>
              </a:rPr>
              <a:t>𝝈</a:t>
            </a:r>
            <a:r>
              <a:rPr sz="3675" spc="-37" baseline="-15873" dirty="0">
                <a:solidFill>
                  <a:srgbClr val="0000FF"/>
                </a:solidFill>
                <a:latin typeface="Cambria Math"/>
                <a:cs typeface="Cambria Math"/>
              </a:rPr>
              <a:t>𝒊</a:t>
            </a:r>
            <a:r>
              <a:rPr sz="3675" spc="179" baseline="-15873" dirty="0">
                <a:solidFill>
                  <a:srgbClr val="0000FF"/>
                </a:solidFill>
                <a:latin typeface="Cambria Math"/>
                <a:cs typeface="Cambria Math"/>
              </a:rPr>
              <a:t>𝒌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Relation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52795"/>
            <a:ext cx="642683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samp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0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exc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tatio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8934" y="2375604"/>
            <a:ext cx="5334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409" dirty="0">
                <a:latin typeface="Cambria Math"/>
                <a:cs typeface="Cambria Math"/>
              </a:rPr>
              <a:t>𝑊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6427" y="2527015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87722" y="2884621"/>
            <a:ext cx="3714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91639" y="2832994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5">
                <a:moveTo>
                  <a:pt x="0" y="0"/>
                </a:moveTo>
                <a:lnTo>
                  <a:pt x="77266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50666" y="2628588"/>
            <a:ext cx="295021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24280" algn="l"/>
              </a:tabLst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spc="-2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𝐵</a:t>
            </a:r>
            <a:r>
              <a:rPr sz="2800" dirty="0">
                <a:latin typeface="Cambria Math"/>
                <a:cs typeface="Cambria Math"/>
              </a:rPr>
              <a:t>	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-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𝛥𝑉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46551" y="2796764"/>
            <a:ext cx="56134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3530" algn="l"/>
              </a:tabLst>
            </a:pPr>
            <a:r>
              <a:rPr sz="2000" dirty="0">
                <a:latin typeface="Calibri"/>
                <a:cs typeface="Calibri"/>
              </a:rPr>
              <a:t>i	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13" y="3445714"/>
            <a:ext cx="10386695" cy="2326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Plane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gy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 </a:t>
            </a:r>
            <a:r>
              <a:rPr sz="4200" spc="-419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related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 dirty="0">
              <a:latin typeface="Cambria Math"/>
              <a:cs typeface="Cambria Math"/>
            </a:endParaRPr>
          </a:p>
          <a:p>
            <a:pPr marL="469900">
              <a:lnSpc>
                <a:spcPct val="100000"/>
              </a:lnSpc>
              <a:spcBef>
                <a:spcPts val="900"/>
              </a:spcBef>
            </a:pP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spc="-5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lang="en-US" sz="2800" spc="-20" dirty="0">
                <a:solidFill>
                  <a:srgbClr val="FF0000"/>
                </a:solidFill>
                <a:latin typeface="Calibri"/>
                <a:cs typeface="Calibri"/>
              </a:rPr>
              <a:t>Our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Goa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express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12" baseline="-1666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ms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erimental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-20" dirty="0">
                <a:latin typeface="Calibri"/>
                <a:cs typeface="Calibri"/>
              </a:rPr>
              <a:t>ibl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62" baseline="-16666" dirty="0">
                <a:latin typeface="Cambria Math"/>
                <a:cs typeface="Cambria Math"/>
              </a:rPr>
              <a:t>𝑘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590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6</a:t>
            </a:r>
            <a:r>
              <a:rPr spc="-15" dirty="0"/>
              <a:t>: Full</a:t>
            </a:r>
            <a:r>
              <a:rPr dirty="0"/>
              <a:t> </a:t>
            </a:r>
            <a:r>
              <a:rPr spc="-20" dirty="0"/>
              <a:t>Derivation</a:t>
            </a:r>
            <a:r>
              <a:rPr spc="15" dirty="0"/>
              <a:t> </a:t>
            </a:r>
            <a:r>
              <a:rPr spc="-15" dirty="0"/>
              <a:t>of Equation </a:t>
            </a:r>
            <a:r>
              <a:rPr spc="-20" dirty="0"/>
              <a:t>2.64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759707"/>
            <a:ext cx="10386060" cy="4061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Calibri"/>
              <a:buAutoNum type="arabicPeriod"/>
              <a:tabLst>
                <a:tab pos="362585" algn="l"/>
              </a:tabLst>
            </a:pP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xpres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bsorbe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10"/>
              </a:spcBef>
            </a:pP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45" dirty="0">
                <a:latin typeface="Cambria Math"/>
                <a:cs typeface="Cambria Math"/>
              </a:rPr>
              <a:t>𝑃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02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latin typeface="Cambria Math"/>
                <a:cs typeface="Cambria Math"/>
              </a:rPr>
              <a:t>𝑘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𝛥𝑉</a:t>
            </a:r>
            <a:r>
              <a:rPr sz="2800" spc="-7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𝑑𝜔</a:t>
            </a:r>
            <a:endParaRPr sz="2800" dirty="0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645"/>
              </a:spcBef>
              <a:buFont typeface="Calibri"/>
              <a:buAutoNum type="arabicPeriod" startAt="2"/>
              <a:tabLst>
                <a:tab pos="362585" algn="l"/>
              </a:tabLst>
            </a:pP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ntegra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cross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lang="en-US" sz="2800" spc="-20" dirty="0">
                <a:latin typeface="Calibri"/>
                <a:cs typeface="Calibri"/>
              </a:rPr>
              <a:t> shape</a:t>
            </a:r>
            <a:r>
              <a:rPr sz="2800" spc="-2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R="624205" algn="ctr">
              <a:lnSpc>
                <a:spcPts val="2385"/>
              </a:lnSpc>
              <a:spcBef>
                <a:spcPts val="1545"/>
              </a:spcBef>
            </a:pPr>
            <a:r>
              <a:rPr sz="2000" spc="-40" dirty="0">
                <a:latin typeface="Cambria Math"/>
                <a:cs typeface="Cambria Math"/>
              </a:rPr>
              <a:t>+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 dirty="0">
              <a:latin typeface="Cambria Math"/>
              <a:cs typeface="Cambria Math"/>
            </a:endParaRPr>
          </a:p>
          <a:p>
            <a:pPr algn="ctr">
              <a:lnSpc>
                <a:spcPts val="3345"/>
              </a:lnSpc>
              <a:tabLst>
                <a:tab pos="2181860" algn="l"/>
              </a:tabLst>
            </a:pP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baseline="-16666" dirty="0">
                <a:latin typeface="Calibri"/>
                <a:cs typeface="Calibri"/>
              </a:rPr>
              <a:t>tot </a:t>
            </a:r>
            <a:r>
              <a:rPr sz="3000" spc="-7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𝛥𝑉</a:t>
            </a:r>
            <a:r>
              <a:rPr sz="2800" spc="-60" dirty="0">
                <a:latin typeface="Cambria Math"/>
                <a:cs typeface="Cambria Math"/>
              </a:rPr>
              <a:t> </a:t>
            </a:r>
            <a:r>
              <a:rPr sz="2800" spc="605" dirty="0">
                <a:latin typeface="Cambria Math"/>
                <a:cs typeface="Cambria Math"/>
              </a:rPr>
              <a:t>∫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62" baseline="-16666" dirty="0">
                <a:latin typeface="Cambria Math"/>
                <a:cs typeface="Cambria Math"/>
              </a:rPr>
              <a:t>𝑘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𝑑𝜔</a:t>
            </a:r>
            <a:endParaRPr sz="2800" dirty="0">
              <a:latin typeface="Cambria Math"/>
              <a:cs typeface="Cambria Math"/>
            </a:endParaRPr>
          </a:p>
          <a:p>
            <a:pPr marR="1160145" algn="ctr">
              <a:lnSpc>
                <a:spcPct val="100000"/>
              </a:lnSpc>
              <a:spcBef>
                <a:spcPts val="90"/>
              </a:spcBef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 dirty="0">
              <a:latin typeface="Cambria Math"/>
              <a:cs typeface="Cambria Math"/>
            </a:endParaRPr>
          </a:p>
          <a:p>
            <a:pPr marL="12700" marR="5080">
              <a:lnSpc>
                <a:spcPct val="127099"/>
              </a:lnSpc>
              <a:spcBef>
                <a:spcPts val="284"/>
              </a:spcBef>
              <a:buFont typeface="Calibri"/>
              <a:buAutoNum type="arabicPeriod" startAt="3"/>
              <a:tabLst>
                <a:tab pos="399415" algn="l"/>
                <a:tab pos="7134859" algn="l"/>
              </a:tabLst>
            </a:pP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latin typeface="Cambria Math"/>
                <a:cs typeface="Cambria Math"/>
              </a:rPr>
              <a:t>𝑘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𝜈𝛥𝑉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stead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imulated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ntegrat</a:t>
            </a:r>
            <a:r>
              <a:rPr sz="2800" spc="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3998"/>
            <a:ext cx="230505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4.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latin typeface="Cambria Math"/>
                <a:cs typeface="Cambria Math"/>
              </a:rPr>
              <a:t>𝑘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9698" y="1982920"/>
            <a:ext cx="84645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580390" algn="l"/>
              </a:tabLst>
            </a:pPr>
            <a:r>
              <a:rPr sz="2800" spc="-30" dirty="0">
                <a:latin typeface="Cambria Math"/>
                <a:cs typeface="Cambria Math"/>
              </a:rPr>
              <a:t>𝐵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7630" y="2134331"/>
            <a:ext cx="24447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4578" y="1713171"/>
            <a:ext cx="1009650" cy="92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 algn="ctr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2𝜋𝑐</a:t>
            </a:r>
            <a:endParaRPr sz="28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20" dirty="0">
                <a:latin typeface="Cambria Math"/>
                <a:cs typeface="Cambria Math"/>
              </a:rPr>
              <a:t>ℎ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54580" y="2157862"/>
            <a:ext cx="1030605" cy="0"/>
          </a:xfrm>
          <a:custGeom>
            <a:avLst/>
            <a:gdLst/>
            <a:ahLst/>
            <a:cxnLst/>
            <a:rect l="l" t="t" r="r" b="b"/>
            <a:pathLst>
              <a:path w="1030604">
                <a:moveTo>
                  <a:pt x="0" y="0"/>
                </a:moveTo>
                <a:lnTo>
                  <a:pt x="10302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02679" y="1594218"/>
            <a:ext cx="4094528" cy="73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>
              <a:lnSpc>
                <a:spcPts val="2385"/>
              </a:lnSpc>
            </a:pPr>
            <a:r>
              <a:rPr sz="2000" spc="-55" dirty="0">
                <a:latin typeface="Cambria Math"/>
                <a:cs typeface="Cambria Math"/>
              </a:rPr>
              <a:t>+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 dirty="0">
              <a:latin typeface="Cambria Math"/>
              <a:cs typeface="Cambria Math"/>
            </a:endParaRPr>
          </a:p>
          <a:p>
            <a:pPr>
              <a:lnSpc>
                <a:spcPts val="3345"/>
              </a:lnSpc>
              <a:tabLst>
                <a:tab pos="706755" algn="l"/>
              </a:tabLst>
            </a:pPr>
            <a:r>
              <a:rPr sz="2800" spc="605" dirty="0">
                <a:latin typeface="Cambria Math"/>
                <a:cs typeface="Cambria Math"/>
              </a:rPr>
              <a:t>∫</a:t>
            </a:r>
            <a:r>
              <a:rPr lang="en-US" sz="2800" spc="60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270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02" baseline="297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𝑑𝜔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8730" y="2211202"/>
            <a:ext cx="1479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25880" y="1637782"/>
            <a:ext cx="4538980" cy="0"/>
          </a:xfrm>
          <a:custGeom>
            <a:avLst/>
            <a:gdLst/>
            <a:ahLst/>
            <a:cxnLst/>
            <a:rect l="l" t="t" r="r" b="b"/>
            <a:pathLst>
              <a:path w="4538980">
                <a:moveTo>
                  <a:pt x="0" y="0"/>
                </a:moveTo>
                <a:lnTo>
                  <a:pt x="453874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3392" y="2660947"/>
            <a:ext cx="4538980" cy="0"/>
          </a:xfrm>
          <a:custGeom>
            <a:avLst/>
            <a:gdLst/>
            <a:ahLst/>
            <a:cxnLst/>
            <a:rect l="l" t="t" r="r" b="b"/>
            <a:pathLst>
              <a:path w="4538980">
                <a:moveTo>
                  <a:pt x="0" y="0"/>
                </a:moveTo>
                <a:lnTo>
                  <a:pt x="453874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37309" y="1626449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4">
                <a:moveTo>
                  <a:pt x="0" y="0"/>
                </a:moveTo>
                <a:lnTo>
                  <a:pt x="0" y="1053382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53166" y="1626449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4">
                <a:moveTo>
                  <a:pt x="0" y="0"/>
                </a:moveTo>
                <a:lnTo>
                  <a:pt x="0" y="1053382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01700" y="2948628"/>
            <a:ext cx="7335520" cy="10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10" dirty="0">
                <a:latin typeface="Calibri"/>
                <a:cs typeface="Calibri"/>
              </a:rPr>
              <a:t>ct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converts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10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8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171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7</a:t>
            </a:r>
            <a:r>
              <a:rPr spc="-10" dirty="0"/>
              <a:t>:</a:t>
            </a:r>
            <a:r>
              <a:rPr spc="-15" dirty="0"/>
              <a:t> Substituting</a:t>
            </a:r>
            <a:r>
              <a:rPr spc="-30" dirty="0"/>
              <a:t> </a:t>
            </a:r>
            <a:r>
              <a:rPr spc="-20" dirty="0"/>
              <a:t>Lo</a:t>
            </a:r>
            <a:r>
              <a:rPr spc="-10" dirty="0"/>
              <a:t>r</a:t>
            </a:r>
            <a:r>
              <a:rPr spc="-25" dirty="0"/>
              <a:t>entz</a:t>
            </a:r>
            <a:r>
              <a:rPr spc="0" dirty="0"/>
              <a:t> </a:t>
            </a:r>
            <a:r>
              <a:rPr spc="-20" dirty="0"/>
              <a:t>Oscill</a:t>
            </a:r>
            <a:r>
              <a:rPr spc="-5" dirty="0"/>
              <a:t>a</a:t>
            </a:r>
            <a:r>
              <a:rPr spc="-15" dirty="0"/>
              <a:t>tor</a:t>
            </a:r>
            <a:r>
              <a:rPr spc="-20" dirty="0"/>
              <a:t> 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05656" y="3896819"/>
            <a:ext cx="1440815" cy="70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7875" algn="l"/>
              </a:tabLst>
            </a:pPr>
            <a:r>
              <a:rPr sz="2800" spc="605" dirty="0">
                <a:latin typeface="Cambria Math"/>
                <a:cs typeface="Cambria Math"/>
              </a:rPr>
              <a:t>∫	</a:t>
            </a:r>
            <a:r>
              <a:rPr sz="4200" spc="-22" baseline="-36706" dirty="0">
                <a:latin typeface="Cambria Math"/>
                <a:cs typeface="Cambria Math"/>
              </a:rPr>
              <a:t>(</a:t>
            </a:r>
            <a:r>
              <a:rPr sz="4200" spc="37" baseline="-38690" dirty="0">
                <a:latin typeface="Cambria Math"/>
                <a:cs typeface="Cambria Math"/>
              </a:rPr>
              <a:t>𝜔</a:t>
            </a:r>
            <a:r>
              <a:rPr sz="3000" spc="60" baseline="-25000" dirty="0">
                <a:latin typeface="Cambria Math"/>
                <a:cs typeface="Cambria Math"/>
              </a:rPr>
              <a:t>2</a:t>
            </a:r>
            <a:endParaRPr sz="3000" baseline="-25000" dirty="0">
              <a:latin typeface="Cambria Math"/>
              <a:cs typeface="Cambria Math"/>
            </a:endParaRPr>
          </a:p>
          <a:p>
            <a:pPr marL="167640">
              <a:lnSpc>
                <a:spcPct val="100000"/>
              </a:lnSpc>
              <a:spcBef>
                <a:spcPts val="165"/>
              </a:spcBef>
              <a:tabLst>
                <a:tab pos="1183005" algn="l"/>
              </a:tabLst>
            </a:pPr>
            <a:r>
              <a:rPr sz="3000" spc="60" baseline="1388" dirty="0">
                <a:latin typeface="Cambria Math"/>
                <a:cs typeface="Cambria Math"/>
              </a:rPr>
              <a:t>0	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6195" y="3627071"/>
            <a:ext cx="13150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-80" dirty="0">
                <a:latin typeface="Cambria Math"/>
                <a:cs typeface="Cambria Math"/>
              </a:rPr>
              <a:t> </a:t>
            </a:r>
            <a:r>
              <a:rPr sz="2800" spc="-130" dirty="0">
                <a:latin typeface="Cambria Math"/>
                <a:cs typeface="Cambria Math"/>
              </a:rPr>
              <a:t>𝛾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307" baseline="-1666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𝑑𝜔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57450" y="4321026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83792" y="4084451"/>
            <a:ext cx="3786504" cy="0"/>
          </a:xfrm>
          <a:custGeom>
            <a:avLst/>
            <a:gdLst/>
            <a:ahLst/>
            <a:cxnLst/>
            <a:rect l="l" t="t" r="r" b="b"/>
            <a:pathLst>
              <a:path w="3786504">
                <a:moveTo>
                  <a:pt x="0" y="0"/>
                </a:moveTo>
                <a:lnTo>
                  <a:pt x="378589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908686" y="1661409"/>
            <a:ext cx="11054713" cy="2256974"/>
          </a:xfrm>
          <a:prstGeom prst="rect">
            <a:avLst/>
          </a:prstGeom>
        </p:spPr>
        <p:txBody>
          <a:bodyPr vert="horz" wrap="square" lIns="0" tIns="91386" rIns="0" bIns="0" rtlCol="0">
            <a:spAutoFit/>
          </a:bodyPr>
          <a:lstStyle/>
          <a:p>
            <a:pPr marL="462915" indent="-228600">
              <a:lnSpc>
                <a:spcPct val="100000"/>
              </a:lnSpc>
              <a:buFont typeface="Symbol"/>
              <a:buChar char=""/>
              <a:tabLst>
                <a:tab pos="463550" algn="l"/>
                <a:tab pos="1433830" algn="l"/>
                <a:tab pos="5006340" algn="l"/>
                <a:tab pos="5685790" algn="l"/>
                <a:tab pos="6758940" algn="l"/>
                <a:tab pos="7159625" algn="l"/>
                <a:tab pos="8847455" algn="l"/>
              </a:tabLst>
            </a:pP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Insert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30" dirty="0">
                <a:solidFill>
                  <a:srgbClr val="000000"/>
                </a:solidFill>
                <a:latin typeface="Cambria Math"/>
                <a:cs typeface="Cambria Math"/>
              </a:rPr>
              <a:t>𝛼</a:t>
            </a:r>
            <a:r>
              <a:rPr sz="3000" b="0" u="none" spc="300" baseline="-16666" dirty="0">
                <a:solidFill>
                  <a:srgbClr val="000000"/>
                </a:solidFill>
                <a:latin typeface="Cambria Math"/>
                <a:cs typeface="Cambria Math"/>
              </a:rPr>
              <a:t>𝑖</a:t>
            </a:r>
            <a:r>
              <a:rPr sz="3000" b="0" u="none" spc="562" baseline="-16666" dirty="0">
                <a:solidFill>
                  <a:srgbClr val="000000"/>
                </a:solidFill>
                <a:latin typeface="Cambria Math"/>
                <a:cs typeface="Cambria Math"/>
              </a:rPr>
              <a:t>𝑘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sz="2800" b="0" u="none" spc="25" dirty="0">
                <a:solidFill>
                  <a:srgbClr val="000000"/>
                </a:solidFill>
                <a:latin typeface="Cambria Math"/>
                <a:cs typeface="Cambria Math"/>
              </a:rPr>
              <a:t>𝜔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4200" b="0" u="none" spc="232" baseline="297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2800" b="0" u="none" spc="16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2800" b="0" u="none" spc="25" dirty="0">
                <a:solidFill>
                  <a:srgbClr val="000000"/>
                </a:solidFill>
                <a:latin typeface="Cambria Math"/>
                <a:cs typeface="Cambria Math"/>
              </a:rPr>
              <a:t>𝜔</a:t>
            </a:r>
            <a:r>
              <a:rPr sz="2800" b="0" u="none" spc="-5" dirty="0">
                <a:solidFill>
                  <a:srgbClr val="000000"/>
                </a:solidFill>
                <a:latin typeface="Cambria Math"/>
                <a:cs typeface="Cambria Math"/>
              </a:rPr>
              <a:t>/</a:t>
            </a:r>
            <a:r>
              <a:rPr sz="2800" b="0" u="none" spc="50" dirty="0">
                <a:solidFill>
                  <a:srgbClr val="000000"/>
                </a:solidFill>
                <a:latin typeface="Cambria Math"/>
                <a:cs typeface="Cambria Math"/>
              </a:rPr>
              <a:t>𝑐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2800" b="0" u="none" spc="-35" dirty="0">
                <a:solidFill>
                  <a:srgbClr val="000000"/>
                </a:solidFill>
                <a:latin typeface="Cambria Math"/>
                <a:cs typeface="Cambria Math"/>
              </a:rPr>
              <a:t>𝜅</a:t>
            </a:r>
            <a:r>
              <a:rPr sz="3000" b="0" u="none" spc="172" baseline="-16666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sz="2800" b="0" u="none" spc="25" dirty="0">
                <a:solidFill>
                  <a:srgbClr val="000000"/>
                </a:solidFill>
                <a:latin typeface="Cambria Math"/>
                <a:cs typeface="Cambria Math"/>
              </a:rPr>
              <a:t>𝜔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4200" b="0" u="none" baseline="2976" dirty="0">
                <a:solidFill>
                  <a:srgbClr val="000000"/>
                </a:solidFill>
                <a:latin typeface="Cambria Math"/>
                <a:cs typeface="Cambria Math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earl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er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35" dirty="0">
                <a:solidFill>
                  <a:srgbClr val="000000"/>
                </a:solidFill>
                <a:latin typeface="Cambria Math"/>
                <a:cs typeface="Cambria Math"/>
              </a:rPr>
              <a:t>𝜅</a:t>
            </a:r>
            <a:r>
              <a:rPr sz="3000" b="0" u="none" baseline="-16666" dirty="0">
                <a:solidFill>
                  <a:srgbClr val="000000"/>
                </a:solidFill>
                <a:latin typeface="Calibri"/>
                <a:cs typeface="Calibri"/>
              </a:rPr>
              <a:t>i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express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conta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ing</a:t>
            </a:r>
            <a:endParaRPr sz="2800" dirty="0">
              <a:latin typeface="Calibri"/>
              <a:cs typeface="Calibri"/>
            </a:endParaRPr>
          </a:p>
          <a:p>
            <a:pPr marL="462915">
              <a:lnSpc>
                <a:spcPct val="100000"/>
              </a:lnSpc>
              <a:spcBef>
                <a:spcPts val="910"/>
              </a:spcBef>
            </a:pPr>
            <a:r>
              <a:rPr sz="2800" b="0" u="none" spc="-480" dirty="0">
                <a:solidFill>
                  <a:srgbClr val="000000"/>
                </a:solidFill>
                <a:latin typeface="Cambria Math"/>
                <a:cs typeface="Cambria Math"/>
              </a:rPr>
              <a:t>𝑓</a:t>
            </a:r>
            <a:r>
              <a:rPr sz="3000" b="0" u="none" spc="300" baseline="-16666" dirty="0">
                <a:solidFill>
                  <a:srgbClr val="000000"/>
                </a:solidFill>
                <a:latin typeface="Cambria Math"/>
                <a:cs typeface="Cambria Math"/>
              </a:rPr>
              <a:t>𝑖𝑘</a:t>
            </a:r>
            <a:r>
              <a:rPr sz="3000" b="0" u="none" spc="-397" baseline="-1666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462915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3550" algn="l"/>
              </a:tabLst>
            </a:pP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Comput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2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ntegra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ytical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y:</a:t>
            </a:r>
            <a:endParaRPr sz="2800" dirty="0">
              <a:latin typeface="Calibri"/>
              <a:cs typeface="Calibri"/>
            </a:endParaRPr>
          </a:p>
          <a:p>
            <a:pPr marL="2496185">
              <a:lnSpc>
                <a:spcPct val="100000"/>
              </a:lnSpc>
              <a:spcBef>
                <a:spcPts val="1520"/>
              </a:spcBef>
            </a:pPr>
            <a:r>
              <a:rPr sz="2000" b="0" u="none" spc="-55" dirty="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2000" b="0" u="none" spc="135" dirty="0">
                <a:solidFill>
                  <a:srgbClr val="000000"/>
                </a:solidFill>
                <a:latin typeface="Cambria Math"/>
                <a:cs typeface="Cambria Math"/>
              </a:rPr>
              <a:t>∞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20894" y="3896811"/>
            <a:ext cx="59709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80" dirty="0">
                <a:latin typeface="Cambria Math"/>
                <a:cs typeface="Cambria Math"/>
              </a:rPr>
              <a:t>𝜔</a:t>
            </a:r>
            <a:r>
              <a:rPr sz="3000" spc="232" baseline="23611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r>
              <a:rPr sz="3000" baseline="23611" dirty="0">
                <a:latin typeface="Cambria Math"/>
                <a:cs typeface="Cambria Math"/>
              </a:rPr>
              <a:t> </a:t>
            </a:r>
            <a:r>
              <a:rPr sz="3000" spc="-240" baseline="23611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20" dirty="0">
                <a:latin typeface="Cambria Math"/>
                <a:cs typeface="Cambria Math"/>
              </a:rPr>
              <a:t>4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120" dirty="0">
                <a:latin typeface="Cambria Math"/>
                <a:cs typeface="Cambria Math"/>
              </a:rPr>
              <a:t>𝛾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92" baseline="29166" dirty="0">
                <a:latin typeface="Cambria Math"/>
                <a:cs typeface="Cambria Math"/>
              </a:rPr>
              <a:t> </a:t>
            </a:r>
            <a:r>
              <a:rPr sz="2800" spc="80" dirty="0">
                <a:latin typeface="Cambria Math"/>
                <a:cs typeface="Cambria Math"/>
              </a:rPr>
              <a:t>𝜔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r>
              <a:rPr sz="3000" baseline="23611" dirty="0">
                <a:latin typeface="Cambria Math"/>
                <a:cs typeface="Cambria Math"/>
              </a:rPr>
              <a:t> </a:t>
            </a:r>
            <a:r>
              <a:rPr sz="3000" spc="-7" baseline="23611" dirty="0">
                <a:latin typeface="Cambria Math"/>
                <a:cs typeface="Cambria Math"/>
              </a:rPr>
              <a:t> </a:t>
            </a:r>
            <a:r>
              <a:rPr sz="4200" spc="-37" baseline="38690" dirty="0">
                <a:latin typeface="Cambria Math"/>
                <a:cs typeface="Cambria Math"/>
              </a:rPr>
              <a:t>=</a:t>
            </a:r>
            <a:r>
              <a:rPr sz="4200" spc="240" baseline="38690" dirty="0">
                <a:latin typeface="Cambria Math"/>
                <a:cs typeface="Cambria Math"/>
              </a:rPr>
              <a:t> </a:t>
            </a:r>
            <a:r>
              <a:rPr sz="4200" spc="-37" baseline="38690" dirty="0">
                <a:latin typeface="Cambria Math"/>
                <a:cs typeface="Cambria Math"/>
              </a:rPr>
              <a:t>2</a:t>
            </a:r>
            <a:r>
              <a:rPr sz="4200" spc="52" baseline="38690" dirty="0">
                <a:latin typeface="Cambria Math"/>
                <a:cs typeface="Cambria Math"/>
              </a:rPr>
              <a:t>𝜋</a:t>
            </a:r>
            <a:r>
              <a:rPr sz="4200" spc="-44" baseline="38690" dirty="0">
                <a:latin typeface="Cambria Math"/>
                <a:cs typeface="Cambria Math"/>
              </a:rPr>
              <a:t>𝜔</a:t>
            </a:r>
            <a:r>
              <a:rPr sz="3000" spc="300" baseline="38888" dirty="0">
                <a:latin typeface="Cambria Math"/>
                <a:cs typeface="Cambria Math"/>
              </a:rPr>
              <a:t>𝑖𝑘</a:t>
            </a:r>
            <a:endParaRPr sz="3000" baseline="38888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13" y="4807135"/>
            <a:ext cx="429196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Obta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gant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rel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490" y="1320614"/>
            <a:ext cx="471170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427" baseline="16865" dirty="0">
                <a:latin typeface="Cambria Math"/>
                <a:cs typeface="Cambria Math"/>
              </a:rPr>
              <a:t>𝐵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6806" y="1209897"/>
            <a:ext cx="827405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54" dirty="0">
                <a:latin typeface="Cambria Math"/>
                <a:cs typeface="Cambria Math"/>
              </a:rPr>
              <a:t>𝜔</a:t>
            </a:r>
            <a:r>
              <a:rPr sz="3000" baseline="2777" dirty="0">
                <a:latin typeface="Cambria Math"/>
                <a:cs typeface="Cambria Math"/>
              </a:rPr>
              <a:t>) </a:t>
            </a:r>
            <a:r>
              <a:rPr sz="3000" spc="22" baseline="2777" dirty="0">
                <a:latin typeface="Cambria Math"/>
                <a:cs typeface="Cambria Math"/>
              </a:rPr>
              <a:t> </a:t>
            </a:r>
            <a:r>
              <a:rPr sz="4200" spc="-37" baseline="-27777" dirty="0">
                <a:latin typeface="Cambria Math"/>
                <a:cs typeface="Cambria Math"/>
              </a:rPr>
              <a:t>=</a:t>
            </a:r>
            <a:endParaRPr sz="4200" baseline="-27777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3751" y="1050866"/>
            <a:ext cx="4216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2800" spc="-30" dirty="0">
                <a:latin typeface="Cambria Math"/>
                <a:cs typeface="Cambria Math"/>
              </a:rPr>
              <a:t>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8541" y="998061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7491" y="1559882"/>
            <a:ext cx="169545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2𝑚</a:t>
            </a:r>
            <a:r>
              <a:rPr sz="3000" spc="172" baseline="-16666" dirty="0">
                <a:latin typeface="Calibri"/>
                <a:cs typeface="Calibri"/>
              </a:rPr>
              <a:t>e</a:t>
            </a:r>
            <a:r>
              <a:rPr sz="2800" spc="-35" dirty="0">
                <a:latin typeface="Cambria Math"/>
                <a:cs typeface="Cambria Math"/>
              </a:rPr>
              <a:t>𝜖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35" dirty="0">
                <a:latin typeface="Cambria Math"/>
                <a:cs typeface="Cambria Math"/>
              </a:rPr>
              <a:t>ℎ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0192" y="1508241"/>
            <a:ext cx="1690370" cy="0"/>
          </a:xfrm>
          <a:custGeom>
            <a:avLst/>
            <a:gdLst/>
            <a:ahLst/>
            <a:cxnLst/>
            <a:rect l="l" t="t" r="r" b="b"/>
            <a:pathLst>
              <a:path w="1690370">
                <a:moveTo>
                  <a:pt x="0" y="0"/>
                </a:moveTo>
                <a:lnTo>
                  <a:pt x="169037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55210" y="1320614"/>
            <a:ext cx="22097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𝑓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3895" y="1472026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33371" y="976365"/>
            <a:ext cx="3524250" cy="0"/>
          </a:xfrm>
          <a:custGeom>
            <a:avLst/>
            <a:gdLst/>
            <a:ahLst/>
            <a:cxnLst/>
            <a:rect l="l" t="t" r="r" b="b"/>
            <a:pathLst>
              <a:path w="3524250">
                <a:moveTo>
                  <a:pt x="0" y="0"/>
                </a:moveTo>
                <a:lnTo>
                  <a:pt x="35237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3371" y="1996318"/>
            <a:ext cx="3524250" cy="0"/>
          </a:xfrm>
          <a:custGeom>
            <a:avLst/>
            <a:gdLst/>
            <a:ahLst/>
            <a:cxnLst/>
            <a:rect l="l" t="t" r="r" b="b"/>
            <a:pathLst>
              <a:path w="3524250">
                <a:moveTo>
                  <a:pt x="0" y="0"/>
                </a:moveTo>
                <a:lnTo>
                  <a:pt x="35237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801" y="965033"/>
            <a:ext cx="0" cy="1043305"/>
          </a:xfrm>
          <a:custGeom>
            <a:avLst/>
            <a:gdLst/>
            <a:ahLst/>
            <a:cxnLst/>
            <a:rect l="l" t="t" r="r" b="b"/>
            <a:pathLst>
              <a:path h="1043305">
                <a:moveTo>
                  <a:pt x="0" y="0"/>
                </a:moveTo>
                <a:lnTo>
                  <a:pt x="0" y="1042714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5673" y="965033"/>
            <a:ext cx="0" cy="1043305"/>
          </a:xfrm>
          <a:custGeom>
            <a:avLst/>
            <a:gdLst/>
            <a:ahLst/>
            <a:cxnLst/>
            <a:rect l="l" t="t" r="r" b="b"/>
            <a:pathLst>
              <a:path h="1043305">
                <a:moveTo>
                  <a:pt x="0" y="0"/>
                </a:moveTo>
                <a:lnTo>
                  <a:pt x="0" y="1042714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1704" y="2245075"/>
            <a:ext cx="10206990" cy="1172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>
              <a:lnSpc>
                <a:spcPts val="2505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Import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conversi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𝐵</a:t>
            </a:r>
            <a:r>
              <a:rPr sz="3000" spc="-7" baseline="41666" dirty="0">
                <a:latin typeface="Cambria Math"/>
                <a:cs typeface="Cambria Math"/>
              </a:rPr>
              <a:t>(</a:t>
            </a:r>
            <a:r>
              <a:rPr sz="3000" spc="472" baseline="38888" dirty="0">
                <a:latin typeface="Cambria Math"/>
                <a:cs typeface="Cambria Math"/>
              </a:rPr>
              <a:t>𝜈</a:t>
            </a:r>
            <a:r>
              <a:rPr sz="3000" baseline="41666" dirty="0">
                <a:latin typeface="Cambria Math"/>
                <a:cs typeface="Cambria Math"/>
              </a:rPr>
              <a:t>) 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𝐵</a:t>
            </a:r>
            <a:r>
              <a:rPr sz="3000" spc="-7" baseline="41666" dirty="0">
                <a:latin typeface="Cambria Math"/>
                <a:cs typeface="Cambria Math"/>
              </a:rPr>
              <a:t>(</a:t>
            </a:r>
            <a:r>
              <a:rPr sz="3000" spc="382" baseline="38888" dirty="0">
                <a:latin typeface="Cambria Math"/>
                <a:cs typeface="Cambria Math"/>
              </a:rPr>
              <a:t>𝜔</a:t>
            </a:r>
            <a:r>
              <a:rPr sz="3000" spc="172" baseline="41666" dirty="0">
                <a:latin typeface="Cambria Math"/>
                <a:cs typeface="Cambria Math"/>
              </a:rPr>
              <a:t>)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0" baseline="297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becau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2𝜋</a:t>
            </a:r>
            <a:r>
              <a:rPr sz="2800" spc="5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R="915669" algn="ctr">
              <a:lnSpc>
                <a:spcPts val="1545"/>
              </a:lnSpc>
              <a:tabLst>
                <a:tab pos="1084580" algn="l"/>
              </a:tabLst>
            </a:pPr>
            <a:r>
              <a:rPr sz="2000" spc="200" dirty="0">
                <a:latin typeface="Cambria Math"/>
                <a:cs typeface="Cambria Math"/>
              </a:rPr>
              <a:t>𝑖𝑘	𝑖𝑘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8</a:t>
            </a:r>
            <a:r>
              <a:rPr spc="-15" dirty="0"/>
              <a:t>: Integrat</a:t>
            </a:r>
            <a:r>
              <a:rPr spc="-25" dirty="0"/>
              <a:t>ed</a:t>
            </a:r>
            <a:r>
              <a:rPr spc="-5" dirty="0"/>
              <a:t> </a:t>
            </a:r>
            <a:r>
              <a:rPr spc="-15" dirty="0"/>
              <a:t>Absorption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5" dirty="0"/>
              <a:t>Line</a:t>
            </a:r>
            <a:r>
              <a:rPr dirty="0"/>
              <a:t> </a:t>
            </a:r>
            <a:r>
              <a:rPr spc="-15" dirty="0"/>
              <a:t>Stre</a:t>
            </a:r>
            <a:r>
              <a:rPr spc="-20" dirty="0"/>
              <a:t>ngth</a:t>
            </a:r>
            <a:r>
              <a:rPr spc="-15" dirty="0"/>
              <a:t> </a:t>
            </a:r>
            <a:r>
              <a:rPr b="0" u="none" spc="-30" dirty="0">
                <a:latin typeface="Cambria Math"/>
                <a:cs typeface="Cambria Math"/>
              </a:rPr>
              <a:t>𝑺</a:t>
            </a:r>
            <a:r>
              <a:rPr sz="3675" b="0" u="none" spc="-37" baseline="-15873" dirty="0">
                <a:latin typeface="Cambria Math"/>
                <a:cs typeface="Cambria Math"/>
              </a:rPr>
              <a:t>𝒊𝒌</a:t>
            </a:r>
            <a:endParaRPr sz="3675" baseline="-15873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320484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4" y="2680404"/>
            <a:ext cx="3496310" cy="200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955" algn="r">
              <a:lnSpc>
                <a:spcPct val="100000"/>
              </a:lnSpc>
            </a:pP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04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≡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605" dirty="0">
                <a:latin typeface="Cambria Math"/>
                <a:cs typeface="Cambria Math"/>
              </a:rPr>
              <a:t>∫</a:t>
            </a:r>
            <a:endParaRPr sz="2800">
              <a:latin typeface="Cambria Math"/>
              <a:cs typeface="Cambria Math"/>
            </a:endParaRPr>
          </a:p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H</a:t>
            </a:r>
            <a:r>
              <a:rPr sz="2800" spc="-15" dirty="0">
                <a:latin typeface="Cambria Math"/>
                <a:cs typeface="Cambria Math"/>
              </a:rPr>
              <a:t>z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latin typeface="Cambria Math"/>
                <a:cs typeface="Cambria Math"/>
              </a:rPr>
              <a:t>𝑘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4817" y="2663640"/>
            <a:ext cx="237617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307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605" dirty="0">
                <a:latin typeface="Cambria Math"/>
                <a:cs typeface="Cambria Math"/>
              </a:rPr>
              <a:t>∫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5718" y="2356327"/>
            <a:ext cx="4470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0" dirty="0">
                <a:latin typeface="Cambria Math"/>
                <a:cs typeface="Cambria Math"/>
              </a:rPr>
              <a:t>+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6614" y="2356327"/>
            <a:ext cx="1885950" cy="75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sz="2000" spc="-55" dirty="0">
                <a:latin typeface="Cambria Math"/>
                <a:cs typeface="Cambria Math"/>
              </a:rPr>
              <a:t>+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  <a:p>
            <a:pPr marL="431800">
              <a:lnSpc>
                <a:spcPts val="3345"/>
              </a:lnSpc>
            </a:pP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292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4026" y="3095468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6259" y="5136213"/>
            <a:ext cx="471170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427" baseline="16865" dirty="0">
                <a:latin typeface="Cambria Math"/>
                <a:cs typeface="Cambria Math"/>
              </a:rPr>
              <a:t>𝐵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0099" y="5025496"/>
            <a:ext cx="448309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54" dirty="0">
                <a:latin typeface="Cambria Math"/>
                <a:cs typeface="Cambria Math"/>
              </a:rPr>
              <a:t>𝜔</a:t>
            </a:r>
            <a:r>
              <a:rPr sz="3000" baseline="2777" dirty="0">
                <a:latin typeface="Cambria Math"/>
                <a:cs typeface="Cambria Math"/>
              </a:rPr>
              <a:t>)</a:t>
            </a:r>
            <a:endParaRPr sz="3000" baseline="2777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5023" y="5136213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9259" y="4866464"/>
            <a:ext cx="845314" cy="978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4295">
              <a:lnSpc>
                <a:spcPct val="119300"/>
              </a:lnSpc>
            </a:pPr>
            <a:r>
              <a:rPr sz="2800" u="heavy" spc="-20" dirty="0">
                <a:latin typeface="Cambria Math"/>
                <a:cs typeface="Cambria Math"/>
              </a:rPr>
              <a:t>2</a:t>
            </a:r>
            <a:r>
              <a:rPr sz="2800" u="heavy" spc="-35" dirty="0">
                <a:latin typeface="Cambria Math"/>
                <a:cs typeface="Cambria Math"/>
              </a:rPr>
              <a:t>𝜋𝑐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ℏ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77389" y="5526833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61434" y="5136205"/>
            <a:ext cx="2133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33646" y="5287617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01700" y="968684"/>
            <a:ext cx="10366375" cy="160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" indent="-228600">
              <a:lnSpc>
                <a:spcPct val="100000"/>
              </a:lnSpc>
              <a:buFont typeface="Symbol"/>
              <a:buChar char=""/>
              <a:tabLst>
                <a:tab pos="549910" algn="l"/>
              </a:tabLst>
            </a:pP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15" dirty="0">
                <a:latin typeface="Calibri"/>
                <a:cs typeface="Calibri"/>
              </a:rPr>
              <a:t>Area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-sect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curve”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easier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measure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endParaRPr sz="3000" baseline="-16666">
              <a:latin typeface="Cambria Math"/>
              <a:cs typeface="Cambria Math"/>
            </a:endParaRPr>
          </a:p>
          <a:p>
            <a:pPr marL="549275">
              <a:lnSpc>
                <a:spcPct val="100000"/>
              </a:lnSpc>
              <a:spcBef>
                <a:spcPts val="900"/>
              </a:spcBef>
            </a:pP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irectly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94503" y="1030468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1" y="0"/>
                </a:lnTo>
              </a:path>
            </a:pathLst>
          </a:custGeom>
          <a:ln w="2870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376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9</a:t>
            </a:r>
            <a:r>
              <a:rPr spc="-15" dirty="0"/>
              <a:t>: Ave</a:t>
            </a:r>
            <a:r>
              <a:rPr spc="-25" dirty="0"/>
              <a:t>raged</a:t>
            </a:r>
            <a:r>
              <a:rPr dirty="0"/>
              <a:t> </a:t>
            </a:r>
            <a:r>
              <a:rPr spc="-20" dirty="0"/>
              <a:t>Ab</a:t>
            </a:r>
            <a:r>
              <a:rPr spc="-10" dirty="0"/>
              <a:t>s</a:t>
            </a:r>
            <a:r>
              <a:rPr spc="-15" dirty="0"/>
              <a:t>orption</a:t>
            </a:r>
            <a:r>
              <a:rPr spc="-25" dirty="0"/>
              <a:t> C</a:t>
            </a:r>
            <a:r>
              <a:rPr spc="-10" dirty="0"/>
              <a:t>r</a:t>
            </a:r>
            <a:r>
              <a:rPr spc="-20" dirty="0"/>
              <a:t>oss </a:t>
            </a:r>
            <a:r>
              <a:rPr spc="-15" dirty="0"/>
              <a:t>Section</a:t>
            </a:r>
            <a:r>
              <a:rPr dirty="0"/>
              <a:t> </a:t>
            </a:r>
            <a:r>
              <a:rPr b="0" u="none" spc="-40" dirty="0">
                <a:latin typeface="Cambria Math"/>
                <a:cs typeface="Cambria Math"/>
              </a:rPr>
              <a:t>𝝈</a:t>
            </a:r>
            <a:r>
              <a:rPr sz="3675" b="0" u="none" spc="-37" baseline="-15873" dirty="0">
                <a:latin typeface="Cambria Math"/>
                <a:cs typeface="Cambria Math"/>
              </a:rPr>
              <a:t>𝒊𝒌</a:t>
            </a:r>
            <a:endParaRPr sz="3675" baseline="-15873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1754434"/>
            <a:ext cx="8577580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Exper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(ha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-at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lf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00427" y="3365113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7688" y="3500749"/>
            <a:ext cx="410209" cy="0"/>
          </a:xfrm>
          <a:custGeom>
            <a:avLst/>
            <a:gdLst/>
            <a:ahLst/>
            <a:cxnLst/>
            <a:rect l="l" t="t" r="r" b="b"/>
            <a:pathLst>
              <a:path w="410210">
                <a:moveTo>
                  <a:pt x="0" y="0"/>
                </a:moveTo>
                <a:lnTo>
                  <a:pt x="40995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87731" y="3313119"/>
            <a:ext cx="171767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9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𝛥𝜈</a:t>
            </a:r>
            <a:r>
              <a:rPr sz="4200" spc="-112" baseline="-37698" dirty="0">
                <a:latin typeface="Cambria Math"/>
                <a:cs typeface="Cambria Math"/>
              </a:rPr>
              <a:t> </a:t>
            </a:r>
            <a:r>
              <a:rPr sz="2800" spc="605" dirty="0">
                <a:latin typeface="Cambria Math"/>
                <a:cs typeface="Cambria Math"/>
              </a:rPr>
              <a:t>∫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1667" y="3043371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4994" y="3296355"/>
            <a:ext cx="146812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307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8303" y="3735321"/>
            <a:ext cx="4019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43416" y="4935223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0300" y="4212394"/>
            <a:ext cx="9111615" cy="175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Then</a:t>
            </a:r>
            <a:endParaRPr sz="2800" dirty="0">
              <a:latin typeface="Calibri"/>
              <a:cs typeface="Calibri"/>
            </a:endParaRPr>
          </a:p>
          <a:p>
            <a:pPr marL="797560" algn="ctr">
              <a:lnSpc>
                <a:spcPct val="100000"/>
              </a:lnSpc>
              <a:spcBef>
                <a:spcPts val="1800"/>
              </a:spcBef>
            </a:pP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𝛥𝜈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lang="en-US" sz="3000" spc="300" baseline="-16666" dirty="0">
                <a:latin typeface="Cambria Math"/>
                <a:cs typeface="Cambria Math"/>
              </a:rPr>
              <a:t>     </a:t>
            </a:r>
            <a:r>
              <a:rPr lang="en-US" dirty="0">
                <a:solidFill>
                  <a:srgbClr val="FF0000"/>
                </a:solidFill>
              </a:rPr>
              <a:t>Line-Strength Integral, 𝑆𝑖𝑘</a:t>
            </a:r>
            <a:endParaRPr sz="3000" baseline="-16666" dirty="0">
              <a:solidFill>
                <a:srgbClr val="FF0000"/>
              </a:solidFill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ease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measur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eak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rea.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5095" y="1030468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1" y="0"/>
                </a:lnTo>
              </a:path>
            </a:pathLst>
          </a:custGeom>
          <a:ln w="2870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36496" y="977863"/>
            <a:ext cx="6299835" cy="5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: Link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ng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40" dirty="0">
                <a:solidFill>
                  <a:srgbClr val="0000FF"/>
                </a:solidFill>
                <a:latin typeface="Cambria Math"/>
                <a:cs typeface="Cambria Math"/>
              </a:rPr>
              <a:t>𝝈</a:t>
            </a:r>
            <a:r>
              <a:rPr sz="3675" spc="-37" baseline="-15873" dirty="0">
                <a:solidFill>
                  <a:srgbClr val="0000FF"/>
                </a:solidFill>
                <a:latin typeface="Cambria Math"/>
                <a:cs typeface="Cambria Math"/>
              </a:rPr>
              <a:t>𝒊</a:t>
            </a:r>
            <a:r>
              <a:rPr sz="3675" spc="179" baseline="-15873" dirty="0">
                <a:solidFill>
                  <a:srgbClr val="0000FF"/>
                </a:solidFill>
                <a:latin typeface="Cambria Math"/>
                <a:cs typeface="Cambria Math"/>
              </a:rPr>
              <a:t>𝒌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to Einst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40" dirty="0">
                <a:solidFill>
                  <a:srgbClr val="0000FF"/>
                </a:solidFill>
                <a:latin typeface="Cambria Math"/>
                <a:cs typeface="Cambria Math"/>
              </a:rPr>
              <a:t>𝑨</a:t>
            </a:r>
            <a:r>
              <a:rPr sz="3675" spc="-37" baseline="-15873" dirty="0">
                <a:solidFill>
                  <a:srgbClr val="0000FF"/>
                </a:solidFill>
                <a:latin typeface="Cambria Math"/>
                <a:cs typeface="Cambria Math"/>
              </a:rPr>
              <a:t>𝒊𝒌</a:t>
            </a:r>
            <a:endParaRPr sz="3675" baseline="-15873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1741734"/>
            <a:ext cx="5537200" cy="90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pont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neou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rm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R="105410" algn="r">
              <a:lnSpc>
                <a:spcPct val="100000"/>
              </a:lnSpc>
              <a:spcBef>
                <a:spcPts val="1639"/>
              </a:spcBef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2419" y="2620353"/>
            <a:ext cx="8794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5399" y="2379187"/>
            <a:ext cx="123063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8</a:t>
            </a:r>
            <a:r>
              <a:rPr sz="2800" spc="120" dirty="0">
                <a:latin typeface="Cambria Math"/>
                <a:cs typeface="Cambria Math"/>
              </a:rPr>
              <a:t>𝜋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spc="-85" dirty="0">
                <a:latin typeface="Cambria Math"/>
                <a:cs typeface="Cambria Math"/>
              </a:rPr>
              <a:t>𝜈</a:t>
            </a:r>
            <a:r>
              <a:rPr sz="3000" spc="300" baseline="-18055" dirty="0">
                <a:latin typeface="Cambria Math"/>
                <a:cs typeface="Cambria Math"/>
              </a:rPr>
              <a:t>𝑖</a:t>
            </a:r>
            <a:r>
              <a:rPr sz="3000" spc="547" baseline="-18055" dirty="0">
                <a:latin typeface="Cambria Math"/>
                <a:cs typeface="Cambria Math"/>
              </a:rPr>
              <a:t>𝑘</a:t>
            </a:r>
            <a:r>
              <a:rPr sz="2800" spc="-30" dirty="0">
                <a:latin typeface="Cambria Math"/>
                <a:cs typeface="Cambria Math"/>
              </a:rPr>
              <a:t>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9434" y="2379187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2559" y="2912588"/>
            <a:ext cx="972819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</a:tabLst>
            </a:pPr>
            <a:r>
              <a:rPr sz="2800" spc="-30" dirty="0">
                <a:latin typeface="Cambria Math"/>
                <a:cs typeface="Cambria Math"/>
              </a:rPr>
              <a:t>𝑚	</a:t>
            </a:r>
            <a:r>
              <a:rPr sz="2800" spc="100" dirty="0">
                <a:latin typeface="Cambria Math"/>
                <a:cs typeface="Cambria Math"/>
              </a:rPr>
              <a:t>𝑐</a:t>
            </a:r>
            <a:r>
              <a:rPr sz="3000" spc="232" baseline="23611" dirty="0">
                <a:latin typeface="Cambria Math"/>
                <a:cs typeface="Cambria Math"/>
              </a:rPr>
              <a:t>3</a:t>
            </a:r>
            <a:r>
              <a:rPr sz="2800" spc="-30" dirty="0">
                <a:latin typeface="Cambria Math"/>
                <a:cs typeface="Cambria Math"/>
              </a:rPr>
              <a:t>𝜖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39739" y="3099559"/>
            <a:ext cx="1524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89225" y="3092420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18103" y="2889382"/>
            <a:ext cx="1385570" cy="0"/>
          </a:xfrm>
          <a:custGeom>
            <a:avLst/>
            <a:gdLst/>
            <a:ahLst/>
            <a:cxnLst/>
            <a:rect l="l" t="t" r="r" b="b"/>
            <a:pathLst>
              <a:path w="1385570">
                <a:moveTo>
                  <a:pt x="0" y="0"/>
                </a:moveTo>
                <a:lnTo>
                  <a:pt x="138557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08322" y="2701740"/>
            <a:ext cx="4089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719" baseline="11904" dirty="0">
                <a:latin typeface="Cambria Math"/>
                <a:cs typeface="Cambria Math"/>
              </a:rPr>
              <a:t>𝑓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300" y="3573845"/>
            <a:ext cx="557974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Subst</a:t>
            </a:r>
            <a:r>
              <a:rPr sz="2800" spc="-10" dirty="0">
                <a:latin typeface="Calibri"/>
                <a:cs typeface="Calibri"/>
              </a:rPr>
              <a:t>itut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prov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57856" y="4668369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4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05400" y="4790440"/>
            <a:ext cx="1828164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9015" algn="l"/>
              </a:tabLst>
            </a:pPr>
            <a:r>
              <a:rPr sz="4200" spc="-52" baseline="37698" dirty="0">
                <a:latin typeface="Cambria Math"/>
                <a:cs typeface="Cambria Math"/>
              </a:rPr>
              <a:t>𝜎</a:t>
            </a:r>
            <a:r>
              <a:rPr sz="3000" spc="300" baseline="36111" dirty="0">
                <a:latin typeface="Cambria Math"/>
                <a:cs typeface="Cambria Math"/>
              </a:rPr>
              <a:t>𝑖𝑘</a:t>
            </a:r>
            <a:r>
              <a:rPr sz="3000" baseline="36111" dirty="0">
                <a:latin typeface="Cambria Math"/>
                <a:cs typeface="Cambria Math"/>
              </a:rPr>
              <a:t> </a:t>
            </a:r>
            <a:r>
              <a:rPr sz="3000" spc="97" baseline="36111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baseline="37698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8𝜋𝛥𝜈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80892" y="4346392"/>
            <a:ext cx="454659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37" baseline="13888" dirty="0">
                <a:latin typeface="Cambria Math"/>
                <a:cs typeface="Cambria Math"/>
              </a:rPr>
              <a:t>𝜆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60985" y="4282919"/>
            <a:ext cx="52197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 </a:t>
            </a:r>
            <a:r>
              <a:rPr sz="2000" spc="95" dirty="0">
                <a:latin typeface="Cambria Math"/>
                <a:cs typeface="Cambria Math"/>
              </a:rPr>
              <a:t> </a:t>
            </a:r>
            <a:r>
              <a:rPr sz="4200" spc="-44" baseline="-21825" dirty="0">
                <a:latin typeface="Cambria Math"/>
                <a:cs typeface="Cambria Math"/>
              </a:rPr>
              <a:t>𝐴</a:t>
            </a:r>
            <a:endParaRPr sz="4200" baseline="-21825" dirty="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56286" y="4498184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93592" y="4804160"/>
            <a:ext cx="939165" cy="0"/>
          </a:xfrm>
          <a:custGeom>
            <a:avLst/>
            <a:gdLst/>
            <a:ahLst/>
            <a:cxnLst/>
            <a:rect l="l" t="t" r="r" b="b"/>
            <a:pathLst>
              <a:path w="939165">
                <a:moveTo>
                  <a:pt x="0" y="0"/>
                </a:moveTo>
                <a:lnTo>
                  <a:pt x="93909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74036" y="4261235"/>
            <a:ext cx="2042795" cy="0"/>
          </a:xfrm>
          <a:custGeom>
            <a:avLst/>
            <a:gdLst/>
            <a:ahLst/>
            <a:cxnLst/>
            <a:rect l="l" t="t" r="r" b="b"/>
            <a:pathLst>
              <a:path w="2042795">
                <a:moveTo>
                  <a:pt x="0" y="0"/>
                </a:moveTo>
                <a:lnTo>
                  <a:pt x="204242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4036" y="5218688"/>
            <a:ext cx="2042795" cy="0"/>
          </a:xfrm>
          <a:custGeom>
            <a:avLst/>
            <a:gdLst/>
            <a:ahLst/>
            <a:cxnLst/>
            <a:rect l="l" t="t" r="r" b="b"/>
            <a:pathLst>
              <a:path w="2042795">
                <a:moveTo>
                  <a:pt x="0" y="0"/>
                </a:moveTo>
                <a:lnTo>
                  <a:pt x="204242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85465" y="4249875"/>
            <a:ext cx="0" cy="980440"/>
          </a:xfrm>
          <a:custGeom>
            <a:avLst/>
            <a:gdLst/>
            <a:ahLst/>
            <a:cxnLst/>
            <a:rect l="l" t="t" r="r" b="b"/>
            <a:pathLst>
              <a:path h="980439">
                <a:moveTo>
                  <a:pt x="0" y="0"/>
                </a:moveTo>
                <a:lnTo>
                  <a:pt x="0" y="980242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 flipH="1">
            <a:off x="6609459" y="4216687"/>
            <a:ext cx="535056" cy="980440"/>
          </a:xfrm>
          <a:custGeom>
            <a:avLst/>
            <a:gdLst/>
            <a:ahLst/>
            <a:cxnLst/>
            <a:rect l="l" t="t" r="r" b="b"/>
            <a:pathLst>
              <a:path h="980439">
                <a:moveTo>
                  <a:pt x="0" y="0"/>
                </a:moveTo>
                <a:lnTo>
                  <a:pt x="0" y="980242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3:</a:t>
            </a:r>
            <a:r>
              <a:rPr spc="-20" dirty="0"/>
              <a:t> Discrete</a:t>
            </a:r>
            <a:r>
              <a:rPr dirty="0"/>
              <a:t> </a:t>
            </a:r>
            <a:r>
              <a:rPr spc="-25" dirty="0"/>
              <a:t>Trans</a:t>
            </a:r>
            <a:r>
              <a:rPr dirty="0"/>
              <a:t>i</a:t>
            </a:r>
            <a:r>
              <a:rPr spc="-10" dirty="0"/>
              <a:t>ti</a:t>
            </a:r>
            <a:r>
              <a:rPr spc="-35" dirty="0"/>
              <a:t>o</a:t>
            </a:r>
            <a:r>
              <a:rPr spc="-20" dirty="0"/>
              <a:t>n Ene</a:t>
            </a:r>
            <a:r>
              <a:rPr spc="-10" dirty="0"/>
              <a:t>r</a:t>
            </a:r>
            <a:r>
              <a:rPr spc="-20" dirty="0"/>
              <a:t>getics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969899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/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wo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onar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bound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7806" y="2413704"/>
            <a:ext cx="80327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𝑖</a:t>
            </a:r>
            <a:r>
              <a:rPr sz="2800" spc="-10" dirty="0">
                <a:latin typeface="Cambria Math"/>
                <a:cs typeface="Cambria Math"/>
              </a:rPr>
              <a:t>⟩:</a:t>
            </a:r>
            <a:r>
              <a:rPr sz="2800" spc="-155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i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6903" y="2396940"/>
            <a:ext cx="244538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5530" algn="l"/>
              </a:tabLst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45" dirty="0">
                <a:latin typeface="Cambria Math"/>
                <a:cs typeface="Cambria Math"/>
              </a:rPr>
              <a:t>𝑘</a:t>
            </a:r>
            <a:r>
              <a:rPr sz="2800" spc="-10" dirty="0">
                <a:latin typeface="Cambria Math"/>
                <a:cs typeface="Cambria Math"/>
              </a:rPr>
              <a:t>⟩: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180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k	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44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D08960-06E8-3013-35CC-583A62AE7383}"/>
              </a:ext>
            </a:extLst>
          </p:cNvPr>
          <p:cNvGrpSpPr/>
          <p:nvPr/>
        </p:nvGrpSpPr>
        <p:grpSpPr>
          <a:xfrm>
            <a:off x="1130304" y="3054160"/>
            <a:ext cx="7759055" cy="1511695"/>
            <a:chOff x="1130304" y="3054160"/>
            <a:chExt cx="7759055" cy="1511695"/>
          </a:xfrm>
        </p:grpSpPr>
        <p:sp>
          <p:nvSpPr>
            <p:cNvPr id="6" name="object 6"/>
            <p:cNvSpPr txBox="1"/>
            <p:nvPr/>
          </p:nvSpPr>
          <p:spPr>
            <a:xfrm>
              <a:off x="1130304" y="3054160"/>
              <a:ext cx="6668134" cy="13303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buFont typeface="Symbol"/>
                <a:buChar char=""/>
                <a:tabLst>
                  <a:tab pos="241935" algn="l"/>
                </a:tabLst>
              </a:pPr>
              <a:r>
                <a:rPr sz="2800" spc="-20" dirty="0">
                  <a:latin typeface="Calibri"/>
                  <a:cs typeface="Calibri"/>
                </a:rPr>
                <a:t>Energ</a:t>
              </a:r>
              <a:r>
                <a:rPr sz="2800" spc="-5" dirty="0">
                  <a:latin typeface="Calibri"/>
                  <a:cs typeface="Calibri"/>
                </a:rPr>
                <a:t>y</a:t>
              </a:r>
              <a:r>
                <a:rPr sz="2800" spc="-15" dirty="0">
                  <a:latin typeface="Calibri"/>
                  <a:cs typeface="Calibri"/>
                </a:rPr>
                <a:t>-fr</a:t>
              </a:r>
              <a:r>
                <a:rPr sz="2800" dirty="0">
                  <a:latin typeface="Calibri"/>
                  <a:cs typeface="Calibri"/>
                </a:rPr>
                <a:t>e</a:t>
              </a:r>
              <a:r>
                <a:rPr sz="2800" spc="-20" dirty="0">
                  <a:latin typeface="Calibri"/>
                  <a:cs typeface="Calibri"/>
                </a:rPr>
                <a:t>quenc</a:t>
              </a:r>
              <a:r>
                <a:rPr sz="2800" spc="-15" dirty="0">
                  <a:latin typeface="Calibri"/>
                  <a:cs typeface="Calibri"/>
                </a:rPr>
                <a:t>y</a:t>
              </a:r>
              <a:r>
                <a:rPr sz="2800" spc="-55" dirty="0">
                  <a:latin typeface="Times New Roman"/>
                  <a:cs typeface="Times New Roman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relati</a:t>
              </a:r>
              <a:r>
                <a:rPr sz="2800" spc="-20" dirty="0">
                  <a:latin typeface="Calibri"/>
                  <a:cs typeface="Calibri"/>
                </a:rPr>
                <a:t>o</a:t>
              </a:r>
              <a:r>
                <a:rPr sz="2800" spc="-15" dirty="0">
                  <a:latin typeface="Calibri"/>
                  <a:cs typeface="Calibri"/>
                </a:rPr>
                <a:t>n</a:t>
              </a:r>
              <a:r>
                <a:rPr sz="2800" spc="-70" dirty="0">
                  <a:latin typeface="Times New Roman"/>
                  <a:cs typeface="Times New Roman"/>
                </a:rPr>
                <a:t> </a:t>
              </a:r>
              <a:r>
                <a:rPr sz="2800" spc="-5" dirty="0">
                  <a:latin typeface="Calibri"/>
                  <a:cs typeface="Calibri"/>
                </a:rPr>
                <a:t>(</a:t>
              </a:r>
              <a:r>
                <a:rPr sz="2800" spc="-15" dirty="0">
                  <a:latin typeface="Calibri"/>
                  <a:cs typeface="Calibri"/>
                </a:rPr>
                <a:t>Planc</a:t>
              </a:r>
              <a:r>
                <a:rPr sz="2800" spc="0" dirty="0">
                  <a:latin typeface="Calibri"/>
                  <a:cs typeface="Calibri"/>
                </a:rPr>
                <a:t>k</a:t>
              </a:r>
              <a:r>
                <a:rPr sz="2800" spc="-20" dirty="0">
                  <a:latin typeface="Calibri"/>
                  <a:cs typeface="Calibri"/>
                </a:rPr>
                <a:t>–E</a:t>
              </a:r>
              <a:r>
                <a:rPr sz="2800" spc="-5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nste</a:t>
              </a:r>
              <a:r>
                <a:rPr sz="2800" spc="-5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n):</a:t>
              </a:r>
              <a:endParaRPr sz="280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32"/>
                </a:spcBef>
              </a:pPr>
              <a:endParaRPr sz="3050">
                <a:latin typeface="Times New Roman"/>
                <a:cs typeface="Times New Roman"/>
              </a:endParaRPr>
            </a:p>
            <a:p>
              <a:pPr marL="2170430">
                <a:lnSpc>
                  <a:spcPct val="100000"/>
                </a:lnSpc>
                <a:tabLst>
                  <a:tab pos="3030220" algn="l"/>
                  <a:tab pos="3513454" algn="l"/>
                  <a:tab pos="5001260" algn="l"/>
                  <a:tab pos="5822950" algn="l"/>
                </a:tabLst>
              </a:pPr>
              <a:r>
                <a:rPr sz="2800" spc="20" dirty="0">
                  <a:latin typeface="Cambria Math"/>
                  <a:cs typeface="Cambria Math"/>
                </a:rPr>
                <a:t>ℎ</a:t>
              </a:r>
              <a:r>
                <a:rPr sz="2800" spc="-90" dirty="0">
                  <a:latin typeface="Cambria Math"/>
                  <a:cs typeface="Cambria Math"/>
                </a:rPr>
                <a:t>𝜈</a:t>
              </a:r>
              <a:r>
                <a:rPr sz="3000" spc="300" baseline="-16666" dirty="0">
                  <a:latin typeface="Cambria Math"/>
                  <a:cs typeface="Cambria Math"/>
                </a:rPr>
                <a:t>𝑖𝑘</a:t>
              </a:r>
              <a:r>
                <a:rPr sz="3000" baseline="-16666" dirty="0">
                  <a:latin typeface="Cambria Math"/>
                  <a:cs typeface="Cambria Math"/>
                </a:rPr>
                <a:t>	</a:t>
              </a:r>
              <a:r>
                <a:rPr sz="2800" spc="-25" dirty="0">
                  <a:latin typeface="Cambria Math"/>
                  <a:cs typeface="Cambria Math"/>
                </a:rPr>
                <a:t>=</a:t>
              </a:r>
              <a:r>
                <a:rPr sz="2800" dirty="0">
                  <a:latin typeface="Cambria Math"/>
                  <a:cs typeface="Cambria Math"/>
                </a:rPr>
                <a:t>	</a:t>
              </a:r>
              <a:r>
                <a:rPr sz="2800" spc="-185" dirty="0">
                  <a:latin typeface="Cambria Math"/>
                  <a:cs typeface="Cambria Math"/>
                </a:rPr>
                <a:t>𝐸</a:t>
              </a:r>
              <a:r>
                <a:rPr sz="3000" baseline="-16666" dirty="0">
                  <a:latin typeface="Calibri"/>
                  <a:cs typeface="Calibri"/>
                </a:rPr>
                <a:t>k </a:t>
              </a:r>
              <a:r>
                <a:rPr sz="3000" spc="-262" baseline="-16666" dirty="0">
                  <a:latin typeface="Calibri"/>
                  <a:cs typeface="Calibri"/>
                </a:rPr>
                <a:t> </a:t>
              </a:r>
              <a:r>
                <a:rPr sz="2800" spc="-25" dirty="0">
                  <a:latin typeface="Cambria Math"/>
                  <a:cs typeface="Cambria Math"/>
                </a:rPr>
                <a:t>−</a:t>
              </a:r>
              <a:r>
                <a:rPr sz="2800" spc="5" dirty="0">
                  <a:latin typeface="Cambria Math"/>
                  <a:cs typeface="Cambria Math"/>
                </a:rPr>
                <a:t> </a:t>
              </a:r>
              <a:r>
                <a:rPr sz="2800" spc="-185" dirty="0">
                  <a:latin typeface="Cambria Math"/>
                  <a:cs typeface="Cambria Math"/>
                </a:rPr>
                <a:t>𝐸</a:t>
              </a:r>
              <a:r>
                <a:rPr sz="3000" baseline="-16666" dirty="0">
                  <a:latin typeface="Calibri"/>
                  <a:cs typeface="Calibri"/>
                </a:rPr>
                <a:t>i	</a:t>
              </a:r>
              <a:r>
                <a:rPr sz="2800" spc="-30" dirty="0">
                  <a:latin typeface="Cambria Math"/>
                  <a:cs typeface="Cambria Math"/>
                </a:rPr>
                <a:t>⇔</a:t>
              </a:r>
              <a:r>
                <a:rPr sz="2800" dirty="0">
                  <a:latin typeface="Cambria Math"/>
                  <a:cs typeface="Cambria Math"/>
                </a:rPr>
                <a:t>	</a:t>
              </a:r>
              <a:r>
                <a:rPr sz="2800" spc="-90" dirty="0">
                  <a:latin typeface="Cambria Math"/>
                  <a:cs typeface="Cambria Math"/>
                </a:rPr>
                <a:t>𝜈</a:t>
              </a:r>
              <a:r>
                <a:rPr sz="3000" spc="300" baseline="-16666" dirty="0">
                  <a:latin typeface="Cambria Math"/>
                  <a:cs typeface="Cambria Math"/>
                </a:rPr>
                <a:t>𝑖𝑘</a:t>
              </a:r>
              <a:r>
                <a:rPr sz="3000" baseline="-16666" dirty="0">
                  <a:latin typeface="Cambria Math"/>
                  <a:cs typeface="Cambria Math"/>
                </a:rPr>
                <a:t> </a:t>
              </a:r>
              <a:r>
                <a:rPr sz="3000" spc="97" baseline="-16666" dirty="0">
                  <a:latin typeface="Cambria Math"/>
                  <a:cs typeface="Cambria Math"/>
                </a:rPr>
                <a:t> </a:t>
              </a:r>
              <a:r>
                <a:rPr sz="2800" spc="-25" dirty="0">
                  <a:latin typeface="Cambria Math"/>
                  <a:cs typeface="Cambria Math"/>
                </a:rPr>
                <a:t>=</a:t>
              </a:r>
              <a:endParaRPr sz="2800">
                <a:latin typeface="Cambria Math"/>
                <a:cs typeface="Cambria Math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7842904" y="3675839"/>
              <a:ext cx="1044575" cy="43878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800" spc="-185" dirty="0">
                  <a:latin typeface="Cambria Math"/>
                  <a:cs typeface="Cambria Math"/>
                </a:rPr>
                <a:t>𝐸</a:t>
              </a:r>
              <a:r>
                <a:rPr sz="3000" baseline="-16666" dirty="0">
                  <a:latin typeface="Calibri"/>
                  <a:cs typeface="Calibri"/>
                </a:rPr>
                <a:t>k </a:t>
              </a:r>
              <a:r>
                <a:rPr sz="3000" spc="-240" baseline="-16666" dirty="0">
                  <a:latin typeface="Calibri"/>
                  <a:cs typeface="Calibri"/>
                </a:rPr>
                <a:t> </a:t>
              </a:r>
              <a:r>
                <a:rPr sz="2800" spc="-25" dirty="0">
                  <a:latin typeface="Cambria Math"/>
                  <a:cs typeface="Cambria Math"/>
                </a:rPr>
                <a:t>−</a:t>
              </a:r>
              <a:r>
                <a:rPr sz="2800" spc="5" dirty="0">
                  <a:latin typeface="Cambria Math"/>
                  <a:cs typeface="Cambria Math"/>
                </a:rPr>
                <a:t> </a:t>
              </a:r>
              <a:r>
                <a:rPr sz="2800" spc="-180" dirty="0">
                  <a:latin typeface="Cambria Math"/>
                  <a:cs typeface="Cambria Math"/>
                </a:rPr>
                <a:t>𝐸</a:t>
              </a:r>
              <a:r>
                <a:rPr sz="3000" baseline="-16666" dirty="0">
                  <a:latin typeface="Calibri"/>
                  <a:cs typeface="Calibri"/>
                </a:rPr>
                <a:t>i</a:t>
              </a: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8257432" y="4184855"/>
              <a:ext cx="222885" cy="381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800" spc="-20" dirty="0">
                  <a:latin typeface="Cambria Math"/>
                  <a:cs typeface="Cambria Math"/>
                </a:rPr>
                <a:t>ℎ</a:t>
              </a:r>
              <a:endParaRPr sz="2800">
                <a:latin typeface="Cambria Math"/>
                <a:cs typeface="Cambria Math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855579" y="4133219"/>
              <a:ext cx="1033780" cy="0"/>
            </a:xfrm>
            <a:custGeom>
              <a:avLst/>
              <a:gdLst/>
              <a:ahLst/>
              <a:cxnLst/>
              <a:rect l="l" t="t" r="r" b="b"/>
              <a:pathLst>
                <a:path w="1033779">
                  <a:moveTo>
                    <a:pt x="0" y="0"/>
                  </a:moveTo>
                  <a:lnTo>
                    <a:pt x="1033570" y="0"/>
                  </a:lnTo>
                </a:path>
              </a:pathLst>
            </a:custGeom>
            <a:ln w="24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01700" y="4369844"/>
            <a:ext cx="10080625" cy="1964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8600">
              <a:lnSpc>
                <a:spcPct val="1536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Wavenumbe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120" dirty="0">
                <a:latin typeface="Cambria Math"/>
                <a:cs typeface="Cambria Math"/>
              </a:rPr>
              <a:t>𝜈</a:t>
            </a:r>
            <a:r>
              <a:rPr sz="2800" spc="-65" dirty="0">
                <a:latin typeface="Cambria Math"/>
                <a:cs typeface="Cambria Math"/>
              </a:rPr>
              <a:t>̃</a:t>
            </a:r>
            <a:r>
              <a:rPr sz="2800" spc="300" baseline="-16666" dirty="0">
                <a:latin typeface="Cambria Math"/>
                <a:cs typeface="Cambria Math"/>
              </a:rPr>
              <a:t>𝑖𝑘</a:t>
            </a:r>
            <a:r>
              <a:rPr sz="2800" baseline="-16666" dirty="0">
                <a:latin typeface="Cambria Math"/>
                <a:cs typeface="Cambria Math"/>
              </a:rPr>
              <a:t> </a:t>
            </a:r>
            <a:r>
              <a:rPr sz="2800" spc="104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300" baseline="-16666" dirty="0">
                <a:latin typeface="Cambria Math"/>
                <a:cs typeface="Cambria Math"/>
              </a:rPr>
              <a:t>𝑖𝑘</a:t>
            </a:r>
            <a:r>
              <a:rPr sz="2800" baseline="-16666" dirty="0">
                <a:latin typeface="Cambria Math"/>
                <a:cs typeface="Cambria Math"/>
              </a:rPr>
              <a:t> </a:t>
            </a:r>
            <a:r>
              <a:rPr sz="2800" spc="-135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ofte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trosco</a:t>
            </a:r>
            <a:r>
              <a:rPr sz="2800" spc="-10" dirty="0">
                <a:latin typeface="Calibri"/>
                <a:cs typeface="Calibri"/>
              </a:rPr>
              <a:t>py;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cm</a:t>
            </a:r>
            <a:r>
              <a:rPr sz="2800" spc="-82" baseline="29166" dirty="0">
                <a:latin typeface="Cambria Math"/>
                <a:cs typeface="Cambria Math"/>
              </a:rPr>
              <a:t>−</a:t>
            </a:r>
            <a:r>
              <a:rPr sz="2800" spc="225" baseline="29166" dirty="0">
                <a:latin typeface="Cambria Math"/>
                <a:cs typeface="Cambria Math"/>
              </a:rPr>
              <a:t>1</a:t>
            </a:r>
            <a:r>
              <a:rPr lang="en-US" sz="2800" spc="225" baseline="29166" dirty="0">
                <a:latin typeface="Cambria Math"/>
                <a:cs typeface="Cambria Math"/>
              </a:rPr>
              <a:t> </a:t>
            </a:r>
            <a:r>
              <a:rPr lang="en-US" sz="2800" spc="225" dirty="0">
                <a:latin typeface="Cambria Math"/>
                <a:cs typeface="Cambria Math"/>
              </a:rPr>
              <a:t>specially for </a:t>
            </a:r>
            <a:r>
              <a:rPr lang="en-US" sz="2800" spc="225" dirty="0">
                <a:solidFill>
                  <a:srgbClr val="FF0000"/>
                </a:solidFill>
                <a:latin typeface="Cambria Math"/>
                <a:cs typeface="Cambria Math"/>
              </a:rPr>
              <a:t>molecular spectroscopy</a:t>
            </a:r>
          </a:p>
          <a:p>
            <a:pPr marL="12700" marR="5080" indent="228600">
              <a:lnSpc>
                <a:spcPct val="1536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Term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og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01700" y="6497246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134" indent="-228600">
              <a:lnSpc>
                <a:spcPct val="100000"/>
              </a:lnSpc>
              <a:buFont typeface="Symbol"/>
              <a:buChar char=""/>
              <a:tabLst>
                <a:tab pos="446405" algn="l"/>
              </a:tabLst>
            </a:pP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2800" b="0" u="none" spc="3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800" b="0" u="none" spc="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mited</a:t>
            </a:r>
            <a:r>
              <a:rPr sz="2800" b="0" u="none" spc="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800" b="0" u="none" spc="3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800" b="0" u="none" spc="3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sp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ntane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3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emi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ss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(natura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3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dth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51759" y="2520574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59151" y="1537530"/>
            <a:ext cx="557022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baseline="-16666" dirty="0">
                <a:latin typeface="Calibri"/>
                <a:cs typeface="Calibri"/>
              </a:rPr>
              <a:t>n </a:t>
            </a:r>
            <a:r>
              <a:rPr sz="3000" spc="-2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latin typeface="Cambria Math"/>
                <a:cs typeface="Cambria Math"/>
              </a:rPr>
              <a:t>𝑘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2800" spc="-10" dirty="0">
                <a:latin typeface="Calibri"/>
                <a:cs typeface="Calibri"/>
              </a:rPr>
              <a:t>):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630"/>
              </a:spcBef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2468568"/>
            <a:ext cx="4714875" cy="184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4200" spc="-52" baseline="11904" dirty="0">
                <a:latin typeface="Cambria Math"/>
                <a:cs typeface="Cambria Math"/>
              </a:rPr>
              <a:t>𝜎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330"/>
              </a:spcBef>
            </a:pPr>
            <a:r>
              <a:rPr sz="2800" spc="-15" dirty="0">
                <a:latin typeface="Calibri"/>
                <a:cs typeface="Calibri"/>
              </a:rPr>
              <a:t>str</a:t>
            </a:r>
            <a:r>
              <a:rPr sz="2800" spc="-10" dirty="0">
                <a:latin typeface="Calibri"/>
                <a:cs typeface="Calibri"/>
              </a:rPr>
              <a:t>iki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pend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latin typeface="Cambria Math"/>
                <a:cs typeface="Cambria Math"/>
              </a:rPr>
              <a:t>𝑘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5467" y="2363466"/>
            <a:ext cx="7702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nat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ral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1956" y="2468568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6453" y="2198820"/>
            <a:ext cx="2095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60857" y="2362423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2945" y="2707836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4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89135" y="2656210"/>
            <a:ext cx="449580" cy="0"/>
          </a:xfrm>
          <a:custGeom>
            <a:avLst/>
            <a:gdLst/>
            <a:ahLst/>
            <a:cxnLst/>
            <a:rect l="l" t="t" r="r" b="b"/>
            <a:pathLst>
              <a:path w="449579">
                <a:moveTo>
                  <a:pt x="0" y="0"/>
                </a:moveTo>
                <a:lnTo>
                  <a:pt x="44957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37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3</a:t>
            </a:r>
            <a:r>
              <a:rPr spc="-30" dirty="0"/>
              <a:t>1</a:t>
            </a:r>
            <a:r>
              <a:rPr spc="-20" dirty="0"/>
              <a:t>: Numerical</a:t>
            </a:r>
            <a:r>
              <a:rPr dirty="0"/>
              <a:t> </a:t>
            </a:r>
            <a:r>
              <a:rPr spc="-20" dirty="0"/>
              <a:t>Example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/>
              <a:t>Sodium D-Line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45085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Waveleng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58</a:t>
            </a:r>
            <a:r>
              <a:rPr sz="2800" spc="-20" dirty="0">
                <a:latin typeface="Cambria Math"/>
                <a:cs typeface="Cambria Math"/>
              </a:rPr>
              <a:t>9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nm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55769" y="2544958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297" y="2440147"/>
            <a:ext cx="423583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96465" algn="l"/>
              </a:tabLst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Us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𝜆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mbria Math"/>
                <a:cs typeface="Cambria Math"/>
              </a:rPr>
              <a:t>/4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9483" y="2387850"/>
            <a:ext cx="7702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nat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ral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00093" y="3474842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87399" y="3422847"/>
            <a:ext cx="858519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52" baseline="11904" dirty="0">
                <a:latin typeface="Cambria Math"/>
                <a:cs typeface="Cambria Math"/>
              </a:rPr>
              <a:t>𝜎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≈</a:t>
            </a:r>
            <a:endParaRPr sz="4200" baseline="11904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8564" y="3100032"/>
            <a:ext cx="256159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58</a:t>
            </a:r>
            <a:r>
              <a:rPr sz="2800" spc="-20" dirty="0">
                <a:latin typeface="Cambria Math"/>
                <a:cs typeface="Cambria Math"/>
              </a:rPr>
              <a:t>9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-22" baseline="29166" dirty="0">
                <a:latin typeface="Cambria Math"/>
                <a:cs typeface="Cambria Math"/>
              </a:rPr>
              <a:t>9</a:t>
            </a:r>
            <a:r>
              <a:rPr sz="3000" spc="217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3950" y="3662115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4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31257" y="3610478"/>
            <a:ext cx="2548890" cy="0"/>
          </a:xfrm>
          <a:custGeom>
            <a:avLst/>
            <a:gdLst/>
            <a:ahLst/>
            <a:cxnLst/>
            <a:rect l="l" t="t" r="r" b="b"/>
            <a:pathLst>
              <a:path w="2548890">
                <a:moveTo>
                  <a:pt x="0" y="0"/>
                </a:moveTo>
                <a:lnTo>
                  <a:pt x="254839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66135" y="3370042"/>
            <a:ext cx="487680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9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18</a:t>
            </a:r>
            <a:r>
              <a:rPr sz="3000" spc="202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7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9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10</a:t>
            </a:r>
            <a:r>
              <a:rPr sz="3000" spc="202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cm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217673" y="3370042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308" y="4183859"/>
            <a:ext cx="7095490" cy="176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Vapo</a:t>
            </a:r>
            <a:r>
              <a:rPr sz="2800" spc="-10" dirty="0">
                <a:latin typeface="Calibri"/>
                <a:cs typeface="Calibri"/>
              </a:rPr>
              <a:t>ur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press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6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mb</a:t>
            </a:r>
            <a:r>
              <a:rPr sz="2800" spc="-10" dirty="0">
                <a:latin typeface="Cambria Math"/>
                <a:cs typeface="Cambria Math"/>
              </a:rPr>
              <a:t>a</a:t>
            </a:r>
            <a:r>
              <a:rPr sz="2800" spc="-15" dirty="0">
                <a:latin typeface="Cambria Math"/>
                <a:cs typeface="Cambria Math"/>
              </a:rPr>
              <a:t>r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mber</a:t>
            </a:r>
            <a:r>
              <a:rPr sz="2800" spc="-5" dirty="0">
                <a:latin typeface="Calibri"/>
                <a:cs typeface="Calibri"/>
              </a:rPr>
              <a:t> d</a:t>
            </a:r>
            <a:r>
              <a:rPr sz="2800" spc="-15" dirty="0">
                <a:latin typeface="Calibri"/>
                <a:cs typeface="Calibri"/>
              </a:rPr>
              <a:t>ensity</a:t>
            </a:r>
            <a:endParaRPr sz="2800">
              <a:latin typeface="Calibri"/>
              <a:cs typeface="Calibri"/>
            </a:endParaRPr>
          </a:p>
          <a:p>
            <a:pPr marL="3364229">
              <a:lnSpc>
                <a:spcPct val="100000"/>
              </a:lnSpc>
              <a:spcBef>
                <a:spcPts val="1850"/>
              </a:spcBef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1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.5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10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cm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endParaRPr sz="3000" baseline="29166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Absorpt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680" y="1020561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91488" y="915765"/>
            <a:ext cx="7193915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3000" spc="300" baseline="-16666" dirty="0">
                <a:latin typeface="Cambria Math"/>
                <a:cs typeface="Cambria Math"/>
              </a:rPr>
              <a:t>𝑖𝑘 </a:t>
            </a:r>
            <a:r>
              <a:rPr sz="3000" spc="8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9" baseline="-16666" dirty="0">
                <a:latin typeface="Calibri"/>
                <a:cs typeface="Calibri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9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.5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10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17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9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10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1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cm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1708" y="1571086"/>
            <a:ext cx="6681470" cy="164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  <a:tab pos="1527175" algn="l"/>
                <a:tab pos="2925445" algn="l"/>
                <a:tab pos="4636135" algn="l"/>
                <a:tab pos="5130800" algn="l"/>
                <a:tab pos="6139815" algn="l"/>
              </a:tabLst>
            </a:pPr>
            <a:r>
              <a:rPr sz="2800" spc="-20" dirty="0">
                <a:latin typeface="Calibri"/>
                <a:cs typeface="Calibri"/>
              </a:rPr>
              <a:t>Henc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ensity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enuates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tor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endParaRPr sz="3000" baseline="29166">
              <a:latin typeface="Cambria Math"/>
              <a:cs typeface="Cambria Math"/>
            </a:endParaRPr>
          </a:p>
          <a:p>
            <a:pPr marL="469900">
              <a:lnSpc>
                <a:spcPct val="100000"/>
              </a:lnSpc>
              <a:spcBef>
                <a:spcPts val="915"/>
              </a:spcBef>
            </a:pPr>
            <a:r>
              <a:rPr sz="2800" spc="-20" dirty="0">
                <a:latin typeface="Calibri"/>
                <a:cs typeface="Calibri"/>
              </a:rPr>
              <a:t>stron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onance!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7938" y="1623890"/>
            <a:ext cx="356933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57885" algn="l"/>
                <a:tab pos="1983105" algn="l"/>
                <a:tab pos="2425065" algn="l"/>
                <a:tab pos="3234690" algn="l"/>
              </a:tabLst>
            </a:pPr>
            <a:r>
              <a:rPr sz="2800" spc="-15" dirty="0">
                <a:latin typeface="Calibri"/>
                <a:cs typeface="Calibri"/>
              </a:rPr>
              <a:t>after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mbria Math"/>
                <a:cs typeface="Cambria Math"/>
              </a:rPr>
              <a:t>0.5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cm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libri"/>
                <a:cs typeface="Calibri"/>
              </a:rPr>
              <a:t>—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303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3</a:t>
            </a:r>
            <a:r>
              <a:rPr spc="-30" dirty="0"/>
              <a:t>2</a:t>
            </a:r>
            <a:r>
              <a:rPr spc="-15" dirty="0"/>
              <a:t>: Key</a:t>
            </a:r>
            <a:r>
              <a:rPr spc="-20" dirty="0"/>
              <a:t> Ta</a:t>
            </a:r>
            <a:r>
              <a:rPr spc="-15" dirty="0"/>
              <a:t>k</a:t>
            </a:r>
            <a:r>
              <a:rPr spc="-10" dirty="0"/>
              <a:t>e</a:t>
            </a:r>
            <a:r>
              <a:rPr spc="-20" dirty="0"/>
              <a:t>-Aw</a:t>
            </a:r>
            <a:r>
              <a:rPr spc="-15" dirty="0"/>
              <a:t>ays</a:t>
            </a:r>
            <a:r>
              <a:rPr spc="-25" dirty="0"/>
              <a:t> </a:t>
            </a:r>
            <a:r>
              <a:rPr spc="-5" dirty="0"/>
              <a:t>f</a:t>
            </a:r>
            <a:r>
              <a:rPr spc="5" dirty="0"/>
              <a:t>r</a:t>
            </a:r>
            <a:r>
              <a:rPr spc="-25" dirty="0"/>
              <a:t>om</a:t>
            </a:r>
            <a:r>
              <a:rPr spc="-20" dirty="0"/>
              <a:t> </a:t>
            </a:r>
            <a:r>
              <a:rPr spc="-15" dirty="0"/>
              <a:t>Section</a:t>
            </a:r>
            <a:r>
              <a:rPr spc="-25" dirty="0"/>
              <a:t> </a:t>
            </a:r>
            <a:r>
              <a:rPr spc="-20" dirty="0"/>
              <a:t>2</a:t>
            </a:r>
            <a:r>
              <a:rPr spc="-5" dirty="0"/>
              <a:t>.</a:t>
            </a:r>
            <a:r>
              <a:rPr spc="-20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41734"/>
            <a:ext cx="199771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Micros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6960" y="1756860"/>
            <a:ext cx="831163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98930" algn="l"/>
                <a:tab pos="2134870" algn="l"/>
                <a:tab pos="2703195" algn="l"/>
                <a:tab pos="3489325" algn="l"/>
                <a:tab pos="5545455" algn="l"/>
                <a:tab pos="6210935" algn="l"/>
                <a:tab pos="6765290" algn="l"/>
              </a:tabLst>
            </a:pPr>
            <a:r>
              <a:rPr sz="2800" spc="-20" dirty="0">
                <a:latin typeface="Calibri"/>
                <a:cs typeface="Calibri"/>
              </a:rPr>
              <a:t>(E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lang="en-US" sz="2800" spc="-20" dirty="0" err="1">
                <a:latin typeface="Calibri"/>
                <a:cs typeface="Calibri"/>
              </a:rPr>
              <a:t>coeff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0" dirty="0">
                <a:latin typeface="Cambria Math"/>
                <a:cs typeface="Cambria Math"/>
              </a:rPr>
              <a:t>𝑓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30" dirty="0">
                <a:latin typeface="Cambria Math"/>
                <a:cs typeface="Cambria Math"/>
              </a:rPr>
              <a:t>𝜎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macro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copic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0" dirty="0">
                <a:latin typeface="Cambria Math"/>
                <a:cs typeface="Cambria Math"/>
              </a:rPr>
              <a:t>𝜅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ictures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40963" y="302806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300" y="2309364"/>
            <a:ext cx="9572625" cy="109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itat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nked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Integrat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quant</a:t>
            </a:r>
            <a:r>
              <a:rPr sz="2800" spc="-10" dirty="0">
                <a:latin typeface="Calibri"/>
                <a:cs typeface="Calibri"/>
              </a:rPr>
              <a:t>ities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experi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convenient.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00" y="3636321"/>
            <a:ext cx="887094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Sum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9079" y="3661407"/>
            <a:ext cx="5943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rule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5760" y="3651447"/>
            <a:ext cx="134302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∑</a:t>
            </a:r>
            <a:r>
              <a:rPr sz="2800" spc="-480" dirty="0">
                <a:latin typeface="Cambria Math"/>
                <a:cs typeface="Cambria Math"/>
              </a:rPr>
              <a:t>𝑓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04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9203" y="3661407"/>
            <a:ext cx="64852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47165" algn="l"/>
                <a:tab pos="2746375" algn="l"/>
                <a:tab pos="4921885" algn="l"/>
                <a:tab pos="6137910" algn="l"/>
              </a:tabLst>
            </a:pPr>
            <a:r>
              <a:rPr sz="2800" spc="-15" dirty="0">
                <a:latin typeface="Calibri"/>
                <a:cs typeface="Calibri"/>
              </a:rPr>
              <a:t>ensures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energy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conse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vat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ross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38727" y="4923032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71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0300" y="4203951"/>
            <a:ext cx="8827770" cy="109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Natural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que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xe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rresp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11055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These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0914" y="993770"/>
            <a:ext cx="17653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undat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1481" y="993770"/>
            <a:ext cx="13430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underp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7708" y="993770"/>
            <a:ext cx="11703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dern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3126" y="993770"/>
            <a:ext cx="22307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spc="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-reso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17501" y="940975"/>
            <a:ext cx="717550" cy="922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845" marR="5080" indent="-144780">
              <a:lnSpc>
                <a:spcPct val="126800"/>
              </a:lnSpc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1" y="1534790"/>
            <a:ext cx="5175885" cy="9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200"/>
              </a:lnSpc>
              <a:tabLst>
                <a:tab pos="2143760" algn="l"/>
                <a:tab pos="2909570" algn="l"/>
                <a:tab pos="3632835" algn="l"/>
                <a:tab pos="4218940" algn="l"/>
              </a:tabLst>
            </a:pPr>
            <a:r>
              <a:rPr sz="2800" spc="-20" dirty="0">
                <a:latin typeface="Calibri"/>
                <a:cs typeface="Calibri"/>
              </a:rPr>
              <a:t>spectros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uc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press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Chapte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3.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4172" y="1534790"/>
            <a:ext cx="378332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5320" algn="l"/>
                <a:tab pos="260794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nterpr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Dop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2736084"/>
            <a:ext cx="3505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80A5B-8E5E-9E26-A26B-05F9A5DBE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D84411B-7F81-1F45-BB18-F6409515D7C4}"/>
              </a:ext>
            </a:extLst>
          </p:cNvPr>
          <p:cNvSpPr txBox="1">
            <a:spLocks/>
          </p:cNvSpPr>
          <p:nvPr/>
        </p:nvSpPr>
        <p:spPr>
          <a:xfrm>
            <a:off x="3282442" y="381000"/>
            <a:ext cx="562711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080"/>
            <a:r>
              <a:rPr lang="en-SG" sz="3600" b="1" u="sng" kern="0" spc="-15" dirty="0">
                <a:solidFill>
                  <a:srgbClr val="0000FF"/>
                </a:solidFill>
              </a:rPr>
              <a:t>Chap. 2 Problems &amp; Solutions</a:t>
            </a:r>
          </a:p>
        </p:txBody>
      </p:sp>
      <p:pic>
        <p:nvPicPr>
          <p:cNvPr id="3" name="Picture 2" descr="A close-up of a math problem&#10;&#10;AI-generated content may be incorrect.">
            <a:extLst>
              <a:ext uri="{FF2B5EF4-FFF2-40B4-BE49-F238E27FC236}">
                <a16:creationId xmlns:a16="http://schemas.microsoft.com/office/drawing/2014/main" id="{985BD6E8-0720-7B5A-4A82-97FC419BA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0"/>
            <a:ext cx="11963400" cy="220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711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410F9-8B8B-D9F5-5AC5-639EDE1FF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8399D2-24FA-CACC-88C5-F63D6068B38A}"/>
              </a:ext>
            </a:extLst>
          </p:cNvPr>
          <p:cNvSpPr txBox="1">
            <a:spLocks/>
          </p:cNvSpPr>
          <p:nvPr/>
        </p:nvSpPr>
        <p:spPr>
          <a:xfrm>
            <a:off x="2514600" y="-96798"/>
            <a:ext cx="562711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080"/>
            <a:r>
              <a:rPr lang="en-SG" sz="2400" b="1" u="sng" kern="0" spc="-15" dirty="0">
                <a:solidFill>
                  <a:srgbClr val="0000FF"/>
                </a:solidFill>
              </a:rPr>
              <a:t>Chap. 2 Problems &amp; Solutions</a:t>
            </a:r>
          </a:p>
        </p:txBody>
      </p:sp>
      <p:pic>
        <p:nvPicPr>
          <p:cNvPr id="3" name="Picture 2" descr="A white paper with black text and black numbers&#10;&#10;AI-generated content may be incorrect.">
            <a:extLst>
              <a:ext uri="{FF2B5EF4-FFF2-40B4-BE49-F238E27FC236}">
                <a16:creationId xmlns:a16="http://schemas.microsoft.com/office/drawing/2014/main" id="{78BE3810-4E5F-2FBF-7EC5-082103451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541"/>
            <a:ext cx="11963400" cy="5465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066D66-C224-159C-1E98-6352C3A41E37}"/>
              </a:ext>
            </a:extLst>
          </p:cNvPr>
          <p:cNvSpPr txBox="1"/>
          <p:nvPr/>
        </p:nvSpPr>
        <p:spPr>
          <a:xfrm>
            <a:off x="350520" y="5486400"/>
            <a:ext cx="11308080" cy="1769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Rabi Frequency :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 tells you 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fast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the atom flips back and forth between its ground state and excited state under the influence of </a:t>
            </a: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applied 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field. Mathematically, if an atom with dipole moment μ interacts with an electric field of amplitude E, the Rabi frequency is      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2B7AD4-7E54-2ED2-C8A2-9A736CA7E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420" y="3000315"/>
            <a:ext cx="1505160" cy="857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4769F9-8288-D654-A373-E4260E409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6149783"/>
            <a:ext cx="1243313" cy="7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88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A186D-AAAE-0461-3274-C473A265D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AABF62D-35FC-7212-2F47-D572935873A9}"/>
              </a:ext>
            </a:extLst>
          </p:cNvPr>
          <p:cNvSpPr txBox="1">
            <a:spLocks/>
          </p:cNvSpPr>
          <p:nvPr/>
        </p:nvSpPr>
        <p:spPr>
          <a:xfrm>
            <a:off x="3282442" y="381000"/>
            <a:ext cx="562711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080"/>
            <a:r>
              <a:rPr lang="en-SG" sz="3600" b="1" u="sng" kern="0" spc="-15" dirty="0">
                <a:solidFill>
                  <a:srgbClr val="0000FF"/>
                </a:solidFill>
              </a:rPr>
              <a:t>Chap. 2 Problems &amp; Solutions</a:t>
            </a:r>
          </a:p>
        </p:txBody>
      </p:sp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221433A8-2D05-6553-4822-5610A1C59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799"/>
            <a:ext cx="11887200" cy="293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374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18CD6-A9FF-50A2-3691-244C3677C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BB163EE-801E-3E10-5B28-B184F63700E6}"/>
              </a:ext>
            </a:extLst>
          </p:cNvPr>
          <p:cNvSpPr txBox="1">
            <a:spLocks/>
          </p:cNvSpPr>
          <p:nvPr/>
        </p:nvSpPr>
        <p:spPr>
          <a:xfrm>
            <a:off x="3282442" y="381000"/>
            <a:ext cx="562711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080"/>
            <a:r>
              <a:rPr lang="en-SG" sz="3600" b="1" u="sng" kern="0" spc="-15" dirty="0">
                <a:solidFill>
                  <a:srgbClr val="0000FF"/>
                </a:solidFill>
              </a:rPr>
              <a:t>Chap. 2 Problems &amp; Solutions</a:t>
            </a:r>
          </a:p>
        </p:txBody>
      </p:sp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EF4EEE91-73C8-D87D-70B1-75E42D7E0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799"/>
            <a:ext cx="11811000" cy="41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09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1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30297" y="968684"/>
            <a:ext cx="10120630" cy="1805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e”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↔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latin typeface="Cambria Math"/>
                <a:cs typeface="Cambria Math"/>
              </a:rPr>
              <a:t>𝑘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lang="en-US" sz="2800" dirty="0">
                <a:latin typeface="Calibri"/>
                <a:cs typeface="Calibri"/>
              </a:rPr>
              <a:t>  (Atomic lines or spectra)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Multi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let</a:t>
            </a:r>
            <a:r>
              <a:rPr sz="2800" spc="-5" dirty="0">
                <a:latin typeface="Calibri"/>
                <a:cs typeface="Calibri"/>
              </a:rPr>
              <a:t>/</a:t>
            </a:r>
            <a:r>
              <a:rPr sz="2800" spc="-20" dirty="0">
                <a:latin typeface="Calibri"/>
                <a:cs typeface="Calibri"/>
              </a:rPr>
              <a:t>ba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lang="en-US"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↔</a:t>
            </a:r>
            <a:r>
              <a:rPr sz="2800" spc="2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uste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ne/h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perf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ne/v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brat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onal</a:t>
            </a:r>
            <a:endParaRPr lang="en-US" sz="2800" spc="-2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  <a:tabLst>
                <a:tab pos="241935" algn="l"/>
              </a:tabLst>
            </a:pPr>
            <a:r>
              <a:rPr lang="en-US" sz="2800" spc="-20" dirty="0">
                <a:latin typeface="Calibri"/>
                <a:cs typeface="Calibri"/>
              </a:rPr>
              <a:t>(Specially in molecular spectroscopy) 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403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4: </a:t>
            </a:r>
            <a:r>
              <a:rPr spc="-25" dirty="0"/>
              <a:t>How</a:t>
            </a:r>
            <a:r>
              <a:rPr spc="-15" dirty="0"/>
              <a:t> a Spe</a:t>
            </a:r>
            <a:r>
              <a:rPr spc="-20" dirty="0"/>
              <a:t>ctrog</a:t>
            </a:r>
            <a:r>
              <a:rPr dirty="0"/>
              <a:t>r</a:t>
            </a:r>
            <a:r>
              <a:rPr spc="-20" dirty="0"/>
              <a:t>aph</a:t>
            </a:r>
            <a:r>
              <a:rPr spc="-15" dirty="0"/>
              <a:t> </a:t>
            </a:r>
            <a:r>
              <a:rPr spc="-20" dirty="0"/>
              <a:t>S</a:t>
            </a:r>
            <a:r>
              <a:rPr spc="-15" dirty="0"/>
              <a:t>e</a:t>
            </a:r>
            <a:r>
              <a:rPr spc="-20" dirty="0"/>
              <a:t>par</a:t>
            </a:r>
            <a:r>
              <a:rPr spc="-15" dirty="0"/>
              <a:t>ates</a:t>
            </a:r>
            <a:r>
              <a:rPr spc="-20" dirty="0"/>
              <a:t> </a:t>
            </a:r>
            <a:r>
              <a:rPr spc="-30" dirty="0"/>
              <a:t>Wav</a:t>
            </a:r>
            <a:r>
              <a:rPr spc="-10" dirty="0"/>
              <a:t>e</a:t>
            </a:r>
            <a:r>
              <a:rPr spc="-15" dirty="0"/>
              <a:t>lengths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764660"/>
            <a:ext cx="10387330" cy="410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Optica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Path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89"/>
              </a:spcBef>
              <a:buFont typeface="Calibri"/>
              <a:buAutoNum type="arabicPeriod"/>
              <a:tabLst>
                <a:tab pos="362585" algn="l"/>
              </a:tabLst>
            </a:pP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ntran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𝑆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narrow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source.</a:t>
            </a:r>
            <a:endParaRPr sz="280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1815"/>
              </a:spcBef>
              <a:buFont typeface="Calibri"/>
              <a:buAutoNum type="arabicPeriod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Co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ma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ics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create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beam.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27099"/>
              </a:lnSpc>
              <a:spcBef>
                <a:spcPts val="900"/>
              </a:spcBef>
              <a:buFont typeface="Calibri"/>
              <a:buAutoNum type="arabicPeriod"/>
              <a:tabLst>
                <a:tab pos="411480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spers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(pr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ffract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grati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ntrodu</a:t>
            </a:r>
            <a:r>
              <a:rPr sz="2800" spc="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angl</a:t>
            </a:r>
            <a:r>
              <a:rPr sz="2800" spc="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depe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 marL="12700" marR="11430">
              <a:lnSpc>
                <a:spcPct val="127099"/>
              </a:lnSpc>
              <a:spcBef>
                <a:spcPts val="905"/>
              </a:spcBef>
              <a:buFont typeface="Calibri"/>
              <a:buAutoNum type="arabicPeriod"/>
              <a:tabLst>
                <a:tab pos="440690" algn="l"/>
                <a:tab pos="1713864" algn="l"/>
                <a:tab pos="2455545" algn="l"/>
                <a:tab pos="4001135" algn="l"/>
                <a:tab pos="4843145" algn="l"/>
                <a:tab pos="6681470" algn="l"/>
                <a:tab pos="7146290" algn="l"/>
                <a:tab pos="7475220" algn="l"/>
                <a:tab pos="8902700" algn="l"/>
              </a:tabLst>
            </a:pPr>
            <a:r>
              <a:rPr sz="2800" spc="-20" dirty="0">
                <a:latin typeface="Calibri"/>
                <a:cs typeface="Calibri"/>
              </a:rPr>
              <a:t>Camer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refocuses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each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fferen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hor</a:t>
            </a:r>
            <a:r>
              <a:rPr sz="2800" spc="-15" dirty="0">
                <a:latin typeface="Calibri"/>
                <a:cs typeface="Calibri"/>
              </a:rPr>
              <a:t>izo</a:t>
            </a:r>
            <a:r>
              <a:rPr sz="2800" spc="-10" dirty="0">
                <a:latin typeface="Calibri"/>
                <a:cs typeface="Calibri"/>
              </a:rPr>
              <a:t>ntal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rd</a:t>
            </a:r>
            <a:r>
              <a:rPr sz="2800" spc="-20" dirty="0">
                <a:latin typeface="Calibri"/>
                <a:cs typeface="Calibri"/>
              </a:rPr>
              <a:t>ina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lane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𝐵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01700" y="973958"/>
            <a:ext cx="9309100" cy="1805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0" indent="-349250">
              <a:lnSpc>
                <a:spcPct val="100000"/>
              </a:lnSpc>
              <a:buFont typeface="Calibri"/>
              <a:buAutoNum type="arabicPeriod" startAt="5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Detect</a:t>
            </a:r>
            <a:r>
              <a:rPr sz="2800" spc="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sees:</a:t>
            </a:r>
            <a:endParaRPr sz="2800" dirty="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b="1" u="heavy" spc="-20" dirty="0">
                <a:latin typeface="Calibri"/>
                <a:cs typeface="Calibri"/>
              </a:rPr>
              <a:t>Co</a:t>
            </a:r>
            <a:r>
              <a:rPr sz="2800" b="1" u="heavy" spc="-25" dirty="0">
                <a:latin typeface="Calibri"/>
                <a:cs typeface="Calibri"/>
              </a:rPr>
              <a:t>n</a:t>
            </a:r>
            <a:r>
              <a:rPr sz="2800" b="1" u="heavy" spc="-10" dirty="0">
                <a:latin typeface="Calibri"/>
                <a:cs typeface="Calibri"/>
              </a:rPr>
              <a:t>t</a:t>
            </a:r>
            <a:r>
              <a:rPr sz="2800" b="1" u="heavy" spc="-5" dirty="0">
                <a:latin typeface="Calibri"/>
                <a:cs typeface="Calibri"/>
              </a:rPr>
              <a:t>i</a:t>
            </a:r>
            <a:r>
              <a:rPr sz="2800" b="1" u="heavy" spc="-15" dirty="0">
                <a:latin typeface="Calibri"/>
                <a:cs typeface="Calibri"/>
              </a:rPr>
              <a:t>nuo</a:t>
            </a:r>
            <a:r>
              <a:rPr sz="2800" b="1" u="heavy" dirty="0">
                <a:latin typeface="Calibri"/>
                <a:cs typeface="Calibri"/>
              </a:rPr>
              <a:t>u</a:t>
            </a:r>
            <a:r>
              <a:rPr sz="2800" b="1" u="heavy" spc="-15" dirty="0">
                <a:latin typeface="Calibri"/>
                <a:cs typeface="Calibri"/>
              </a:rPr>
              <a:t>s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source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bright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nbow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nd.</a:t>
            </a:r>
            <a:endParaRPr sz="2800" dirty="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b="1" u="heavy" spc="-20" dirty="0">
                <a:latin typeface="Calibri"/>
                <a:cs typeface="Calibri"/>
              </a:rPr>
              <a:t>Disc</a:t>
            </a:r>
            <a:r>
              <a:rPr sz="2800" b="1" u="heavy" dirty="0">
                <a:latin typeface="Calibri"/>
                <a:cs typeface="Calibri"/>
              </a:rPr>
              <a:t>r</a:t>
            </a:r>
            <a:r>
              <a:rPr sz="2800" b="1" u="heavy" spc="-20" dirty="0">
                <a:latin typeface="Calibri"/>
                <a:cs typeface="Calibri"/>
              </a:rPr>
              <a:t>et</a:t>
            </a:r>
            <a:r>
              <a:rPr sz="2800" b="1" u="heavy" spc="-15" dirty="0">
                <a:latin typeface="Calibri"/>
                <a:cs typeface="Calibri"/>
              </a:rPr>
              <a:t>e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ource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eries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“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lang="en-US" sz="2800" spc="10" dirty="0">
                <a:latin typeface="Calibri"/>
                <a:cs typeface="Calibri"/>
              </a:rPr>
              <a:t>or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ages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4787</Words>
  <Application>Microsoft Office PowerPoint</Application>
  <PresentationFormat>Widescreen</PresentationFormat>
  <Paragraphs>574</Paragraphs>
  <Slides>69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Aptos</vt:lpstr>
      <vt:lpstr>Calibri</vt:lpstr>
      <vt:lpstr>Cambria Math</vt:lpstr>
      <vt:lpstr>Segoe UI</vt:lpstr>
      <vt:lpstr>Symbol</vt:lpstr>
      <vt:lpstr>Times New Roman</vt:lpstr>
      <vt:lpstr>Office Theme</vt:lpstr>
      <vt:lpstr>PowerPoint Presentation</vt:lpstr>
      <vt:lpstr>Slide 1: Road-Map for Section 2.7</vt:lpstr>
      <vt:lpstr>PowerPoint Presentation</vt:lpstr>
      <vt:lpstr>PowerPoint Presentation</vt:lpstr>
      <vt:lpstr>Slide 2: Emission vs. Absorption — Core Definitions</vt:lpstr>
      <vt:lpstr>Slide 3: Discrete Transition Energetics</vt:lpstr>
      <vt:lpstr>PowerPoint Presentation</vt:lpstr>
      <vt:lpstr>Slide 4: How a Spectrograph Separates Wavelengths</vt:lpstr>
      <vt:lpstr>PowerPoint Presentation</vt:lpstr>
      <vt:lpstr>PowerPoint Presentation</vt:lpstr>
      <vt:lpstr>Slide 5: Resolving Power Requirement</vt:lpstr>
      <vt:lpstr>Slide 6: Origin of Absorption Spectra</vt:lpstr>
      <vt:lpstr>PowerPoint Presentation</vt:lpstr>
      <vt:lpstr>Slide 7: Illustrative Cases</vt:lpstr>
      <vt:lpstr>PowerPoint Presentation</vt:lpstr>
      <vt:lpstr>Slide 8: Example — Fraunhofer (German scientist) Lines</vt:lpstr>
      <vt:lpstr>PowerPoint Presentation</vt:lpstr>
      <vt:lpstr>Slide 9: Need for a Quantitative Measure of “Absorption</vt:lpstr>
      <vt:lpstr>Slide 10: Absorption Cross Section — Geometric Picture</vt:lpstr>
      <vt:lpstr>Slide 11: Deriving the Absorbed Power Expression (Eq.</vt:lpstr>
      <vt:lpstr>PowerPoint Presentation</vt:lpstr>
      <vt:lpstr>PowerPoint Presentation</vt:lpstr>
      <vt:lpstr>PowerPoint Presentation</vt:lpstr>
      <vt:lpstr>Slide 12: Integrating Over the Line Profile — Link toto 𝑩𝒊𝒌</vt:lpstr>
      <vt:lpstr>PowerPoint Presentation</vt:lpstr>
      <vt:lpstr>Slide 13: Including Thermal (Boltzmann) Populations</vt:lpstr>
      <vt:lpstr>PowerPoint Presentation</vt:lpstr>
      <vt:lpstr>Slid 14 “Figure-of-Merit”  improvements for Detecting</vt:lpstr>
      <vt:lpstr>PowerPoint Presentation</vt:lpstr>
      <vt:lpstr>Slide 15: What are Non-Thermal Population Strategies</vt:lpstr>
      <vt:lpstr>Schematic Energy Levels for Pump-Probe Spectroscopy: Two or more photon Optical Pumping, Probe, and Decay</vt:lpstr>
      <vt:lpstr>2.7.2 : Fluorescence — Spontaneous Emission from</vt:lpstr>
      <vt:lpstr>PowerPoint Presentation</vt:lpstr>
      <vt:lpstr>Slide 17: Discrete vs. Continuous Fluorescence</vt:lpstr>
      <vt:lpstr>PowerPoint Presentation</vt:lpstr>
      <vt:lpstr>PowerPoint Presentation</vt:lpstr>
      <vt:lpstr>PowerPoint Presentation</vt:lpstr>
      <vt:lpstr>PowerPoint Presentation</vt:lpstr>
      <vt:lpstr>Slide 19: Oscillator Strength (f) Concept — Bridging Classical</vt:lpstr>
      <vt:lpstr>PowerPoint Presentation</vt:lpstr>
      <vt:lpstr>PowerPoint Presentation</vt:lpstr>
      <vt:lpstr>PowerPoint Presentation</vt:lpstr>
      <vt:lpstr>PowerPoint Presentation</vt:lpstr>
      <vt:lpstr>Slide 22: Incorporating 𝒇𝒊𝒌 Into Absorption &amp; Dispersion</vt:lpstr>
      <vt:lpstr>PowerPoint Presentation</vt:lpstr>
      <vt:lpstr>Slide 23: Influence of Thermal Motion — Doppler</vt:lpstr>
      <vt:lpstr>PowerPoint Presentation</vt:lpstr>
      <vt:lpstr>Slide24: How to Measure Oscillator Strengths — Experimental</vt:lpstr>
      <vt:lpstr>4. Laser-induced fluorescence with absolute intensity calibration.</vt:lpstr>
      <vt:lpstr>PowerPoint Presentation</vt:lpstr>
      <vt:lpstr>PowerPoint Presentation</vt:lpstr>
      <vt:lpstr>Slide 26: Full Derivation of Equation 2.64</vt:lpstr>
      <vt:lpstr>PowerPoint Presentation</vt:lpstr>
      <vt:lpstr>Slide 27: Substituting Lorentz Oscillator Model</vt:lpstr>
      <vt:lpstr>PowerPoint Presentation</vt:lpstr>
      <vt:lpstr>Slide 28: Integrated Absorption — Line Strength 𝑺𝒊𝒌</vt:lpstr>
      <vt:lpstr>PowerPoint Presentation</vt:lpstr>
      <vt:lpstr>Slide 29: Averaged Absorption Cross Section 𝝈𝒊𝒌</vt:lpstr>
      <vt:lpstr>PowerPoint Presentation</vt:lpstr>
      <vt:lpstr>If linewidth limited solely by spontaneous emission (natural width</vt:lpstr>
      <vt:lpstr>Slide 31: Numerical Example — Sodium D-Line</vt:lpstr>
      <vt:lpstr>PowerPoint Presentation</vt:lpstr>
      <vt:lpstr>Slide 32: Key Take-Aways from Section 2.7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Online2PDF.com</dc:creator>
  <cp:lastModifiedBy>Muhammad Ashraf Gondal</cp:lastModifiedBy>
  <cp:revision>10</cp:revision>
  <dcterms:created xsi:type="dcterms:W3CDTF">2025-05-25T11:45:25Z</dcterms:created>
  <dcterms:modified xsi:type="dcterms:W3CDTF">2025-08-31T18:48:00Z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2025-05-25T00:00:00Z</vt:filetime>
  </property>
  <property fmtid="{D5CDD505-2E9C-101B-9397-08002B2CF9AE}" pid="3" name="LastSaved">
    <vt:filetime>2025-05-25T00:00:00Z</vt:filetime>
  </property>
</Properties>
</file>