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4.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6" r:id="rId2"/>
    <p:sldMasterId id="2147483672" r:id="rId3"/>
    <p:sldMasterId id="2147483684" r:id="rId4"/>
    <p:sldMasterId id="2147483696" r:id="rId5"/>
  </p:sldMasterIdLst>
  <p:notesMasterIdLst>
    <p:notesMasterId r:id="rId77"/>
  </p:notesMasterIdLst>
  <p:sldIdLst>
    <p:sldId id="322" r:id="rId6"/>
    <p:sldId id="318" r:id="rId7"/>
    <p:sldId id="319" r:id="rId8"/>
    <p:sldId id="321" r:id="rId9"/>
    <p:sldId id="358" r:id="rId10"/>
    <p:sldId id="417" r:id="rId11"/>
    <p:sldId id="415" r:id="rId12"/>
    <p:sldId id="416" r:id="rId13"/>
    <p:sldId id="412" r:id="rId14"/>
    <p:sldId id="414" r:id="rId15"/>
    <p:sldId id="347" r:id="rId16"/>
    <p:sldId id="256" r:id="rId17"/>
    <p:sldId id="257" r:id="rId18"/>
    <p:sldId id="258" r:id="rId19"/>
    <p:sldId id="259" r:id="rId20"/>
    <p:sldId id="312" r:id="rId21"/>
    <p:sldId id="260" r:id="rId22"/>
    <p:sldId id="261" r:id="rId23"/>
    <p:sldId id="262" r:id="rId24"/>
    <p:sldId id="263" r:id="rId25"/>
    <p:sldId id="264" r:id="rId26"/>
    <p:sldId id="265" r:id="rId27"/>
    <p:sldId id="266" r:id="rId28"/>
    <p:sldId id="267" r:id="rId29"/>
    <p:sldId id="268" r:id="rId30"/>
    <p:sldId id="269" r:id="rId31"/>
    <p:sldId id="270" r:id="rId32"/>
    <p:sldId id="271" r:id="rId33"/>
    <p:sldId id="272" r:id="rId34"/>
    <p:sldId id="309" r:id="rId35"/>
    <p:sldId id="273" r:id="rId36"/>
    <p:sldId id="274" r:id="rId37"/>
    <p:sldId id="275" r:id="rId38"/>
    <p:sldId id="276" r:id="rId39"/>
    <p:sldId id="277" r:id="rId40"/>
    <p:sldId id="278" r:id="rId41"/>
    <p:sldId id="279" r:id="rId42"/>
    <p:sldId id="280" r:id="rId43"/>
    <p:sldId id="281" r:id="rId44"/>
    <p:sldId id="282" r:id="rId45"/>
    <p:sldId id="283" r:id="rId46"/>
    <p:sldId id="284" r:id="rId47"/>
    <p:sldId id="285" r:id="rId48"/>
    <p:sldId id="286" r:id="rId49"/>
    <p:sldId id="287" r:id="rId50"/>
    <p:sldId id="288" r:id="rId51"/>
    <p:sldId id="289" r:id="rId52"/>
    <p:sldId id="290" r:id="rId53"/>
    <p:sldId id="291" r:id="rId54"/>
    <p:sldId id="292" r:id="rId55"/>
    <p:sldId id="293" r:id="rId56"/>
    <p:sldId id="294" r:id="rId57"/>
    <p:sldId id="295" r:id="rId58"/>
    <p:sldId id="296" r:id="rId59"/>
    <p:sldId id="297" r:id="rId60"/>
    <p:sldId id="298" r:id="rId61"/>
    <p:sldId id="299" r:id="rId62"/>
    <p:sldId id="300" r:id="rId63"/>
    <p:sldId id="301" r:id="rId64"/>
    <p:sldId id="302" r:id="rId65"/>
    <p:sldId id="303" r:id="rId66"/>
    <p:sldId id="304" r:id="rId67"/>
    <p:sldId id="305" r:id="rId68"/>
    <p:sldId id="306" r:id="rId69"/>
    <p:sldId id="307" r:id="rId70"/>
    <p:sldId id="308" r:id="rId71"/>
    <p:sldId id="411" r:id="rId72"/>
    <p:sldId id="378" r:id="rId73"/>
    <p:sldId id="408" r:id="rId74"/>
    <p:sldId id="409" r:id="rId75"/>
    <p:sldId id="410" r:id="rId76"/>
  </p:sldIdLst>
  <p:sldSz cx="12192000" cy="6858000"/>
  <p:notesSz cx="12192000" cy="6858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5B0A9CF-5227-486F-86C0-CC24F26711EB}" v="119" dt="2025-08-22T22:46:40.074"/>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p:restoredLeft sz="12582" autoAdjust="0"/>
    <p:restoredTop sz="94660"/>
  </p:normalViewPr>
  <p:slideViewPr>
    <p:cSldViewPr>
      <p:cViewPr varScale="1">
        <p:scale>
          <a:sx n="71" d="100"/>
          <a:sy n="71" d="100"/>
        </p:scale>
        <p:origin x="944" y="56"/>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16" Type="http://schemas.openxmlformats.org/officeDocument/2006/relationships/slide" Target="slides/slide11.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viewProps" Target="viewProps.xml"/><Relationship Id="rId5" Type="http://schemas.openxmlformats.org/officeDocument/2006/relationships/slideMaster" Target="slideMasters/slideMaster5.xml"/><Relationship Id="rId61" Type="http://schemas.openxmlformats.org/officeDocument/2006/relationships/slide" Target="slides/slide56.xml"/><Relationship Id="rId82" Type="http://schemas.microsoft.com/office/2016/11/relationships/changesInfo" Target="changesInfos/changesInfo1.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notesMaster" Target="notesMasters/notesMaster1.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7" Type="http://schemas.openxmlformats.org/officeDocument/2006/relationships/slide" Target="slides/slide2.xml"/><Relationship Id="rId71" Type="http://schemas.openxmlformats.org/officeDocument/2006/relationships/slide" Target="slides/slide66.xml"/><Relationship Id="rId2" Type="http://schemas.openxmlformats.org/officeDocument/2006/relationships/slideMaster" Target="slideMasters/slideMaster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uhammad Ashraf Gondal" userId="774cbc70-5d26-454a-b932-9f3b504957aa" providerId="ADAL" clId="{E5B0A9CF-5227-486F-86C0-CC24F26711EB}"/>
    <pc:docChg chg="undo custSel addSld delSld modSld sldOrd">
      <pc:chgData name="Muhammad Ashraf Gondal" userId="774cbc70-5d26-454a-b932-9f3b504957aa" providerId="ADAL" clId="{E5B0A9CF-5227-486F-86C0-CC24F26711EB}" dt="2025-08-25T07:57:55.190" v="1690" actId="1035"/>
      <pc:docMkLst>
        <pc:docMk/>
      </pc:docMkLst>
      <pc:sldChg chg="modSp mod">
        <pc:chgData name="Muhammad Ashraf Gondal" userId="774cbc70-5d26-454a-b932-9f3b504957aa" providerId="ADAL" clId="{E5B0A9CF-5227-486F-86C0-CC24F26711EB}" dt="2025-08-24T11:33:19.875" v="1666" actId="1076"/>
        <pc:sldMkLst>
          <pc:docMk/>
          <pc:sldMk cId="0" sldId="257"/>
        </pc:sldMkLst>
        <pc:spChg chg="mod">
          <ac:chgData name="Muhammad Ashraf Gondal" userId="774cbc70-5d26-454a-b932-9f3b504957aa" providerId="ADAL" clId="{E5B0A9CF-5227-486F-86C0-CC24F26711EB}" dt="2025-08-24T11:33:19.875" v="1666" actId="1076"/>
          <ac:spMkLst>
            <pc:docMk/>
            <pc:sldMk cId="0" sldId="257"/>
            <ac:spMk id="3" creationId="{00000000-0000-0000-0000-000000000000}"/>
          </ac:spMkLst>
        </pc:spChg>
      </pc:sldChg>
      <pc:sldChg chg="modSp mod">
        <pc:chgData name="Muhammad Ashraf Gondal" userId="774cbc70-5d26-454a-b932-9f3b504957aa" providerId="ADAL" clId="{E5B0A9CF-5227-486F-86C0-CC24F26711EB}" dt="2025-08-24T11:33:40.221" v="1667" actId="207"/>
        <pc:sldMkLst>
          <pc:docMk/>
          <pc:sldMk cId="0" sldId="258"/>
        </pc:sldMkLst>
        <pc:spChg chg="mod">
          <ac:chgData name="Muhammad Ashraf Gondal" userId="774cbc70-5d26-454a-b932-9f3b504957aa" providerId="ADAL" clId="{E5B0A9CF-5227-486F-86C0-CC24F26711EB}" dt="2025-08-24T11:33:40.221" v="1667" actId="207"/>
          <ac:spMkLst>
            <pc:docMk/>
            <pc:sldMk cId="0" sldId="258"/>
            <ac:spMk id="2" creationId="{00000000-0000-0000-0000-000000000000}"/>
          </ac:spMkLst>
        </pc:spChg>
      </pc:sldChg>
      <pc:sldChg chg="modSp mod">
        <pc:chgData name="Muhammad Ashraf Gondal" userId="774cbc70-5d26-454a-b932-9f3b504957aa" providerId="ADAL" clId="{E5B0A9CF-5227-486F-86C0-CC24F26711EB}" dt="2025-08-24T11:36:29.267" v="1683" actId="20577"/>
        <pc:sldMkLst>
          <pc:docMk/>
          <pc:sldMk cId="0" sldId="260"/>
        </pc:sldMkLst>
        <pc:spChg chg="mod">
          <ac:chgData name="Muhammad Ashraf Gondal" userId="774cbc70-5d26-454a-b932-9f3b504957aa" providerId="ADAL" clId="{E5B0A9CF-5227-486F-86C0-CC24F26711EB}" dt="2025-08-24T11:36:29.267" v="1683" actId="20577"/>
          <ac:spMkLst>
            <pc:docMk/>
            <pc:sldMk cId="0" sldId="260"/>
            <ac:spMk id="3" creationId="{00000000-0000-0000-0000-000000000000}"/>
          </ac:spMkLst>
        </pc:spChg>
      </pc:sldChg>
      <pc:sldChg chg="modSp mod">
        <pc:chgData name="Muhammad Ashraf Gondal" userId="774cbc70-5d26-454a-b932-9f3b504957aa" providerId="ADAL" clId="{E5B0A9CF-5227-486F-86C0-CC24F26711EB}" dt="2025-08-20T20:57:25.098" v="1059" actId="207"/>
        <pc:sldMkLst>
          <pc:docMk/>
          <pc:sldMk cId="0" sldId="261"/>
        </pc:sldMkLst>
        <pc:spChg chg="mod">
          <ac:chgData name="Muhammad Ashraf Gondal" userId="774cbc70-5d26-454a-b932-9f3b504957aa" providerId="ADAL" clId="{E5B0A9CF-5227-486F-86C0-CC24F26711EB}" dt="2025-08-13T07:20:43.811" v="396" actId="20577"/>
          <ac:spMkLst>
            <pc:docMk/>
            <pc:sldMk cId="0" sldId="261"/>
            <ac:spMk id="2" creationId="{00000000-0000-0000-0000-000000000000}"/>
          </ac:spMkLst>
        </pc:spChg>
        <pc:spChg chg="mod">
          <ac:chgData name="Muhammad Ashraf Gondal" userId="774cbc70-5d26-454a-b932-9f3b504957aa" providerId="ADAL" clId="{E5B0A9CF-5227-486F-86C0-CC24F26711EB}" dt="2025-08-12T22:07:20.972" v="1" actId="207"/>
          <ac:spMkLst>
            <pc:docMk/>
            <pc:sldMk cId="0" sldId="261"/>
            <ac:spMk id="3" creationId="{00000000-0000-0000-0000-000000000000}"/>
          </ac:spMkLst>
        </pc:spChg>
        <pc:spChg chg="mod">
          <ac:chgData name="Muhammad Ashraf Gondal" userId="774cbc70-5d26-454a-b932-9f3b504957aa" providerId="ADAL" clId="{E5B0A9CF-5227-486F-86C0-CC24F26711EB}" dt="2025-08-20T20:57:25.098" v="1059" actId="207"/>
          <ac:spMkLst>
            <pc:docMk/>
            <pc:sldMk cId="0" sldId="261"/>
            <ac:spMk id="7" creationId="{00000000-0000-0000-0000-000000000000}"/>
          </ac:spMkLst>
        </pc:spChg>
      </pc:sldChg>
      <pc:sldChg chg="modSp mod">
        <pc:chgData name="Muhammad Ashraf Gondal" userId="774cbc70-5d26-454a-b932-9f3b504957aa" providerId="ADAL" clId="{E5B0A9CF-5227-486F-86C0-CC24F26711EB}" dt="2025-08-13T07:23:37.529" v="401" actId="1076"/>
        <pc:sldMkLst>
          <pc:docMk/>
          <pc:sldMk cId="0" sldId="262"/>
        </pc:sldMkLst>
        <pc:spChg chg="mod">
          <ac:chgData name="Muhammad Ashraf Gondal" userId="774cbc70-5d26-454a-b932-9f3b504957aa" providerId="ADAL" clId="{E5B0A9CF-5227-486F-86C0-CC24F26711EB}" dt="2025-08-13T07:22:52.777" v="400" actId="1076"/>
          <ac:spMkLst>
            <pc:docMk/>
            <pc:sldMk cId="0" sldId="262"/>
            <ac:spMk id="4" creationId="{00000000-0000-0000-0000-000000000000}"/>
          </ac:spMkLst>
        </pc:spChg>
        <pc:spChg chg="mod">
          <ac:chgData name="Muhammad Ashraf Gondal" userId="774cbc70-5d26-454a-b932-9f3b504957aa" providerId="ADAL" clId="{E5B0A9CF-5227-486F-86C0-CC24F26711EB}" dt="2025-08-13T07:23:37.529" v="401" actId="1076"/>
          <ac:spMkLst>
            <pc:docMk/>
            <pc:sldMk cId="0" sldId="262"/>
            <ac:spMk id="5" creationId="{00000000-0000-0000-0000-000000000000}"/>
          </ac:spMkLst>
        </pc:spChg>
      </pc:sldChg>
      <pc:sldChg chg="modSp mod">
        <pc:chgData name="Muhammad Ashraf Gondal" userId="774cbc70-5d26-454a-b932-9f3b504957aa" providerId="ADAL" clId="{E5B0A9CF-5227-486F-86C0-CC24F26711EB}" dt="2025-08-13T07:25:41.665" v="435" actId="14100"/>
        <pc:sldMkLst>
          <pc:docMk/>
          <pc:sldMk cId="0" sldId="263"/>
        </pc:sldMkLst>
        <pc:spChg chg="mod">
          <ac:chgData name="Muhammad Ashraf Gondal" userId="774cbc70-5d26-454a-b932-9f3b504957aa" providerId="ADAL" clId="{E5B0A9CF-5227-486F-86C0-CC24F26711EB}" dt="2025-08-13T07:25:41.665" v="435" actId="14100"/>
          <ac:spMkLst>
            <pc:docMk/>
            <pc:sldMk cId="0" sldId="263"/>
            <ac:spMk id="3" creationId="{00000000-0000-0000-0000-000000000000}"/>
          </ac:spMkLst>
        </pc:spChg>
      </pc:sldChg>
      <pc:sldChg chg="modSp mod">
        <pc:chgData name="Muhammad Ashraf Gondal" userId="774cbc70-5d26-454a-b932-9f3b504957aa" providerId="ADAL" clId="{E5B0A9CF-5227-486F-86C0-CC24F26711EB}" dt="2025-08-20T21:03:20.560" v="1084" actId="20577"/>
        <pc:sldMkLst>
          <pc:docMk/>
          <pc:sldMk cId="0" sldId="267"/>
        </pc:sldMkLst>
        <pc:spChg chg="mod">
          <ac:chgData name="Muhammad Ashraf Gondal" userId="774cbc70-5d26-454a-b932-9f3b504957aa" providerId="ADAL" clId="{E5B0A9CF-5227-486F-86C0-CC24F26711EB}" dt="2025-08-20T21:03:20.560" v="1084" actId="20577"/>
          <ac:spMkLst>
            <pc:docMk/>
            <pc:sldMk cId="0" sldId="267"/>
            <ac:spMk id="2" creationId="{00000000-0000-0000-0000-000000000000}"/>
          </ac:spMkLst>
        </pc:spChg>
      </pc:sldChg>
      <pc:sldChg chg="addSp modSp mod">
        <pc:chgData name="Muhammad Ashraf Gondal" userId="774cbc70-5d26-454a-b932-9f3b504957aa" providerId="ADAL" clId="{E5B0A9CF-5227-486F-86C0-CC24F26711EB}" dt="2025-08-20T21:04:47.030" v="1087" actId="1076"/>
        <pc:sldMkLst>
          <pc:docMk/>
          <pc:sldMk cId="0" sldId="268"/>
        </pc:sldMkLst>
        <pc:spChg chg="mod">
          <ac:chgData name="Muhammad Ashraf Gondal" userId="774cbc70-5d26-454a-b932-9f3b504957aa" providerId="ADAL" clId="{E5B0A9CF-5227-486F-86C0-CC24F26711EB}" dt="2025-08-20T21:04:32.734" v="1085" actId="20577"/>
          <ac:spMkLst>
            <pc:docMk/>
            <pc:sldMk cId="0" sldId="268"/>
            <ac:spMk id="3" creationId="{00000000-0000-0000-0000-000000000000}"/>
          </ac:spMkLst>
        </pc:spChg>
        <pc:picChg chg="add mod">
          <ac:chgData name="Muhammad Ashraf Gondal" userId="774cbc70-5d26-454a-b932-9f3b504957aa" providerId="ADAL" clId="{E5B0A9CF-5227-486F-86C0-CC24F26711EB}" dt="2025-08-20T21:04:47.030" v="1087" actId="1076"/>
          <ac:picMkLst>
            <pc:docMk/>
            <pc:sldMk cId="0" sldId="268"/>
            <ac:picMk id="6" creationId="{19A0CC7D-F97F-3A7A-A2C8-FD529E79B762}"/>
          </ac:picMkLst>
        </pc:picChg>
      </pc:sldChg>
      <pc:sldChg chg="modSp mod">
        <pc:chgData name="Muhammad Ashraf Gondal" userId="774cbc70-5d26-454a-b932-9f3b504957aa" providerId="ADAL" clId="{E5B0A9CF-5227-486F-86C0-CC24F26711EB}" dt="2025-08-12T22:10:35.094" v="48" actId="20577"/>
        <pc:sldMkLst>
          <pc:docMk/>
          <pc:sldMk cId="0" sldId="269"/>
        </pc:sldMkLst>
        <pc:spChg chg="mod">
          <ac:chgData name="Muhammad Ashraf Gondal" userId="774cbc70-5d26-454a-b932-9f3b504957aa" providerId="ADAL" clId="{E5B0A9CF-5227-486F-86C0-CC24F26711EB}" dt="2025-08-12T22:10:35.094" v="48" actId="20577"/>
          <ac:spMkLst>
            <pc:docMk/>
            <pc:sldMk cId="0" sldId="269"/>
            <ac:spMk id="6" creationId="{00000000-0000-0000-0000-000000000000}"/>
          </ac:spMkLst>
        </pc:spChg>
      </pc:sldChg>
      <pc:sldChg chg="addSp delSp modSp mod">
        <pc:chgData name="Muhammad Ashraf Gondal" userId="774cbc70-5d26-454a-b932-9f3b504957aa" providerId="ADAL" clId="{E5B0A9CF-5227-486F-86C0-CC24F26711EB}" dt="2025-08-20T13:10:56.317" v="816" actId="1076"/>
        <pc:sldMkLst>
          <pc:docMk/>
          <pc:sldMk cId="0" sldId="271"/>
        </pc:sldMkLst>
        <pc:spChg chg="add del mod topLvl">
          <ac:chgData name="Muhammad Ashraf Gondal" userId="774cbc70-5d26-454a-b932-9f3b504957aa" providerId="ADAL" clId="{E5B0A9CF-5227-486F-86C0-CC24F26711EB}" dt="2025-08-20T13:10:56.145" v="815" actId="478"/>
          <ac:spMkLst>
            <pc:docMk/>
            <pc:sldMk cId="0" sldId="271"/>
            <ac:spMk id="3" creationId="{00000000-0000-0000-0000-000000000000}"/>
          </ac:spMkLst>
        </pc:spChg>
        <pc:spChg chg="mod topLvl">
          <ac:chgData name="Muhammad Ashraf Gondal" userId="774cbc70-5d26-454a-b932-9f3b504957aa" providerId="ADAL" clId="{E5B0A9CF-5227-486F-86C0-CC24F26711EB}" dt="2025-08-20T13:10:48.612" v="812" actId="478"/>
          <ac:spMkLst>
            <pc:docMk/>
            <pc:sldMk cId="0" sldId="271"/>
            <ac:spMk id="9" creationId="{00000000-0000-0000-0000-000000000000}"/>
          </ac:spMkLst>
        </pc:spChg>
        <pc:grpChg chg="add del mod">
          <ac:chgData name="Muhammad Ashraf Gondal" userId="774cbc70-5d26-454a-b932-9f3b504957aa" providerId="ADAL" clId="{E5B0A9CF-5227-486F-86C0-CC24F26711EB}" dt="2025-08-20T13:10:56.145" v="815" actId="478"/>
          <ac:grpSpMkLst>
            <pc:docMk/>
            <pc:sldMk cId="0" sldId="271"/>
            <ac:grpSpMk id="13" creationId="{F19961DE-B317-E1A6-FDAA-9A3494EA592B}"/>
          </ac:grpSpMkLst>
        </pc:grpChg>
      </pc:sldChg>
      <pc:sldChg chg="modSp mod">
        <pc:chgData name="Muhammad Ashraf Gondal" userId="774cbc70-5d26-454a-b932-9f3b504957aa" providerId="ADAL" clId="{E5B0A9CF-5227-486F-86C0-CC24F26711EB}" dt="2025-08-20T21:07:02.207" v="1106" actId="207"/>
        <pc:sldMkLst>
          <pc:docMk/>
          <pc:sldMk cId="0" sldId="272"/>
        </pc:sldMkLst>
        <pc:spChg chg="mod">
          <ac:chgData name="Muhammad Ashraf Gondal" userId="774cbc70-5d26-454a-b932-9f3b504957aa" providerId="ADAL" clId="{E5B0A9CF-5227-486F-86C0-CC24F26711EB}" dt="2025-08-20T21:06:56.016" v="1105" actId="207"/>
          <ac:spMkLst>
            <pc:docMk/>
            <pc:sldMk cId="0" sldId="272"/>
            <ac:spMk id="2" creationId="{00000000-0000-0000-0000-000000000000}"/>
          </ac:spMkLst>
        </pc:spChg>
        <pc:spChg chg="mod">
          <ac:chgData name="Muhammad Ashraf Gondal" userId="774cbc70-5d26-454a-b932-9f3b504957aa" providerId="ADAL" clId="{E5B0A9CF-5227-486F-86C0-CC24F26711EB}" dt="2025-08-20T21:07:02.207" v="1106" actId="207"/>
          <ac:spMkLst>
            <pc:docMk/>
            <pc:sldMk cId="0" sldId="272"/>
            <ac:spMk id="3" creationId="{00000000-0000-0000-0000-000000000000}"/>
          </ac:spMkLst>
        </pc:spChg>
      </pc:sldChg>
      <pc:sldChg chg="modSp mod">
        <pc:chgData name="Muhammad Ashraf Gondal" userId="774cbc70-5d26-454a-b932-9f3b504957aa" providerId="ADAL" clId="{E5B0A9CF-5227-486F-86C0-CC24F26711EB}" dt="2025-08-12T22:14:35.974" v="132" actId="14100"/>
        <pc:sldMkLst>
          <pc:docMk/>
          <pc:sldMk cId="0" sldId="273"/>
        </pc:sldMkLst>
        <pc:spChg chg="mod">
          <ac:chgData name="Muhammad Ashraf Gondal" userId="774cbc70-5d26-454a-b932-9f3b504957aa" providerId="ADAL" clId="{E5B0A9CF-5227-486F-86C0-CC24F26711EB}" dt="2025-08-12T22:14:35.974" v="132" actId="14100"/>
          <ac:spMkLst>
            <pc:docMk/>
            <pc:sldMk cId="0" sldId="273"/>
            <ac:spMk id="9" creationId="{00000000-0000-0000-0000-000000000000}"/>
          </ac:spMkLst>
        </pc:spChg>
      </pc:sldChg>
      <pc:sldChg chg="modSp mod">
        <pc:chgData name="Muhammad Ashraf Gondal" userId="774cbc70-5d26-454a-b932-9f3b504957aa" providerId="ADAL" clId="{E5B0A9CF-5227-486F-86C0-CC24F26711EB}" dt="2025-08-12T22:15:38.846" v="135" actId="20577"/>
        <pc:sldMkLst>
          <pc:docMk/>
          <pc:sldMk cId="0" sldId="274"/>
        </pc:sldMkLst>
        <pc:spChg chg="mod">
          <ac:chgData name="Muhammad Ashraf Gondal" userId="774cbc70-5d26-454a-b932-9f3b504957aa" providerId="ADAL" clId="{E5B0A9CF-5227-486F-86C0-CC24F26711EB}" dt="2025-08-12T22:15:38.846" v="135" actId="20577"/>
          <ac:spMkLst>
            <pc:docMk/>
            <pc:sldMk cId="0" sldId="274"/>
            <ac:spMk id="3" creationId="{00000000-0000-0000-0000-000000000000}"/>
          </ac:spMkLst>
        </pc:spChg>
        <pc:spChg chg="mod">
          <ac:chgData name="Muhammad Ashraf Gondal" userId="774cbc70-5d26-454a-b932-9f3b504957aa" providerId="ADAL" clId="{E5B0A9CF-5227-486F-86C0-CC24F26711EB}" dt="2025-08-12T22:15:20.639" v="133" actId="207"/>
          <ac:spMkLst>
            <pc:docMk/>
            <pc:sldMk cId="0" sldId="274"/>
            <ac:spMk id="4" creationId="{00000000-0000-0000-0000-000000000000}"/>
          </ac:spMkLst>
        </pc:spChg>
      </pc:sldChg>
      <pc:sldChg chg="modSp mod">
        <pc:chgData name="Muhammad Ashraf Gondal" userId="774cbc70-5d26-454a-b932-9f3b504957aa" providerId="ADAL" clId="{E5B0A9CF-5227-486F-86C0-CC24F26711EB}" dt="2025-08-12T22:15:58.791" v="136" actId="1076"/>
        <pc:sldMkLst>
          <pc:docMk/>
          <pc:sldMk cId="0" sldId="275"/>
        </pc:sldMkLst>
        <pc:spChg chg="mod">
          <ac:chgData name="Muhammad Ashraf Gondal" userId="774cbc70-5d26-454a-b932-9f3b504957aa" providerId="ADAL" clId="{E5B0A9CF-5227-486F-86C0-CC24F26711EB}" dt="2025-08-12T22:15:58.791" v="136" actId="1076"/>
          <ac:spMkLst>
            <pc:docMk/>
            <pc:sldMk cId="0" sldId="275"/>
            <ac:spMk id="4" creationId="{00000000-0000-0000-0000-000000000000}"/>
          </ac:spMkLst>
        </pc:spChg>
      </pc:sldChg>
      <pc:sldChg chg="modSp mod">
        <pc:chgData name="Muhammad Ashraf Gondal" userId="774cbc70-5d26-454a-b932-9f3b504957aa" providerId="ADAL" clId="{E5B0A9CF-5227-486F-86C0-CC24F26711EB}" dt="2025-08-20T21:29:12.323" v="1165" actId="20577"/>
        <pc:sldMkLst>
          <pc:docMk/>
          <pc:sldMk cId="0" sldId="277"/>
        </pc:sldMkLst>
        <pc:spChg chg="mod">
          <ac:chgData name="Muhammad Ashraf Gondal" userId="774cbc70-5d26-454a-b932-9f3b504957aa" providerId="ADAL" clId="{E5B0A9CF-5227-486F-86C0-CC24F26711EB}" dt="2025-08-20T21:29:12.323" v="1165" actId="20577"/>
          <ac:spMkLst>
            <pc:docMk/>
            <pc:sldMk cId="0" sldId="277"/>
            <ac:spMk id="2" creationId="{00000000-0000-0000-0000-000000000000}"/>
          </ac:spMkLst>
        </pc:spChg>
      </pc:sldChg>
      <pc:sldChg chg="modSp mod">
        <pc:chgData name="Muhammad Ashraf Gondal" userId="774cbc70-5d26-454a-b932-9f3b504957aa" providerId="ADAL" clId="{E5B0A9CF-5227-486F-86C0-CC24F26711EB}" dt="2025-08-12T22:20:55.984" v="324" actId="14100"/>
        <pc:sldMkLst>
          <pc:docMk/>
          <pc:sldMk cId="0" sldId="278"/>
        </pc:sldMkLst>
        <pc:spChg chg="mod">
          <ac:chgData name="Muhammad Ashraf Gondal" userId="774cbc70-5d26-454a-b932-9f3b504957aa" providerId="ADAL" clId="{E5B0A9CF-5227-486F-86C0-CC24F26711EB}" dt="2025-08-12T22:20:23.934" v="304" actId="20577"/>
          <ac:spMkLst>
            <pc:docMk/>
            <pc:sldMk cId="0" sldId="278"/>
            <ac:spMk id="3" creationId="{00000000-0000-0000-0000-000000000000}"/>
          </ac:spMkLst>
        </pc:spChg>
        <pc:spChg chg="mod">
          <ac:chgData name="Muhammad Ashraf Gondal" userId="774cbc70-5d26-454a-b932-9f3b504957aa" providerId="ADAL" clId="{E5B0A9CF-5227-486F-86C0-CC24F26711EB}" dt="2025-08-12T22:20:55.984" v="324" actId="14100"/>
          <ac:spMkLst>
            <pc:docMk/>
            <pc:sldMk cId="0" sldId="278"/>
            <ac:spMk id="6" creationId="{00000000-0000-0000-0000-000000000000}"/>
          </ac:spMkLst>
        </pc:spChg>
      </pc:sldChg>
      <pc:sldChg chg="modSp mod">
        <pc:chgData name="Muhammad Ashraf Gondal" userId="774cbc70-5d26-454a-b932-9f3b504957aa" providerId="ADAL" clId="{E5B0A9CF-5227-486F-86C0-CC24F26711EB}" dt="2025-08-21T07:54:37.251" v="1377" actId="1076"/>
        <pc:sldMkLst>
          <pc:docMk/>
          <pc:sldMk cId="0" sldId="281"/>
        </pc:sldMkLst>
        <pc:spChg chg="mod">
          <ac:chgData name="Muhammad Ashraf Gondal" userId="774cbc70-5d26-454a-b932-9f3b504957aa" providerId="ADAL" clId="{E5B0A9CF-5227-486F-86C0-CC24F26711EB}" dt="2025-08-21T07:54:37.251" v="1377" actId="1076"/>
          <ac:spMkLst>
            <pc:docMk/>
            <pc:sldMk cId="0" sldId="281"/>
            <ac:spMk id="7" creationId="{00000000-0000-0000-0000-000000000000}"/>
          </ac:spMkLst>
        </pc:spChg>
      </pc:sldChg>
      <pc:sldChg chg="addSp modSp mod">
        <pc:chgData name="Muhammad Ashraf Gondal" userId="774cbc70-5d26-454a-b932-9f3b504957aa" providerId="ADAL" clId="{E5B0A9CF-5227-486F-86C0-CC24F26711EB}" dt="2025-08-20T13:14:12.458" v="820" actId="13822"/>
        <pc:sldMkLst>
          <pc:docMk/>
          <pc:sldMk cId="0" sldId="285"/>
        </pc:sldMkLst>
        <pc:spChg chg="mod">
          <ac:chgData name="Muhammad Ashraf Gondal" userId="774cbc70-5d26-454a-b932-9f3b504957aa" providerId="ADAL" clId="{E5B0A9CF-5227-486F-86C0-CC24F26711EB}" dt="2025-08-20T13:14:12.458" v="820" actId="13822"/>
          <ac:spMkLst>
            <pc:docMk/>
            <pc:sldMk cId="0" sldId="285"/>
            <ac:spMk id="14" creationId="{00000000-0000-0000-0000-000000000000}"/>
          </ac:spMkLst>
        </pc:spChg>
        <pc:spChg chg="mod">
          <ac:chgData name="Muhammad Ashraf Gondal" userId="774cbc70-5d26-454a-b932-9f3b504957aa" providerId="ADAL" clId="{E5B0A9CF-5227-486F-86C0-CC24F26711EB}" dt="2025-08-20T13:14:12.458" v="820" actId="13822"/>
          <ac:spMkLst>
            <pc:docMk/>
            <pc:sldMk cId="0" sldId="285"/>
            <ac:spMk id="15" creationId="{00000000-0000-0000-0000-000000000000}"/>
          </ac:spMkLst>
        </pc:spChg>
        <pc:spChg chg="mod">
          <ac:chgData name="Muhammad Ashraf Gondal" userId="774cbc70-5d26-454a-b932-9f3b504957aa" providerId="ADAL" clId="{E5B0A9CF-5227-486F-86C0-CC24F26711EB}" dt="2025-08-20T13:14:12.458" v="820" actId="13822"/>
          <ac:spMkLst>
            <pc:docMk/>
            <pc:sldMk cId="0" sldId="285"/>
            <ac:spMk id="16" creationId="{00000000-0000-0000-0000-000000000000}"/>
          </ac:spMkLst>
        </pc:spChg>
        <pc:spChg chg="mod">
          <ac:chgData name="Muhammad Ashraf Gondal" userId="774cbc70-5d26-454a-b932-9f3b504957aa" providerId="ADAL" clId="{E5B0A9CF-5227-486F-86C0-CC24F26711EB}" dt="2025-08-20T13:14:12.458" v="820" actId="13822"/>
          <ac:spMkLst>
            <pc:docMk/>
            <pc:sldMk cId="0" sldId="285"/>
            <ac:spMk id="17" creationId="{00000000-0000-0000-0000-000000000000}"/>
          </ac:spMkLst>
        </pc:spChg>
        <pc:grpChg chg="add mod">
          <ac:chgData name="Muhammad Ashraf Gondal" userId="774cbc70-5d26-454a-b932-9f3b504957aa" providerId="ADAL" clId="{E5B0A9CF-5227-486F-86C0-CC24F26711EB}" dt="2025-08-20T13:14:06.839" v="819" actId="164"/>
          <ac:grpSpMkLst>
            <pc:docMk/>
            <pc:sldMk cId="0" sldId="285"/>
            <ac:grpSpMk id="19" creationId="{1F6246DB-EBB0-2A59-7E93-D022AC00B9DE}"/>
          </ac:grpSpMkLst>
        </pc:grpChg>
      </pc:sldChg>
      <pc:sldChg chg="addSp modSp mod">
        <pc:chgData name="Muhammad Ashraf Gondal" userId="774cbc70-5d26-454a-b932-9f3b504957aa" providerId="ADAL" clId="{E5B0A9CF-5227-486F-86C0-CC24F26711EB}" dt="2025-08-20T13:12:13.105" v="818" actId="13822"/>
        <pc:sldMkLst>
          <pc:docMk/>
          <pc:sldMk cId="0" sldId="286"/>
        </pc:sldMkLst>
        <pc:spChg chg="mod">
          <ac:chgData name="Muhammad Ashraf Gondal" userId="774cbc70-5d26-454a-b932-9f3b504957aa" providerId="ADAL" clId="{E5B0A9CF-5227-486F-86C0-CC24F26711EB}" dt="2025-08-20T13:12:13.105" v="818" actId="13822"/>
          <ac:spMkLst>
            <pc:docMk/>
            <pc:sldMk cId="0" sldId="286"/>
            <ac:spMk id="7" creationId="{00000000-0000-0000-0000-000000000000}"/>
          </ac:spMkLst>
        </pc:spChg>
        <pc:spChg chg="mod">
          <ac:chgData name="Muhammad Ashraf Gondal" userId="774cbc70-5d26-454a-b932-9f3b504957aa" providerId="ADAL" clId="{E5B0A9CF-5227-486F-86C0-CC24F26711EB}" dt="2025-08-20T13:12:13.105" v="818" actId="13822"/>
          <ac:spMkLst>
            <pc:docMk/>
            <pc:sldMk cId="0" sldId="286"/>
            <ac:spMk id="8" creationId="{00000000-0000-0000-0000-000000000000}"/>
          </ac:spMkLst>
        </pc:spChg>
        <pc:spChg chg="mod">
          <ac:chgData name="Muhammad Ashraf Gondal" userId="774cbc70-5d26-454a-b932-9f3b504957aa" providerId="ADAL" clId="{E5B0A9CF-5227-486F-86C0-CC24F26711EB}" dt="2025-08-20T13:12:13.105" v="818" actId="13822"/>
          <ac:spMkLst>
            <pc:docMk/>
            <pc:sldMk cId="0" sldId="286"/>
            <ac:spMk id="9" creationId="{00000000-0000-0000-0000-000000000000}"/>
          </ac:spMkLst>
        </pc:spChg>
        <pc:spChg chg="mod">
          <ac:chgData name="Muhammad Ashraf Gondal" userId="774cbc70-5d26-454a-b932-9f3b504957aa" providerId="ADAL" clId="{E5B0A9CF-5227-486F-86C0-CC24F26711EB}" dt="2025-08-20T13:12:13.105" v="818" actId="13822"/>
          <ac:spMkLst>
            <pc:docMk/>
            <pc:sldMk cId="0" sldId="286"/>
            <ac:spMk id="10" creationId="{00000000-0000-0000-0000-000000000000}"/>
          </ac:spMkLst>
        </pc:spChg>
        <pc:grpChg chg="add mod">
          <ac:chgData name="Muhammad Ashraf Gondal" userId="774cbc70-5d26-454a-b932-9f3b504957aa" providerId="ADAL" clId="{E5B0A9CF-5227-486F-86C0-CC24F26711EB}" dt="2025-08-20T13:12:08.771" v="817" actId="164"/>
          <ac:grpSpMkLst>
            <pc:docMk/>
            <pc:sldMk cId="0" sldId="286"/>
            <ac:grpSpMk id="13" creationId="{32294B4A-7D5A-F096-5802-262A58D71399}"/>
          </ac:grpSpMkLst>
        </pc:grpChg>
      </pc:sldChg>
      <pc:sldChg chg="modSp mod">
        <pc:chgData name="Muhammad Ashraf Gondal" userId="774cbc70-5d26-454a-b932-9f3b504957aa" providerId="ADAL" clId="{E5B0A9CF-5227-486F-86C0-CC24F26711EB}" dt="2025-08-20T21:39:11.210" v="1190" actId="20577"/>
        <pc:sldMkLst>
          <pc:docMk/>
          <pc:sldMk cId="0" sldId="287"/>
        </pc:sldMkLst>
        <pc:spChg chg="mod">
          <ac:chgData name="Muhammad Ashraf Gondal" userId="774cbc70-5d26-454a-b932-9f3b504957aa" providerId="ADAL" clId="{E5B0A9CF-5227-486F-86C0-CC24F26711EB}" dt="2025-08-20T21:33:16.747" v="1169" actId="1076"/>
          <ac:spMkLst>
            <pc:docMk/>
            <pc:sldMk cId="0" sldId="287"/>
            <ac:spMk id="2" creationId="{00000000-0000-0000-0000-000000000000}"/>
          </ac:spMkLst>
        </pc:spChg>
        <pc:spChg chg="mod">
          <ac:chgData name="Muhammad Ashraf Gondal" userId="774cbc70-5d26-454a-b932-9f3b504957aa" providerId="ADAL" clId="{E5B0A9CF-5227-486F-86C0-CC24F26711EB}" dt="2025-08-20T21:39:11.210" v="1190" actId="20577"/>
          <ac:spMkLst>
            <pc:docMk/>
            <pc:sldMk cId="0" sldId="287"/>
            <ac:spMk id="3" creationId="{00000000-0000-0000-0000-000000000000}"/>
          </ac:spMkLst>
        </pc:spChg>
        <pc:spChg chg="mod">
          <ac:chgData name="Muhammad Ashraf Gondal" userId="774cbc70-5d26-454a-b932-9f3b504957aa" providerId="ADAL" clId="{E5B0A9CF-5227-486F-86C0-CC24F26711EB}" dt="2025-08-20T21:33:23.723" v="1170" actId="1076"/>
          <ac:spMkLst>
            <pc:docMk/>
            <pc:sldMk cId="0" sldId="287"/>
            <ac:spMk id="4" creationId="{00000000-0000-0000-0000-000000000000}"/>
          </ac:spMkLst>
        </pc:spChg>
      </pc:sldChg>
      <pc:sldChg chg="modSp mod">
        <pc:chgData name="Muhammad Ashraf Gondal" userId="774cbc70-5d26-454a-b932-9f3b504957aa" providerId="ADAL" clId="{E5B0A9CF-5227-486F-86C0-CC24F26711EB}" dt="2025-08-20T21:44:06.427" v="1239" actId="20577"/>
        <pc:sldMkLst>
          <pc:docMk/>
          <pc:sldMk cId="0" sldId="288"/>
        </pc:sldMkLst>
        <pc:spChg chg="mod">
          <ac:chgData name="Muhammad Ashraf Gondal" userId="774cbc70-5d26-454a-b932-9f3b504957aa" providerId="ADAL" clId="{E5B0A9CF-5227-486F-86C0-CC24F26711EB}" dt="2025-08-20T21:44:06.427" v="1239" actId="20577"/>
          <ac:spMkLst>
            <pc:docMk/>
            <pc:sldMk cId="0" sldId="288"/>
            <ac:spMk id="2" creationId="{00000000-0000-0000-0000-000000000000}"/>
          </ac:spMkLst>
        </pc:spChg>
      </pc:sldChg>
      <pc:sldChg chg="modSp mod">
        <pc:chgData name="Muhammad Ashraf Gondal" userId="774cbc70-5d26-454a-b932-9f3b504957aa" providerId="ADAL" clId="{E5B0A9CF-5227-486F-86C0-CC24F26711EB}" dt="2025-08-20T21:44:50.230" v="1240" actId="20577"/>
        <pc:sldMkLst>
          <pc:docMk/>
          <pc:sldMk cId="0" sldId="290"/>
        </pc:sldMkLst>
        <pc:spChg chg="mod">
          <ac:chgData name="Muhammad Ashraf Gondal" userId="774cbc70-5d26-454a-b932-9f3b504957aa" providerId="ADAL" clId="{E5B0A9CF-5227-486F-86C0-CC24F26711EB}" dt="2025-08-20T21:44:50.230" v="1240" actId="20577"/>
          <ac:spMkLst>
            <pc:docMk/>
            <pc:sldMk cId="0" sldId="290"/>
            <ac:spMk id="3" creationId="{00000000-0000-0000-0000-000000000000}"/>
          </ac:spMkLst>
        </pc:spChg>
      </pc:sldChg>
      <pc:sldChg chg="modSp mod">
        <pc:chgData name="Muhammad Ashraf Gondal" userId="774cbc70-5d26-454a-b932-9f3b504957aa" providerId="ADAL" clId="{E5B0A9CF-5227-486F-86C0-CC24F26711EB}" dt="2025-08-21T07:55:11.701" v="1378" actId="207"/>
        <pc:sldMkLst>
          <pc:docMk/>
          <pc:sldMk cId="0" sldId="292"/>
        </pc:sldMkLst>
        <pc:spChg chg="mod">
          <ac:chgData name="Muhammad Ashraf Gondal" userId="774cbc70-5d26-454a-b932-9f3b504957aa" providerId="ADAL" clId="{E5B0A9CF-5227-486F-86C0-CC24F26711EB}" dt="2025-08-21T07:55:11.701" v="1378" actId="207"/>
          <ac:spMkLst>
            <pc:docMk/>
            <pc:sldMk cId="0" sldId="292"/>
            <ac:spMk id="10" creationId="{00000000-0000-0000-0000-000000000000}"/>
          </ac:spMkLst>
        </pc:spChg>
      </pc:sldChg>
      <pc:sldChg chg="modSp mod">
        <pc:chgData name="Muhammad Ashraf Gondal" userId="774cbc70-5d26-454a-b932-9f3b504957aa" providerId="ADAL" clId="{E5B0A9CF-5227-486F-86C0-CC24F26711EB}" dt="2025-08-12T22:21:50.396" v="341" actId="20577"/>
        <pc:sldMkLst>
          <pc:docMk/>
          <pc:sldMk cId="0" sldId="293"/>
        </pc:sldMkLst>
        <pc:spChg chg="mod">
          <ac:chgData name="Muhammad Ashraf Gondal" userId="774cbc70-5d26-454a-b932-9f3b504957aa" providerId="ADAL" clId="{E5B0A9CF-5227-486F-86C0-CC24F26711EB}" dt="2025-08-12T22:21:50.396" v="341" actId="20577"/>
          <ac:spMkLst>
            <pc:docMk/>
            <pc:sldMk cId="0" sldId="293"/>
            <ac:spMk id="3" creationId="{00000000-0000-0000-0000-000000000000}"/>
          </ac:spMkLst>
        </pc:spChg>
      </pc:sldChg>
      <pc:sldChg chg="addSp modSp mod">
        <pc:chgData name="Muhammad Ashraf Gondal" userId="774cbc70-5d26-454a-b932-9f3b504957aa" providerId="ADAL" clId="{E5B0A9CF-5227-486F-86C0-CC24F26711EB}" dt="2025-08-24T13:25:09.634" v="1686" actId="207"/>
        <pc:sldMkLst>
          <pc:docMk/>
          <pc:sldMk cId="0" sldId="294"/>
        </pc:sldMkLst>
        <pc:spChg chg="mod">
          <ac:chgData name="Muhammad Ashraf Gondal" userId="774cbc70-5d26-454a-b932-9f3b504957aa" providerId="ADAL" clId="{E5B0A9CF-5227-486F-86C0-CC24F26711EB}" dt="2025-08-24T13:25:09.634" v="1686" actId="207"/>
          <ac:spMkLst>
            <pc:docMk/>
            <pc:sldMk cId="0" sldId="294"/>
            <ac:spMk id="2" creationId="{00000000-0000-0000-0000-000000000000}"/>
          </ac:spMkLst>
        </pc:spChg>
        <pc:spChg chg="add mod">
          <ac:chgData name="Muhammad Ashraf Gondal" userId="774cbc70-5d26-454a-b932-9f3b504957aa" providerId="ADAL" clId="{E5B0A9CF-5227-486F-86C0-CC24F26711EB}" dt="2025-08-21T07:58:10.378" v="1478" actId="1076"/>
          <ac:spMkLst>
            <pc:docMk/>
            <pc:sldMk cId="0" sldId="294"/>
            <ac:spMk id="4" creationId="{BD5DF70C-78CD-DAAF-7E8E-D834DCE61207}"/>
          </ac:spMkLst>
        </pc:spChg>
        <pc:picChg chg="add mod">
          <ac:chgData name="Muhammad Ashraf Gondal" userId="774cbc70-5d26-454a-b932-9f3b504957aa" providerId="ADAL" clId="{E5B0A9CF-5227-486F-86C0-CC24F26711EB}" dt="2025-08-21T08:00:11.312" v="1480" actId="1076"/>
          <ac:picMkLst>
            <pc:docMk/>
            <pc:sldMk cId="0" sldId="294"/>
            <ac:picMk id="6" creationId="{9D03127F-47EF-8A4B-2A45-549F341C27FF}"/>
          </ac:picMkLst>
        </pc:picChg>
      </pc:sldChg>
      <pc:sldChg chg="modSp mod">
        <pc:chgData name="Muhammad Ashraf Gondal" userId="774cbc70-5d26-454a-b932-9f3b504957aa" providerId="ADAL" clId="{E5B0A9CF-5227-486F-86C0-CC24F26711EB}" dt="2025-08-21T08:01:01.892" v="1482" actId="20577"/>
        <pc:sldMkLst>
          <pc:docMk/>
          <pc:sldMk cId="0" sldId="297"/>
        </pc:sldMkLst>
        <pc:spChg chg="mod">
          <ac:chgData name="Muhammad Ashraf Gondal" userId="774cbc70-5d26-454a-b932-9f3b504957aa" providerId="ADAL" clId="{E5B0A9CF-5227-486F-86C0-CC24F26711EB}" dt="2025-08-21T08:01:01.892" v="1482" actId="20577"/>
          <ac:spMkLst>
            <pc:docMk/>
            <pc:sldMk cId="0" sldId="297"/>
            <ac:spMk id="2" creationId="{00000000-0000-0000-0000-000000000000}"/>
          </ac:spMkLst>
        </pc:spChg>
      </pc:sldChg>
      <pc:sldChg chg="modSp mod">
        <pc:chgData name="Muhammad Ashraf Gondal" userId="774cbc70-5d26-454a-b932-9f3b504957aa" providerId="ADAL" clId="{E5B0A9CF-5227-486F-86C0-CC24F26711EB}" dt="2025-08-20T21:46:40.228" v="1243" actId="207"/>
        <pc:sldMkLst>
          <pc:docMk/>
          <pc:sldMk cId="0" sldId="302"/>
        </pc:sldMkLst>
        <pc:spChg chg="mod">
          <ac:chgData name="Muhammad Ashraf Gondal" userId="774cbc70-5d26-454a-b932-9f3b504957aa" providerId="ADAL" clId="{E5B0A9CF-5227-486F-86C0-CC24F26711EB}" dt="2025-08-20T21:46:40.228" v="1243" actId="207"/>
          <ac:spMkLst>
            <pc:docMk/>
            <pc:sldMk cId="0" sldId="302"/>
            <ac:spMk id="3" creationId="{00000000-0000-0000-0000-000000000000}"/>
          </ac:spMkLst>
        </pc:spChg>
      </pc:sldChg>
      <pc:sldChg chg="modSp mod">
        <pc:chgData name="Muhammad Ashraf Gondal" userId="774cbc70-5d26-454a-b932-9f3b504957aa" providerId="ADAL" clId="{E5B0A9CF-5227-486F-86C0-CC24F26711EB}" dt="2025-08-24T13:43:14.698" v="1688" actId="207"/>
        <pc:sldMkLst>
          <pc:docMk/>
          <pc:sldMk cId="0" sldId="307"/>
        </pc:sldMkLst>
        <pc:spChg chg="mod">
          <ac:chgData name="Muhammad Ashraf Gondal" userId="774cbc70-5d26-454a-b932-9f3b504957aa" providerId="ADAL" clId="{E5B0A9CF-5227-486F-86C0-CC24F26711EB}" dt="2025-08-24T13:42:57.104" v="1687" actId="207"/>
          <ac:spMkLst>
            <pc:docMk/>
            <pc:sldMk cId="0" sldId="307"/>
            <ac:spMk id="3" creationId="{00000000-0000-0000-0000-000000000000}"/>
          </ac:spMkLst>
        </pc:spChg>
        <pc:spChg chg="mod">
          <ac:chgData name="Muhammad Ashraf Gondal" userId="774cbc70-5d26-454a-b932-9f3b504957aa" providerId="ADAL" clId="{E5B0A9CF-5227-486F-86C0-CC24F26711EB}" dt="2025-08-24T13:43:14.698" v="1688" actId="207"/>
          <ac:spMkLst>
            <pc:docMk/>
            <pc:sldMk cId="0" sldId="307"/>
            <ac:spMk id="6" creationId="{00000000-0000-0000-0000-000000000000}"/>
          </ac:spMkLst>
        </pc:spChg>
      </pc:sldChg>
      <pc:sldChg chg="modSp mod">
        <pc:chgData name="Muhammad Ashraf Gondal" userId="774cbc70-5d26-454a-b932-9f3b504957aa" providerId="ADAL" clId="{E5B0A9CF-5227-486F-86C0-CC24F26711EB}" dt="2025-08-25T07:57:55.190" v="1690" actId="1035"/>
        <pc:sldMkLst>
          <pc:docMk/>
          <pc:sldMk cId="592698461" sldId="309"/>
        </pc:sldMkLst>
        <pc:picChg chg="mod">
          <ac:chgData name="Muhammad Ashraf Gondal" userId="774cbc70-5d26-454a-b932-9f3b504957aa" providerId="ADAL" clId="{E5B0A9CF-5227-486F-86C0-CC24F26711EB}" dt="2025-08-25T07:57:55.190" v="1690" actId="1035"/>
          <ac:picMkLst>
            <pc:docMk/>
            <pc:sldMk cId="592698461" sldId="309"/>
            <ac:picMk id="2" creationId="{D7FAC4B9-C123-F4ED-ED2C-5599F1B140B3}"/>
          </ac:picMkLst>
        </pc:picChg>
      </pc:sldChg>
      <pc:sldChg chg="delSp modSp del mod">
        <pc:chgData name="Muhammad Ashraf Gondal" userId="774cbc70-5d26-454a-b932-9f3b504957aa" providerId="ADAL" clId="{E5B0A9CF-5227-486F-86C0-CC24F26711EB}" dt="2025-08-18T13:02:46.083" v="439" actId="47"/>
        <pc:sldMkLst>
          <pc:docMk/>
          <pc:sldMk cId="1551110250" sldId="310"/>
        </pc:sldMkLst>
      </pc:sldChg>
      <pc:sldChg chg="addSp modSp new del mod">
        <pc:chgData name="Muhammad Ashraf Gondal" userId="774cbc70-5d26-454a-b932-9f3b504957aa" providerId="ADAL" clId="{E5B0A9CF-5227-486F-86C0-CC24F26711EB}" dt="2025-08-18T13:02:22.564" v="437" actId="47"/>
        <pc:sldMkLst>
          <pc:docMk/>
          <pc:sldMk cId="999049177" sldId="311"/>
        </pc:sldMkLst>
      </pc:sldChg>
      <pc:sldChg chg="addSp modSp new ord">
        <pc:chgData name="Muhammad Ashraf Gondal" userId="774cbc70-5d26-454a-b932-9f3b504957aa" providerId="ADAL" clId="{E5B0A9CF-5227-486F-86C0-CC24F26711EB}" dt="2025-08-20T12:31:36.390" v="629" actId="339"/>
        <pc:sldMkLst>
          <pc:docMk/>
          <pc:sldMk cId="2747994792" sldId="312"/>
        </pc:sldMkLst>
        <pc:picChg chg="add mod">
          <ac:chgData name="Muhammad Ashraf Gondal" userId="774cbc70-5d26-454a-b932-9f3b504957aa" providerId="ADAL" clId="{E5B0A9CF-5227-486F-86C0-CC24F26711EB}" dt="2025-08-20T12:31:36.390" v="629" actId="339"/>
          <ac:picMkLst>
            <pc:docMk/>
            <pc:sldMk cId="2747994792" sldId="312"/>
            <ac:picMk id="1026" creationId="{8E07E7D7-D862-BF49-5F30-349185BB2254}"/>
          </ac:picMkLst>
        </pc:picChg>
      </pc:sldChg>
      <pc:sldChg chg="addSp modSp add del mod">
        <pc:chgData name="Muhammad Ashraf Gondal" userId="774cbc70-5d26-454a-b932-9f3b504957aa" providerId="ADAL" clId="{E5B0A9CF-5227-486F-86C0-CC24F26711EB}" dt="2025-08-24T11:25:43.487" v="1621" actId="20577"/>
        <pc:sldMkLst>
          <pc:docMk/>
          <pc:sldMk cId="3753823737" sldId="318"/>
        </pc:sldMkLst>
        <pc:spChg chg="mod">
          <ac:chgData name="Muhammad Ashraf Gondal" userId="774cbc70-5d26-454a-b932-9f3b504957aa" providerId="ADAL" clId="{E5B0A9CF-5227-486F-86C0-CC24F26711EB}" dt="2025-08-20T12:21:19.784" v="451" actId="255"/>
          <ac:spMkLst>
            <pc:docMk/>
            <pc:sldMk cId="3753823737" sldId="318"/>
            <ac:spMk id="2" creationId="{00000000-0000-0000-0000-000000000000}"/>
          </ac:spMkLst>
        </pc:spChg>
        <pc:spChg chg="mod">
          <ac:chgData name="Muhammad Ashraf Gondal" userId="774cbc70-5d26-454a-b932-9f3b504957aa" providerId="ADAL" clId="{E5B0A9CF-5227-486F-86C0-CC24F26711EB}" dt="2025-08-24T11:25:43.487" v="1621" actId="20577"/>
          <ac:spMkLst>
            <pc:docMk/>
            <pc:sldMk cId="3753823737" sldId="318"/>
            <ac:spMk id="3" creationId="{00000000-0000-0000-0000-000000000000}"/>
          </ac:spMkLst>
        </pc:spChg>
        <pc:spChg chg="add mod">
          <ac:chgData name="Muhammad Ashraf Gondal" userId="774cbc70-5d26-454a-b932-9f3b504957aa" providerId="ADAL" clId="{E5B0A9CF-5227-486F-86C0-CC24F26711EB}" dt="2025-08-20T13:03:35.785" v="769"/>
          <ac:spMkLst>
            <pc:docMk/>
            <pc:sldMk cId="3753823737" sldId="318"/>
            <ac:spMk id="4" creationId="{0AC27FB5-7CEC-8724-0526-9884A7763D05}"/>
          </ac:spMkLst>
        </pc:spChg>
        <pc:picChg chg="mod">
          <ac:chgData name="Muhammad Ashraf Gondal" userId="774cbc70-5d26-454a-b932-9f3b504957aa" providerId="ADAL" clId="{E5B0A9CF-5227-486F-86C0-CC24F26711EB}" dt="2025-08-22T22:36:12.199" v="1578" actId="1076"/>
          <ac:picMkLst>
            <pc:docMk/>
            <pc:sldMk cId="3753823737" sldId="318"/>
            <ac:picMk id="6" creationId="{00000000-0000-0000-0000-000000000000}"/>
          </ac:picMkLst>
        </pc:picChg>
      </pc:sldChg>
      <pc:sldChg chg="addSp modSp add del mod">
        <pc:chgData name="Muhammad Ashraf Gondal" userId="774cbc70-5d26-454a-b932-9f3b504957aa" providerId="ADAL" clId="{E5B0A9CF-5227-486F-86C0-CC24F26711EB}" dt="2025-08-20T20:52:33.393" v="1052" actId="207"/>
        <pc:sldMkLst>
          <pc:docMk/>
          <pc:sldMk cId="2520255740" sldId="319"/>
        </pc:sldMkLst>
        <pc:spChg chg="mod">
          <ac:chgData name="Muhammad Ashraf Gondal" userId="774cbc70-5d26-454a-b932-9f3b504957aa" providerId="ADAL" clId="{E5B0A9CF-5227-486F-86C0-CC24F26711EB}" dt="2025-08-20T20:52:33.393" v="1052" actId="207"/>
          <ac:spMkLst>
            <pc:docMk/>
            <pc:sldMk cId="2520255740" sldId="319"/>
            <ac:spMk id="2" creationId="{00000000-0000-0000-0000-000000000000}"/>
          </ac:spMkLst>
        </pc:spChg>
        <pc:spChg chg="mod">
          <ac:chgData name="Muhammad Ashraf Gondal" userId="774cbc70-5d26-454a-b932-9f3b504957aa" providerId="ADAL" clId="{E5B0A9CF-5227-486F-86C0-CC24F26711EB}" dt="2025-08-20T12:24:17.800" v="532" actId="113"/>
          <ac:spMkLst>
            <pc:docMk/>
            <pc:sldMk cId="2520255740" sldId="319"/>
            <ac:spMk id="3" creationId="{00000000-0000-0000-0000-000000000000}"/>
          </ac:spMkLst>
        </pc:spChg>
        <pc:spChg chg="add mod">
          <ac:chgData name="Muhammad Ashraf Gondal" userId="774cbc70-5d26-454a-b932-9f3b504957aa" providerId="ADAL" clId="{E5B0A9CF-5227-486F-86C0-CC24F26711EB}" dt="2025-08-20T13:03:37.730" v="770"/>
          <ac:spMkLst>
            <pc:docMk/>
            <pc:sldMk cId="2520255740" sldId="319"/>
            <ac:spMk id="4" creationId="{973AB18E-B74C-D22A-198B-621797A4D441}"/>
          </ac:spMkLst>
        </pc:spChg>
        <pc:spChg chg="add mod">
          <ac:chgData name="Muhammad Ashraf Gondal" userId="774cbc70-5d26-454a-b932-9f3b504957aa" providerId="ADAL" clId="{E5B0A9CF-5227-486F-86C0-CC24F26711EB}" dt="2025-08-20T13:04:16.324" v="774" actId="207"/>
          <ac:spMkLst>
            <pc:docMk/>
            <pc:sldMk cId="2520255740" sldId="319"/>
            <ac:spMk id="5" creationId="{DC596C4A-DF95-198D-363E-57591C07ACDB}"/>
          </ac:spMkLst>
        </pc:spChg>
      </pc:sldChg>
      <pc:sldChg chg="modSp add del mod">
        <pc:chgData name="Muhammad Ashraf Gondal" userId="774cbc70-5d26-454a-b932-9f3b504957aa" providerId="ADAL" clId="{E5B0A9CF-5227-486F-86C0-CC24F26711EB}" dt="2025-08-20T12:24:57.820" v="571" actId="47"/>
        <pc:sldMkLst>
          <pc:docMk/>
          <pc:sldMk cId="3222106937" sldId="320"/>
        </pc:sldMkLst>
      </pc:sldChg>
      <pc:sldChg chg="addSp delSp modSp add del mod ord setBg">
        <pc:chgData name="Muhammad Ashraf Gondal" userId="774cbc70-5d26-454a-b932-9f3b504957aa" providerId="ADAL" clId="{E5B0A9CF-5227-486F-86C0-CC24F26711EB}" dt="2025-08-20T13:03:39.856" v="771"/>
        <pc:sldMkLst>
          <pc:docMk/>
          <pc:sldMk cId="392107378" sldId="321"/>
        </pc:sldMkLst>
        <pc:spChg chg="mod">
          <ac:chgData name="Muhammad Ashraf Gondal" userId="774cbc70-5d26-454a-b932-9f3b504957aa" providerId="ADAL" clId="{E5B0A9CF-5227-486F-86C0-CC24F26711EB}" dt="2025-08-20T12:28:06.348" v="598" actId="26606"/>
          <ac:spMkLst>
            <pc:docMk/>
            <pc:sldMk cId="392107378" sldId="321"/>
            <ac:spMk id="2" creationId="{00000000-0000-0000-0000-000000000000}"/>
          </ac:spMkLst>
        </pc:spChg>
        <pc:spChg chg="add mod">
          <ac:chgData name="Muhammad Ashraf Gondal" userId="774cbc70-5d26-454a-b932-9f3b504957aa" providerId="ADAL" clId="{E5B0A9CF-5227-486F-86C0-CC24F26711EB}" dt="2025-08-20T13:03:39.856" v="771"/>
          <ac:spMkLst>
            <pc:docMk/>
            <pc:sldMk cId="392107378" sldId="321"/>
            <ac:spMk id="3" creationId="{679BDAC6-7562-EC2F-389E-DE7EA37F7203}"/>
          </ac:spMkLst>
        </pc:spChg>
        <pc:spChg chg="add">
          <ac:chgData name="Muhammad Ashraf Gondal" userId="774cbc70-5d26-454a-b932-9f3b504957aa" providerId="ADAL" clId="{E5B0A9CF-5227-486F-86C0-CC24F26711EB}" dt="2025-08-20T12:28:06.348" v="598" actId="26606"/>
          <ac:spMkLst>
            <pc:docMk/>
            <pc:sldMk cId="392107378" sldId="321"/>
            <ac:spMk id="15" creationId="{D4771268-CB57-404A-9271-370EB28F6090}"/>
          </ac:spMkLst>
        </pc:spChg>
        <pc:picChg chg="add mod">
          <ac:chgData name="Muhammad Ashraf Gondal" userId="774cbc70-5d26-454a-b932-9f3b504957aa" providerId="ADAL" clId="{E5B0A9CF-5227-486F-86C0-CC24F26711EB}" dt="2025-08-20T12:28:25.904" v="601" actId="14100"/>
          <ac:picMkLst>
            <pc:docMk/>
            <pc:sldMk cId="392107378" sldId="321"/>
            <ac:picMk id="10" creationId="{2E9121E4-E534-5297-3C40-24E792552B43}"/>
          </ac:picMkLst>
        </pc:picChg>
      </pc:sldChg>
      <pc:sldChg chg="addSp delSp modSp add del mod">
        <pc:chgData name="Muhammad Ashraf Gondal" userId="774cbc70-5d26-454a-b932-9f3b504957aa" providerId="ADAL" clId="{E5B0A9CF-5227-486F-86C0-CC24F26711EB}" dt="2025-08-22T22:46:49.339" v="1593" actId="1076"/>
        <pc:sldMkLst>
          <pc:docMk/>
          <pc:sldMk cId="3423878725" sldId="322"/>
        </pc:sldMkLst>
        <pc:spChg chg="add mod">
          <ac:chgData name="Muhammad Ashraf Gondal" userId="774cbc70-5d26-454a-b932-9f3b504957aa" providerId="ADAL" clId="{E5B0A9CF-5227-486F-86C0-CC24F26711EB}" dt="2025-08-20T12:46:20.248" v="685" actId="207"/>
          <ac:spMkLst>
            <pc:docMk/>
            <pc:sldMk cId="3423878725" sldId="322"/>
            <ac:spMk id="3" creationId="{1CF3083B-27BB-D939-EE26-4E8666009AE1}"/>
          </ac:spMkLst>
        </pc:spChg>
        <pc:spChg chg="mod">
          <ac:chgData name="Muhammad Ashraf Gondal" userId="774cbc70-5d26-454a-b932-9f3b504957aa" providerId="ADAL" clId="{E5B0A9CF-5227-486F-86C0-CC24F26711EB}" dt="2025-08-20T12:48:17.671" v="697" actId="207"/>
          <ac:spMkLst>
            <pc:docMk/>
            <pc:sldMk cId="3423878725" sldId="322"/>
            <ac:spMk id="5" creationId="{00000000-0000-0000-0000-000000000000}"/>
          </ac:spMkLst>
        </pc:spChg>
        <pc:spChg chg="add mod">
          <ac:chgData name="Muhammad Ashraf Gondal" userId="774cbc70-5d26-454a-b932-9f3b504957aa" providerId="ADAL" clId="{E5B0A9CF-5227-486F-86C0-CC24F26711EB}" dt="2025-08-22T22:33:11.433" v="1567" actId="1076"/>
          <ac:spMkLst>
            <pc:docMk/>
            <pc:sldMk cId="3423878725" sldId="322"/>
            <ac:spMk id="11" creationId="{9BE728B7-819B-0EA2-1570-7A1D16DFFAC0}"/>
          </ac:spMkLst>
        </pc:spChg>
        <pc:picChg chg="add mod">
          <ac:chgData name="Muhammad Ashraf Gondal" userId="774cbc70-5d26-454a-b932-9f3b504957aa" providerId="ADAL" clId="{E5B0A9CF-5227-486F-86C0-CC24F26711EB}" dt="2025-08-22T22:43:38.440" v="1590" actId="14100"/>
          <ac:picMkLst>
            <pc:docMk/>
            <pc:sldMk cId="3423878725" sldId="322"/>
            <ac:picMk id="4" creationId="{7CA0B575-657F-44AB-2694-29749D1D72BF}"/>
          </ac:picMkLst>
        </pc:picChg>
        <pc:picChg chg="add mod">
          <ac:chgData name="Muhammad Ashraf Gondal" userId="774cbc70-5d26-454a-b932-9f3b504957aa" providerId="ADAL" clId="{E5B0A9CF-5227-486F-86C0-CC24F26711EB}" dt="2025-08-22T22:46:49.339" v="1593" actId="1076"/>
          <ac:picMkLst>
            <pc:docMk/>
            <pc:sldMk cId="3423878725" sldId="322"/>
            <ac:picMk id="6" creationId="{EE32E308-2442-014E-A83A-A373E332D2E0}"/>
          </ac:picMkLst>
        </pc:picChg>
        <pc:picChg chg="add mod ord">
          <ac:chgData name="Muhammad Ashraf Gondal" userId="774cbc70-5d26-454a-b932-9f3b504957aa" providerId="ADAL" clId="{E5B0A9CF-5227-486F-86C0-CC24F26711EB}" dt="2025-08-20T12:47:40.551" v="692" actId="1076"/>
          <ac:picMkLst>
            <pc:docMk/>
            <pc:sldMk cId="3423878725" sldId="322"/>
            <ac:picMk id="8" creationId="{9A4C7CC6-54A6-C807-9A64-ED89BC696471}"/>
          </ac:picMkLst>
        </pc:picChg>
      </pc:sldChg>
      <pc:sldChg chg="addSp modSp add del">
        <pc:chgData name="Muhammad Ashraf Gondal" userId="774cbc70-5d26-454a-b932-9f3b504957aa" providerId="ADAL" clId="{E5B0A9CF-5227-486F-86C0-CC24F26711EB}" dt="2025-08-20T20:53:21.614" v="1053" actId="47"/>
        <pc:sldMkLst>
          <pc:docMk/>
          <pc:sldMk cId="3928718845" sldId="343"/>
        </pc:sldMkLst>
      </pc:sldChg>
      <pc:sldChg chg="addSp modSp add del mod">
        <pc:chgData name="Muhammad Ashraf Gondal" userId="774cbc70-5d26-454a-b932-9f3b504957aa" providerId="ADAL" clId="{E5B0A9CF-5227-486F-86C0-CC24F26711EB}" dt="2025-08-20T20:53:44.069" v="1054" actId="47"/>
        <pc:sldMkLst>
          <pc:docMk/>
          <pc:sldMk cId="2560784339" sldId="344"/>
        </pc:sldMkLst>
      </pc:sldChg>
      <pc:sldChg chg="addSp modSp add del">
        <pc:chgData name="Muhammad Ashraf Gondal" userId="774cbc70-5d26-454a-b932-9f3b504957aa" providerId="ADAL" clId="{E5B0A9CF-5227-486F-86C0-CC24F26711EB}" dt="2025-08-20T20:50:51.648" v="1050" actId="47"/>
        <pc:sldMkLst>
          <pc:docMk/>
          <pc:sldMk cId="1140995839" sldId="345"/>
        </pc:sldMkLst>
      </pc:sldChg>
      <pc:sldChg chg="addSp modSp add del">
        <pc:chgData name="Muhammad Ashraf Gondal" userId="774cbc70-5d26-454a-b932-9f3b504957aa" providerId="ADAL" clId="{E5B0A9CF-5227-486F-86C0-CC24F26711EB}" dt="2025-08-20T21:22:37.913" v="1108" actId="47"/>
        <pc:sldMkLst>
          <pc:docMk/>
          <pc:sldMk cId="2982142260" sldId="346"/>
        </pc:sldMkLst>
      </pc:sldChg>
      <pc:sldChg chg="addSp modSp add del">
        <pc:chgData name="Muhammad Ashraf Gondal" userId="774cbc70-5d26-454a-b932-9f3b504957aa" providerId="ADAL" clId="{E5B0A9CF-5227-486F-86C0-CC24F26711EB}" dt="2025-08-20T13:04:43.592" v="782"/>
        <pc:sldMkLst>
          <pc:docMk/>
          <pc:sldMk cId="3968035145" sldId="347"/>
        </pc:sldMkLst>
        <pc:spChg chg="add mod">
          <ac:chgData name="Muhammad Ashraf Gondal" userId="774cbc70-5d26-454a-b932-9f3b504957aa" providerId="ADAL" clId="{E5B0A9CF-5227-486F-86C0-CC24F26711EB}" dt="2025-08-20T13:04:43.592" v="782"/>
          <ac:spMkLst>
            <pc:docMk/>
            <pc:sldMk cId="3968035145" sldId="347"/>
            <ac:spMk id="3" creationId="{84A3E2E6-2019-EEC9-FE10-ABE03721D942}"/>
          </ac:spMkLst>
        </pc:spChg>
      </pc:sldChg>
      <pc:sldChg chg="add del">
        <pc:chgData name="Muhammad Ashraf Gondal" userId="774cbc70-5d26-454a-b932-9f3b504957aa" providerId="ADAL" clId="{E5B0A9CF-5227-486F-86C0-CC24F26711EB}" dt="2025-08-20T12:19:09.876" v="443" actId="47"/>
        <pc:sldMkLst>
          <pc:docMk/>
          <pc:sldMk cId="4051651296" sldId="348"/>
        </pc:sldMkLst>
      </pc:sldChg>
      <pc:sldChg chg="addSp delSp modSp add del mod ord">
        <pc:chgData name="Muhammad Ashraf Gondal" userId="774cbc70-5d26-454a-b932-9f3b504957aa" providerId="ADAL" clId="{E5B0A9CF-5227-486F-86C0-CC24F26711EB}" dt="2025-08-24T11:27:23.622" v="1622" actId="207"/>
        <pc:sldMkLst>
          <pc:docMk/>
          <pc:sldMk cId="476646016" sldId="358"/>
        </pc:sldMkLst>
        <pc:spChg chg="add mod">
          <ac:chgData name="Muhammad Ashraf Gondal" userId="774cbc70-5d26-454a-b932-9f3b504957aa" providerId="ADAL" clId="{E5B0A9CF-5227-486F-86C0-CC24F26711EB}" dt="2025-08-20T13:03:44.810" v="773"/>
          <ac:spMkLst>
            <pc:docMk/>
            <pc:sldMk cId="476646016" sldId="358"/>
            <ac:spMk id="2" creationId="{FC94B912-B055-F7EF-6B27-85D091D2945F}"/>
          </ac:spMkLst>
        </pc:spChg>
        <pc:spChg chg="add mod">
          <ac:chgData name="Muhammad Ashraf Gondal" userId="774cbc70-5d26-454a-b932-9f3b504957aa" providerId="ADAL" clId="{E5B0A9CF-5227-486F-86C0-CC24F26711EB}" dt="2025-08-24T11:27:23.622" v="1622" actId="207"/>
          <ac:spMkLst>
            <pc:docMk/>
            <pc:sldMk cId="476646016" sldId="358"/>
            <ac:spMk id="3" creationId="{540ED928-D83C-258D-8ECA-1CB0E2E04805}"/>
          </ac:spMkLst>
        </pc:spChg>
        <pc:spChg chg="mod">
          <ac:chgData name="Muhammad Ashraf Gondal" userId="774cbc70-5d26-454a-b932-9f3b504957aa" providerId="ADAL" clId="{E5B0A9CF-5227-486F-86C0-CC24F26711EB}" dt="2025-08-21T08:05:47.325" v="1495" actId="1076"/>
          <ac:spMkLst>
            <pc:docMk/>
            <pc:sldMk cId="476646016" sldId="358"/>
            <ac:spMk id="5122" creationId="{00000000-0000-0000-0000-000000000000}"/>
          </ac:spMkLst>
        </pc:spChg>
        <pc:picChg chg="add mod">
          <ac:chgData name="Muhammad Ashraf Gondal" userId="774cbc70-5d26-454a-b932-9f3b504957aa" providerId="ADAL" clId="{E5B0A9CF-5227-486F-86C0-CC24F26711EB}" dt="2025-08-21T08:54:54.069" v="1566" actId="1076"/>
          <ac:picMkLst>
            <pc:docMk/>
            <pc:sldMk cId="476646016" sldId="358"/>
            <ac:picMk id="5" creationId="{AF4BFB71-D4BE-FD4C-9D6C-B60B23277727}"/>
          </ac:picMkLst>
        </pc:picChg>
      </pc:sldChg>
      <pc:sldChg chg="add">
        <pc:chgData name="Muhammad Ashraf Gondal" userId="774cbc70-5d26-454a-b932-9f3b504957aa" providerId="ADAL" clId="{E5B0A9CF-5227-486F-86C0-CC24F26711EB}" dt="2025-08-18T13:02:14.706" v="436"/>
        <pc:sldMkLst>
          <pc:docMk/>
          <pc:sldMk cId="2305033661" sldId="378"/>
        </pc:sldMkLst>
      </pc:sldChg>
      <pc:sldChg chg="add">
        <pc:chgData name="Muhammad Ashraf Gondal" userId="774cbc70-5d26-454a-b932-9f3b504957aa" providerId="ADAL" clId="{E5B0A9CF-5227-486F-86C0-CC24F26711EB}" dt="2025-08-18T13:02:14.706" v="436"/>
        <pc:sldMkLst>
          <pc:docMk/>
          <pc:sldMk cId="1215738549" sldId="408"/>
        </pc:sldMkLst>
      </pc:sldChg>
      <pc:sldChg chg="add">
        <pc:chgData name="Muhammad Ashraf Gondal" userId="774cbc70-5d26-454a-b932-9f3b504957aa" providerId="ADAL" clId="{E5B0A9CF-5227-486F-86C0-CC24F26711EB}" dt="2025-08-18T13:02:14.706" v="436"/>
        <pc:sldMkLst>
          <pc:docMk/>
          <pc:sldMk cId="718041920" sldId="409"/>
        </pc:sldMkLst>
      </pc:sldChg>
      <pc:sldChg chg="add">
        <pc:chgData name="Muhammad Ashraf Gondal" userId="774cbc70-5d26-454a-b932-9f3b504957aa" providerId="ADAL" clId="{E5B0A9CF-5227-486F-86C0-CC24F26711EB}" dt="2025-08-18T13:02:14.706" v="436"/>
        <pc:sldMkLst>
          <pc:docMk/>
          <pc:sldMk cId="1639212490" sldId="410"/>
        </pc:sldMkLst>
      </pc:sldChg>
      <pc:sldChg chg="add">
        <pc:chgData name="Muhammad Ashraf Gondal" userId="774cbc70-5d26-454a-b932-9f3b504957aa" providerId="ADAL" clId="{E5B0A9CF-5227-486F-86C0-CC24F26711EB}" dt="2025-08-18T13:02:43.021" v="438"/>
        <pc:sldMkLst>
          <pc:docMk/>
          <pc:sldMk cId="2008238874" sldId="411"/>
        </pc:sldMkLst>
      </pc:sldChg>
      <pc:sldChg chg="addSp modSp add del">
        <pc:chgData name="Muhammad Ashraf Gondal" userId="774cbc70-5d26-454a-b932-9f3b504957aa" providerId="ADAL" clId="{E5B0A9CF-5227-486F-86C0-CC24F26711EB}" dt="2025-08-20T13:03:42.587" v="772"/>
        <pc:sldMkLst>
          <pc:docMk/>
          <pc:sldMk cId="0" sldId="412"/>
        </pc:sldMkLst>
        <pc:spChg chg="add mod">
          <ac:chgData name="Muhammad Ashraf Gondal" userId="774cbc70-5d26-454a-b932-9f3b504957aa" providerId="ADAL" clId="{E5B0A9CF-5227-486F-86C0-CC24F26711EB}" dt="2025-08-20T13:03:42.587" v="772"/>
          <ac:spMkLst>
            <pc:docMk/>
            <pc:sldMk cId="0" sldId="412"/>
            <ac:spMk id="2" creationId="{30A1427E-D564-19DE-8BFD-E60CB6DBF381}"/>
          </ac:spMkLst>
        </pc:spChg>
      </pc:sldChg>
      <pc:sldChg chg="addSp delSp modSp add del mod setBg">
        <pc:chgData name="Muhammad Ashraf Gondal" userId="774cbc70-5d26-454a-b932-9f3b504957aa" providerId="ADAL" clId="{E5B0A9CF-5227-486F-86C0-CC24F26711EB}" dt="2025-08-20T21:22:15.656" v="1107" actId="47"/>
        <pc:sldMkLst>
          <pc:docMk/>
          <pc:sldMk cId="0" sldId="413"/>
        </pc:sldMkLst>
      </pc:sldChg>
      <pc:sldChg chg="addSp modSp add del">
        <pc:chgData name="Muhammad Ashraf Gondal" userId="774cbc70-5d26-454a-b932-9f3b504957aa" providerId="ADAL" clId="{E5B0A9CF-5227-486F-86C0-CC24F26711EB}" dt="2025-08-20T13:04:23.923" v="776"/>
        <pc:sldMkLst>
          <pc:docMk/>
          <pc:sldMk cId="0" sldId="414"/>
        </pc:sldMkLst>
        <pc:spChg chg="add mod">
          <ac:chgData name="Muhammad Ashraf Gondal" userId="774cbc70-5d26-454a-b932-9f3b504957aa" providerId="ADAL" clId="{E5B0A9CF-5227-486F-86C0-CC24F26711EB}" dt="2025-08-20T13:04:23.923" v="776"/>
          <ac:spMkLst>
            <pc:docMk/>
            <pc:sldMk cId="0" sldId="414"/>
            <ac:spMk id="5" creationId="{E6316E89-C4A3-ABEA-54CA-4BB7277A425E}"/>
          </ac:spMkLst>
        </pc:spChg>
        <pc:spChg chg="mod">
          <ac:chgData name="Muhammad Ashraf Gondal" userId="774cbc70-5d26-454a-b932-9f3b504957aa" providerId="ADAL" clId="{E5B0A9CF-5227-486F-86C0-CC24F26711EB}" dt="2025-08-20T12:18:54.907" v="440"/>
          <ac:spMkLst>
            <pc:docMk/>
            <pc:sldMk cId="0" sldId="414"/>
            <ac:spMk id="167" creationId="{00000000-0000-0000-0000-000000000000}"/>
          </ac:spMkLst>
        </pc:spChg>
        <pc:spChg chg="mod">
          <ac:chgData name="Muhammad Ashraf Gondal" userId="774cbc70-5d26-454a-b932-9f3b504957aa" providerId="ADAL" clId="{E5B0A9CF-5227-486F-86C0-CC24F26711EB}" dt="2025-08-20T12:18:54.907" v="440"/>
          <ac:spMkLst>
            <pc:docMk/>
            <pc:sldMk cId="0" sldId="414"/>
            <ac:spMk id="169" creationId="{00000000-0000-0000-0000-000000000000}"/>
          </ac:spMkLst>
        </pc:spChg>
      </pc:sldChg>
      <pc:sldChg chg="addSp delSp modSp add mod">
        <pc:chgData name="Muhammad Ashraf Gondal" userId="774cbc70-5d26-454a-b932-9f3b504957aa" providerId="ADAL" clId="{E5B0A9CF-5227-486F-86C0-CC24F26711EB}" dt="2025-08-24T11:30:22.381" v="1664" actId="20577"/>
        <pc:sldMkLst>
          <pc:docMk/>
          <pc:sldMk cId="0" sldId="415"/>
        </pc:sldMkLst>
        <pc:spChg chg="mod">
          <ac:chgData name="Muhammad Ashraf Gondal" userId="774cbc70-5d26-454a-b932-9f3b504957aa" providerId="ADAL" clId="{E5B0A9CF-5227-486F-86C0-CC24F26711EB}" dt="2025-08-20T20:45:41.081" v="962" actId="1076"/>
          <ac:spMkLst>
            <pc:docMk/>
            <pc:sldMk cId="0" sldId="415"/>
            <ac:spMk id="2" creationId="{00000000-0000-0000-0000-000000000000}"/>
          </ac:spMkLst>
        </pc:spChg>
        <pc:graphicFrameChg chg="mod modGraphic">
          <ac:chgData name="Muhammad Ashraf Gondal" userId="774cbc70-5d26-454a-b932-9f3b504957aa" providerId="ADAL" clId="{E5B0A9CF-5227-486F-86C0-CC24F26711EB}" dt="2025-08-24T11:30:22.381" v="1664" actId="20577"/>
          <ac:graphicFrameMkLst>
            <pc:docMk/>
            <pc:sldMk cId="0" sldId="415"/>
            <ac:graphicFrameMk id="3" creationId="{00000000-0000-0000-0000-000000000000}"/>
          </ac:graphicFrameMkLst>
        </pc:graphicFrameChg>
      </pc:sldChg>
      <pc:sldChg chg="modSp add mod">
        <pc:chgData name="Muhammad Ashraf Gondal" userId="774cbc70-5d26-454a-b932-9f3b504957aa" providerId="ADAL" clId="{E5B0A9CF-5227-486F-86C0-CC24F26711EB}" dt="2025-08-20T22:06:00.937" v="1358" actId="14100"/>
        <pc:sldMkLst>
          <pc:docMk/>
          <pc:sldMk cId="0" sldId="416"/>
        </pc:sldMkLst>
        <pc:spChg chg="mod">
          <ac:chgData name="Muhammad Ashraf Gondal" userId="774cbc70-5d26-454a-b932-9f3b504957aa" providerId="ADAL" clId="{E5B0A9CF-5227-486F-86C0-CC24F26711EB}" dt="2025-08-20T22:05:37.609" v="1354" actId="1076"/>
          <ac:spMkLst>
            <pc:docMk/>
            <pc:sldMk cId="0" sldId="416"/>
            <ac:spMk id="2" creationId="{00000000-0000-0000-0000-000000000000}"/>
          </ac:spMkLst>
        </pc:spChg>
        <pc:spChg chg="mod">
          <ac:chgData name="Muhammad Ashraf Gondal" userId="774cbc70-5d26-454a-b932-9f3b504957aa" providerId="ADAL" clId="{E5B0A9CF-5227-486F-86C0-CC24F26711EB}" dt="2025-08-20T22:05:07.274" v="1350" actId="20577"/>
          <ac:spMkLst>
            <pc:docMk/>
            <pc:sldMk cId="0" sldId="416"/>
            <ac:spMk id="3" creationId="{00000000-0000-0000-0000-000000000000}"/>
          </ac:spMkLst>
        </pc:spChg>
        <pc:picChg chg="mod">
          <ac:chgData name="Muhammad Ashraf Gondal" userId="774cbc70-5d26-454a-b932-9f3b504957aa" providerId="ADAL" clId="{E5B0A9CF-5227-486F-86C0-CC24F26711EB}" dt="2025-08-20T22:06:00.937" v="1358" actId="14100"/>
          <ac:picMkLst>
            <pc:docMk/>
            <pc:sldMk cId="0" sldId="416"/>
            <ac:picMk id="5" creationId="{00000000-0000-0000-0000-000000000000}"/>
          </ac:picMkLst>
        </pc:picChg>
        <pc:picChg chg="mod">
          <ac:chgData name="Muhammad Ashraf Gondal" userId="774cbc70-5d26-454a-b932-9f3b504957aa" providerId="ADAL" clId="{E5B0A9CF-5227-486F-86C0-CC24F26711EB}" dt="2025-08-20T22:04:59.440" v="1348" actId="1076"/>
          <ac:picMkLst>
            <pc:docMk/>
            <pc:sldMk cId="0" sldId="416"/>
            <ac:picMk id="6" creationId="{267AEBE2-E52D-A14D-ADFF-A642BCCF35D1}"/>
          </ac:picMkLst>
        </pc:picChg>
        <pc:picChg chg="mod">
          <ac:chgData name="Muhammad Ashraf Gondal" userId="774cbc70-5d26-454a-b932-9f3b504957aa" providerId="ADAL" clId="{E5B0A9CF-5227-486F-86C0-CC24F26711EB}" dt="2025-08-20T22:05:02.215" v="1349" actId="1076"/>
          <ac:picMkLst>
            <pc:docMk/>
            <pc:sldMk cId="0" sldId="416"/>
            <ac:picMk id="7" creationId="{1715B14B-432C-27A3-B6F7-EA21CA729350}"/>
          </ac:picMkLst>
        </pc:picChg>
      </pc:sldChg>
      <pc:sldChg chg="modSp add mod">
        <pc:chgData name="Muhammad Ashraf Gondal" userId="774cbc70-5d26-454a-b932-9f3b504957aa" providerId="ADAL" clId="{E5B0A9CF-5227-486F-86C0-CC24F26711EB}" dt="2025-08-24T11:29:57.071" v="1662" actId="207"/>
        <pc:sldMkLst>
          <pc:docMk/>
          <pc:sldMk cId="0" sldId="417"/>
        </pc:sldMkLst>
        <pc:spChg chg="mod">
          <ac:chgData name="Muhammad Ashraf Gondal" userId="774cbc70-5d26-454a-b932-9f3b504957aa" providerId="ADAL" clId="{E5B0A9CF-5227-486F-86C0-CC24F26711EB}" dt="2025-08-21T07:53:26.556" v="1376" actId="1076"/>
          <ac:spMkLst>
            <pc:docMk/>
            <pc:sldMk cId="0" sldId="417"/>
            <ac:spMk id="2" creationId="{00000000-0000-0000-0000-000000000000}"/>
          </ac:spMkLst>
        </pc:spChg>
        <pc:spChg chg="mod">
          <ac:chgData name="Muhammad Ashraf Gondal" userId="774cbc70-5d26-454a-b932-9f3b504957aa" providerId="ADAL" clId="{E5B0A9CF-5227-486F-86C0-CC24F26711EB}" dt="2025-08-24T11:29:57.071" v="1662" actId="207"/>
          <ac:spMkLst>
            <pc:docMk/>
            <pc:sldMk cId="0" sldId="417"/>
            <ac:spMk id="4" creationId="{C7A105AC-DC63-5043-F64E-4908A47E012D}"/>
          </ac:spMkLst>
        </pc:spChg>
      </pc:sldChg>
    </pc:docChg>
  </pc:docChgLst>
  <pc:docChgLst>
    <pc:chgData name="Muhammad Ashraf Gondal" userId="774cbc70-5d26-454a-b932-9f3b504957aa" providerId="ADAL" clId="{5F0AA7D4-391C-4A90-8286-9CEED0C31585}"/>
    <pc:docChg chg="undo custSel addSld delSld modSld">
      <pc:chgData name="Muhammad Ashraf Gondal" userId="774cbc70-5d26-454a-b932-9f3b504957aa" providerId="ADAL" clId="{5F0AA7D4-391C-4A90-8286-9CEED0C31585}" dt="2025-07-03T20:06:14.663" v="99" actId="1076"/>
      <pc:docMkLst>
        <pc:docMk/>
      </pc:docMkLst>
      <pc:sldChg chg="modSp mod">
        <pc:chgData name="Muhammad Ashraf Gondal" userId="774cbc70-5d26-454a-b932-9f3b504957aa" providerId="ADAL" clId="{5F0AA7D4-391C-4A90-8286-9CEED0C31585}" dt="2025-07-03T19:00:31.560" v="72" actId="207"/>
        <pc:sldMkLst>
          <pc:docMk/>
          <pc:sldMk cId="0" sldId="260"/>
        </pc:sldMkLst>
      </pc:sldChg>
      <pc:sldChg chg="addSp modSp mod">
        <pc:chgData name="Muhammad Ashraf Gondal" userId="774cbc70-5d26-454a-b932-9f3b504957aa" providerId="ADAL" clId="{5F0AA7D4-391C-4A90-8286-9CEED0C31585}" dt="2025-07-03T18:55:02.611" v="71" actId="20577"/>
        <pc:sldMkLst>
          <pc:docMk/>
          <pc:sldMk cId="0" sldId="261"/>
        </pc:sldMkLst>
      </pc:sldChg>
      <pc:sldChg chg="modSp mod">
        <pc:chgData name="Muhammad Ashraf Gondal" userId="774cbc70-5d26-454a-b932-9f3b504957aa" providerId="ADAL" clId="{5F0AA7D4-391C-4A90-8286-9CEED0C31585}" dt="2025-07-03T18:46:59.412" v="56" actId="20577"/>
        <pc:sldMkLst>
          <pc:docMk/>
          <pc:sldMk cId="0" sldId="267"/>
        </pc:sldMkLst>
      </pc:sldChg>
      <pc:sldChg chg="modSp mod">
        <pc:chgData name="Muhammad Ashraf Gondal" userId="774cbc70-5d26-454a-b932-9f3b504957aa" providerId="ADAL" clId="{5F0AA7D4-391C-4A90-8286-9CEED0C31585}" dt="2025-07-03T19:02:27.863" v="83" actId="20577"/>
        <pc:sldMkLst>
          <pc:docMk/>
          <pc:sldMk cId="0" sldId="268"/>
        </pc:sldMkLst>
      </pc:sldChg>
      <pc:sldChg chg="modSp mod">
        <pc:chgData name="Muhammad Ashraf Gondal" userId="774cbc70-5d26-454a-b932-9f3b504957aa" providerId="ADAL" clId="{5F0AA7D4-391C-4A90-8286-9CEED0C31585}" dt="2025-07-03T19:36:22.959" v="86" actId="20577"/>
        <pc:sldMkLst>
          <pc:docMk/>
          <pc:sldMk cId="0" sldId="293"/>
        </pc:sldMkLst>
      </pc:sldChg>
      <pc:sldChg chg="del">
        <pc:chgData name="Muhammad Ashraf Gondal" userId="774cbc70-5d26-454a-b932-9f3b504957aa" providerId="ADAL" clId="{5F0AA7D4-391C-4A90-8286-9CEED0C31585}" dt="2025-07-03T19:04:50.448" v="84" actId="47"/>
        <pc:sldMkLst>
          <pc:docMk/>
          <pc:sldMk cId="438180336" sldId="310"/>
        </pc:sldMkLst>
      </pc:sldChg>
      <pc:sldChg chg="addSp modSp new mod setBg">
        <pc:chgData name="Muhammad Ashraf Gondal" userId="774cbc70-5d26-454a-b932-9f3b504957aa" providerId="ADAL" clId="{5F0AA7D4-391C-4A90-8286-9CEED0C31585}" dt="2025-07-03T20:06:14.663" v="99" actId="1076"/>
        <pc:sldMkLst>
          <pc:docMk/>
          <pc:sldMk cId="1551110250" sldId="310"/>
        </pc:sldMkLst>
      </pc:sldChg>
    </pc:docChg>
  </pc:docChgLst>
  <pc:docChgLst>
    <pc:chgData name="Muhammad Ashraf Gondal" userId="774cbc70-5d26-454a-b932-9f3b504957aa" providerId="ADAL" clId="{B2BB17CE-543C-4A79-98ED-D61DB9A09793}"/>
    <pc:docChg chg="undo custSel modSld">
      <pc:chgData name="Muhammad Ashraf Gondal" userId="774cbc70-5d26-454a-b932-9f3b504957aa" providerId="ADAL" clId="{B2BB17CE-543C-4A79-98ED-D61DB9A09793}" dt="2025-06-15T21:35:02.918" v="62" actId="1076"/>
      <pc:docMkLst>
        <pc:docMk/>
      </pc:docMkLst>
      <pc:sldChg chg="addSp delSp modSp mod">
        <pc:chgData name="Muhammad Ashraf Gondal" userId="774cbc70-5d26-454a-b932-9f3b504957aa" providerId="ADAL" clId="{B2BB17CE-543C-4A79-98ED-D61DB9A09793}" dt="2025-06-15T21:33:36.595" v="59" actId="338"/>
        <pc:sldMkLst>
          <pc:docMk/>
          <pc:sldMk cId="0" sldId="261"/>
        </pc:sldMkLst>
      </pc:sldChg>
      <pc:sldChg chg="modSp mod">
        <pc:chgData name="Muhammad Ashraf Gondal" userId="774cbc70-5d26-454a-b932-9f3b504957aa" providerId="ADAL" clId="{B2BB17CE-543C-4A79-98ED-D61DB9A09793}" dt="2025-06-14T13:34:17.487" v="1" actId="1076"/>
        <pc:sldMkLst>
          <pc:docMk/>
          <pc:sldMk cId="0" sldId="262"/>
        </pc:sldMkLst>
      </pc:sldChg>
      <pc:sldChg chg="modSp mod">
        <pc:chgData name="Muhammad Ashraf Gondal" userId="774cbc70-5d26-454a-b932-9f3b504957aa" providerId="ADAL" clId="{B2BB17CE-543C-4A79-98ED-D61DB9A09793}" dt="2025-06-14T13:35:26.031" v="6" actId="20577"/>
        <pc:sldMkLst>
          <pc:docMk/>
          <pc:sldMk cId="0" sldId="266"/>
        </pc:sldMkLst>
      </pc:sldChg>
      <pc:sldChg chg="modSp mod">
        <pc:chgData name="Muhammad Ashraf Gondal" userId="774cbc70-5d26-454a-b932-9f3b504957aa" providerId="ADAL" clId="{B2BB17CE-543C-4A79-98ED-D61DB9A09793}" dt="2025-06-15T20:59:28.106" v="18" actId="20577"/>
        <pc:sldMkLst>
          <pc:docMk/>
          <pc:sldMk cId="0" sldId="279"/>
        </pc:sldMkLst>
      </pc:sldChg>
      <pc:sldChg chg="addSp modSp mod">
        <pc:chgData name="Muhammad Ashraf Gondal" userId="774cbc70-5d26-454a-b932-9f3b504957aa" providerId="ADAL" clId="{B2BB17CE-543C-4A79-98ED-D61DB9A09793}" dt="2025-06-15T21:16:51.960" v="28" actId="164"/>
        <pc:sldMkLst>
          <pc:docMk/>
          <pc:sldMk cId="0" sldId="283"/>
        </pc:sldMkLst>
      </pc:sldChg>
      <pc:sldChg chg="modSp mod">
        <pc:chgData name="Muhammad Ashraf Gondal" userId="774cbc70-5d26-454a-b932-9f3b504957aa" providerId="ADAL" clId="{B2BB17CE-543C-4A79-98ED-D61DB9A09793}" dt="2025-06-15T21:05:58.583" v="20" actId="20577"/>
        <pc:sldMkLst>
          <pc:docMk/>
          <pc:sldMk cId="0" sldId="289"/>
        </pc:sldMkLst>
      </pc:sldChg>
      <pc:sldChg chg="addSp delSp modSp mod">
        <pc:chgData name="Muhammad Ashraf Gondal" userId="774cbc70-5d26-454a-b932-9f3b504957aa" providerId="ADAL" clId="{B2BB17CE-543C-4A79-98ED-D61DB9A09793}" dt="2025-06-15T21:35:02.918" v="62" actId="1076"/>
        <pc:sldMkLst>
          <pc:docMk/>
          <pc:sldMk cId="0" sldId="293"/>
        </pc:sldMkLst>
      </pc:sldChg>
      <pc:sldChg chg="addSp modSp mod">
        <pc:chgData name="Muhammad Ashraf Gondal" userId="774cbc70-5d26-454a-b932-9f3b504957aa" providerId="ADAL" clId="{B2BB17CE-543C-4A79-98ED-D61DB9A09793}" dt="2025-06-15T21:08:34.220" v="22" actId="164"/>
        <pc:sldMkLst>
          <pc:docMk/>
          <pc:sldMk cId="0" sldId="298"/>
        </pc:sldMkLst>
      </pc:sldChg>
      <pc:sldChg chg="mod modShow">
        <pc:chgData name="Muhammad Ashraf Gondal" userId="774cbc70-5d26-454a-b932-9f3b504957aa" providerId="ADAL" clId="{B2BB17CE-543C-4A79-98ED-D61DB9A09793}" dt="2025-06-15T20:59:13.487" v="17" actId="729"/>
        <pc:sldMkLst>
          <pc:docMk/>
          <pc:sldMk cId="438180336" sldId="310"/>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807726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38600" y="857250"/>
            <a:ext cx="4114800" cy="2314575"/>
          </a:xfrm>
          <a:prstGeom prst="rect">
            <a:avLst/>
          </a:prstGeom>
          <a:noFill/>
          <a:ln w="12700">
            <a:solidFill>
              <a:prstClr val="black"/>
            </a:solidFill>
          </a:ln>
        </p:spPr>
      </p:sp>
      <p:sp>
        <p:nvSpPr>
          <p:cNvPr id="3" name="Notes Placeholder 2"/>
          <p:cNvSpPr>
            <a:spLocks noGrp="1"/>
          </p:cNvSpPr>
          <p:nvPr>
            <p:ph type="body" idx="1"/>
          </p:nvPr>
        </p:nvSpPr>
        <p:spPr>
          <a:xfrm>
            <a:off x="1219200" y="3300413"/>
            <a:ext cx="9753600" cy="2700337"/>
          </a:xfrm>
          <a:prstGeom prst="rect">
            <a:avLst/>
          </a:prstGeom>
        </p:spPr>
        <p:txBody>
          <a:bodyPr/>
          <a:lstStyle/>
          <a:p>
            <a:endParaRPr lang="en-US" dirty="0"/>
          </a:p>
        </p:txBody>
      </p:sp>
    </p:spTree>
    <p:extLst>
      <p:ext uri="{BB962C8B-B14F-4D97-AF65-F5344CB8AC3E}">
        <p14:creationId xmlns:p14="http://schemas.microsoft.com/office/powerpoint/2010/main" val="30074685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38600" y="857250"/>
            <a:ext cx="4114800" cy="2314575"/>
          </a:xfrm>
          <a:prstGeom prst="rect">
            <a:avLst/>
          </a:prstGeom>
          <a:noFill/>
          <a:ln w="12700">
            <a:solidFill>
              <a:prstClr val="black"/>
            </a:solidFill>
          </a:ln>
        </p:spPr>
      </p:sp>
      <p:sp>
        <p:nvSpPr>
          <p:cNvPr id="3" name="Notes Placeholder 2"/>
          <p:cNvSpPr>
            <a:spLocks noGrp="1"/>
          </p:cNvSpPr>
          <p:nvPr>
            <p:ph type="body" idx="1"/>
          </p:nvPr>
        </p:nvSpPr>
        <p:spPr>
          <a:xfrm>
            <a:off x="1219200" y="3300413"/>
            <a:ext cx="9753600" cy="2700337"/>
          </a:xfrm>
          <a:prstGeom prst="rect">
            <a:avLst/>
          </a:prstGeom>
        </p:spPr>
        <p:txBody>
          <a:bodyPr/>
          <a:lstStyle/>
          <a:p>
            <a:endParaRPr lang="en-US" dirty="0"/>
          </a:p>
        </p:txBody>
      </p:sp>
    </p:spTree>
    <p:extLst>
      <p:ext uri="{BB962C8B-B14F-4D97-AF65-F5344CB8AC3E}">
        <p14:creationId xmlns:p14="http://schemas.microsoft.com/office/powerpoint/2010/main" val="34979456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38600" y="857250"/>
            <a:ext cx="4114800" cy="2314575"/>
          </a:xfrm>
          <a:prstGeom prst="rect">
            <a:avLst/>
          </a:prstGeom>
          <a:noFill/>
          <a:ln w="12700">
            <a:solidFill>
              <a:prstClr val="black"/>
            </a:solidFill>
          </a:ln>
        </p:spPr>
      </p:sp>
      <p:sp>
        <p:nvSpPr>
          <p:cNvPr id="3" name="Notes Placeholder 2"/>
          <p:cNvSpPr>
            <a:spLocks noGrp="1"/>
          </p:cNvSpPr>
          <p:nvPr>
            <p:ph type="body" idx="1"/>
          </p:nvPr>
        </p:nvSpPr>
        <p:spPr>
          <a:xfrm>
            <a:off x="1219200" y="3300413"/>
            <a:ext cx="9753600" cy="2700337"/>
          </a:xfrm>
          <a:prstGeom prst="rect">
            <a:avLst/>
          </a:prstGeom>
        </p:spPr>
        <p:txBody>
          <a:bodyPr/>
          <a:lstStyle/>
          <a:p>
            <a:endParaRPr lang="en-US" dirty="0"/>
          </a:p>
        </p:txBody>
      </p:sp>
    </p:spTree>
    <p:extLst>
      <p:ext uri="{BB962C8B-B14F-4D97-AF65-F5344CB8AC3E}">
        <p14:creationId xmlns:p14="http://schemas.microsoft.com/office/powerpoint/2010/main" val="174838143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1440179"/>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828800" y="3840480"/>
            <a:ext cx="8534399"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defRPr sz="1600" b="1" i="0">
                <a:solidFill>
                  <a:schemeClr val="tx1"/>
                </a:solidFill>
                <a:latin typeface="Calibri"/>
                <a:cs typeface="Calibri"/>
              </a:defRPr>
            </a:lvl1pPr>
          </a:lstStyle>
          <a:p>
            <a:pPr marL="12700">
              <a:lnSpc>
                <a:spcPct val="100000"/>
              </a:lnSpc>
            </a:pPr>
            <a:r>
              <a:rPr spc="-15" dirty="0"/>
              <a:t>Prepar</a:t>
            </a:r>
            <a:r>
              <a:rPr spc="-5" dirty="0"/>
              <a:t>e</a:t>
            </a:r>
            <a:r>
              <a:rPr spc="-10" dirty="0"/>
              <a:t>d</a:t>
            </a:r>
            <a:r>
              <a:rPr spc="-35" dirty="0">
                <a:latin typeface="Times New Roman"/>
                <a:cs typeface="Times New Roman"/>
              </a:rPr>
              <a:t> </a:t>
            </a:r>
            <a:r>
              <a:rPr spc="-15" dirty="0"/>
              <a:t>b</a:t>
            </a:r>
            <a:r>
              <a:rPr spc="-10" dirty="0"/>
              <a:t>y</a:t>
            </a:r>
            <a:r>
              <a:rPr spc="-40" dirty="0">
                <a:latin typeface="Times New Roman"/>
                <a:cs typeface="Times New Roman"/>
              </a:rPr>
              <a:t> </a:t>
            </a:r>
            <a:r>
              <a:rPr spc="-15" dirty="0"/>
              <a:t>Dist</a:t>
            </a:r>
            <a:r>
              <a:rPr spc="-5" dirty="0"/>
              <a:t>.</a:t>
            </a:r>
            <a:r>
              <a:rPr spc="-25" dirty="0">
                <a:latin typeface="Times New Roman"/>
                <a:cs typeface="Times New Roman"/>
              </a:rPr>
              <a:t> </a:t>
            </a:r>
            <a:r>
              <a:rPr spc="-15" dirty="0"/>
              <a:t>Pr</a:t>
            </a:r>
            <a:r>
              <a:rPr spc="-5" dirty="0"/>
              <a:t>o</a:t>
            </a:r>
            <a:r>
              <a:rPr spc="-10" dirty="0"/>
              <a:t>f</a:t>
            </a:r>
            <a:r>
              <a:rPr spc="-5" dirty="0"/>
              <a:t>.</a:t>
            </a:r>
            <a:r>
              <a:rPr spc="-40" dirty="0">
                <a:latin typeface="Times New Roman"/>
                <a:cs typeface="Times New Roman"/>
              </a:rPr>
              <a:t> </a:t>
            </a:r>
            <a:r>
              <a:rPr spc="-15" dirty="0"/>
              <a:t>Dr</a:t>
            </a:r>
            <a:r>
              <a:rPr spc="-5" dirty="0"/>
              <a:t>.</a:t>
            </a:r>
            <a:r>
              <a:rPr spc="-40" dirty="0">
                <a:latin typeface="Times New Roman"/>
                <a:cs typeface="Times New Roman"/>
              </a:rPr>
              <a:t> </a:t>
            </a:r>
            <a:r>
              <a:rPr spc="-10" dirty="0"/>
              <a:t>M.A.</a:t>
            </a:r>
            <a:r>
              <a:rPr spc="-35" dirty="0">
                <a:latin typeface="Times New Roman"/>
                <a:cs typeface="Times New Roman"/>
              </a:rPr>
              <a:t> </a:t>
            </a:r>
            <a:r>
              <a:rPr spc="-20" dirty="0"/>
              <a:t>G</a:t>
            </a:r>
            <a:r>
              <a:rPr spc="-5" dirty="0"/>
              <a:t>o</a:t>
            </a:r>
            <a:r>
              <a:rPr spc="-15" dirty="0"/>
              <a:t>nd</a:t>
            </a:r>
            <a:r>
              <a:rPr spc="-10" dirty="0"/>
              <a:t>al</a:t>
            </a:r>
            <a:r>
              <a:rPr spc="-35" dirty="0">
                <a:latin typeface="Times New Roman"/>
                <a:cs typeface="Times New Roman"/>
              </a:rPr>
              <a:t> </a:t>
            </a:r>
            <a:r>
              <a:rPr spc="-15" dirty="0"/>
              <a:t>fo</a:t>
            </a:r>
            <a:r>
              <a:rPr spc="-10" dirty="0"/>
              <a:t>r</a:t>
            </a:r>
            <a:r>
              <a:rPr spc="-40" dirty="0">
                <a:latin typeface="Times New Roman"/>
                <a:cs typeface="Times New Roman"/>
              </a:rPr>
              <a:t> </a:t>
            </a:r>
            <a:r>
              <a:rPr spc="-15" dirty="0"/>
              <a:t>Ph</a:t>
            </a:r>
            <a:r>
              <a:rPr dirty="0"/>
              <a:t>y</a:t>
            </a:r>
            <a:r>
              <a:rPr spc="-10" dirty="0"/>
              <a:t>s</a:t>
            </a:r>
            <a:r>
              <a:rPr spc="-40" dirty="0">
                <a:latin typeface="Times New Roman"/>
                <a:cs typeface="Times New Roman"/>
              </a:rPr>
              <a:t> </a:t>
            </a:r>
            <a:r>
              <a:rPr spc="-10" dirty="0"/>
              <a:t>6</a:t>
            </a:r>
            <a:r>
              <a:rPr spc="-15" dirty="0"/>
              <a:t>0</a:t>
            </a:r>
            <a:r>
              <a:rPr spc="-10" dirty="0"/>
              <a:t>8</a:t>
            </a:r>
            <a:r>
              <a:rPr spc="-35" dirty="0">
                <a:latin typeface="Times New Roman"/>
                <a:cs typeface="Times New Roman"/>
              </a:rPr>
              <a:t> </a:t>
            </a:r>
            <a:r>
              <a:rPr spc="-5" dirty="0"/>
              <a:t>L</a:t>
            </a:r>
            <a:r>
              <a:rPr spc="-10" dirty="0"/>
              <a:t>aser</a:t>
            </a:r>
            <a:r>
              <a:rPr spc="-45" dirty="0">
                <a:latin typeface="Times New Roman"/>
                <a:cs typeface="Times New Roman"/>
              </a:rPr>
              <a:t> </a:t>
            </a:r>
            <a:r>
              <a:rPr spc="-10" dirty="0"/>
              <a:t>Spec</a:t>
            </a:r>
            <a:r>
              <a:rPr spc="-5" dirty="0"/>
              <a:t>t</a:t>
            </a:r>
            <a:r>
              <a:rPr spc="-15" dirty="0"/>
              <a:t>ros</a:t>
            </a:r>
            <a:r>
              <a:rPr spc="-5" dirty="0"/>
              <a:t>c</a:t>
            </a:r>
            <a:r>
              <a:rPr spc="-10" dirty="0"/>
              <a:t>o</a:t>
            </a:r>
            <a:r>
              <a:rPr spc="-15" dirty="0"/>
              <a:t>p</a:t>
            </a:r>
            <a:r>
              <a:rPr spc="-10" dirty="0"/>
              <a:t>y</a:t>
            </a:r>
            <a:r>
              <a:rPr spc="-30" dirty="0">
                <a:latin typeface="Times New Roman"/>
                <a:cs typeface="Times New Roman"/>
              </a:rPr>
              <a:t> </a:t>
            </a:r>
            <a:r>
              <a:rPr spc="-15" dirty="0"/>
              <a:t>c</a:t>
            </a:r>
            <a:r>
              <a:rPr spc="-5" dirty="0"/>
              <a:t>o</a:t>
            </a:r>
            <a:r>
              <a:rPr spc="-15" dirty="0"/>
              <a:t>urs</a:t>
            </a:r>
            <a:r>
              <a:rPr spc="-10" dirty="0"/>
              <a:t>e</a:t>
            </a:r>
            <a:r>
              <a:rPr spc="-40" dirty="0">
                <a:latin typeface="Times New Roman"/>
                <a:cs typeface="Times New Roman"/>
              </a:rPr>
              <a:t> </a:t>
            </a:r>
            <a:r>
              <a:rPr spc="-10" dirty="0"/>
              <a:t>in</a:t>
            </a:r>
            <a:r>
              <a:rPr spc="-35" dirty="0">
                <a:latin typeface="Times New Roman"/>
                <a:cs typeface="Times New Roman"/>
              </a:rPr>
              <a:t> </a:t>
            </a:r>
            <a:r>
              <a:rPr spc="-10" dirty="0"/>
              <a:t>KFUPM</a:t>
            </a:r>
            <a:r>
              <a:rPr spc="-35" dirty="0">
                <a:latin typeface="Times New Roman"/>
                <a:cs typeface="Times New Roman"/>
              </a:rPr>
              <a:t> </a:t>
            </a:r>
            <a:r>
              <a:rPr spc="-15" dirty="0"/>
              <a:t>(Te</a:t>
            </a:r>
            <a:r>
              <a:rPr dirty="0"/>
              <a:t>r</a:t>
            </a:r>
            <a:r>
              <a:rPr spc="-15" dirty="0"/>
              <a:t>m</a:t>
            </a:r>
            <a:r>
              <a:rPr spc="-40" dirty="0">
                <a:latin typeface="Times New Roman"/>
                <a:cs typeface="Times New Roman"/>
              </a:rPr>
              <a:t> </a:t>
            </a:r>
            <a:r>
              <a:rPr spc="-10" dirty="0"/>
              <a:t>25</a:t>
            </a:r>
            <a:r>
              <a:rPr spc="-5" dirty="0"/>
              <a:t>1)</a:t>
            </a: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8/25/2025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10"/>
          </p:nvPr>
        </p:nvSpPr>
        <p:spPr/>
        <p:txBody>
          <a:bodyPr/>
          <a:lstStyle>
            <a:lvl1pPr defTabSz="914400" eaLnBrk="0" fontAlgn="base" hangingPunct="0">
              <a:spcBef>
                <a:spcPct val="0"/>
              </a:spcBef>
              <a:spcAft>
                <a:spcPct val="0"/>
              </a:spcAft>
              <a:defRPr/>
            </a:lvl1pPr>
          </a:lstStyle>
          <a:p>
            <a:pPr>
              <a:defRPr/>
            </a:pPr>
            <a:r>
              <a:rPr lang="en-US"/>
              <a:t>Lecture 2</a:t>
            </a:r>
            <a:endParaRPr lang="en-US" spc="0"/>
          </a:p>
        </p:txBody>
      </p:sp>
      <p:sp>
        <p:nvSpPr>
          <p:cNvPr id="3" name="Holder 3"/>
          <p:cNvSpPr>
            <a:spLocks noGrp="1"/>
          </p:cNvSpPr>
          <p:nvPr>
            <p:ph type="dt" sz="half" idx="11"/>
          </p:nvPr>
        </p:nvSpPr>
        <p:spPr/>
        <p:txBody>
          <a:bodyPr/>
          <a:lstStyle>
            <a:lvl1pPr defTabSz="914400" eaLnBrk="0" fontAlgn="base" hangingPunct="0">
              <a:spcBef>
                <a:spcPct val="0"/>
              </a:spcBef>
              <a:spcAft>
                <a:spcPct val="0"/>
              </a:spcAft>
              <a:defRPr/>
            </a:lvl1pPr>
          </a:lstStyle>
          <a:p>
            <a:pPr>
              <a:defRPr/>
            </a:pPr>
            <a:r>
              <a:rPr lang="en-US"/>
              <a:t>Andrei </a:t>
            </a:r>
            <a:r>
              <a:rPr lang="en-US" spc="9"/>
              <a:t>S</a:t>
            </a:r>
            <a:r>
              <a:rPr lang="en-US" spc="0"/>
              <a:t>i</a:t>
            </a:r>
            <a:r>
              <a:rPr lang="en-US"/>
              <a:t>renko, </a:t>
            </a:r>
            <a:r>
              <a:rPr lang="en-US" spc="9"/>
              <a:t>NJIT</a:t>
            </a:r>
            <a:endParaRPr lang="en-US" spc="0"/>
          </a:p>
        </p:txBody>
      </p:sp>
      <p:sp>
        <p:nvSpPr>
          <p:cNvPr id="4" name="Holder 4"/>
          <p:cNvSpPr>
            <a:spLocks noGrp="1"/>
          </p:cNvSpPr>
          <p:nvPr>
            <p:ph type="sldNum" sz="quarter" idx="12"/>
          </p:nvPr>
        </p:nvSpPr>
        <p:spPr/>
        <p:txBody>
          <a:bodyPr/>
          <a:lstStyle>
            <a:lvl1pPr algn="r" defTabSz="914400" eaLnBrk="0" fontAlgn="base" hangingPunct="0">
              <a:spcBef>
                <a:spcPct val="0"/>
              </a:spcBef>
              <a:spcAft>
                <a:spcPct val="0"/>
              </a:spcAft>
              <a:defRPr sz="2400">
                <a:solidFill>
                  <a:prstClr val="black">
                    <a:tint val="75000"/>
                  </a:prstClr>
                </a:solidFill>
                <a:latin typeface="Times New Roman" pitchFamily="18" charset="0"/>
              </a:defRPr>
            </a:lvl1pPr>
          </a:lstStyle>
          <a:p>
            <a:pPr>
              <a:defRPr/>
            </a:pPr>
            <a:fld id="{B6778657-7C3A-43D4-AE6F-0BE2D3F89017}" type="slidenum">
              <a:rPr/>
              <a:pPr>
                <a:defRPr/>
              </a:pPr>
              <a:t>‹#›</a:t>
            </a:fld>
            <a:endParaRPr/>
          </a:p>
        </p:txBody>
      </p:sp>
    </p:spTree>
    <p:extLst>
      <p:ext uri="{BB962C8B-B14F-4D97-AF65-F5344CB8AC3E}">
        <p14:creationId xmlns:p14="http://schemas.microsoft.com/office/powerpoint/2010/main" val="15505235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n-US"/>
          </a:p>
        </p:txBody>
      </p:sp>
      <p:sp>
        <p:nvSpPr>
          <p:cNvPr id="6" name="Rectangle 6"/>
          <p:cNvSpPr>
            <a:spLocks noGrp="1" noChangeArrowheads="1"/>
          </p:cNvSpPr>
          <p:nvPr>
            <p:ph type="sldNum" sz="quarter" idx="12"/>
          </p:nvPr>
        </p:nvSpPr>
        <p:spPr>
          <a:ln/>
        </p:spPr>
        <p:txBody>
          <a:bodyPr/>
          <a:lstStyle>
            <a:lvl1pPr>
              <a:defRPr/>
            </a:lvl1pPr>
          </a:lstStyle>
          <a:p>
            <a:pPr>
              <a:defRPr/>
            </a:pPr>
            <a:fld id="{6C293583-1680-4650-ACE7-3917AE748F3E}" type="slidenum">
              <a:rPr lang="en-GB" altLang="en-US"/>
              <a:pPr>
                <a:defRPr/>
              </a:pPr>
              <a:t>‹#›</a:t>
            </a:fld>
            <a:endParaRPr lang="en-GB" altLang="en-US"/>
          </a:p>
        </p:txBody>
      </p:sp>
    </p:spTree>
    <p:extLst>
      <p:ext uri="{BB962C8B-B14F-4D97-AF65-F5344CB8AC3E}">
        <p14:creationId xmlns:p14="http://schemas.microsoft.com/office/powerpoint/2010/main" val="22830637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n-US"/>
          </a:p>
        </p:txBody>
      </p:sp>
      <p:sp>
        <p:nvSpPr>
          <p:cNvPr id="6" name="Rectangle 6"/>
          <p:cNvSpPr>
            <a:spLocks noGrp="1" noChangeArrowheads="1"/>
          </p:cNvSpPr>
          <p:nvPr>
            <p:ph type="sldNum" sz="quarter" idx="12"/>
          </p:nvPr>
        </p:nvSpPr>
        <p:spPr>
          <a:ln/>
        </p:spPr>
        <p:txBody>
          <a:bodyPr/>
          <a:lstStyle>
            <a:lvl1pPr>
              <a:defRPr/>
            </a:lvl1pPr>
          </a:lstStyle>
          <a:p>
            <a:pPr>
              <a:defRPr/>
            </a:pPr>
            <a:fld id="{29F4C043-10C4-437A-A0FB-07E245BC708D}" type="slidenum">
              <a:rPr lang="en-GB" altLang="en-US"/>
              <a:pPr>
                <a:defRPr/>
              </a:pPr>
              <a:t>‹#›</a:t>
            </a:fld>
            <a:endParaRPr lang="en-GB" altLang="en-US"/>
          </a:p>
        </p:txBody>
      </p:sp>
    </p:spTree>
    <p:extLst>
      <p:ext uri="{BB962C8B-B14F-4D97-AF65-F5344CB8AC3E}">
        <p14:creationId xmlns:p14="http://schemas.microsoft.com/office/powerpoint/2010/main" val="28335244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n-US"/>
          </a:p>
        </p:txBody>
      </p:sp>
      <p:sp>
        <p:nvSpPr>
          <p:cNvPr id="6" name="Rectangle 6"/>
          <p:cNvSpPr>
            <a:spLocks noGrp="1" noChangeArrowheads="1"/>
          </p:cNvSpPr>
          <p:nvPr>
            <p:ph type="sldNum" sz="quarter" idx="12"/>
          </p:nvPr>
        </p:nvSpPr>
        <p:spPr>
          <a:ln/>
        </p:spPr>
        <p:txBody>
          <a:bodyPr/>
          <a:lstStyle>
            <a:lvl1pPr>
              <a:defRPr/>
            </a:lvl1pPr>
          </a:lstStyle>
          <a:p>
            <a:pPr>
              <a:defRPr/>
            </a:pPr>
            <a:fld id="{9C7C179D-AE58-4579-8132-D8CFAA42563C}" type="slidenum">
              <a:rPr lang="en-GB" altLang="en-US"/>
              <a:pPr>
                <a:defRPr/>
              </a:pPr>
              <a:t>‹#›</a:t>
            </a:fld>
            <a:endParaRPr lang="en-GB" altLang="en-US"/>
          </a:p>
        </p:txBody>
      </p:sp>
    </p:spTree>
    <p:extLst>
      <p:ext uri="{BB962C8B-B14F-4D97-AF65-F5344CB8AC3E}">
        <p14:creationId xmlns:p14="http://schemas.microsoft.com/office/powerpoint/2010/main" val="37047741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GB"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GB" altLang="en-US"/>
          </a:p>
        </p:txBody>
      </p:sp>
      <p:sp>
        <p:nvSpPr>
          <p:cNvPr id="7" name="Rectangle 6"/>
          <p:cNvSpPr>
            <a:spLocks noGrp="1" noChangeArrowheads="1"/>
          </p:cNvSpPr>
          <p:nvPr>
            <p:ph type="sldNum" sz="quarter" idx="12"/>
          </p:nvPr>
        </p:nvSpPr>
        <p:spPr>
          <a:ln/>
        </p:spPr>
        <p:txBody>
          <a:bodyPr/>
          <a:lstStyle>
            <a:lvl1pPr>
              <a:defRPr/>
            </a:lvl1pPr>
          </a:lstStyle>
          <a:p>
            <a:pPr>
              <a:defRPr/>
            </a:pPr>
            <a:fld id="{08D13D7E-5E9C-41C3-9401-4CC695679CEE}" type="slidenum">
              <a:rPr lang="en-GB" altLang="en-US"/>
              <a:pPr>
                <a:defRPr/>
              </a:pPr>
              <a:t>‹#›</a:t>
            </a:fld>
            <a:endParaRPr lang="en-GB" altLang="en-US"/>
          </a:p>
        </p:txBody>
      </p:sp>
    </p:spTree>
    <p:extLst>
      <p:ext uri="{BB962C8B-B14F-4D97-AF65-F5344CB8AC3E}">
        <p14:creationId xmlns:p14="http://schemas.microsoft.com/office/powerpoint/2010/main" val="3175400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GB"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GB" altLang="en-US"/>
          </a:p>
        </p:txBody>
      </p:sp>
      <p:sp>
        <p:nvSpPr>
          <p:cNvPr id="9" name="Rectangle 6"/>
          <p:cNvSpPr>
            <a:spLocks noGrp="1" noChangeArrowheads="1"/>
          </p:cNvSpPr>
          <p:nvPr>
            <p:ph type="sldNum" sz="quarter" idx="12"/>
          </p:nvPr>
        </p:nvSpPr>
        <p:spPr>
          <a:ln/>
        </p:spPr>
        <p:txBody>
          <a:bodyPr/>
          <a:lstStyle>
            <a:lvl1pPr>
              <a:defRPr/>
            </a:lvl1pPr>
          </a:lstStyle>
          <a:p>
            <a:pPr>
              <a:defRPr/>
            </a:pPr>
            <a:fld id="{6A44D6F1-F28B-44B4-A9F8-C9E2869292BF}" type="slidenum">
              <a:rPr lang="en-GB" altLang="en-US"/>
              <a:pPr>
                <a:defRPr/>
              </a:pPr>
              <a:t>‹#›</a:t>
            </a:fld>
            <a:endParaRPr lang="en-GB" altLang="en-US"/>
          </a:p>
        </p:txBody>
      </p:sp>
    </p:spTree>
    <p:extLst>
      <p:ext uri="{BB962C8B-B14F-4D97-AF65-F5344CB8AC3E}">
        <p14:creationId xmlns:p14="http://schemas.microsoft.com/office/powerpoint/2010/main" val="6415261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GB"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GB" altLang="en-US"/>
          </a:p>
        </p:txBody>
      </p:sp>
      <p:sp>
        <p:nvSpPr>
          <p:cNvPr id="5" name="Rectangle 6"/>
          <p:cNvSpPr>
            <a:spLocks noGrp="1" noChangeArrowheads="1"/>
          </p:cNvSpPr>
          <p:nvPr>
            <p:ph type="sldNum" sz="quarter" idx="12"/>
          </p:nvPr>
        </p:nvSpPr>
        <p:spPr>
          <a:ln/>
        </p:spPr>
        <p:txBody>
          <a:bodyPr/>
          <a:lstStyle>
            <a:lvl1pPr>
              <a:defRPr/>
            </a:lvl1pPr>
          </a:lstStyle>
          <a:p>
            <a:pPr>
              <a:defRPr/>
            </a:pPr>
            <a:fld id="{E299314E-C214-4DF9-9B0A-2FAA7B54A69E}" type="slidenum">
              <a:rPr lang="en-GB" altLang="en-US"/>
              <a:pPr>
                <a:defRPr/>
              </a:pPr>
              <a:t>‹#›</a:t>
            </a:fld>
            <a:endParaRPr lang="en-GB" altLang="en-US"/>
          </a:p>
        </p:txBody>
      </p:sp>
    </p:spTree>
    <p:extLst>
      <p:ext uri="{BB962C8B-B14F-4D97-AF65-F5344CB8AC3E}">
        <p14:creationId xmlns:p14="http://schemas.microsoft.com/office/powerpoint/2010/main" val="10521569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GB" altLang="en-US"/>
          </a:p>
        </p:txBody>
      </p:sp>
      <p:sp>
        <p:nvSpPr>
          <p:cNvPr id="4" name="Rectangle 6"/>
          <p:cNvSpPr>
            <a:spLocks noGrp="1" noChangeArrowheads="1"/>
          </p:cNvSpPr>
          <p:nvPr>
            <p:ph type="sldNum" sz="quarter" idx="12"/>
          </p:nvPr>
        </p:nvSpPr>
        <p:spPr>
          <a:ln/>
        </p:spPr>
        <p:txBody>
          <a:bodyPr/>
          <a:lstStyle>
            <a:lvl1pPr>
              <a:defRPr/>
            </a:lvl1pPr>
          </a:lstStyle>
          <a:p>
            <a:pPr>
              <a:defRPr/>
            </a:pPr>
            <a:fld id="{5F4A8618-6BAD-4783-BFA6-74CBC35C26CB}" type="slidenum">
              <a:rPr lang="en-GB" altLang="en-US"/>
              <a:pPr>
                <a:defRPr/>
              </a:pPr>
              <a:t>‹#›</a:t>
            </a:fld>
            <a:endParaRPr lang="en-GB" altLang="en-US"/>
          </a:p>
        </p:txBody>
      </p:sp>
    </p:spTree>
    <p:extLst>
      <p:ext uri="{BB962C8B-B14F-4D97-AF65-F5344CB8AC3E}">
        <p14:creationId xmlns:p14="http://schemas.microsoft.com/office/powerpoint/2010/main" val="15964338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GB" altLang="en-US"/>
          </a:p>
        </p:txBody>
      </p:sp>
      <p:sp>
        <p:nvSpPr>
          <p:cNvPr id="7" name="Rectangle 6"/>
          <p:cNvSpPr>
            <a:spLocks noGrp="1" noChangeArrowheads="1"/>
          </p:cNvSpPr>
          <p:nvPr>
            <p:ph type="sldNum" sz="quarter" idx="12"/>
          </p:nvPr>
        </p:nvSpPr>
        <p:spPr>
          <a:ln/>
        </p:spPr>
        <p:txBody>
          <a:bodyPr/>
          <a:lstStyle>
            <a:lvl1pPr>
              <a:defRPr/>
            </a:lvl1pPr>
          </a:lstStyle>
          <a:p>
            <a:pPr>
              <a:defRPr/>
            </a:pPr>
            <a:fld id="{19770885-3D44-466F-843F-0CFEAEB79B79}" type="slidenum">
              <a:rPr lang="en-GB" altLang="en-US"/>
              <a:pPr>
                <a:defRPr/>
              </a:pPr>
              <a:t>‹#›</a:t>
            </a:fld>
            <a:endParaRPr lang="en-GB" altLang="en-US"/>
          </a:p>
        </p:txBody>
      </p:sp>
    </p:spTree>
    <p:extLst>
      <p:ext uri="{BB962C8B-B14F-4D97-AF65-F5344CB8AC3E}">
        <p14:creationId xmlns:p14="http://schemas.microsoft.com/office/powerpoint/2010/main" val="15852764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GB" altLang="en-US"/>
          </a:p>
        </p:txBody>
      </p:sp>
      <p:sp>
        <p:nvSpPr>
          <p:cNvPr id="7" name="Rectangle 6"/>
          <p:cNvSpPr>
            <a:spLocks noGrp="1" noChangeArrowheads="1"/>
          </p:cNvSpPr>
          <p:nvPr>
            <p:ph type="sldNum" sz="quarter" idx="12"/>
          </p:nvPr>
        </p:nvSpPr>
        <p:spPr>
          <a:ln/>
        </p:spPr>
        <p:txBody>
          <a:bodyPr/>
          <a:lstStyle>
            <a:lvl1pPr>
              <a:defRPr/>
            </a:lvl1pPr>
          </a:lstStyle>
          <a:p>
            <a:pPr>
              <a:defRPr/>
            </a:pPr>
            <a:fld id="{E8F7B26E-94DE-431F-8D6F-928886DB56AB}" type="slidenum">
              <a:rPr lang="en-GB" altLang="en-US"/>
              <a:pPr>
                <a:defRPr/>
              </a:pPr>
              <a:t>‹#›</a:t>
            </a:fld>
            <a:endParaRPr lang="en-GB" altLang="en-US"/>
          </a:p>
        </p:txBody>
      </p:sp>
    </p:spTree>
    <p:extLst>
      <p:ext uri="{BB962C8B-B14F-4D97-AF65-F5344CB8AC3E}">
        <p14:creationId xmlns:p14="http://schemas.microsoft.com/office/powerpoint/2010/main" val="35671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400" b="1" i="0" u="heavy">
                <a:solidFill>
                  <a:schemeClr val="hlink"/>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sz="3400" b="1" i="0" u="heavy">
                <a:solidFill>
                  <a:schemeClr val="hlink"/>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defRPr sz="1600" b="1" i="0">
                <a:solidFill>
                  <a:schemeClr val="tx1"/>
                </a:solidFill>
                <a:latin typeface="Calibri"/>
                <a:cs typeface="Calibri"/>
              </a:defRPr>
            </a:lvl1pPr>
          </a:lstStyle>
          <a:p>
            <a:pPr marL="12700">
              <a:lnSpc>
                <a:spcPct val="100000"/>
              </a:lnSpc>
            </a:pPr>
            <a:r>
              <a:rPr spc="-15" dirty="0"/>
              <a:t>Prepar</a:t>
            </a:r>
            <a:r>
              <a:rPr spc="-5" dirty="0"/>
              <a:t>e</a:t>
            </a:r>
            <a:r>
              <a:rPr spc="-10" dirty="0"/>
              <a:t>d</a:t>
            </a:r>
            <a:r>
              <a:rPr spc="-35" dirty="0">
                <a:latin typeface="Times New Roman"/>
                <a:cs typeface="Times New Roman"/>
              </a:rPr>
              <a:t> </a:t>
            </a:r>
            <a:r>
              <a:rPr spc="-15" dirty="0"/>
              <a:t>b</a:t>
            </a:r>
            <a:r>
              <a:rPr spc="-10" dirty="0"/>
              <a:t>y</a:t>
            </a:r>
            <a:r>
              <a:rPr spc="-40" dirty="0">
                <a:latin typeface="Times New Roman"/>
                <a:cs typeface="Times New Roman"/>
              </a:rPr>
              <a:t> </a:t>
            </a:r>
            <a:r>
              <a:rPr spc="-15" dirty="0"/>
              <a:t>Dist</a:t>
            </a:r>
            <a:r>
              <a:rPr spc="-5" dirty="0"/>
              <a:t>.</a:t>
            </a:r>
            <a:r>
              <a:rPr spc="-25" dirty="0">
                <a:latin typeface="Times New Roman"/>
                <a:cs typeface="Times New Roman"/>
              </a:rPr>
              <a:t> </a:t>
            </a:r>
            <a:r>
              <a:rPr spc="-15" dirty="0"/>
              <a:t>Pr</a:t>
            </a:r>
            <a:r>
              <a:rPr spc="-5" dirty="0"/>
              <a:t>o</a:t>
            </a:r>
            <a:r>
              <a:rPr spc="-10" dirty="0"/>
              <a:t>f</a:t>
            </a:r>
            <a:r>
              <a:rPr spc="-5" dirty="0"/>
              <a:t>.</a:t>
            </a:r>
            <a:r>
              <a:rPr spc="-40" dirty="0">
                <a:latin typeface="Times New Roman"/>
                <a:cs typeface="Times New Roman"/>
              </a:rPr>
              <a:t> </a:t>
            </a:r>
            <a:r>
              <a:rPr spc="-15" dirty="0"/>
              <a:t>Dr</a:t>
            </a:r>
            <a:r>
              <a:rPr spc="-5" dirty="0"/>
              <a:t>.</a:t>
            </a:r>
            <a:r>
              <a:rPr spc="-40" dirty="0">
                <a:latin typeface="Times New Roman"/>
                <a:cs typeface="Times New Roman"/>
              </a:rPr>
              <a:t> </a:t>
            </a:r>
            <a:r>
              <a:rPr spc="-10" dirty="0"/>
              <a:t>M.A.</a:t>
            </a:r>
            <a:r>
              <a:rPr spc="-35" dirty="0">
                <a:latin typeface="Times New Roman"/>
                <a:cs typeface="Times New Roman"/>
              </a:rPr>
              <a:t> </a:t>
            </a:r>
            <a:r>
              <a:rPr spc="-20" dirty="0"/>
              <a:t>G</a:t>
            </a:r>
            <a:r>
              <a:rPr spc="-5" dirty="0"/>
              <a:t>o</a:t>
            </a:r>
            <a:r>
              <a:rPr spc="-15" dirty="0"/>
              <a:t>nd</a:t>
            </a:r>
            <a:r>
              <a:rPr spc="-10" dirty="0"/>
              <a:t>al</a:t>
            </a:r>
            <a:r>
              <a:rPr spc="-35" dirty="0">
                <a:latin typeface="Times New Roman"/>
                <a:cs typeface="Times New Roman"/>
              </a:rPr>
              <a:t> </a:t>
            </a:r>
            <a:r>
              <a:rPr spc="-15" dirty="0"/>
              <a:t>fo</a:t>
            </a:r>
            <a:r>
              <a:rPr spc="-10" dirty="0"/>
              <a:t>r</a:t>
            </a:r>
            <a:r>
              <a:rPr spc="-40" dirty="0">
                <a:latin typeface="Times New Roman"/>
                <a:cs typeface="Times New Roman"/>
              </a:rPr>
              <a:t> </a:t>
            </a:r>
            <a:r>
              <a:rPr spc="-15" dirty="0"/>
              <a:t>Ph</a:t>
            </a:r>
            <a:r>
              <a:rPr dirty="0"/>
              <a:t>y</a:t>
            </a:r>
            <a:r>
              <a:rPr spc="-10" dirty="0"/>
              <a:t>s</a:t>
            </a:r>
            <a:r>
              <a:rPr spc="-40" dirty="0">
                <a:latin typeface="Times New Roman"/>
                <a:cs typeface="Times New Roman"/>
              </a:rPr>
              <a:t> </a:t>
            </a:r>
            <a:r>
              <a:rPr spc="-10" dirty="0"/>
              <a:t>6</a:t>
            </a:r>
            <a:r>
              <a:rPr spc="-15" dirty="0"/>
              <a:t>0</a:t>
            </a:r>
            <a:r>
              <a:rPr spc="-10" dirty="0"/>
              <a:t>8</a:t>
            </a:r>
            <a:r>
              <a:rPr spc="-35" dirty="0">
                <a:latin typeface="Times New Roman"/>
                <a:cs typeface="Times New Roman"/>
              </a:rPr>
              <a:t> </a:t>
            </a:r>
            <a:r>
              <a:rPr spc="-5" dirty="0"/>
              <a:t>L</a:t>
            </a:r>
            <a:r>
              <a:rPr spc="-10" dirty="0"/>
              <a:t>aser</a:t>
            </a:r>
            <a:r>
              <a:rPr spc="-45" dirty="0">
                <a:latin typeface="Times New Roman"/>
                <a:cs typeface="Times New Roman"/>
              </a:rPr>
              <a:t> </a:t>
            </a:r>
            <a:r>
              <a:rPr spc="-10" dirty="0"/>
              <a:t>Spec</a:t>
            </a:r>
            <a:r>
              <a:rPr spc="-5" dirty="0"/>
              <a:t>t</a:t>
            </a:r>
            <a:r>
              <a:rPr spc="-15" dirty="0"/>
              <a:t>ros</a:t>
            </a:r>
            <a:r>
              <a:rPr spc="-5" dirty="0"/>
              <a:t>c</a:t>
            </a:r>
            <a:r>
              <a:rPr spc="-10" dirty="0"/>
              <a:t>o</a:t>
            </a:r>
            <a:r>
              <a:rPr spc="-15" dirty="0"/>
              <a:t>p</a:t>
            </a:r>
            <a:r>
              <a:rPr spc="-10" dirty="0"/>
              <a:t>y</a:t>
            </a:r>
            <a:r>
              <a:rPr spc="-30" dirty="0">
                <a:latin typeface="Times New Roman"/>
                <a:cs typeface="Times New Roman"/>
              </a:rPr>
              <a:t> </a:t>
            </a:r>
            <a:r>
              <a:rPr spc="-15" dirty="0"/>
              <a:t>c</a:t>
            </a:r>
            <a:r>
              <a:rPr spc="-5" dirty="0"/>
              <a:t>o</a:t>
            </a:r>
            <a:r>
              <a:rPr spc="-15" dirty="0"/>
              <a:t>urs</a:t>
            </a:r>
            <a:r>
              <a:rPr spc="-10" dirty="0"/>
              <a:t>e</a:t>
            </a:r>
            <a:r>
              <a:rPr spc="-40" dirty="0">
                <a:latin typeface="Times New Roman"/>
                <a:cs typeface="Times New Roman"/>
              </a:rPr>
              <a:t> </a:t>
            </a:r>
            <a:r>
              <a:rPr spc="-10" dirty="0"/>
              <a:t>in</a:t>
            </a:r>
            <a:r>
              <a:rPr spc="-35" dirty="0">
                <a:latin typeface="Times New Roman"/>
                <a:cs typeface="Times New Roman"/>
              </a:rPr>
              <a:t> </a:t>
            </a:r>
            <a:r>
              <a:rPr spc="-10" dirty="0"/>
              <a:t>KFUPM</a:t>
            </a:r>
            <a:r>
              <a:rPr spc="-35" dirty="0">
                <a:latin typeface="Times New Roman"/>
                <a:cs typeface="Times New Roman"/>
              </a:rPr>
              <a:t> </a:t>
            </a:r>
            <a:r>
              <a:rPr spc="-15" dirty="0"/>
              <a:t>(Te</a:t>
            </a:r>
            <a:r>
              <a:rPr dirty="0"/>
              <a:t>r</a:t>
            </a:r>
            <a:r>
              <a:rPr spc="-15" dirty="0"/>
              <a:t>m</a:t>
            </a:r>
            <a:r>
              <a:rPr spc="-40" dirty="0">
                <a:latin typeface="Times New Roman"/>
                <a:cs typeface="Times New Roman"/>
              </a:rPr>
              <a:t> </a:t>
            </a:r>
            <a:r>
              <a:rPr spc="-10" dirty="0"/>
              <a:t>25</a:t>
            </a:r>
            <a:r>
              <a:rPr spc="-5" dirty="0"/>
              <a:t>1)</a:t>
            </a: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8/25/2025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n-US"/>
          </a:p>
        </p:txBody>
      </p:sp>
      <p:sp>
        <p:nvSpPr>
          <p:cNvPr id="6" name="Rectangle 6"/>
          <p:cNvSpPr>
            <a:spLocks noGrp="1" noChangeArrowheads="1"/>
          </p:cNvSpPr>
          <p:nvPr>
            <p:ph type="sldNum" sz="quarter" idx="12"/>
          </p:nvPr>
        </p:nvSpPr>
        <p:spPr>
          <a:ln/>
        </p:spPr>
        <p:txBody>
          <a:bodyPr/>
          <a:lstStyle>
            <a:lvl1pPr>
              <a:defRPr/>
            </a:lvl1pPr>
          </a:lstStyle>
          <a:p>
            <a:pPr>
              <a:defRPr/>
            </a:pPr>
            <a:fld id="{1B80C2F9-B9F6-4CAF-A402-4370BC0F1A18}" type="slidenum">
              <a:rPr lang="en-GB" altLang="en-US"/>
              <a:pPr>
                <a:defRPr/>
              </a:pPr>
              <a:t>‹#›</a:t>
            </a:fld>
            <a:endParaRPr lang="en-GB" altLang="en-US"/>
          </a:p>
        </p:txBody>
      </p:sp>
    </p:spTree>
    <p:extLst>
      <p:ext uri="{BB962C8B-B14F-4D97-AF65-F5344CB8AC3E}">
        <p14:creationId xmlns:p14="http://schemas.microsoft.com/office/powerpoint/2010/main" val="29257295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609600"/>
            <a:ext cx="25908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609600"/>
            <a:ext cx="75692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n-US"/>
          </a:p>
        </p:txBody>
      </p:sp>
      <p:sp>
        <p:nvSpPr>
          <p:cNvPr id="6" name="Rectangle 6"/>
          <p:cNvSpPr>
            <a:spLocks noGrp="1" noChangeArrowheads="1"/>
          </p:cNvSpPr>
          <p:nvPr>
            <p:ph type="sldNum" sz="quarter" idx="12"/>
          </p:nvPr>
        </p:nvSpPr>
        <p:spPr>
          <a:ln/>
        </p:spPr>
        <p:txBody>
          <a:bodyPr/>
          <a:lstStyle>
            <a:lvl1pPr>
              <a:defRPr/>
            </a:lvl1pPr>
          </a:lstStyle>
          <a:p>
            <a:pPr>
              <a:defRPr/>
            </a:pPr>
            <a:fld id="{A18A43A0-8E6D-45B1-A406-7892F1F3E8EF}" type="slidenum">
              <a:rPr lang="en-GB" altLang="en-US"/>
              <a:pPr>
                <a:defRPr/>
              </a:pPr>
              <a:t>‹#›</a:t>
            </a:fld>
            <a:endParaRPr lang="en-GB" altLang="en-US"/>
          </a:p>
        </p:txBody>
      </p:sp>
    </p:spTree>
    <p:extLst>
      <p:ext uri="{BB962C8B-B14F-4D97-AF65-F5344CB8AC3E}">
        <p14:creationId xmlns:p14="http://schemas.microsoft.com/office/powerpoint/2010/main" val="23540778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de-DE"/>
              <a:t>Titelmasterformat durch Klicken bearbeiten</a:t>
            </a:r>
          </a:p>
        </p:txBody>
      </p:sp>
      <p:sp>
        <p:nvSpPr>
          <p:cNvPr id="3" name="Unt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p>
        </p:txBody>
      </p:sp>
      <p:sp>
        <p:nvSpPr>
          <p:cNvPr id="4" name="Rectangle 4"/>
          <p:cNvSpPr>
            <a:spLocks noGrp="1" noChangeArrowheads="1"/>
          </p:cNvSpPr>
          <p:nvPr>
            <p:ph type="dt" sz="half" idx="10"/>
          </p:nvPr>
        </p:nvSpPr>
        <p:spPr>
          <a:ln/>
        </p:spPr>
        <p:txBody>
          <a:bodyPr/>
          <a:lstStyle>
            <a:lvl1pPr>
              <a:defRPr/>
            </a:lvl1pPr>
          </a:lstStyle>
          <a:p>
            <a:pPr>
              <a:defRPr/>
            </a:pPr>
            <a:endParaRPr lang="de-DE" altLang="de-DE">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de-DE" altLang="de-DE">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7E068740-2C2C-4FC4-865F-7FF6A3E1575E}" type="slidenum">
              <a:rPr lang="de-DE" altLang="de-DE">
                <a:solidFill>
                  <a:srgbClr val="000000"/>
                </a:solidFill>
              </a:rPr>
              <a:pPr/>
              <a:t>‹#›</a:t>
            </a:fld>
            <a:endParaRPr lang="de-DE" altLang="de-DE">
              <a:solidFill>
                <a:srgbClr val="000000"/>
              </a:solidFill>
            </a:endParaRPr>
          </a:p>
        </p:txBody>
      </p:sp>
    </p:spTree>
    <p:extLst>
      <p:ext uri="{BB962C8B-B14F-4D97-AF65-F5344CB8AC3E}">
        <p14:creationId xmlns:p14="http://schemas.microsoft.com/office/powerpoint/2010/main" val="425824768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4"/>
          <p:cNvSpPr>
            <a:spLocks noGrp="1" noChangeArrowheads="1"/>
          </p:cNvSpPr>
          <p:nvPr>
            <p:ph type="dt" sz="half" idx="10"/>
          </p:nvPr>
        </p:nvSpPr>
        <p:spPr>
          <a:ln/>
        </p:spPr>
        <p:txBody>
          <a:bodyPr/>
          <a:lstStyle>
            <a:lvl1pPr>
              <a:defRPr/>
            </a:lvl1pPr>
          </a:lstStyle>
          <a:p>
            <a:pPr>
              <a:defRPr/>
            </a:pPr>
            <a:endParaRPr lang="de-DE" altLang="de-DE">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de-DE" altLang="de-DE">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44FFAC59-8BD5-4FD5-8DEE-B6032F678A47}" type="slidenum">
              <a:rPr lang="de-DE" altLang="de-DE">
                <a:solidFill>
                  <a:srgbClr val="000000"/>
                </a:solidFill>
              </a:rPr>
              <a:pPr/>
              <a:t>‹#›</a:t>
            </a:fld>
            <a:endParaRPr lang="de-DE" altLang="de-DE">
              <a:solidFill>
                <a:srgbClr val="000000"/>
              </a:solidFill>
            </a:endParaRPr>
          </a:p>
        </p:txBody>
      </p:sp>
    </p:spTree>
    <p:extLst>
      <p:ext uri="{BB962C8B-B14F-4D97-AF65-F5344CB8AC3E}">
        <p14:creationId xmlns:p14="http://schemas.microsoft.com/office/powerpoint/2010/main" val="210002292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1851" y="1709739"/>
            <a:ext cx="10515600" cy="2852737"/>
          </a:xfrm>
        </p:spPr>
        <p:txBody>
          <a:bodyPr anchor="b"/>
          <a:lstStyle>
            <a:lvl1pPr>
              <a:defRPr sz="6000"/>
            </a:lvl1pPr>
          </a:lstStyle>
          <a:p>
            <a:r>
              <a:rPr lang="de-DE"/>
              <a:t>Titelmasterformat durch Klicken bearbeiten</a:t>
            </a:r>
          </a:p>
        </p:txBody>
      </p:sp>
      <p:sp>
        <p:nvSpPr>
          <p:cNvPr id="3" name="Textplatzhalt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de-DE"/>
              <a:t>Textmasterformat bearbeiten</a:t>
            </a:r>
          </a:p>
        </p:txBody>
      </p:sp>
      <p:sp>
        <p:nvSpPr>
          <p:cNvPr id="4" name="Rectangle 4"/>
          <p:cNvSpPr>
            <a:spLocks noGrp="1" noChangeArrowheads="1"/>
          </p:cNvSpPr>
          <p:nvPr>
            <p:ph type="dt" sz="half" idx="10"/>
          </p:nvPr>
        </p:nvSpPr>
        <p:spPr>
          <a:ln/>
        </p:spPr>
        <p:txBody>
          <a:bodyPr/>
          <a:lstStyle>
            <a:lvl1pPr>
              <a:defRPr/>
            </a:lvl1pPr>
          </a:lstStyle>
          <a:p>
            <a:pPr>
              <a:defRPr/>
            </a:pPr>
            <a:endParaRPr lang="de-DE" altLang="de-DE">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de-DE" altLang="de-DE">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16CD23C3-0380-4803-A3F5-7518A46BC1C1}" type="slidenum">
              <a:rPr lang="de-DE" altLang="de-DE">
                <a:solidFill>
                  <a:srgbClr val="000000"/>
                </a:solidFill>
              </a:rPr>
              <a:pPr/>
              <a:t>‹#›</a:t>
            </a:fld>
            <a:endParaRPr lang="de-DE" altLang="de-DE">
              <a:solidFill>
                <a:srgbClr val="000000"/>
              </a:solidFill>
            </a:endParaRPr>
          </a:p>
        </p:txBody>
      </p:sp>
    </p:spTree>
    <p:extLst>
      <p:ext uri="{BB962C8B-B14F-4D97-AF65-F5344CB8AC3E}">
        <p14:creationId xmlns:p14="http://schemas.microsoft.com/office/powerpoint/2010/main" val="426152317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609600" y="1600201"/>
            <a:ext cx="5384800" cy="4525963"/>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6197600" y="1600201"/>
            <a:ext cx="5384800" cy="4525963"/>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Rectangle 4"/>
          <p:cNvSpPr>
            <a:spLocks noGrp="1" noChangeArrowheads="1"/>
          </p:cNvSpPr>
          <p:nvPr>
            <p:ph type="dt" sz="half" idx="10"/>
          </p:nvPr>
        </p:nvSpPr>
        <p:spPr>
          <a:ln/>
        </p:spPr>
        <p:txBody>
          <a:bodyPr/>
          <a:lstStyle>
            <a:lvl1pPr>
              <a:defRPr/>
            </a:lvl1pPr>
          </a:lstStyle>
          <a:p>
            <a:pPr>
              <a:defRPr/>
            </a:pPr>
            <a:endParaRPr lang="de-DE" altLang="de-DE">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de-DE" altLang="de-DE">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CEB3A74D-2BDC-41EB-BC2F-ED1F16F8FB9D}" type="slidenum">
              <a:rPr lang="de-DE" altLang="de-DE">
                <a:solidFill>
                  <a:srgbClr val="000000"/>
                </a:solidFill>
              </a:rPr>
              <a:pPr/>
              <a:t>‹#›</a:t>
            </a:fld>
            <a:endParaRPr lang="de-DE" altLang="de-DE">
              <a:solidFill>
                <a:srgbClr val="000000"/>
              </a:solidFill>
            </a:endParaRPr>
          </a:p>
        </p:txBody>
      </p:sp>
    </p:spTree>
    <p:extLst>
      <p:ext uri="{BB962C8B-B14F-4D97-AF65-F5344CB8AC3E}">
        <p14:creationId xmlns:p14="http://schemas.microsoft.com/office/powerpoint/2010/main" val="125949992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840317" y="365126"/>
            <a:ext cx="10515600" cy="1325563"/>
          </a:xfrm>
        </p:spPr>
        <p:txBody>
          <a:bodyPr/>
          <a:lstStyle/>
          <a:p>
            <a:r>
              <a:rPr lang="de-DE"/>
              <a:t>Titelmasterformat durch Klicken bearbeiten</a:t>
            </a:r>
          </a:p>
        </p:txBody>
      </p:sp>
      <p:sp>
        <p:nvSpPr>
          <p:cNvPr id="3" name="Textplatzhalt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840318" y="2505075"/>
            <a:ext cx="5158316" cy="368458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6172200" y="2505075"/>
            <a:ext cx="5183717" cy="368458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7" name="Rectangle 4"/>
          <p:cNvSpPr>
            <a:spLocks noGrp="1" noChangeArrowheads="1"/>
          </p:cNvSpPr>
          <p:nvPr>
            <p:ph type="dt" sz="half" idx="10"/>
          </p:nvPr>
        </p:nvSpPr>
        <p:spPr>
          <a:ln/>
        </p:spPr>
        <p:txBody>
          <a:bodyPr/>
          <a:lstStyle>
            <a:lvl1pPr>
              <a:defRPr/>
            </a:lvl1pPr>
          </a:lstStyle>
          <a:p>
            <a:pPr>
              <a:defRPr/>
            </a:pPr>
            <a:endParaRPr lang="de-DE" altLang="de-DE">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de-DE" altLang="de-DE">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B9747C49-27A8-4444-93A2-8E6BAC405FEC}" type="slidenum">
              <a:rPr lang="de-DE" altLang="de-DE">
                <a:solidFill>
                  <a:srgbClr val="000000"/>
                </a:solidFill>
              </a:rPr>
              <a:pPr/>
              <a:t>‹#›</a:t>
            </a:fld>
            <a:endParaRPr lang="de-DE" altLang="de-DE">
              <a:solidFill>
                <a:srgbClr val="000000"/>
              </a:solidFill>
            </a:endParaRPr>
          </a:p>
        </p:txBody>
      </p:sp>
    </p:spTree>
    <p:extLst>
      <p:ext uri="{BB962C8B-B14F-4D97-AF65-F5344CB8AC3E}">
        <p14:creationId xmlns:p14="http://schemas.microsoft.com/office/powerpoint/2010/main" val="415463719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Rectangle 4"/>
          <p:cNvSpPr>
            <a:spLocks noGrp="1" noChangeArrowheads="1"/>
          </p:cNvSpPr>
          <p:nvPr>
            <p:ph type="dt" sz="half" idx="10"/>
          </p:nvPr>
        </p:nvSpPr>
        <p:spPr>
          <a:ln/>
        </p:spPr>
        <p:txBody>
          <a:bodyPr/>
          <a:lstStyle>
            <a:lvl1pPr>
              <a:defRPr/>
            </a:lvl1pPr>
          </a:lstStyle>
          <a:p>
            <a:pPr>
              <a:defRPr/>
            </a:pPr>
            <a:endParaRPr lang="de-DE" altLang="de-DE">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de-DE" altLang="de-DE">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2015F51A-B430-4CC6-A376-35217EF7F8CA}" type="slidenum">
              <a:rPr lang="de-DE" altLang="de-DE">
                <a:solidFill>
                  <a:srgbClr val="000000"/>
                </a:solidFill>
              </a:rPr>
              <a:pPr/>
              <a:t>‹#›</a:t>
            </a:fld>
            <a:endParaRPr lang="de-DE" altLang="de-DE">
              <a:solidFill>
                <a:srgbClr val="000000"/>
              </a:solidFill>
            </a:endParaRPr>
          </a:p>
        </p:txBody>
      </p:sp>
    </p:spTree>
    <p:extLst>
      <p:ext uri="{BB962C8B-B14F-4D97-AF65-F5344CB8AC3E}">
        <p14:creationId xmlns:p14="http://schemas.microsoft.com/office/powerpoint/2010/main" val="396654300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de-DE" altLang="de-DE">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de-DE" altLang="de-DE">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4AA1A64E-BE7F-4C05-AFC0-8091B7323020}" type="slidenum">
              <a:rPr lang="de-DE" altLang="de-DE">
                <a:solidFill>
                  <a:srgbClr val="000000"/>
                </a:solidFill>
              </a:rPr>
              <a:pPr/>
              <a:t>‹#›</a:t>
            </a:fld>
            <a:endParaRPr lang="de-DE" altLang="de-DE">
              <a:solidFill>
                <a:srgbClr val="000000"/>
              </a:solidFill>
            </a:endParaRPr>
          </a:p>
        </p:txBody>
      </p:sp>
    </p:spTree>
    <p:extLst>
      <p:ext uri="{BB962C8B-B14F-4D97-AF65-F5344CB8AC3E}">
        <p14:creationId xmlns:p14="http://schemas.microsoft.com/office/powerpoint/2010/main" val="61640412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40318" y="457200"/>
            <a:ext cx="3932767" cy="1600200"/>
          </a:xfrm>
        </p:spPr>
        <p:txBody>
          <a:bodyPr anchor="b"/>
          <a:lstStyle>
            <a:lvl1pPr>
              <a:defRPr sz="3200"/>
            </a:lvl1pPr>
          </a:lstStyle>
          <a:p>
            <a:r>
              <a:rPr lang="de-DE"/>
              <a:t>Titelmasterformat durch Klicken bearbeiten</a:t>
            </a:r>
          </a:p>
        </p:txBody>
      </p:sp>
      <p:sp>
        <p:nvSpPr>
          <p:cNvPr id="3" name="Inhaltsplatzhalt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Textmasterformat bearbeiten</a:t>
            </a:r>
          </a:p>
        </p:txBody>
      </p:sp>
      <p:sp>
        <p:nvSpPr>
          <p:cNvPr id="5" name="Rectangle 4"/>
          <p:cNvSpPr>
            <a:spLocks noGrp="1" noChangeArrowheads="1"/>
          </p:cNvSpPr>
          <p:nvPr>
            <p:ph type="dt" sz="half" idx="10"/>
          </p:nvPr>
        </p:nvSpPr>
        <p:spPr>
          <a:ln/>
        </p:spPr>
        <p:txBody>
          <a:bodyPr/>
          <a:lstStyle>
            <a:lvl1pPr>
              <a:defRPr/>
            </a:lvl1pPr>
          </a:lstStyle>
          <a:p>
            <a:pPr>
              <a:defRPr/>
            </a:pPr>
            <a:endParaRPr lang="de-DE" altLang="de-DE">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de-DE" altLang="de-DE">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5059C348-C3F4-473E-889F-0B84365AA1B8}" type="slidenum">
              <a:rPr lang="de-DE" altLang="de-DE">
                <a:solidFill>
                  <a:srgbClr val="000000"/>
                </a:solidFill>
              </a:rPr>
              <a:pPr/>
              <a:t>‹#›</a:t>
            </a:fld>
            <a:endParaRPr lang="de-DE" altLang="de-DE">
              <a:solidFill>
                <a:srgbClr val="000000"/>
              </a:solidFill>
            </a:endParaRPr>
          </a:p>
        </p:txBody>
      </p:sp>
    </p:spTree>
    <p:extLst>
      <p:ext uri="{BB962C8B-B14F-4D97-AF65-F5344CB8AC3E}">
        <p14:creationId xmlns:p14="http://schemas.microsoft.com/office/powerpoint/2010/main" val="4180079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400" b="1" i="0" u="heavy">
                <a:solidFill>
                  <a:schemeClr val="hlink"/>
                </a:solidFill>
                <a:latin typeface="Calibri"/>
                <a:cs typeface="Calibri"/>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79"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defRPr sz="1600" b="1" i="0">
                <a:solidFill>
                  <a:schemeClr val="tx1"/>
                </a:solidFill>
                <a:latin typeface="Calibri"/>
                <a:cs typeface="Calibri"/>
              </a:defRPr>
            </a:lvl1pPr>
          </a:lstStyle>
          <a:p>
            <a:pPr marL="12700">
              <a:lnSpc>
                <a:spcPct val="100000"/>
              </a:lnSpc>
            </a:pPr>
            <a:r>
              <a:rPr spc="-15" dirty="0"/>
              <a:t>Prepar</a:t>
            </a:r>
            <a:r>
              <a:rPr spc="-5" dirty="0"/>
              <a:t>e</a:t>
            </a:r>
            <a:r>
              <a:rPr spc="-10" dirty="0"/>
              <a:t>d</a:t>
            </a:r>
            <a:r>
              <a:rPr spc="-35" dirty="0">
                <a:latin typeface="Times New Roman"/>
                <a:cs typeface="Times New Roman"/>
              </a:rPr>
              <a:t> </a:t>
            </a:r>
            <a:r>
              <a:rPr spc="-15" dirty="0"/>
              <a:t>b</a:t>
            </a:r>
            <a:r>
              <a:rPr spc="-10" dirty="0"/>
              <a:t>y</a:t>
            </a:r>
            <a:r>
              <a:rPr spc="-40" dirty="0">
                <a:latin typeface="Times New Roman"/>
                <a:cs typeface="Times New Roman"/>
              </a:rPr>
              <a:t> </a:t>
            </a:r>
            <a:r>
              <a:rPr spc="-15" dirty="0"/>
              <a:t>Dist</a:t>
            </a:r>
            <a:r>
              <a:rPr spc="-5" dirty="0"/>
              <a:t>.</a:t>
            </a:r>
            <a:r>
              <a:rPr spc="-25" dirty="0">
                <a:latin typeface="Times New Roman"/>
                <a:cs typeface="Times New Roman"/>
              </a:rPr>
              <a:t> </a:t>
            </a:r>
            <a:r>
              <a:rPr spc="-15" dirty="0"/>
              <a:t>Pr</a:t>
            </a:r>
            <a:r>
              <a:rPr spc="-5" dirty="0"/>
              <a:t>o</a:t>
            </a:r>
            <a:r>
              <a:rPr spc="-10" dirty="0"/>
              <a:t>f</a:t>
            </a:r>
            <a:r>
              <a:rPr spc="-5" dirty="0"/>
              <a:t>.</a:t>
            </a:r>
            <a:r>
              <a:rPr spc="-40" dirty="0">
                <a:latin typeface="Times New Roman"/>
                <a:cs typeface="Times New Roman"/>
              </a:rPr>
              <a:t> </a:t>
            </a:r>
            <a:r>
              <a:rPr spc="-15" dirty="0"/>
              <a:t>Dr</a:t>
            </a:r>
            <a:r>
              <a:rPr spc="-5" dirty="0"/>
              <a:t>.</a:t>
            </a:r>
            <a:r>
              <a:rPr spc="-40" dirty="0">
                <a:latin typeface="Times New Roman"/>
                <a:cs typeface="Times New Roman"/>
              </a:rPr>
              <a:t> </a:t>
            </a:r>
            <a:r>
              <a:rPr spc="-10" dirty="0"/>
              <a:t>M.A.</a:t>
            </a:r>
            <a:r>
              <a:rPr spc="-35" dirty="0">
                <a:latin typeface="Times New Roman"/>
                <a:cs typeface="Times New Roman"/>
              </a:rPr>
              <a:t> </a:t>
            </a:r>
            <a:r>
              <a:rPr spc="-20" dirty="0"/>
              <a:t>G</a:t>
            </a:r>
            <a:r>
              <a:rPr spc="-5" dirty="0"/>
              <a:t>o</a:t>
            </a:r>
            <a:r>
              <a:rPr spc="-15" dirty="0"/>
              <a:t>nd</a:t>
            </a:r>
            <a:r>
              <a:rPr spc="-10" dirty="0"/>
              <a:t>al</a:t>
            </a:r>
            <a:r>
              <a:rPr spc="-35" dirty="0">
                <a:latin typeface="Times New Roman"/>
                <a:cs typeface="Times New Roman"/>
              </a:rPr>
              <a:t> </a:t>
            </a:r>
            <a:r>
              <a:rPr spc="-15" dirty="0"/>
              <a:t>fo</a:t>
            </a:r>
            <a:r>
              <a:rPr spc="-10" dirty="0"/>
              <a:t>r</a:t>
            </a:r>
            <a:r>
              <a:rPr spc="-40" dirty="0">
                <a:latin typeface="Times New Roman"/>
                <a:cs typeface="Times New Roman"/>
              </a:rPr>
              <a:t> </a:t>
            </a:r>
            <a:r>
              <a:rPr spc="-15" dirty="0"/>
              <a:t>Ph</a:t>
            </a:r>
            <a:r>
              <a:rPr dirty="0"/>
              <a:t>y</a:t>
            </a:r>
            <a:r>
              <a:rPr spc="-10" dirty="0"/>
              <a:t>s</a:t>
            </a:r>
            <a:r>
              <a:rPr spc="-40" dirty="0">
                <a:latin typeface="Times New Roman"/>
                <a:cs typeface="Times New Roman"/>
              </a:rPr>
              <a:t> </a:t>
            </a:r>
            <a:r>
              <a:rPr spc="-10" dirty="0"/>
              <a:t>6</a:t>
            </a:r>
            <a:r>
              <a:rPr spc="-15" dirty="0"/>
              <a:t>0</a:t>
            </a:r>
            <a:r>
              <a:rPr spc="-10" dirty="0"/>
              <a:t>8</a:t>
            </a:r>
            <a:r>
              <a:rPr spc="-35" dirty="0">
                <a:latin typeface="Times New Roman"/>
                <a:cs typeface="Times New Roman"/>
              </a:rPr>
              <a:t> </a:t>
            </a:r>
            <a:r>
              <a:rPr spc="-5" dirty="0"/>
              <a:t>L</a:t>
            </a:r>
            <a:r>
              <a:rPr spc="-10" dirty="0"/>
              <a:t>aser</a:t>
            </a:r>
            <a:r>
              <a:rPr spc="-45" dirty="0">
                <a:latin typeface="Times New Roman"/>
                <a:cs typeface="Times New Roman"/>
              </a:rPr>
              <a:t> </a:t>
            </a:r>
            <a:r>
              <a:rPr spc="-10" dirty="0"/>
              <a:t>Spec</a:t>
            </a:r>
            <a:r>
              <a:rPr spc="-5" dirty="0"/>
              <a:t>t</a:t>
            </a:r>
            <a:r>
              <a:rPr spc="-15" dirty="0"/>
              <a:t>ros</a:t>
            </a:r>
            <a:r>
              <a:rPr spc="-5" dirty="0"/>
              <a:t>c</a:t>
            </a:r>
            <a:r>
              <a:rPr spc="-10" dirty="0"/>
              <a:t>o</a:t>
            </a:r>
            <a:r>
              <a:rPr spc="-15" dirty="0"/>
              <a:t>p</a:t>
            </a:r>
            <a:r>
              <a:rPr spc="-10" dirty="0"/>
              <a:t>y</a:t>
            </a:r>
            <a:r>
              <a:rPr spc="-30" dirty="0">
                <a:latin typeface="Times New Roman"/>
                <a:cs typeface="Times New Roman"/>
              </a:rPr>
              <a:t> </a:t>
            </a:r>
            <a:r>
              <a:rPr spc="-15" dirty="0"/>
              <a:t>c</a:t>
            </a:r>
            <a:r>
              <a:rPr spc="-5" dirty="0"/>
              <a:t>o</a:t>
            </a:r>
            <a:r>
              <a:rPr spc="-15" dirty="0"/>
              <a:t>urs</a:t>
            </a:r>
            <a:r>
              <a:rPr spc="-10" dirty="0"/>
              <a:t>e</a:t>
            </a:r>
            <a:r>
              <a:rPr spc="-40" dirty="0">
                <a:latin typeface="Times New Roman"/>
                <a:cs typeface="Times New Roman"/>
              </a:rPr>
              <a:t> </a:t>
            </a:r>
            <a:r>
              <a:rPr spc="-10" dirty="0"/>
              <a:t>in</a:t>
            </a:r>
            <a:r>
              <a:rPr spc="-35" dirty="0">
                <a:latin typeface="Times New Roman"/>
                <a:cs typeface="Times New Roman"/>
              </a:rPr>
              <a:t> </a:t>
            </a:r>
            <a:r>
              <a:rPr spc="-10" dirty="0"/>
              <a:t>KFUPM</a:t>
            </a:r>
            <a:r>
              <a:rPr spc="-35" dirty="0">
                <a:latin typeface="Times New Roman"/>
                <a:cs typeface="Times New Roman"/>
              </a:rPr>
              <a:t> </a:t>
            </a:r>
            <a:r>
              <a:rPr spc="-15" dirty="0"/>
              <a:t>(Te</a:t>
            </a:r>
            <a:r>
              <a:rPr dirty="0"/>
              <a:t>r</a:t>
            </a:r>
            <a:r>
              <a:rPr spc="-15" dirty="0"/>
              <a:t>m</a:t>
            </a:r>
            <a:r>
              <a:rPr spc="-40" dirty="0">
                <a:latin typeface="Times New Roman"/>
                <a:cs typeface="Times New Roman"/>
              </a:rPr>
              <a:t> </a:t>
            </a:r>
            <a:r>
              <a:rPr spc="-10" dirty="0"/>
              <a:t>25</a:t>
            </a:r>
            <a:r>
              <a:rPr spc="-5" dirty="0"/>
              <a:t>1)</a:t>
            </a: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8/25/2025</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40318" y="457200"/>
            <a:ext cx="3932767" cy="1600200"/>
          </a:xfrm>
        </p:spPr>
        <p:txBody>
          <a:bodyPr anchor="b"/>
          <a:lstStyle>
            <a:lvl1pPr>
              <a:defRPr sz="3200"/>
            </a:lvl1pPr>
          </a:lstStyle>
          <a:p>
            <a:r>
              <a:rPr lang="de-DE"/>
              <a:t>Titelmasterformat durch Klicken bearbeiten</a:t>
            </a:r>
          </a:p>
        </p:txBody>
      </p:sp>
      <p:sp>
        <p:nvSpPr>
          <p:cNvPr id="3" name="Bildplatzhalt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a:p>
        </p:txBody>
      </p:sp>
      <p:sp>
        <p:nvSpPr>
          <p:cNvPr id="4" name="Textplatzhalt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Textmasterformat bearbeiten</a:t>
            </a:r>
          </a:p>
        </p:txBody>
      </p:sp>
      <p:sp>
        <p:nvSpPr>
          <p:cNvPr id="5" name="Rectangle 4"/>
          <p:cNvSpPr>
            <a:spLocks noGrp="1" noChangeArrowheads="1"/>
          </p:cNvSpPr>
          <p:nvPr>
            <p:ph type="dt" sz="half" idx="10"/>
          </p:nvPr>
        </p:nvSpPr>
        <p:spPr>
          <a:ln/>
        </p:spPr>
        <p:txBody>
          <a:bodyPr/>
          <a:lstStyle>
            <a:lvl1pPr>
              <a:defRPr/>
            </a:lvl1pPr>
          </a:lstStyle>
          <a:p>
            <a:pPr>
              <a:defRPr/>
            </a:pPr>
            <a:endParaRPr lang="de-DE" altLang="de-DE">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de-DE" altLang="de-DE">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E97134BB-AE35-4C62-AD89-72485077B13D}" type="slidenum">
              <a:rPr lang="de-DE" altLang="de-DE">
                <a:solidFill>
                  <a:srgbClr val="000000"/>
                </a:solidFill>
              </a:rPr>
              <a:pPr/>
              <a:t>‹#›</a:t>
            </a:fld>
            <a:endParaRPr lang="de-DE" altLang="de-DE">
              <a:solidFill>
                <a:srgbClr val="000000"/>
              </a:solidFill>
            </a:endParaRPr>
          </a:p>
        </p:txBody>
      </p:sp>
    </p:spTree>
    <p:extLst>
      <p:ext uri="{BB962C8B-B14F-4D97-AF65-F5344CB8AC3E}">
        <p14:creationId xmlns:p14="http://schemas.microsoft.com/office/powerpoint/2010/main" val="179293173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4"/>
          <p:cNvSpPr>
            <a:spLocks noGrp="1" noChangeArrowheads="1"/>
          </p:cNvSpPr>
          <p:nvPr>
            <p:ph type="dt" sz="half" idx="10"/>
          </p:nvPr>
        </p:nvSpPr>
        <p:spPr>
          <a:ln/>
        </p:spPr>
        <p:txBody>
          <a:bodyPr/>
          <a:lstStyle>
            <a:lvl1pPr>
              <a:defRPr/>
            </a:lvl1pPr>
          </a:lstStyle>
          <a:p>
            <a:pPr>
              <a:defRPr/>
            </a:pPr>
            <a:endParaRPr lang="de-DE" altLang="de-DE">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de-DE" altLang="de-DE">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C84AFCF6-9F9B-4251-B0D2-C46205430B5D}" type="slidenum">
              <a:rPr lang="de-DE" altLang="de-DE">
                <a:solidFill>
                  <a:srgbClr val="000000"/>
                </a:solidFill>
              </a:rPr>
              <a:pPr/>
              <a:t>‹#›</a:t>
            </a:fld>
            <a:endParaRPr lang="de-DE" altLang="de-DE">
              <a:solidFill>
                <a:srgbClr val="000000"/>
              </a:solidFill>
            </a:endParaRPr>
          </a:p>
        </p:txBody>
      </p:sp>
    </p:spTree>
    <p:extLst>
      <p:ext uri="{BB962C8B-B14F-4D97-AF65-F5344CB8AC3E}">
        <p14:creationId xmlns:p14="http://schemas.microsoft.com/office/powerpoint/2010/main" val="333320341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839200" y="274639"/>
            <a:ext cx="2743200" cy="5851525"/>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609600" y="274639"/>
            <a:ext cx="8026400" cy="5851525"/>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4"/>
          <p:cNvSpPr>
            <a:spLocks noGrp="1" noChangeArrowheads="1"/>
          </p:cNvSpPr>
          <p:nvPr>
            <p:ph type="dt" sz="half" idx="10"/>
          </p:nvPr>
        </p:nvSpPr>
        <p:spPr>
          <a:ln/>
        </p:spPr>
        <p:txBody>
          <a:bodyPr/>
          <a:lstStyle>
            <a:lvl1pPr>
              <a:defRPr/>
            </a:lvl1pPr>
          </a:lstStyle>
          <a:p>
            <a:pPr>
              <a:defRPr/>
            </a:pPr>
            <a:endParaRPr lang="de-DE" altLang="de-DE">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de-DE" altLang="de-DE">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6900498C-0A99-4E4F-B411-6A1846D822CF}" type="slidenum">
              <a:rPr lang="de-DE" altLang="de-DE">
                <a:solidFill>
                  <a:srgbClr val="000000"/>
                </a:solidFill>
              </a:rPr>
              <a:pPr/>
              <a:t>‹#›</a:t>
            </a:fld>
            <a:endParaRPr lang="de-DE" altLang="de-DE">
              <a:solidFill>
                <a:srgbClr val="000000"/>
              </a:solidFill>
            </a:endParaRPr>
          </a:p>
        </p:txBody>
      </p:sp>
    </p:spTree>
    <p:extLst>
      <p:ext uri="{BB962C8B-B14F-4D97-AF65-F5344CB8AC3E}">
        <p14:creationId xmlns:p14="http://schemas.microsoft.com/office/powerpoint/2010/main" val="29977805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BCAD085-E8A6-8845-BD4E-CB4CCA059FC4}" type="datetimeFigureOut">
              <a:rPr lang="en-US" smtClean="0"/>
              <a:t>8/25/2025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76490602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8/25/2025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405960865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8/25/2025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25943514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BCAD085-E8A6-8845-BD4E-CB4CCA059FC4}" type="datetimeFigureOut">
              <a:rPr lang="en-US" smtClean="0"/>
              <a:t>8/25/2025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40580938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BCAD085-E8A6-8845-BD4E-CB4CCA059FC4}" type="datetimeFigureOut">
              <a:rPr lang="en-US" smtClean="0"/>
              <a:t>8/25/2025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34628009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BCAD085-E8A6-8845-BD4E-CB4CCA059FC4}" type="datetimeFigureOut">
              <a:rPr lang="en-US" smtClean="0"/>
              <a:t>8/25/2025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56283891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8/25/2025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7929899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400" b="1" i="0" u="heavy">
                <a:solidFill>
                  <a:schemeClr val="hlink"/>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defRPr sz="1600" b="1" i="0">
                <a:solidFill>
                  <a:schemeClr val="tx1"/>
                </a:solidFill>
                <a:latin typeface="Calibri"/>
                <a:cs typeface="Calibri"/>
              </a:defRPr>
            </a:lvl1pPr>
          </a:lstStyle>
          <a:p>
            <a:pPr marL="12700">
              <a:lnSpc>
                <a:spcPct val="100000"/>
              </a:lnSpc>
            </a:pPr>
            <a:r>
              <a:rPr spc="-15" dirty="0"/>
              <a:t>Prepar</a:t>
            </a:r>
            <a:r>
              <a:rPr spc="-5" dirty="0"/>
              <a:t>e</a:t>
            </a:r>
            <a:r>
              <a:rPr spc="-10" dirty="0"/>
              <a:t>d</a:t>
            </a:r>
            <a:r>
              <a:rPr spc="-35" dirty="0">
                <a:latin typeface="Times New Roman"/>
                <a:cs typeface="Times New Roman"/>
              </a:rPr>
              <a:t> </a:t>
            </a:r>
            <a:r>
              <a:rPr spc="-15" dirty="0"/>
              <a:t>b</a:t>
            </a:r>
            <a:r>
              <a:rPr spc="-10" dirty="0"/>
              <a:t>y</a:t>
            </a:r>
            <a:r>
              <a:rPr spc="-40" dirty="0">
                <a:latin typeface="Times New Roman"/>
                <a:cs typeface="Times New Roman"/>
              </a:rPr>
              <a:t> </a:t>
            </a:r>
            <a:r>
              <a:rPr spc="-15" dirty="0"/>
              <a:t>Dist</a:t>
            </a:r>
            <a:r>
              <a:rPr spc="-5" dirty="0"/>
              <a:t>.</a:t>
            </a:r>
            <a:r>
              <a:rPr spc="-25" dirty="0">
                <a:latin typeface="Times New Roman"/>
                <a:cs typeface="Times New Roman"/>
              </a:rPr>
              <a:t> </a:t>
            </a:r>
            <a:r>
              <a:rPr spc="-15" dirty="0"/>
              <a:t>Pr</a:t>
            </a:r>
            <a:r>
              <a:rPr spc="-5" dirty="0"/>
              <a:t>o</a:t>
            </a:r>
            <a:r>
              <a:rPr spc="-10" dirty="0"/>
              <a:t>f</a:t>
            </a:r>
            <a:r>
              <a:rPr spc="-5" dirty="0"/>
              <a:t>.</a:t>
            </a:r>
            <a:r>
              <a:rPr spc="-40" dirty="0">
                <a:latin typeface="Times New Roman"/>
                <a:cs typeface="Times New Roman"/>
              </a:rPr>
              <a:t> </a:t>
            </a:r>
            <a:r>
              <a:rPr spc="-15" dirty="0"/>
              <a:t>Dr</a:t>
            </a:r>
            <a:r>
              <a:rPr spc="-5" dirty="0"/>
              <a:t>.</a:t>
            </a:r>
            <a:r>
              <a:rPr spc="-40" dirty="0">
                <a:latin typeface="Times New Roman"/>
                <a:cs typeface="Times New Roman"/>
              </a:rPr>
              <a:t> </a:t>
            </a:r>
            <a:r>
              <a:rPr spc="-10" dirty="0"/>
              <a:t>M.A.</a:t>
            </a:r>
            <a:r>
              <a:rPr spc="-35" dirty="0">
                <a:latin typeface="Times New Roman"/>
                <a:cs typeface="Times New Roman"/>
              </a:rPr>
              <a:t> </a:t>
            </a:r>
            <a:r>
              <a:rPr spc="-20" dirty="0"/>
              <a:t>G</a:t>
            </a:r>
            <a:r>
              <a:rPr spc="-5" dirty="0"/>
              <a:t>o</a:t>
            </a:r>
            <a:r>
              <a:rPr spc="-15" dirty="0"/>
              <a:t>nd</a:t>
            </a:r>
            <a:r>
              <a:rPr spc="-10" dirty="0"/>
              <a:t>al</a:t>
            </a:r>
            <a:r>
              <a:rPr spc="-35" dirty="0">
                <a:latin typeface="Times New Roman"/>
                <a:cs typeface="Times New Roman"/>
              </a:rPr>
              <a:t> </a:t>
            </a:r>
            <a:r>
              <a:rPr spc="-15" dirty="0"/>
              <a:t>fo</a:t>
            </a:r>
            <a:r>
              <a:rPr spc="-10" dirty="0"/>
              <a:t>r</a:t>
            </a:r>
            <a:r>
              <a:rPr spc="-40" dirty="0">
                <a:latin typeface="Times New Roman"/>
                <a:cs typeface="Times New Roman"/>
              </a:rPr>
              <a:t> </a:t>
            </a:r>
            <a:r>
              <a:rPr spc="-15" dirty="0"/>
              <a:t>Ph</a:t>
            </a:r>
            <a:r>
              <a:rPr dirty="0"/>
              <a:t>y</a:t>
            </a:r>
            <a:r>
              <a:rPr spc="-10" dirty="0"/>
              <a:t>s</a:t>
            </a:r>
            <a:r>
              <a:rPr spc="-40" dirty="0">
                <a:latin typeface="Times New Roman"/>
                <a:cs typeface="Times New Roman"/>
              </a:rPr>
              <a:t> </a:t>
            </a:r>
            <a:r>
              <a:rPr spc="-10" dirty="0"/>
              <a:t>6</a:t>
            </a:r>
            <a:r>
              <a:rPr spc="-15" dirty="0"/>
              <a:t>0</a:t>
            </a:r>
            <a:r>
              <a:rPr spc="-10" dirty="0"/>
              <a:t>8</a:t>
            </a:r>
            <a:r>
              <a:rPr spc="-35" dirty="0">
                <a:latin typeface="Times New Roman"/>
                <a:cs typeface="Times New Roman"/>
              </a:rPr>
              <a:t> </a:t>
            </a:r>
            <a:r>
              <a:rPr spc="-5" dirty="0"/>
              <a:t>L</a:t>
            </a:r>
            <a:r>
              <a:rPr spc="-10" dirty="0"/>
              <a:t>aser</a:t>
            </a:r>
            <a:r>
              <a:rPr spc="-45" dirty="0">
                <a:latin typeface="Times New Roman"/>
                <a:cs typeface="Times New Roman"/>
              </a:rPr>
              <a:t> </a:t>
            </a:r>
            <a:r>
              <a:rPr spc="-10" dirty="0"/>
              <a:t>Spec</a:t>
            </a:r>
            <a:r>
              <a:rPr spc="-5" dirty="0"/>
              <a:t>t</a:t>
            </a:r>
            <a:r>
              <a:rPr spc="-15" dirty="0"/>
              <a:t>ros</a:t>
            </a:r>
            <a:r>
              <a:rPr spc="-5" dirty="0"/>
              <a:t>c</a:t>
            </a:r>
            <a:r>
              <a:rPr spc="-10" dirty="0"/>
              <a:t>o</a:t>
            </a:r>
            <a:r>
              <a:rPr spc="-15" dirty="0"/>
              <a:t>p</a:t>
            </a:r>
            <a:r>
              <a:rPr spc="-10" dirty="0"/>
              <a:t>y</a:t>
            </a:r>
            <a:r>
              <a:rPr spc="-30" dirty="0">
                <a:latin typeface="Times New Roman"/>
                <a:cs typeface="Times New Roman"/>
              </a:rPr>
              <a:t> </a:t>
            </a:r>
            <a:r>
              <a:rPr spc="-15" dirty="0"/>
              <a:t>c</a:t>
            </a:r>
            <a:r>
              <a:rPr spc="-5" dirty="0"/>
              <a:t>o</a:t>
            </a:r>
            <a:r>
              <a:rPr spc="-15" dirty="0"/>
              <a:t>urs</a:t>
            </a:r>
            <a:r>
              <a:rPr spc="-10" dirty="0"/>
              <a:t>e</a:t>
            </a:r>
            <a:r>
              <a:rPr spc="-40" dirty="0">
                <a:latin typeface="Times New Roman"/>
                <a:cs typeface="Times New Roman"/>
              </a:rPr>
              <a:t> </a:t>
            </a:r>
            <a:r>
              <a:rPr spc="-10" dirty="0"/>
              <a:t>in</a:t>
            </a:r>
            <a:r>
              <a:rPr spc="-35" dirty="0">
                <a:latin typeface="Times New Roman"/>
                <a:cs typeface="Times New Roman"/>
              </a:rPr>
              <a:t> </a:t>
            </a:r>
            <a:r>
              <a:rPr spc="-10" dirty="0"/>
              <a:t>KFUPM</a:t>
            </a:r>
            <a:r>
              <a:rPr spc="-35" dirty="0">
                <a:latin typeface="Times New Roman"/>
                <a:cs typeface="Times New Roman"/>
              </a:rPr>
              <a:t> </a:t>
            </a:r>
            <a:r>
              <a:rPr spc="-15" dirty="0"/>
              <a:t>(Te</a:t>
            </a:r>
            <a:r>
              <a:rPr dirty="0"/>
              <a:t>r</a:t>
            </a:r>
            <a:r>
              <a:rPr spc="-15" dirty="0"/>
              <a:t>m</a:t>
            </a:r>
            <a:r>
              <a:rPr spc="-40" dirty="0">
                <a:latin typeface="Times New Roman"/>
                <a:cs typeface="Times New Roman"/>
              </a:rPr>
              <a:t> </a:t>
            </a:r>
            <a:r>
              <a:rPr spc="-10" dirty="0"/>
              <a:t>25</a:t>
            </a:r>
            <a:r>
              <a:rPr spc="-5" dirty="0"/>
              <a:t>1)</a:t>
            </a: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8/25/2025</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8/25/2025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593461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8/25/2025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0046957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8/25/2025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5354456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8/25/2025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746051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defRPr sz="1600" b="1" i="0">
                <a:solidFill>
                  <a:schemeClr val="tx1"/>
                </a:solidFill>
                <a:latin typeface="Calibri"/>
                <a:cs typeface="Calibri"/>
              </a:defRPr>
            </a:lvl1pPr>
          </a:lstStyle>
          <a:p>
            <a:pPr marL="12700">
              <a:lnSpc>
                <a:spcPct val="100000"/>
              </a:lnSpc>
            </a:pPr>
            <a:r>
              <a:rPr spc="-15" dirty="0"/>
              <a:t>Prepar</a:t>
            </a:r>
            <a:r>
              <a:rPr spc="-5" dirty="0"/>
              <a:t>e</a:t>
            </a:r>
            <a:r>
              <a:rPr spc="-10" dirty="0"/>
              <a:t>d</a:t>
            </a:r>
            <a:r>
              <a:rPr spc="-35" dirty="0">
                <a:latin typeface="Times New Roman"/>
                <a:cs typeface="Times New Roman"/>
              </a:rPr>
              <a:t> </a:t>
            </a:r>
            <a:r>
              <a:rPr spc="-15" dirty="0"/>
              <a:t>b</a:t>
            </a:r>
            <a:r>
              <a:rPr spc="-10" dirty="0"/>
              <a:t>y</a:t>
            </a:r>
            <a:r>
              <a:rPr spc="-40" dirty="0">
                <a:latin typeface="Times New Roman"/>
                <a:cs typeface="Times New Roman"/>
              </a:rPr>
              <a:t> </a:t>
            </a:r>
            <a:r>
              <a:rPr spc="-15" dirty="0"/>
              <a:t>Dist</a:t>
            </a:r>
            <a:r>
              <a:rPr spc="-5" dirty="0"/>
              <a:t>.</a:t>
            </a:r>
            <a:r>
              <a:rPr spc="-25" dirty="0">
                <a:latin typeface="Times New Roman"/>
                <a:cs typeface="Times New Roman"/>
              </a:rPr>
              <a:t> </a:t>
            </a:r>
            <a:r>
              <a:rPr spc="-15" dirty="0"/>
              <a:t>Pr</a:t>
            </a:r>
            <a:r>
              <a:rPr spc="-5" dirty="0"/>
              <a:t>o</a:t>
            </a:r>
            <a:r>
              <a:rPr spc="-10" dirty="0"/>
              <a:t>f</a:t>
            </a:r>
            <a:r>
              <a:rPr spc="-5" dirty="0"/>
              <a:t>.</a:t>
            </a:r>
            <a:r>
              <a:rPr spc="-40" dirty="0">
                <a:latin typeface="Times New Roman"/>
                <a:cs typeface="Times New Roman"/>
              </a:rPr>
              <a:t> </a:t>
            </a:r>
            <a:r>
              <a:rPr spc="-15" dirty="0"/>
              <a:t>Dr</a:t>
            </a:r>
            <a:r>
              <a:rPr spc="-5" dirty="0"/>
              <a:t>.</a:t>
            </a:r>
            <a:r>
              <a:rPr spc="-40" dirty="0">
                <a:latin typeface="Times New Roman"/>
                <a:cs typeface="Times New Roman"/>
              </a:rPr>
              <a:t> </a:t>
            </a:r>
            <a:r>
              <a:rPr spc="-10" dirty="0"/>
              <a:t>M.A.</a:t>
            </a:r>
            <a:r>
              <a:rPr spc="-35" dirty="0">
                <a:latin typeface="Times New Roman"/>
                <a:cs typeface="Times New Roman"/>
              </a:rPr>
              <a:t> </a:t>
            </a:r>
            <a:r>
              <a:rPr spc="-20" dirty="0"/>
              <a:t>G</a:t>
            </a:r>
            <a:r>
              <a:rPr spc="-5" dirty="0"/>
              <a:t>o</a:t>
            </a:r>
            <a:r>
              <a:rPr spc="-15" dirty="0"/>
              <a:t>nd</a:t>
            </a:r>
            <a:r>
              <a:rPr spc="-10" dirty="0"/>
              <a:t>al</a:t>
            </a:r>
            <a:r>
              <a:rPr spc="-35" dirty="0">
                <a:latin typeface="Times New Roman"/>
                <a:cs typeface="Times New Roman"/>
              </a:rPr>
              <a:t> </a:t>
            </a:r>
            <a:r>
              <a:rPr spc="-15" dirty="0"/>
              <a:t>fo</a:t>
            </a:r>
            <a:r>
              <a:rPr spc="-10" dirty="0"/>
              <a:t>r</a:t>
            </a:r>
            <a:r>
              <a:rPr spc="-40" dirty="0">
                <a:latin typeface="Times New Roman"/>
                <a:cs typeface="Times New Roman"/>
              </a:rPr>
              <a:t> </a:t>
            </a:r>
            <a:r>
              <a:rPr spc="-15" dirty="0"/>
              <a:t>Ph</a:t>
            </a:r>
            <a:r>
              <a:rPr dirty="0"/>
              <a:t>y</a:t>
            </a:r>
            <a:r>
              <a:rPr spc="-10" dirty="0"/>
              <a:t>s</a:t>
            </a:r>
            <a:r>
              <a:rPr spc="-40" dirty="0">
                <a:latin typeface="Times New Roman"/>
                <a:cs typeface="Times New Roman"/>
              </a:rPr>
              <a:t> </a:t>
            </a:r>
            <a:r>
              <a:rPr spc="-10" dirty="0"/>
              <a:t>6</a:t>
            </a:r>
            <a:r>
              <a:rPr spc="-15" dirty="0"/>
              <a:t>0</a:t>
            </a:r>
            <a:r>
              <a:rPr spc="-10" dirty="0"/>
              <a:t>8</a:t>
            </a:r>
            <a:r>
              <a:rPr spc="-35" dirty="0">
                <a:latin typeface="Times New Roman"/>
                <a:cs typeface="Times New Roman"/>
              </a:rPr>
              <a:t> </a:t>
            </a:r>
            <a:r>
              <a:rPr spc="-5" dirty="0"/>
              <a:t>L</a:t>
            </a:r>
            <a:r>
              <a:rPr spc="-10" dirty="0"/>
              <a:t>aser</a:t>
            </a:r>
            <a:r>
              <a:rPr spc="-45" dirty="0">
                <a:latin typeface="Times New Roman"/>
                <a:cs typeface="Times New Roman"/>
              </a:rPr>
              <a:t> </a:t>
            </a:r>
            <a:r>
              <a:rPr spc="-10" dirty="0"/>
              <a:t>Spec</a:t>
            </a:r>
            <a:r>
              <a:rPr spc="-5" dirty="0"/>
              <a:t>t</a:t>
            </a:r>
            <a:r>
              <a:rPr spc="-15" dirty="0"/>
              <a:t>ros</a:t>
            </a:r>
            <a:r>
              <a:rPr spc="-5" dirty="0"/>
              <a:t>c</a:t>
            </a:r>
            <a:r>
              <a:rPr spc="-10" dirty="0"/>
              <a:t>o</a:t>
            </a:r>
            <a:r>
              <a:rPr spc="-15" dirty="0"/>
              <a:t>p</a:t>
            </a:r>
            <a:r>
              <a:rPr spc="-10" dirty="0"/>
              <a:t>y</a:t>
            </a:r>
            <a:r>
              <a:rPr spc="-30" dirty="0">
                <a:latin typeface="Times New Roman"/>
                <a:cs typeface="Times New Roman"/>
              </a:rPr>
              <a:t> </a:t>
            </a:r>
            <a:r>
              <a:rPr spc="-15" dirty="0"/>
              <a:t>c</a:t>
            </a:r>
            <a:r>
              <a:rPr spc="-5" dirty="0"/>
              <a:t>o</a:t>
            </a:r>
            <a:r>
              <a:rPr spc="-15" dirty="0"/>
              <a:t>urs</a:t>
            </a:r>
            <a:r>
              <a:rPr spc="-10" dirty="0"/>
              <a:t>e</a:t>
            </a:r>
            <a:r>
              <a:rPr spc="-40" dirty="0">
                <a:latin typeface="Times New Roman"/>
                <a:cs typeface="Times New Roman"/>
              </a:rPr>
              <a:t> </a:t>
            </a:r>
            <a:r>
              <a:rPr spc="-10" dirty="0"/>
              <a:t>in</a:t>
            </a:r>
            <a:r>
              <a:rPr spc="-35" dirty="0">
                <a:latin typeface="Times New Roman"/>
                <a:cs typeface="Times New Roman"/>
              </a:rPr>
              <a:t> </a:t>
            </a:r>
            <a:r>
              <a:rPr spc="-10" dirty="0"/>
              <a:t>KFUPM</a:t>
            </a:r>
            <a:r>
              <a:rPr spc="-35" dirty="0">
                <a:latin typeface="Times New Roman"/>
                <a:cs typeface="Times New Roman"/>
              </a:rPr>
              <a:t> </a:t>
            </a:r>
            <a:r>
              <a:rPr spc="-15" dirty="0"/>
              <a:t>(Te</a:t>
            </a:r>
            <a:r>
              <a:rPr dirty="0"/>
              <a:t>r</a:t>
            </a:r>
            <a:r>
              <a:rPr spc="-15" dirty="0"/>
              <a:t>m</a:t>
            </a:r>
            <a:r>
              <a:rPr spc="-40" dirty="0">
                <a:latin typeface="Times New Roman"/>
                <a:cs typeface="Times New Roman"/>
              </a:rPr>
              <a:t> </a:t>
            </a:r>
            <a:r>
              <a:rPr spc="-10" dirty="0"/>
              <a:t>25</a:t>
            </a:r>
            <a:r>
              <a:rPr spc="-5" dirty="0"/>
              <a:t>1)</a:t>
            </a: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8/25/2025</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4"/>
            <a:ext cx="10363200" cy="1440179"/>
          </a:xfrm>
          <a:prstGeom prst="rect">
            <a:avLst/>
          </a:prstGeom>
        </p:spPr>
        <p:txBody>
          <a:bodyPr>
            <a:noAutofit/>
          </a:bodyPr>
          <a:lstStyle/>
          <a:p>
            <a:endParaRPr/>
          </a:p>
        </p:txBody>
      </p:sp>
      <p:sp>
        <p:nvSpPr>
          <p:cNvPr id="3" name="Holder 3"/>
          <p:cNvSpPr>
            <a:spLocks noGrp="1"/>
          </p:cNvSpPr>
          <p:nvPr>
            <p:ph type="subTitle" idx="4"/>
          </p:nvPr>
        </p:nvSpPr>
        <p:spPr>
          <a:xfrm>
            <a:off x="1828803" y="3840480"/>
            <a:ext cx="8534399" cy="1714500"/>
          </a:xfrm>
          <a:prstGeom prst="rect">
            <a:avLst/>
          </a:prstGeom>
        </p:spPr>
        <p:txBody>
          <a:bodyPr>
            <a:noAutofit/>
          </a:bodyPr>
          <a:lstStyle/>
          <a:p>
            <a:endParaRPr/>
          </a:p>
        </p:txBody>
      </p:sp>
      <p:sp>
        <p:nvSpPr>
          <p:cNvPr id="4" name="Holder 4"/>
          <p:cNvSpPr>
            <a:spLocks noGrp="1"/>
          </p:cNvSpPr>
          <p:nvPr>
            <p:ph type="ftr" sz="quarter" idx="10"/>
          </p:nvPr>
        </p:nvSpPr>
        <p:spPr/>
        <p:txBody>
          <a:bodyPr/>
          <a:lstStyle>
            <a:lvl1pPr defTabSz="914400" eaLnBrk="0" fontAlgn="base" hangingPunct="0">
              <a:spcBef>
                <a:spcPct val="0"/>
              </a:spcBef>
              <a:spcAft>
                <a:spcPct val="0"/>
              </a:spcAft>
              <a:defRPr/>
            </a:lvl1pPr>
          </a:lstStyle>
          <a:p>
            <a:pPr>
              <a:defRPr/>
            </a:pPr>
            <a:r>
              <a:rPr lang="en-US"/>
              <a:t>Lecture 2</a:t>
            </a:r>
            <a:endParaRPr lang="en-US" spc="0"/>
          </a:p>
        </p:txBody>
      </p:sp>
      <p:sp>
        <p:nvSpPr>
          <p:cNvPr id="5" name="Holder 5"/>
          <p:cNvSpPr>
            <a:spLocks noGrp="1"/>
          </p:cNvSpPr>
          <p:nvPr>
            <p:ph type="dt" sz="half" idx="11"/>
          </p:nvPr>
        </p:nvSpPr>
        <p:spPr/>
        <p:txBody>
          <a:bodyPr/>
          <a:lstStyle>
            <a:lvl1pPr defTabSz="914400" eaLnBrk="0" fontAlgn="base" hangingPunct="0">
              <a:spcBef>
                <a:spcPct val="0"/>
              </a:spcBef>
              <a:spcAft>
                <a:spcPct val="0"/>
              </a:spcAft>
              <a:defRPr/>
            </a:lvl1pPr>
          </a:lstStyle>
          <a:p>
            <a:pPr>
              <a:defRPr/>
            </a:pPr>
            <a:r>
              <a:rPr lang="en-US"/>
              <a:t>Andrei </a:t>
            </a:r>
            <a:r>
              <a:rPr lang="en-US" spc="9"/>
              <a:t>S</a:t>
            </a:r>
            <a:r>
              <a:rPr lang="en-US" spc="0"/>
              <a:t>i</a:t>
            </a:r>
            <a:r>
              <a:rPr lang="en-US"/>
              <a:t>renko, </a:t>
            </a:r>
            <a:r>
              <a:rPr lang="en-US" spc="9"/>
              <a:t>NJIT</a:t>
            </a:r>
            <a:endParaRPr lang="en-US" spc="0"/>
          </a:p>
        </p:txBody>
      </p:sp>
      <p:sp>
        <p:nvSpPr>
          <p:cNvPr id="6" name="Holder 6"/>
          <p:cNvSpPr>
            <a:spLocks noGrp="1"/>
          </p:cNvSpPr>
          <p:nvPr>
            <p:ph type="sldNum" sz="quarter" idx="12"/>
          </p:nvPr>
        </p:nvSpPr>
        <p:spPr/>
        <p:txBody>
          <a:bodyPr/>
          <a:lstStyle>
            <a:lvl1pPr algn="r" defTabSz="914400" eaLnBrk="0" fontAlgn="base" hangingPunct="0">
              <a:spcBef>
                <a:spcPct val="0"/>
              </a:spcBef>
              <a:spcAft>
                <a:spcPct val="0"/>
              </a:spcAft>
              <a:defRPr sz="2400">
                <a:solidFill>
                  <a:prstClr val="black">
                    <a:tint val="75000"/>
                  </a:prstClr>
                </a:solidFill>
                <a:latin typeface="Times New Roman" pitchFamily="18" charset="0"/>
              </a:defRPr>
            </a:lvl1pPr>
          </a:lstStyle>
          <a:p>
            <a:pPr>
              <a:defRPr/>
            </a:pPr>
            <a:fld id="{A498D742-16E7-4B5F-A5E5-60A295FC8EB5}" type="slidenum">
              <a:rPr/>
              <a:pPr>
                <a:defRPr/>
              </a:pPr>
              <a:t>‹#›</a:t>
            </a:fld>
            <a:endParaRPr/>
          </a:p>
        </p:txBody>
      </p:sp>
    </p:spTree>
    <p:extLst>
      <p:ext uri="{BB962C8B-B14F-4D97-AF65-F5344CB8AC3E}">
        <p14:creationId xmlns:p14="http://schemas.microsoft.com/office/powerpoint/2010/main" val="14919750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a:lstStyle/>
          <a:p>
            <a:endParaRPr/>
          </a:p>
        </p:txBody>
      </p:sp>
      <p:sp>
        <p:nvSpPr>
          <p:cNvPr id="3" name="Holder 3"/>
          <p:cNvSpPr>
            <a:spLocks noGrp="1"/>
          </p:cNvSpPr>
          <p:nvPr>
            <p:ph type="body" idx="1"/>
          </p:nvPr>
        </p:nvSpPr>
        <p:spPr/>
        <p:txBody>
          <a:bodyPr/>
          <a:lstStyle/>
          <a:p>
            <a:endParaRPr/>
          </a:p>
        </p:txBody>
      </p:sp>
      <p:sp>
        <p:nvSpPr>
          <p:cNvPr id="4" name="Holder 4"/>
          <p:cNvSpPr>
            <a:spLocks noGrp="1"/>
          </p:cNvSpPr>
          <p:nvPr>
            <p:ph type="ftr" sz="quarter" idx="10"/>
          </p:nvPr>
        </p:nvSpPr>
        <p:spPr/>
        <p:txBody>
          <a:bodyPr/>
          <a:lstStyle>
            <a:lvl1pPr defTabSz="914400" eaLnBrk="0" fontAlgn="base" hangingPunct="0">
              <a:spcBef>
                <a:spcPct val="0"/>
              </a:spcBef>
              <a:spcAft>
                <a:spcPct val="0"/>
              </a:spcAft>
              <a:defRPr/>
            </a:lvl1pPr>
          </a:lstStyle>
          <a:p>
            <a:pPr>
              <a:defRPr/>
            </a:pPr>
            <a:r>
              <a:rPr lang="en-US"/>
              <a:t>Lecture 2</a:t>
            </a:r>
            <a:endParaRPr lang="en-US" spc="0"/>
          </a:p>
        </p:txBody>
      </p:sp>
      <p:sp>
        <p:nvSpPr>
          <p:cNvPr id="5" name="Holder 5"/>
          <p:cNvSpPr>
            <a:spLocks noGrp="1"/>
          </p:cNvSpPr>
          <p:nvPr>
            <p:ph type="dt" sz="half" idx="11"/>
          </p:nvPr>
        </p:nvSpPr>
        <p:spPr/>
        <p:txBody>
          <a:bodyPr/>
          <a:lstStyle>
            <a:lvl1pPr defTabSz="914400" eaLnBrk="0" fontAlgn="base" hangingPunct="0">
              <a:spcBef>
                <a:spcPct val="0"/>
              </a:spcBef>
              <a:spcAft>
                <a:spcPct val="0"/>
              </a:spcAft>
              <a:defRPr/>
            </a:lvl1pPr>
          </a:lstStyle>
          <a:p>
            <a:pPr>
              <a:defRPr/>
            </a:pPr>
            <a:r>
              <a:rPr lang="en-US"/>
              <a:t>Andrei </a:t>
            </a:r>
            <a:r>
              <a:rPr lang="en-US" spc="9"/>
              <a:t>S</a:t>
            </a:r>
            <a:r>
              <a:rPr lang="en-US" spc="0"/>
              <a:t>i</a:t>
            </a:r>
            <a:r>
              <a:rPr lang="en-US"/>
              <a:t>renko, </a:t>
            </a:r>
            <a:r>
              <a:rPr lang="en-US" spc="9"/>
              <a:t>NJIT</a:t>
            </a:r>
            <a:endParaRPr lang="en-US" spc="0"/>
          </a:p>
        </p:txBody>
      </p:sp>
      <p:sp>
        <p:nvSpPr>
          <p:cNvPr id="6" name="Holder 6"/>
          <p:cNvSpPr>
            <a:spLocks noGrp="1"/>
          </p:cNvSpPr>
          <p:nvPr>
            <p:ph type="sldNum" sz="quarter" idx="12"/>
          </p:nvPr>
        </p:nvSpPr>
        <p:spPr/>
        <p:txBody>
          <a:bodyPr/>
          <a:lstStyle>
            <a:lvl1pPr algn="r" defTabSz="914400" eaLnBrk="0" fontAlgn="base" hangingPunct="0">
              <a:spcBef>
                <a:spcPct val="0"/>
              </a:spcBef>
              <a:spcAft>
                <a:spcPct val="0"/>
              </a:spcAft>
              <a:defRPr sz="2400">
                <a:solidFill>
                  <a:prstClr val="black">
                    <a:tint val="75000"/>
                  </a:prstClr>
                </a:solidFill>
                <a:latin typeface="Times New Roman" pitchFamily="18" charset="0"/>
              </a:defRPr>
            </a:lvl1pPr>
          </a:lstStyle>
          <a:p>
            <a:pPr>
              <a:defRPr/>
            </a:pPr>
            <a:fld id="{5D0DB264-14E0-452C-ACEC-8C548448FF04}" type="slidenum">
              <a:rPr/>
              <a:pPr>
                <a:defRPr/>
              </a:pPr>
              <a:t>‹#›</a:t>
            </a:fld>
            <a:endParaRPr/>
          </a:p>
        </p:txBody>
      </p:sp>
    </p:spTree>
    <p:extLst>
      <p:ext uri="{BB962C8B-B14F-4D97-AF65-F5344CB8AC3E}">
        <p14:creationId xmlns:p14="http://schemas.microsoft.com/office/powerpoint/2010/main" val="12749611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a:lstStyle/>
          <a:p>
            <a:endParaRPr/>
          </a:p>
        </p:txBody>
      </p:sp>
      <p:sp>
        <p:nvSpPr>
          <p:cNvPr id="3" name="Holder 3"/>
          <p:cNvSpPr>
            <a:spLocks noGrp="1"/>
          </p:cNvSpPr>
          <p:nvPr>
            <p:ph sz="half" idx="2"/>
          </p:nvPr>
        </p:nvSpPr>
        <p:spPr>
          <a:xfrm>
            <a:off x="609600" y="1577340"/>
            <a:ext cx="5303520" cy="4526280"/>
          </a:xfrm>
          <a:prstGeom prst="rect">
            <a:avLst/>
          </a:prstGeom>
        </p:spPr>
        <p:txBody>
          <a:bodyPr>
            <a:noAutofit/>
          </a:bodyPr>
          <a:lstStyle/>
          <a:p>
            <a:endParaRPr/>
          </a:p>
        </p:txBody>
      </p:sp>
      <p:sp>
        <p:nvSpPr>
          <p:cNvPr id="4" name="Holder 4"/>
          <p:cNvSpPr>
            <a:spLocks noGrp="1"/>
          </p:cNvSpPr>
          <p:nvPr>
            <p:ph sz="half" idx="3"/>
          </p:nvPr>
        </p:nvSpPr>
        <p:spPr>
          <a:xfrm>
            <a:off x="6278879" y="1577340"/>
            <a:ext cx="5303520" cy="4526280"/>
          </a:xfrm>
          <a:prstGeom prst="rect">
            <a:avLst/>
          </a:prstGeom>
        </p:spPr>
        <p:txBody>
          <a:bodyPr>
            <a:noAutofit/>
          </a:bodyPr>
          <a:lstStyle/>
          <a:p>
            <a:endParaRPr/>
          </a:p>
        </p:txBody>
      </p:sp>
      <p:sp>
        <p:nvSpPr>
          <p:cNvPr id="5" name="Holder 5"/>
          <p:cNvSpPr>
            <a:spLocks noGrp="1"/>
          </p:cNvSpPr>
          <p:nvPr>
            <p:ph type="ftr" sz="quarter" idx="10"/>
          </p:nvPr>
        </p:nvSpPr>
        <p:spPr/>
        <p:txBody>
          <a:bodyPr/>
          <a:lstStyle>
            <a:lvl1pPr defTabSz="914400" eaLnBrk="0" fontAlgn="base" hangingPunct="0">
              <a:spcBef>
                <a:spcPct val="0"/>
              </a:spcBef>
              <a:spcAft>
                <a:spcPct val="0"/>
              </a:spcAft>
              <a:defRPr/>
            </a:lvl1pPr>
          </a:lstStyle>
          <a:p>
            <a:pPr>
              <a:defRPr/>
            </a:pPr>
            <a:r>
              <a:rPr lang="en-US"/>
              <a:t>Lecture 2</a:t>
            </a:r>
            <a:endParaRPr lang="en-US" spc="0"/>
          </a:p>
        </p:txBody>
      </p:sp>
      <p:sp>
        <p:nvSpPr>
          <p:cNvPr id="6" name="Holder 6"/>
          <p:cNvSpPr>
            <a:spLocks noGrp="1"/>
          </p:cNvSpPr>
          <p:nvPr>
            <p:ph type="dt" sz="half" idx="11"/>
          </p:nvPr>
        </p:nvSpPr>
        <p:spPr/>
        <p:txBody>
          <a:bodyPr/>
          <a:lstStyle>
            <a:lvl1pPr defTabSz="914400" eaLnBrk="0" fontAlgn="base" hangingPunct="0">
              <a:spcBef>
                <a:spcPct val="0"/>
              </a:spcBef>
              <a:spcAft>
                <a:spcPct val="0"/>
              </a:spcAft>
              <a:defRPr/>
            </a:lvl1pPr>
          </a:lstStyle>
          <a:p>
            <a:pPr>
              <a:defRPr/>
            </a:pPr>
            <a:r>
              <a:rPr lang="en-US"/>
              <a:t>Andrei </a:t>
            </a:r>
            <a:r>
              <a:rPr lang="en-US" spc="9"/>
              <a:t>S</a:t>
            </a:r>
            <a:r>
              <a:rPr lang="en-US" spc="0"/>
              <a:t>i</a:t>
            </a:r>
            <a:r>
              <a:rPr lang="en-US"/>
              <a:t>renko, </a:t>
            </a:r>
            <a:r>
              <a:rPr lang="en-US" spc="9"/>
              <a:t>NJIT</a:t>
            </a:r>
            <a:endParaRPr lang="en-US" spc="0"/>
          </a:p>
        </p:txBody>
      </p:sp>
      <p:sp>
        <p:nvSpPr>
          <p:cNvPr id="7" name="Holder 7"/>
          <p:cNvSpPr>
            <a:spLocks noGrp="1"/>
          </p:cNvSpPr>
          <p:nvPr>
            <p:ph type="sldNum" sz="quarter" idx="12"/>
          </p:nvPr>
        </p:nvSpPr>
        <p:spPr/>
        <p:txBody>
          <a:bodyPr/>
          <a:lstStyle>
            <a:lvl1pPr algn="r" defTabSz="914400" eaLnBrk="0" fontAlgn="base" hangingPunct="0">
              <a:spcBef>
                <a:spcPct val="0"/>
              </a:spcBef>
              <a:spcAft>
                <a:spcPct val="0"/>
              </a:spcAft>
              <a:defRPr sz="2400">
                <a:solidFill>
                  <a:prstClr val="black">
                    <a:tint val="75000"/>
                  </a:prstClr>
                </a:solidFill>
                <a:latin typeface="Times New Roman" pitchFamily="18" charset="0"/>
              </a:defRPr>
            </a:lvl1pPr>
          </a:lstStyle>
          <a:p>
            <a:pPr>
              <a:defRPr/>
            </a:pPr>
            <a:fld id="{F67E6008-8594-47B7-8790-9E5F98611E1D}" type="slidenum">
              <a:rPr/>
              <a:pPr>
                <a:defRPr/>
              </a:pPr>
              <a:t>‹#›</a:t>
            </a:fld>
            <a:endParaRPr/>
          </a:p>
        </p:txBody>
      </p:sp>
    </p:spTree>
    <p:extLst>
      <p:ext uri="{BB962C8B-B14F-4D97-AF65-F5344CB8AC3E}">
        <p14:creationId xmlns:p14="http://schemas.microsoft.com/office/powerpoint/2010/main" val="13762495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a:lstStyle/>
          <a:p>
            <a:endParaRPr/>
          </a:p>
        </p:txBody>
      </p:sp>
      <p:sp>
        <p:nvSpPr>
          <p:cNvPr id="3" name="Holder 3"/>
          <p:cNvSpPr>
            <a:spLocks noGrp="1"/>
          </p:cNvSpPr>
          <p:nvPr>
            <p:ph type="ftr" sz="quarter" idx="10"/>
          </p:nvPr>
        </p:nvSpPr>
        <p:spPr/>
        <p:txBody>
          <a:bodyPr/>
          <a:lstStyle>
            <a:lvl1pPr defTabSz="914400" eaLnBrk="0" fontAlgn="base" hangingPunct="0">
              <a:spcBef>
                <a:spcPct val="0"/>
              </a:spcBef>
              <a:spcAft>
                <a:spcPct val="0"/>
              </a:spcAft>
              <a:defRPr/>
            </a:lvl1pPr>
          </a:lstStyle>
          <a:p>
            <a:pPr>
              <a:defRPr/>
            </a:pPr>
            <a:r>
              <a:rPr lang="en-US"/>
              <a:t>Lecture 2</a:t>
            </a:r>
            <a:endParaRPr lang="en-US" spc="0"/>
          </a:p>
        </p:txBody>
      </p:sp>
      <p:sp>
        <p:nvSpPr>
          <p:cNvPr id="4" name="Holder 4"/>
          <p:cNvSpPr>
            <a:spLocks noGrp="1"/>
          </p:cNvSpPr>
          <p:nvPr>
            <p:ph type="dt" sz="half" idx="11"/>
          </p:nvPr>
        </p:nvSpPr>
        <p:spPr/>
        <p:txBody>
          <a:bodyPr/>
          <a:lstStyle>
            <a:lvl1pPr defTabSz="914400" eaLnBrk="0" fontAlgn="base" hangingPunct="0">
              <a:spcBef>
                <a:spcPct val="0"/>
              </a:spcBef>
              <a:spcAft>
                <a:spcPct val="0"/>
              </a:spcAft>
              <a:defRPr/>
            </a:lvl1pPr>
          </a:lstStyle>
          <a:p>
            <a:pPr>
              <a:defRPr/>
            </a:pPr>
            <a:r>
              <a:rPr lang="en-US"/>
              <a:t>Andrei </a:t>
            </a:r>
            <a:r>
              <a:rPr lang="en-US" spc="9"/>
              <a:t>S</a:t>
            </a:r>
            <a:r>
              <a:rPr lang="en-US" spc="0"/>
              <a:t>i</a:t>
            </a:r>
            <a:r>
              <a:rPr lang="en-US"/>
              <a:t>renko, </a:t>
            </a:r>
            <a:r>
              <a:rPr lang="en-US" spc="9"/>
              <a:t>NJIT</a:t>
            </a:r>
            <a:endParaRPr lang="en-US" spc="0"/>
          </a:p>
        </p:txBody>
      </p:sp>
      <p:sp>
        <p:nvSpPr>
          <p:cNvPr id="5" name="Holder 5"/>
          <p:cNvSpPr>
            <a:spLocks noGrp="1"/>
          </p:cNvSpPr>
          <p:nvPr>
            <p:ph type="sldNum" sz="quarter" idx="12"/>
          </p:nvPr>
        </p:nvSpPr>
        <p:spPr/>
        <p:txBody>
          <a:bodyPr/>
          <a:lstStyle>
            <a:lvl1pPr algn="r" defTabSz="914400" eaLnBrk="0" fontAlgn="base" hangingPunct="0">
              <a:spcBef>
                <a:spcPct val="0"/>
              </a:spcBef>
              <a:spcAft>
                <a:spcPct val="0"/>
              </a:spcAft>
              <a:defRPr sz="2400">
                <a:solidFill>
                  <a:prstClr val="black">
                    <a:tint val="75000"/>
                  </a:prstClr>
                </a:solidFill>
                <a:latin typeface="Times New Roman" pitchFamily="18" charset="0"/>
              </a:defRPr>
            </a:lvl1pPr>
          </a:lstStyle>
          <a:p>
            <a:pPr>
              <a:defRPr/>
            </a:pPr>
            <a:fld id="{F090768A-C311-4F83-8044-0FA09C59C279}" type="slidenum">
              <a:rPr/>
              <a:pPr>
                <a:defRPr/>
              </a:pPr>
              <a:t>‹#›</a:t>
            </a:fld>
            <a:endParaRPr/>
          </a:p>
        </p:txBody>
      </p:sp>
    </p:spTree>
    <p:extLst>
      <p:ext uri="{BB962C8B-B14F-4D97-AF65-F5344CB8AC3E}">
        <p14:creationId xmlns:p14="http://schemas.microsoft.com/office/powerpoint/2010/main" val="12903599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theme" Target="../theme/theme4.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0.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theme" Target="../theme/theme5.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926084" y="973799"/>
            <a:ext cx="10339830" cy="509905"/>
          </a:xfrm>
          <a:prstGeom prst="rect">
            <a:avLst/>
          </a:prstGeom>
        </p:spPr>
        <p:txBody>
          <a:bodyPr wrap="square" lIns="0" tIns="0" rIns="0" bIns="0">
            <a:spAutoFit/>
          </a:bodyPr>
          <a:lstStyle>
            <a:lvl1pPr>
              <a:defRPr sz="3400" b="1" i="0" u="heavy">
                <a:solidFill>
                  <a:schemeClr val="hlink"/>
                </a:solidFill>
                <a:latin typeface="Calibri"/>
                <a:cs typeface="Calibri"/>
              </a:defRPr>
            </a:lvl1pPr>
          </a:lstStyle>
          <a:p>
            <a:endParaRPr/>
          </a:p>
        </p:txBody>
      </p:sp>
      <p:sp>
        <p:nvSpPr>
          <p:cNvPr id="3" name="Holder 3"/>
          <p:cNvSpPr>
            <a:spLocks noGrp="1"/>
          </p:cNvSpPr>
          <p:nvPr>
            <p:ph type="body" idx="1"/>
          </p:nvPr>
        </p:nvSpPr>
        <p:spPr>
          <a:xfrm>
            <a:off x="908687" y="1661409"/>
            <a:ext cx="10374624" cy="3751579"/>
          </a:xfrm>
          <a:prstGeom prst="rect">
            <a:avLst/>
          </a:prstGeom>
        </p:spPr>
        <p:txBody>
          <a:bodyPr wrap="square" lIns="0" tIns="0" rIns="0" bIns="0">
            <a:spAutoFit/>
          </a:bodyPr>
          <a:lstStyle>
            <a:lvl1pPr>
              <a:defRPr sz="3400" b="1" i="0" u="heavy">
                <a:solidFill>
                  <a:schemeClr val="hlink"/>
                </a:solidFill>
                <a:latin typeface="Calibri"/>
                <a:cs typeface="Calibri"/>
              </a:defRPr>
            </a:lvl1pPr>
          </a:lstStyle>
          <a:p>
            <a:endParaRPr/>
          </a:p>
        </p:txBody>
      </p:sp>
      <p:sp>
        <p:nvSpPr>
          <p:cNvPr id="4" name="Holder 4"/>
          <p:cNvSpPr>
            <a:spLocks noGrp="1"/>
          </p:cNvSpPr>
          <p:nvPr>
            <p:ph type="ftr" sz="quarter" idx="5"/>
          </p:nvPr>
        </p:nvSpPr>
        <p:spPr>
          <a:xfrm>
            <a:off x="901700" y="6182740"/>
            <a:ext cx="8531225" cy="228600"/>
          </a:xfrm>
          <a:prstGeom prst="rect">
            <a:avLst/>
          </a:prstGeom>
        </p:spPr>
        <p:txBody>
          <a:bodyPr wrap="square" lIns="0" tIns="0" rIns="0" bIns="0">
            <a:spAutoFit/>
          </a:bodyPr>
          <a:lstStyle>
            <a:lvl1pPr>
              <a:defRPr sz="1600" b="1" i="0">
                <a:solidFill>
                  <a:schemeClr val="tx1"/>
                </a:solidFill>
                <a:latin typeface="Calibri"/>
                <a:cs typeface="Calibri"/>
              </a:defRPr>
            </a:lvl1pPr>
          </a:lstStyle>
          <a:p>
            <a:pPr marL="12700">
              <a:lnSpc>
                <a:spcPct val="100000"/>
              </a:lnSpc>
            </a:pPr>
            <a:r>
              <a:rPr spc="-15" dirty="0"/>
              <a:t>Prepar</a:t>
            </a:r>
            <a:r>
              <a:rPr spc="-5" dirty="0"/>
              <a:t>e</a:t>
            </a:r>
            <a:r>
              <a:rPr spc="-10" dirty="0"/>
              <a:t>d</a:t>
            </a:r>
            <a:r>
              <a:rPr spc="-35" dirty="0">
                <a:latin typeface="Times New Roman"/>
                <a:cs typeface="Times New Roman"/>
              </a:rPr>
              <a:t> </a:t>
            </a:r>
            <a:r>
              <a:rPr spc="-15" dirty="0"/>
              <a:t>b</a:t>
            </a:r>
            <a:r>
              <a:rPr spc="-10" dirty="0"/>
              <a:t>y</a:t>
            </a:r>
            <a:r>
              <a:rPr spc="-40" dirty="0">
                <a:latin typeface="Times New Roman"/>
                <a:cs typeface="Times New Roman"/>
              </a:rPr>
              <a:t> </a:t>
            </a:r>
            <a:r>
              <a:rPr spc="-15" dirty="0"/>
              <a:t>Dist</a:t>
            </a:r>
            <a:r>
              <a:rPr spc="-5" dirty="0"/>
              <a:t>.</a:t>
            </a:r>
            <a:r>
              <a:rPr spc="-25" dirty="0">
                <a:latin typeface="Times New Roman"/>
                <a:cs typeface="Times New Roman"/>
              </a:rPr>
              <a:t> </a:t>
            </a:r>
            <a:r>
              <a:rPr spc="-15" dirty="0"/>
              <a:t>Pr</a:t>
            </a:r>
            <a:r>
              <a:rPr spc="-5" dirty="0"/>
              <a:t>o</a:t>
            </a:r>
            <a:r>
              <a:rPr spc="-10" dirty="0"/>
              <a:t>f</a:t>
            </a:r>
            <a:r>
              <a:rPr spc="-5" dirty="0"/>
              <a:t>.</a:t>
            </a:r>
            <a:r>
              <a:rPr spc="-40" dirty="0">
                <a:latin typeface="Times New Roman"/>
                <a:cs typeface="Times New Roman"/>
              </a:rPr>
              <a:t> </a:t>
            </a:r>
            <a:r>
              <a:rPr spc="-15" dirty="0"/>
              <a:t>Dr</a:t>
            </a:r>
            <a:r>
              <a:rPr spc="-5" dirty="0"/>
              <a:t>.</a:t>
            </a:r>
            <a:r>
              <a:rPr spc="-40" dirty="0">
                <a:latin typeface="Times New Roman"/>
                <a:cs typeface="Times New Roman"/>
              </a:rPr>
              <a:t> </a:t>
            </a:r>
            <a:r>
              <a:rPr spc="-10" dirty="0"/>
              <a:t>M.A.</a:t>
            </a:r>
            <a:r>
              <a:rPr spc="-35" dirty="0">
                <a:latin typeface="Times New Roman"/>
                <a:cs typeface="Times New Roman"/>
              </a:rPr>
              <a:t> </a:t>
            </a:r>
            <a:r>
              <a:rPr spc="-20" dirty="0"/>
              <a:t>G</a:t>
            </a:r>
            <a:r>
              <a:rPr spc="-5" dirty="0"/>
              <a:t>o</a:t>
            </a:r>
            <a:r>
              <a:rPr spc="-15" dirty="0"/>
              <a:t>nd</a:t>
            </a:r>
            <a:r>
              <a:rPr spc="-10" dirty="0"/>
              <a:t>al</a:t>
            </a:r>
            <a:r>
              <a:rPr spc="-35" dirty="0">
                <a:latin typeface="Times New Roman"/>
                <a:cs typeface="Times New Roman"/>
              </a:rPr>
              <a:t> </a:t>
            </a:r>
            <a:r>
              <a:rPr spc="-15" dirty="0"/>
              <a:t>fo</a:t>
            </a:r>
            <a:r>
              <a:rPr spc="-10" dirty="0"/>
              <a:t>r</a:t>
            </a:r>
            <a:r>
              <a:rPr spc="-40" dirty="0">
                <a:latin typeface="Times New Roman"/>
                <a:cs typeface="Times New Roman"/>
              </a:rPr>
              <a:t> </a:t>
            </a:r>
            <a:r>
              <a:rPr spc="-15" dirty="0"/>
              <a:t>Ph</a:t>
            </a:r>
            <a:r>
              <a:rPr dirty="0"/>
              <a:t>y</a:t>
            </a:r>
            <a:r>
              <a:rPr spc="-10" dirty="0"/>
              <a:t>s</a:t>
            </a:r>
            <a:r>
              <a:rPr spc="-40" dirty="0">
                <a:latin typeface="Times New Roman"/>
                <a:cs typeface="Times New Roman"/>
              </a:rPr>
              <a:t> </a:t>
            </a:r>
            <a:r>
              <a:rPr spc="-10" dirty="0"/>
              <a:t>6</a:t>
            </a:r>
            <a:r>
              <a:rPr spc="-15" dirty="0"/>
              <a:t>0</a:t>
            </a:r>
            <a:r>
              <a:rPr spc="-10" dirty="0"/>
              <a:t>8</a:t>
            </a:r>
            <a:r>
              <a:rPr spc="-35" dirty="0">
                <a:latin typeface="Times New Roman"/>
                <a:cs typeface="Times New Roman"/>
              </a:rPr>
              <a:t> </a:t>
            </a:r>
            <a:r>
              <a:rPr spc="-5" dirty="0"/>
              <a:t>L</a:t>
            </a:r>
            <a:r>
              <a:rPr spc="-10" dirty="0"/>
              <a:t>aser</a:t>
            </a:r>
            <a:r>
              <a:rPr spc="-45" dirty="0">
                <a:latin typeface="Times New Roman"/>
                <a:cs typeface="Times New Roman"/>
              </a:rPr>
              <a:t> </a:t>
            </a:r>
            <a:r>
              <a:rPr spc="-10" dirty="0"/>
              <a:t>Spec</a:t>
            </a:r>
            <a:r>
              <a:rPr spc="-5" dirty="0"/>
              <a:t>t</a:t>
            </a:r>
            <a:r>
              <a:rPr spc="-15" dirty="0"/>
              <a:t>ros</a:t>
            </a:r>
            <a:r>
              <a:rPr spc="-5" dirty="0"/>
              <a:t>c</a:t>
            </a:r>
            <a:r>
              <a:rPr spc="-10" dirty="0"/>
              <a:t>o</a:t>
            </a:r>
            <a:r>
              <a:rPr spc="-15" dirty="0"/>
              <a:t>p</a:t>
            </a:r>
            <a:r>
              <a:rPr spc="-10" dirty="0"/>
              <a:t>y</a:t>
            </a:r>
            <a:r>
              <a:rPr spc="-30" dirty="0">
                <a:latin typeface="Times New Roman"/>
                <a:cs typeface="Times New Roman"/>
              </a:rPr>
              <a:t> </a:t>
            </a:r>
            <a:r>
              <a:rPr spc="-15" dirty="0"/>
              <a:t>c</a:t>
            </a:r>
            <a:r>
              <a:rPr spc="-5" dirty="0"/>
              <a:t>o</a:t>
            </a:r>
            <a:r>
              <a:rPr spc="-15" dirty="0"/>
              <a:t>urs</a:t>
            </a:r>
            <a:r>
              <a:rPr spc="-10" dirty="0"/>
              <a:t>e</a:t>
            </a:r>
            <a:r>
              <a:rPr spc="-40" dirty="0">
                <a:latin typeface="Times New Roman"/>
                <a:cs typeface="Times New Roman"/>
              </a:rPr>
              <a:t> </a:t>
            </a:r>
            <a:r>
              <a:rPr spc="-10" dirty="0"/>
              <a:t>in</a:t>
            </a:r>
            <a:r>
              <a:rPr spc="-35" dirty="0">
                <a:latin typeface="Times New Roman"/>
                <a:cs typeface="Times New Roman"/>
              </a:rPr>
              <a:t> </a:t>
            </a:r>
            <a:r>
              <a:rPr spc="-10" dirty="0"/>
              <a:t>KFUPM</a:t>
            </a:r>
            <a:r>
              <a:rPr spc="-35" dirty="0">
                <a:latin typeface="Times New Roman"/>
                <a:cs typeface="Times New Roman"/>
              </a:rPr>
              <a:t> </a:t>
            </a:r>
            <a:r>
              <a:rPr spc="-15" dirty="0"/>
              <a:t>(Te</a:t>
            </a:r>
            <a:r>
              <a:rPr dirty="0"/>
              <a:t>r</a:t>
            </a:r>
            <a:r>
              <a:rPr spc="-15" dirty="0"/>
              <a:t>m</a:t>
            </a:r>
            <a:r>
              <a:rPr spc="-40" dirty="0">
                <a:latin typeface="Times New Roman"/>
                <a:cs typeface="Times New Roman"/>
              </a:rPr>
              <a:t> </a:t>
            </a:r>
            <a:r>
              <a:rPr spc="-10" dirty="0"/>
              <a:t>25</a:t>
            </a:r>
            <a:r>
              <a:rPr spc="-5" dirty="0"/>
              <a:t>1)</a:t>
            </a: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8/25/2025</a:t>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Holder 2"/>
          <p:cNvSpPr>
            <a:spLocks noGrp="1"/>
          </p:cNvSpPr>
          <p:nvPr>
            <p:ph type="title"/>
          </p:nvPr>
        </p:nvSpPr>
        <p:spPr bwMode="auto">
          <a:xfrm>
            <a:off x="2101851" y="412753"/>
            <a:ext cx="7988300"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endParaRPr lang="en-US" altLang="en-US"/>
          </a:p>
        </p:txBody>
      </p:sp>
      <p:sp>
        <p:nvSpPr>
          <p:cNvPr id="2051" name="Holder 3"/>
          <p:cNvSpPr>
            <a:spLocks noGrp="1"/>
          </p:cNvSpPr>
          <p:nvPr>
            <p:ph type="body" idx="1"/>
          </p:nvPr>
        </p:nvSpPr>
        <p:spPr bwMode="auto">
          <a:xfrm>
            <a:off x="609600" y="1577978"/>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endParaRPr lang="en-US" altLang="en-US"/>
          </a:p>
        </p:txBody>
      </p:sp>
      <p:sp>
        <p:nvSpPr>
          <p:cNvPr id="4" name="Holder 4"/>
          <p:cNvSpPr>
            <a:spLocks noGrp="1"/>
          </p:cNvSpPr>
          <p:nvPr>
            <p:ph type="ftr" sz="quarter" idx="5"/>
          </p:nvPr>
        </p:nvSpPr>
        <p:spPr>
          <a:xfrm>
            <a:off x="840320" y="6361113"/>
            <a:ext cx="425449" cy="100012"/>
          </a:xfrm>
          <a:prstGeom prst="rect">
            <a:avLst/>
          </a:prstGeom>
        </p:spPr>
        <p:txBody>
          <a:bodyPr wrap="square" lIns="0" tIns="0" rIns="0" bIns="0">
            <a:noAutofit/>
          </a:bodyPr>
          <a:lstStyle>
            <a:lvl1pPr marL="11397" defTabSz="820583" eaLnBrk="1" fontAlgn="auto" hangingPunct="1">
              <a:spcBef>
                <a:spcPts val="0"/>
              </a:spcBef>
              <a:spcAft>
                <a:spcPts val="0"/>
              </a:spcAft>
              <a:defRPr sz="600" spc="4">
                <a:solidFill>
                  <a:prstClr val="black"/>
                </a:solidFill>
                <a:latin typeface="Times New Roman"/>
                <a:cs typeface="Times New Roman"/>
              </a:defRPr>
            </a:lvl1pPr>
          </a:lstStyle>
          <a:p>
            <a:pPr>
              <a:defRPr/>
            </a:pPr>
            <a:r>
              <a:rPr lang="en-US"/>
              <a:t>Lecture 2</a:t>
            </a:r>
            <a:endParaRPr lang="en-US" spc="0"/>
          </a:p>
        </p:txBody>
      </p:sp>
      <p:sp>
        <p:nvSpPr>
          <p:cNvPr id="5" name="Holder 5"/>
          <p:cNvSpPr>
            <a:spLocks noGrp="1"/>
          </p:cNvSpPr>
          <p:nvPr>
            <p:ph type="dt" sz="half" idx="6"/>
          </p:nvPr>
        </p:nvSpPr>
        <p:spPr>
          <a:xfrm>
            <a:off x="8648702" y="6361113"/>
            <a:ext cx="935567" cy="100012"/>
          </a:xfrm>
          <a:prstGeom prst="rect">
            <a:avLst/>
          </a:prstGeom>
        </p:spPr>
        <p:txBody>
          <a:bodyPr wrap="square" lIns="0" tIns="0" rIns="0" bIns="0">
            <a:noAutofit/>
          </a:bodyPr>
          <a:lstStyle>
            <a:lvl1pPr marL="11397" defTabSz="820583" eaLnBrk="1" fontAlgn="auto" hangingPunct="1">
              <a:spcBef>
                <a:spcPts val="0"/>
              </a:spcBef>
              <a:spcAft>
                <a:spcPts val="0"/>
              </a:spcAft>
              <a:defRPr sz="600" spc="4">
                <a:solidFill>
                  <a:prstClr val="black"/>
                </a:solidFill>
                <a:latin typeface="Times New Roman"/>
                <a:cs typeface="Times New Roman"/>
              </a:defRPr>
            </a:lvl1pPr>
          </a:lstStyle>
          <a:p>
            <a:pPr>
              <a:defRPr/>
            </a:pPr>
            <a:r>
              <a:rPr lang="en-US"/>
              <a:t>Andrei </a:t>
            </a:r>
            <a:r>
              <a:rPr lang="en-US" spc="9"/>
              <a:t>S</a:t>
            </a:r>
            <a:r>
              <a:rPr lang="en-US" spc="0"/>
              <a:t>i</a:t>
            </a:r>
            <a:r>
              <a:rPr lang="en-US"/>
              <a:t>renko, </a:t>
            </a:r>
            <a:r>
              <a:rPr lang="en-US" spc="9"/>
              <a:t>NJIT</a:t>
            </a:r>
            <a:endParaRPr lang="en-US" spc="0"/>
          </a:p>
        </p:txBody>
      </p:sp>
      <p:sp>
        <p:nvSpPr>
          <p:cNvPr id="6" name="Holder 6"/>
          <p:cNvSpPr>
            <a:spLocks noGrp="1"/>
          </p:cNvSpPr>
          <p:nvPr>
            <p:ph type="sldNum" sz="quarter" idx="7"/>
          </p:nvPr>
        </p:nvSpPr>
        <p:spPr>
          <a:xfrm>
            <a:off x="8777819" y="6378575"/>
            <a:ext cx="2804583" cy="342900"/>
          </a:xfrm>
          <a:prstGeom prst="rect">
            <a:avLst/>
          </a:prstGeom>
        </p:spPr>
        <p:txBody>
          <a:bodyPr wrap="square" lIns="0" tIns="0" rIns="0" bIns="0">
            <a:noAutofit/>
          </a:bodyPr>
          <a:lstStyle>
            <a:lvl1pPr algn="r" defTabSz="820583" eaLnBrk="1" fontAlgn="auto" hangingPunct="1">
              <a:spcBef>
                <a:spcPts val="0"/>
              </a:spcBef>
              <a:spcAft>
                <a:spcPts val="0"/>
              </a:spcAft>
              <a:defRPr sz="1600">
                <a:solidFill>
                  <a:prstClr val="black">
                    <a:tint val="75000"/>
                  </a:prstClr>
                </a:solidFill>
                <a:latin typeface="Calibri"/>
              </a:defRPr>
            </a:lvl1pPr>
          </a:lstStyle>
          <a:p>
            <a:pPr>
              <a:defRPr/>
            </a:pPr>
            <a:fld id="{F2ED801C-B64C-49A3-94A9-C33550F50F1C}" type="slidenum">
              <a:rPr/>
              <a:pPr>
                <a:defRPr/>
              </a:pPr>
              <a:t>‹#›</a:t>
            </a:fld>
            <a:endParaRPr/>
          </a:p>
        </p:txBody>
      </p:sp>
    </p:spTree>
    <p:extLst>
      <p:ext uri="{BB962C8B-B14F-4D97-AF65-F5344CB8AC3E}">
        <p14:creationId xmlns:p14="http://schemas.microsoft.com/office/powerpoint/2010/main" val="2902996083"/>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Lst>
  <p:txStyles>
    <p:titleStyle>
      <a:lvl1pPr algn="ctr" rtl="0" eaLnBrk="0" fontAlgn="base" hangingPunct="0">
        <a:spcBef>
          <a:spcPct val="0"/>
        </a:spcBef>
        <a:spcAft>
          <a:spcPct val="0"/>
        </a:spcAft>
        <a:defRPr sz="4400">
          <a:solidFill>
            <a:schemeClr val="tx2"/>
          </a:solidFill>
          <a:latin typeface="Arial" charset="0"/>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0" fontAlgn="base" hangingPunct="0">
        <a:spcBef>
          <a:spcPct val="0"/>
        </a:spcBef>
        <a:spcAft>
          <a:spcPct val="0"/>
        </a:spcAft>
        <a:defRPr sz="4400">
          <a:solidFill>
            <a:schemeClr val="tx2"/>
          </a:solidFill>
          <a:latin typeface="Arial" charset="0"/>
        </a:defRPr>
      </a:lvl6pPr>
      <a:lvl7pPr marL="914400" algn="ctr" rtl="0" eaLnBrk="0" fontAlgn="base" hangingPunct="0">
        <a:spcBef>
          <a:spcPct val="0"/>
        </a:spcBef>
        <a:spcAft>
          <a:spcPct val="0"/>
        </a:spcAft>
        <a:defRPr sz="4400">
          <a:solidFill>
            <a:schemeClr val="tx2"/>
          </a:solidFill>
          <a:latin typeface="Arial" charset="0"/>
        </a:defRPr>
      </a:lvl7pPr>
      <a:lvl8pPr marL="1371600" algn="ctr" rtl="0" eaLnBrk="0" fontAlgn="base" hangingPunct="0">
        <a:spcBef>
          <a:spcPct val="0"/>
        </a:spcBef>
        <a:spcAft>
          <a:spcPct val="0"/>
        </a:spcAft>
        <a:defRPr sz="4400">
          <a:solidFill>
            <a:schemeClr val="tx2"/>
          </a:solidFill>
          <a:latin typeface="Arial" charset="0"/>
        </a:defRPr>
      </a:lvl8pPr>
      <a:lvl9pPr marL="1828800" algn="ctr" rtl="0" eaLnBrk="0" fontAlgn="base" hangingPunct="0">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charset="0"/>
        </a:defRPr>
      </a:lvl1pPr>
      <a:lvl2pPr marL="742950" indent="-285750" algn="l" rtl="0" eaLnBrk="0" fontAlgn="base" hangingPunct="0">
        <a:spcBef>
          <a:spcPct val="20000"/>
        </a:spcBef>
        <a:spcAft>
          <a:spcPct val="0"/>
        </a:spcAft>
        <a:buChar char="–"/>
        <a:defRPr sz="2800">
          <a:solidFill>
            <a:schemeClr val="tx1"/>
          </a:solidFill>
          <a:latin typeface="Arial" charset="0"/>
        </a:defRPr>
      </a:lvl2pPr>
      <a:lvl3pPr marL="1143000" indent="-228600" algn="l" rtl="0" eaLnBrk="0" fontAlgn="base" hangingPunct="0">
        <a:spcBef>
          <a:spcPct val="20000"/>
        </a:spcBef>
        <a:spcAft>
          <a:spcPct val="0"/>
        </a:spcAft>
        <a:buChar char="•"/>
        <a:defRPr sz="2400">
          <a:solidFill>
            <a:schemeClr val="tx1"/>
          </a:solidFill>
          <a:latin typeface="Arial" charset="0"/>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eaLnBrk="0" fontAlgn="base" hangingPunct="0">
        <a:spcBef>
          <a:spcPct val="20000"/>
        </a:spcBef>
        <a:spcAft>
          <a:spcPct val="0"/>
        </a:spcAft>
        <a:buChar char="»"/>
        <a:defRPr sz="2000">
          <a:solidFill>
            <a:schemeClr val="tx1"/>
          </a:solidFill>
          <a:latin typeface="Arial" charset="0"/>
        </a:defRPr>
      </a:lvl6pPr>
      <a:lvl7pPr marL="2971800" indent="-228600" algn="l" rtl="0" eaLnBrk="0" fontAlgn="base" hangingPunct="0">
        <a:spcBef>
          <a:spcPct val="20000"/>
        </a:spcBef>
        <a:spcAft>
          <a:spcPct val="0"/>
        </a:spcAft>
        <a:buChar char="»"/>
        <a:defRPr sz="2000">
          <a:solidFill>
            <a:schemeClr val="tx1"/>
          </a:solidFill>
          <a:latin typeface="Arial" charset="0"/>
        </a:defRPr>
      </a:lvl7pPr>
      <a:lvl8pPr marL="3429000" indent="-228600" algn="l" rtl="0" eaLnBrk="0" fontAlgn="base" hangingPunct="0">
        <a:spcBef>
          <a:spcPct val="20000"/>
        </a:spcBef>
        <a:spcAft>
          <a:spcPct val="0"/>
        </a:spcAft>
        <a:buChar char="»"/>
        <a:defRPr sz="2000">
          <a:solidFill>
            <a:schemeClr val="tx1"/>
          </a:solidFill>
          <a:latin typeface="Arial" charset="0"/>
        </a:defRPr>
      </a:lvl8pPr>
      <a:lvl9pPr marL="3886200" indent="-228600" algn="l" rtl="0" eaLnBrk="0" fontAlgn="base" hangingPunct="0">
        <a:spcBef>
          <a:spcPct val="20000"/>
        </a:spcBef>
        <a:spcAft>
          <a:spcPct val="0"/>
        </a:spcAft>
        <a:buChar char="»"/>
        <a:defRPr sz="2000">
          <a:solidFill>
            <a:schemeClr val="tx1"/>
          </a:solidFill>
          <a:latin typeface="Arial" charset="0"/>
        </a:defRPr>
      </a:lvl9pPr>
    </p:bodyStyle>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09600"/>
            <a:ext cx="103632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028" name="Rectangle 4"/>
          <p:cNvSpPr>
            <a:spLocks noGrp="1" noChangeArrowheads="1"/>
          </p:cNvSpPr>
          <p:nvPr>
            <p:ph type="dt" sz="half" idx="2"/>
          </p:nvPr>
        </p:nvSpPr>
        <p:spPr bwMode="auto">
          <a:xfrm>
            <a:off x="914400" y="6248400"/>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GB" altLang="en-US"/>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GB" altLang="en-US"/>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DD1DDE24-8E75-41E4-8B40-C23AC1216E6B}" type="slidenum">
              <a:rPr lang="en-GB" altLang="en-US"/>
              <a:pPr>
                <a:defRPr/>
              </a:pPr>
              <a:t>‹#›</a:t>
            </a:fld>
            <a:endParaRPr lang="en-GB" altLang="en-US"/>
          </a:p>
        </p:txBody>
      </p:sp>
    </p:spTree>
    <p:extLst>
      <p:ext uri="{BB962C8B-B14F-4D97-AF65-F5344CB8AC3E}">
        <p14:creationId xmlns:p14="http://schemas.microsoft.com/office/powerpoint/2010/main" val="341704250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de-DE" altLang="de-DE"/>
              <a:t>Titelmasterformat durch Klicken bearbeiten</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altLang="de-DE"/>
              <a:t>Textmasterformate durch Klicken bearbeiten</a:t>
            </a:r>
          </a:p>
          <a:p>
            <a:pPr lvl="1"/>
            <a:r>
              <a:rPr lang="de-DE" altLang="de-DE"/>
              <a:t>Zweite Ebene</a:t>
            </a:r>
          </a:p>
          <a:p>
            <a:pPr lvl="2"/>
            <a:r>
              <a:rPr lang="de-DE" altLang="de-DE"/>
              <a:t>Dritte Ebene</a:t>
            </a:r>
          </a:p>
          <a:p>
            <a:pPr lvl="3"/>
            <a:r>
              <a:rPr lang="de-DE" altLang="de-DE"/>
              <a:t>Vierte Ebene</a:t>
            </a:r>
          </a:p>
          <a:p>
            <a:pPr lvl="4"/>
            <a:r>
              <a:rPr lang="de-DE" altLang="de-DE"/>
              <a:t>Fünfte Ebene</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spcBef>
                <a:spcPct val="0"/>
              </a:spcBef>
              <a:buFontTx/>
              <a:buNone/>
              <a:defRPr sz="1400">
                <a:latin typeface="Arial" panose="020B0604020202020204" pitchFamily="34" charset="0"/>
              </a:defRPr>
            </a:lvl1pPr>
          </a:lstStyle>
          <a:p>
            <a:pPr>
              <a:defRPr/>
            </a:pPr>
            <a:endParaRPr lang="de-DE" altLang="de-DE">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spcBef>
                <a:spcPct val="0"/>
              </a:spcBef>
              <a:buFontTx/>
              <a:buNone/>
              <a:defRPr sz="1400">
                <a:latin typeface="Arial" panose="020B0604020202020204" pitchFamily="34" charset="0"/>
              </a:defRPr>
            </a:lvl1pPr>
          </a:lstStyle>
          <a:p>
            <a:pPr>
              <a:defRPr/>
            </a:pPr>
            <a:endParaRPr lang="de-DE" altLang="de-DE">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fld id="{5A16F2B5-2B98-4E52-B0A8-7E637352EDCF}" type="slidenum">
              <a:rPr lang="de-DE" altLang="de-DE">
                <a:solidFill>
                  <a:srgbClr val="000000"/>
                </a:solidFill>
                <a:latin typeface="Arial" charset="0"/>
              </a:rPr>
              <a:pPr/>
              <a:t>‹#›</a:t>
            </a:fld>
            <a:endParaRPr lang="de-DE" altLang="de-DE">
              <a:solidFill>
                <a:srgbClr val="000000"/>
              </a:solidFill>
              <a:latin typeface="Arial" charset="0"/>
            </a:endParaRPr>
          </a:p>
        </p:txBody>
      </p:sp>
    </p:spTree>
    <p:extLst>
      <p:ext uri="{BB962C8B-B14F-4D97-AF65-F5344CB8AC3E}">
        <p14:creationId xmlns:p14="http://schemas.microsoft.com/office/powerpoint/2010/main" val="356098510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8/25/2025</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8664435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3" Type="http://schemas.openxmlformats.org/officeDocument/2006/relationships/image" Target="../media/image23.png"/><Relationship Id="rId18" Type="http://schemas.openxmlformats.org/officeDocument/2006/relationships/image" Target="../media/image28.png"/><Relationship Id="rId26" Type="http://schemas.openxmlformats.org/officeDocument/2006/relationships/image" Target="../media/image36.png"/><Relationship Id="rId39" Type="http://schemas.openxmlformats.org/officeDocument/2006/relationships/image" Target="../media/image48.png"/><Relationship Id="rId21" Type="http://schemas.openxmlformats.org/officeDocument/2006/relationships/image" Target="../media/image31.png"/><Relationship Id="rId34" Type="http://schemas.openxmlformats.org/officeDocument/2006/relationships/image" Target="../media/image44.png"/><Relationship Id="rId42" Type="http://schemas.openxmlformats.org/officeDocument/2006/relationships/image" Target="../media/image51.jpeg"/><Relationship Id="rId7" Type="http://schemas.openxmlformats.org/officeDocument/2006/relationships/image" Target="../media/image17.png"/><Relationship Id="rId2" Type="http://schemas.openxmlformats.org/officeDocument/2006/relationships/image" Target="../media/image12.jpeg"/><Relationship Id="rId16" Type="http://schemas.openxmlformats.org/officeDocument/2006/relationships/image" Target="../media/image26.png"/><Relationship Id="rId20" Type="http://schemas.openxmlformats.org/officeDocument/2006/relationships/image" Target="../media/image30.png"/><Relationship Id="rId29" Type="http://schemas.openxmlformats.org/officeDocument/2006/relationships/image" Target="../media/image39.png"/><Relationship Id="rId41" Type="http://schemas.openxmlformats.org/officeDocument/2006/relationships/image" Target="../media/image50.png"/><Relationship Id="rId1" Type="http://schemas.openxmlformats.org/officeDocument/2006/relationships/slideLayout" Target="../slideLayouts/slideLayout10.xml"/><Relationship Id="rId6" Type="http://schemas.openxmlformats.org/officeDocument/2006/relationships/image" Target="../media/image16.png"/><Relationship Id="rId11" Type="http://schemas.openxmlformats.org/officeDocument/2006/relationships/image" Target="../media/image21.png"/><Relationship Id="rId24" Type="http://schemas.openxmlformats.org/officeDocument/2006/relationships/image" Target="../media/image34.png"/><Relationship Id="rId32" Type="http://schemas.openxmlformats.org/officeDocument/2006/relationships/image" Target="../media/image42.png"/><Relationship Id="rId37" Type="http://schemas.openxmlformats.org/officeDocument/2006/relationships/image" Target="../media/image46.png"/><Relationship Id="rId40" Type="http://schemas.openxmlformats.org/officeDocument/2006/relationships/image" Target="../media/image49.png"/><Relationship Id="rId5" Type="http://schemas.openxmlformats.org/officeDocument/2006/relationships/image" Target="../media/image15.png"/><Relationship Id="rId15" Type="http://schemas.openxmlformats.org/officeDocument/2006/relationships/image" Target="../media/image25.png"/><Relationship Id="rId23" Type="http://schemas.openxmlformats.org/officeDocument/2006/relationships/image" Target="../media/image33.png"/><Relationship Id="rId28" Type="http://schemas.openxmlformats.org/officeDocument/2006/relationships/image" Target="../media/image38.png"/><Relationship Id="rId36" Type="http://schemas.openxmlformats.org/officeDocument/2006/relationships/image" Target="../media/image45.png"/><Relationship Id="rId10" Type="http://schemas.openxmlformats.org/officeDocument/2006/relationships/image" Target="../media/image20.png"/><Relationship Id="rId19" Type="http://schemas.openxmlformats.org/officeDocument/2006/relationships/image" Target="../media/image29.png"/><Relationship Id="rId31" Type="http://schemas.openxmlformats.org/officeDocument/2006/relationships/image" Target="../media/image41.png"/><Relationship Id="rId4" Type="http://schemas.openxmlformats.org/officeDocument/2006/relationships/image" Target="../media/image14.png"/><Relationship Id="rId9" Type="http://schemas.openxmlformats.org/officeDocument/2006/relationships/image" Target="../media/image19.png"/><Relationship Id="rId14" Type="http://schemas.openxmlformats.org/officeDocument/2006/relationships/image" Target="../media/image24.png"/><Relationship Id="rId22" Type="http://schemas.openxmlformats.org/officeDocument/2006/relationships/image" Target="../media/image32.png"/><Relationship Id="rId27" Type="http://schemas.openxmlformats.org/officeDocument/2006/relationships/image" Target="../media/image37.png"/><Relationship Id="rId30" Type="http://schemas.openxmlformats.org/officeDocument/2006/relationships/image" Target="../media/image40.png"/><Relationship Id="rId35" Type="http://schemas.openxmlformats.org/officeDocument/2006/relationships/hyperlink" Target="http://www4.nau.edu/microanalysis/Microprobe/Course%20Overview.html" TargetMode="External"/><Relationship Id="rId8" Type="http://schemas.openxmlformats.org/officeDocument/2006/relationships/image" Target="../media/image18.png"/><Relationship Id="rId3" Type="http://schemas.openxmlformats.org/officeDocument/2006/relationships/image" Target="../media/image13.png"/><Relationship Id="rId12" Type="http://schemas.openxmlformats.org/officeDocument/2006/relationships/image" Target="../media/image22.png"/><Relationship Id="rId17" Type="http://schemas.openxmlformats.org/officeDocument/2006/relationships/image" Target="../media/image27.png"/><Relationship Id="rId25" Type="http://schemas.openxmlformats.org/officeDocument/2006/relationships/image" Target="../media/image35.png"/><Relationship Id="rId33" Type="http://schemas.openxmlformats.org/officeDocument/2006/relationships/image" Target="../media/image43.png"/><Relationship Id="rId38" Type="http://schemas.openxmlformats.org/officeDocument/2006/relationships/image" Target="../media/image47.png"/></Relationships>
</file>

<file path=ppt/slides/_rels/slide11.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53.jp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54.jpg"/></Relationships>
</file>

<file path=ppt/slides/_rels/slide16.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57.jp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hyperlink" Target="mailto:magondal@kfupm.edu.sa" TargetMode="External"/><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62.jp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slideLayout" Target="../slideLayouts/slideLayout5.xml"/><Relationship Id="rId1" Type="http://schemas.openxmlformats.org/officeDocument/2006/relationships/video" Target="https://www.youtube.com/embed/YHmGNDMV1cY?feature=oembed" TargetMode="Externa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64.jp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28.xml"/><Relationship Id="rId1" Type="http://schemas.openxmlformats.org/officeDocument/2006/relationships/slideLayout" Target="../slideLayouts/slideLayout5.xml"/><Relationship Id="rId6" Type="http://schemas.openxmlformats.org/officeDocument/2006/relationships/image" Target="../media/image68.png"/><Relationship Id="rId5" Type="http://schemas.openxmlformats.org/officeDocument/2006/relationships/image" Target="../media/image67.png"/><Relationship Id="rId4" Type="http://schemas.openxmlformats.org/officeDocument/2006/relationships/image" Target="../media/image66.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42.xml"/><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43.xml"/><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3" Type="http://schemas.openxmlformats.org/officeDocument/2006/relationships/image" Target="../media/image72.jpg"/><Relationship Id="rId2" Type="http://schemas.openxmlformats.org/officeDocument/2006/relationships/notesSlide" Target="../notesSlides/notesSlide53.xml"/><Relationship Id="rId1" Type="http://schemas.openxmlformats.org/officeDocument/2006/relationships/slideLayout" Target="../slideLayouts/slideLayout5.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2" Type="http://schemas.openxmlformats.org/officeDocument/2006/relationships/image" Target="../media/image73.tmp"/><Relationship Id="rId1" Type="http://schemas.openxmlformats.org/officeDocument/2006/relationships/slideLayout" Target="../slideLayouts/slideLayout5.xml"/></Relationships>
</file>

<file path=ppt/slides/_rels/slide68.xml.rels><?xml version="1.0" encoding="UTF-8" standalone="yes"?>
<Relationships xmlns="http://schemas.openxmlformats.org/package/2006/relationships"><Relationship Id="rId2" Type="http://schemas.openxmlformats.org/officeDocument/2006/relationships/image" Target="../media/image74.tmp"/><Relationship Id="rId1" Type="http://schemas.openxmlformats.org/officeDocument/2006/relationships/slideLayout" Target="../slideLayouts/slideLayout5.xml"/></Relationships>
</file>

<file path=ppt/slides/_rels/slide69.xml.rels><?xml version="1.0" encoding="UTF-8" standalone="yes"?>
<Relationships xmlns="http://schemas.openxmlformats.org/package/2006/relationships"><Relationship Id="rId2" Type="http://schemas.openxmlformats.org/officeDocument/2006/relationships/image" Target="../media/image74.tmp"/><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70.xml.rels><?xml version="1.0" encoding="UTF-8" standalone="yes"?>
<Relationships xmlns="http://schemas.openxmlformats.org/package/2006/relationships"><Relationship Id="rId2" Type="http://schemas.openxmlformats.org/officeDocument/2006/relationships/image" Target="../media/image75.tmp"/><Relationship Id="rId1" Type="http://schemas.openxmlformats.org/officeDocument/2006/relationships/slideLayout" Target="../slideLayouts/slideLayout5.xml"/></Relationships>
</file>

<file path=ppt/slides/_rels/slide71.xml.rels><?xml version="1.0" encoding="UTF-8" standalone="yes"?>
<Relationships xmlns="http://schemas.openxmlformats.org/package/2006/relationships"><Relationship Id="rId2" Type="http://schemas.openxmlformats.org/officeDocument/2006/relationships/image" Target="../media/image75.tmp"/><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38.xml"/><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1.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A4C7CC6-54A6-C807-9A64-ED89BC696471}"/>
              </a:ext>
            </a:extLst>
          </p:cNvPr>
          <p:cNvPicPr>
            <a:picLocks noChangeAspect="1"/>
          </p:cNvPicPr>
          <p:nvPr/>
        </p:nvPicPr>
        <p:blipFill>
          <a:blip r:embed="rId2"/>
          <a:stretch>
            <a:fillRect/>
          </a:stretch>
        </p:blipFill>
        <p:spPr>
          <a:xfrm>
            <a:off x="1371600" y="116579"/>
            <a:ext cx="9067800" cy="6410325"/>
          </a:xfrm>
          <a:prstGeom prst="rect">
            <a:avLst/>
          </a:prstGeom>
        </p:spPr>
      </p:pic>
      <p:sp>
        <p:nvSpPr>
          <p:cNvPr id="5" name="TextBox 4"/>
          <p:cNvSpPr txBox="1"/>
          <p:nvPr/>
        </p:nvSpPr>
        <p:spPr>
          <a:xfrm>
            <a:off x="2930595" y="2732554"/>
            <a:ext cx="6330809" cy="1446550"/>
          </a:xfrm>
          <a:prstGeom prst="rect">
            <a:avLst/>
          </a:prstGeom>
          <a:noFill/>
        </p:spPr>
        <p:txBody>
          <a:bodyPr wrap="square" rtlCol="0">
            <a:spAutoFit/>
          </a:bodyPr>
          <a:lstStyle/>
          <a:p>
            <a:pPr algn="ctr" eaLnBrk="0" fontAlgn="base" hangingPunct="0">
              <a:spcBef>
                <a:spcPct val="0"/>
              </a:spcBef>
              <a:spcAft>
                <a:spcPct val="0"/>
              </a:spcAft>
            </a:pPr>
            <a:r>
              <a:rPr lang="en-US" sz="3200" b="1" dirty="0">
                <a:solidFill>
                  <a:srgbClr val="000000"/>
                </a:solidFill>
                <a:latin typeface="Arial" panose="020B0604020202020204" pitchFamily="34" charset="0"/>
                <a:cs typeface="Arial" panose="020B0604020202020204" pitchFamily="34" charset="0"/>
              </a:rPr>
              <a:t>Physics 608 </a:t>
            </a:r>
          </a:p>
          <a:p>
            <a:pPr algn="ctr" eaLnBrk="0" fontAlgn="base" hangingPunct="0">
              <a:spcBef>
                <a:spcPct val="0"/>
              </a:spcBef>
              <a:spcAft>
                <a:spcPct val="0"/>
              </a:spcAft>
            </a:pPr>
            <a:r>
              <a:rPr lang="en-US" sz="3200" b="1" dirty="0">
                <a:solidFill>
                  <a:srgbClr val="000000"/>
                </a:solidFill>
                <a:latin typeface="Arial" panose="020B0604020202020204" pitchFamily="34" charset="0"/>
                <a:cs typeface="Arial" panose="020B0604020202020204" pitchFamily="34" charset="0"/>
              </a:rPr>
              <a:t>Laser Spectroscopy</a:t>
            </a:r>
          </a:p>
          <a:p>
            <a:pPr eaLnBrk="0" fontAlgn="base" hangingPunct="0">
              <a:spcBef>
                <a:spcPct val="0"/>
              </a:spcBef>
              <a:spcAft>
                <a:spcPct val="0"/>
              </a:spcAft>
            </a:pPr>
            <a:endParaRPr lang="en-US" sz="2400" dirty="0">
              <a:solidFill>
                <a:srgbClr val="000000"/>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1CF3083B-27BB-D939-EE26-4E8666009AE1}"/>
              </a:ext>
            </a:extLst>
          </p:cNvPr>
          <p:cNvSpPr txBox="1"/>
          <p:nvPr/>
        </p:nvSpPr>
        <p:spPr>
          <a:xfrm>
            <a:off x="152400" y="6526904"/>
            <a:ext cx="6096000" cy="307777"/>
          </a:xfrm>
          <a:prstGeom prst="rect">
            <a:avLst/>
          </a:prstGeom>
          <a:noFill/>
        </p:spPr>
        <p:txBody>
          <a:bodyPr wrap="square">
            <a:spAutoFit/>
          </a:bodyPr>
          <a:lstStyle/>
          <a:p>
            <a:pPr marL="0" indent="0">
              <a:buNone/>
            </a:pPr>
            <a:r>
              <a:rPr lang="en-US" sz="1400" b="1" dirty="0"/>
              <a:t>Lecture Prepared by Prof. Dr Muhammad Ashraf Gondal</a:t>
            </a:r>
          </a:p>
        </p:txBody>
      </p:sp>
      <p:sp>
        <p:nvSpPr>
          <p:cNvPr id="11" name="TextBox 10">
            <a:extLst>
              <a:ext uri="{FF2B5EF4-FFF2-40B4-BE49-F238E27FC236}">
                <a16:creationId xmlns:a16="http://schemas.microsoft.com/office/drawing/2014/main" id="{9BE728B7-819B-0EA2-1570-7A1D16DFFAC0}"/>
              </a:ext>
            </a:extLst>
          </p:cNvPr>
          <p:cNvSpPr txBox="1"/>
          <p:nvPr/>
        </p:nvSpPr>
        <p:spPr>
          <a:xfrm>
            <a:off x="4876800" y="4006099"/>
            <a:ext cx="3018650" cy="584775"/>
          </a:xfrm>
          <a:prstGeom prst="rect">
            <a:avLst/>
          </a:prstGeom>
          <a:noFill/>
        </p:spPr>
        <p:txBody>
          <a:bodyPr wrap="square">
            <a:spAutoFit/>
          </a:bodyPr>
          <a:lstStyle/>
          <a:p>
            <a:pPr marL="0" indent="0">
              <a:buNone/>
            </a:pPr>
            <a:r>
              <a:rPr lang="en-US" sz="3200" b="1" dirty="0">
                <a:solidFill>
                  <a:srgbClr val="00B0F0"/>
                </a:solidFill>
              </a:rPr>
              <a:t>251 Semester</a:t>
            </a:r>
          </a:p>
        </p:txBody>
      </p:sp>
      <p:pic>
        <p:nvPicPr>
          <p:cNvPr id="4" name="Picture 3">
            <a:extLst>
              <a:ext uri="{FF2B5EF4-FFF2-40B4-BE49-F238E27FC236}">
                <a16:creationId xmlns:a16="http://schemas.microsoft.com/office/drawing/2014/main" id="{7CA0B575-657F-44AB-2694-29749D1D72BF}"/>
              </a:ext>
            </a:extLst>
          </p:cNvPr>
          <p:cNvPicPr>
            <a:picLocks noChangeAspect="1"/>
          </p:cNvPicPr>
          <p:nvPr/>
        </p:nvPicPr>
        <p:blipFill>
          <a:blip r:embed="rId3"/>
          <a:stretch>
            <a:fillRect/>
          </a:stretch>
        </p:blipFill>
        <p:spPr>
          <a:xfrm>
            <a:off x="8149104" y="1904760"/>
            <a:ext cx="4025722" cy="2101339"/>
          </a:xfrm>
          <a:prstGeom prst="rect">
            <a:avLst/>
          </a:prstGeom>
        </p:spPr>
      </p:pic>
      <p:pic>
        <p:nvPicPr>
          <p:cNvPr id="6" name="Picture 5" descr="profile image">
            <a:extLst>
              <a:ext uri="{FF2B5EF4-FFF2-40B4-BE49-F238E27FC236}">
                <a16:creationId xmlns:a16="http://schemas.microsoft.com/office/drawing/2014/main" id="{EE32E308-2442-014E-A83A-A373E332D2E0}"/>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504585" y="5230532"/>
            <a:ext cx="1631950" cy="1631950"/>
          </a:xfrm>
          <a:prstGeom prst="rect">
            <a:avLst/>
          </a:prstGeom>
          <a:noFill/>
          <a:ln>
            <a:noFill/>
          </a:ln>
        </p:spPr>
      </p:pic>
    </p:spTree>
    <p:extLst>
      <p:ext uri="{BB962C8B-B14F-4D97-AF65-F5344CB8AC3E}">
        <p14:creationId xmlns:p14="http://schemas.microsoft.com/office/powerpoint/2010/main" val="34238787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2154240" y="2938466"/>
            <a:ext cx="320675" cy="98425"/>
          </a:xfrm>
          <a:prstGeom prst="rect">
            <a:avLst/>
          </a:prstGeom>
        </p:spPr>
        <p:txBody>
          <a:bodyPr lIns="0" tIns="0" rIns="0" bIns="0"/>
          <a:lstStyle/>
          <a:p>
            <a:pPr marL="11396" defTabSz="820487">
              <a:defRPr/>
            </a:pPr>
            <a:r>
              <a:rPr sz="600" spc="4" dirty="0">
                <a:solidFill>
                  <a:prstClr val="black"/>
                </a:solidFill>
                <a:latin typeface="Times New Roman"/>
                <a:cs typeface="Times New Roman"/>
              </a:rPr>
              <a:t>Lecture 2</a:t>
            </a:r>
            <a:endParaRPr sz="600">
              <a:solidFill>
                <a:prstClr val="black"/>
              </a:solidFill>
              <a:latin typeface="Times New Roman"/>
              <a:cs typeface="Times New Roman"/>
            </a:endParaRPr>
          </a:p>
        </p:txBody>
      </p:sp>
      <p:sp>
        <p:nvSpPr>
          <p:cNvPr id="3" name="object 3"/>
          <p:cNvSpPr txBox="1"/>
          <p:nvPr/>
        </p:nvSpPr>
        <p:spPr>
          <a:xfrm>
            <a:off x="3479802" y="2938466"/>
            <a:ext cx="701675" cy="98425"/>
          </a:xfrm>
          <a:prstGeom prst="rect">
            <a:avLst/>
          </a:prstGeom>
        </p:spPr>
        <p:txBody>
          <a:bodyPr lIns="0" tIns="0" rIns="0" bIns="0"/>
          <a:lstStyle/>
          <a:p>
            <a:pPr marL="11396" defTabSz="820487">
              <a:defRPr/>
            </a:pPr>
            <a:r>
              <a:rPr sz="600" spc="4" dirty="0">
                <a:solidFill>
                  <a:prstClr val="black"/>
                </a:solidFill>
                <a:latin typeface="Times New Roman"/>
                <a:cs typeface="Times New Roman"/>
              </a:rPr>
              <a:t>Andrei </a:t>
            </a:r>
            <a:r>
              <a:rPr sz="600" spc="9" dirty="0">
                <a:solidFill>
                  <a:prstClr val="black"/>
                </a:solidFill>
                <a:latin typeface="Times New Roman"/>
                <a:cs typeface="Times New Roman"/>
              </a:rPr>
              <a:t>S</a:t>
            </a:r>
            <a:r>
              <a:rPr sz="600" dirty="0">
                <a:solidFill>
                  <a:prstClr val="black"/>
                </a:solidFill>
                <a:latin typeface="Times New Roman"/>
                <a:cs typeface="Times New Roman"/>
              </a:rPr>
              <a:t>i</a:t>
            </a:r>
            <a:r>
              <a:rPr sz="600" spc="4" dirty="0">
                <a:solidFill>
                  <a:prstClr val="black"/>
                </a:solidFill>
                <a:latin typeface="Times New Roman"/>
                <a:cs typeface="Times New Roman"/>
              </a:rPr>
              <a:t>renko, </a:t>
            </a:r>
            <a:r>
              <a:rPr sz="600" spc="9" dirty="0">
                <a:solidFill>
                  <a:prstClr val="black"/>
                </a:solidFill>
                <a:latin typeface="Times New Roman"/>
                <a:cs typeface="Times New Roman"/>
              </a:rPr>
              <a:t>NJIT</a:t>
            </a:r>
            <a:endParaRPr sz="600">
              <a:solidFill>
                <a:prstClr val="black"/>
              </a:solidFill>
              <a:latin typeface="Times New Roman"/>
              <a:cs typeface="Times New Roman"/>
            </a:endParaRPr>
          </a:p>
        </p:txBody>
      </p:sp>
      <p:sp>
        <p:nvSpPr>
          <p:cNvPr id="4" name="object 4"/>
          <p:cNvSpPr txBox="1"/>
          <p:nvPr/>
        </p:nvSpPr>
        <p:spPr>
          <a:xfrm>
            <a:off x="5445126" y="2938466"/>
            <a:ext cx="63500" cy="98425"/>
          </a:xfrm>
          <a:prstGeom prst="rect">
            <a:avLst/>
          </a:prstGeom>
        </p:spPr>
        <p:txBody>
          <a:bodyPr lIns="0" tIns="0" rIns="0" bIns="0"/>
          <a:lstStyle/>
          <a:p>
            <a:pPr marL="11396" defTabSz="820487">
              <a:defRPr/>
            </a:pPr>
            <a:r>
              <a:rPr sz="600" spc="4" dirty="0">
                <a:solidFill>
                  <a:prstClr val="black"/>
                </a:solidFill>
                <a:latin typeface="Times New Roman"/>
                <a:cs typeface="Times New Roman"/>
              </a:rPr>
              <a:t>5</a:t>
            </a:r>
            <a:endParaRPr sz="600">
              <a:solidFill>
                <a:prstClr val="black"/>
              </a:solidFill>
              <a:latin typeface="Times New Roman"/>
              <a:cs typeface="Times New Roman"/>
            </a:endParaRPr>
          </a:p>
        </p:txBody>
      </p:sp>
      <p:sp>
        <p:nvSpPr>
          <p:cNvPr id="10245" name="object 5"/>
          <p:cNvSpPr>
            <a:spLocks noChangeArrowheads="1"/>
          </p:cNvSpPr>
          <p:nvPr/>
        </p:nvSpPr>
        <p:spPr bwMode="auto">
          <a:xfrm>
            <a:off x="1824039" y="549278"/>
            <a:ext cx="1811337" cy="1477963"/>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819150">
              <a:defRPr sz="2400">
                <a:solidFill>
                  <a:schemeClr val="tx1"/>
                </a:solidFill>
                <a:latin typeface="Times New Roman" pitchFamily="18" charset="0"/>
              </a:defRPr>
            </a:lvl1pPr>
            <a:lvl2pPr marL="742950" indent="-285750" defTabSz="819150">
              <a:defRPr sz="2400">
                <a:solidFill>
                  <a:schemeClr val="tx1"/>
                </a:solidFill>
                <a:latin typeface="Times New Roman" pitchFamily="18" charset="0"/>
              </a:defRPr>
            </a:lvl2pPr>
            <a:lvl3pPr marL="1143000" indent="-228600" defTabSz="819150">
              <a:defRPr sz="2400">
                <a:solidFill>
                  <a:schemeClr val="tx1"/>
                </a:solidFill>
                <a:latin typeface="Times New Roman" pitchFamily="18" charset="0"/>
              </a:defRPr>
            </a:lvl3pPr>
            <a:lvl4pPr marL="1600200" indent="-228600" defTabSz="819150">
              <a:defRPr sz="2400">
                <a:solidFill>
                  <a:schemeClr val="tx1"/>
                </a:solidFill>
                <a:latin typeface="Times New Roman" pitchFamily="18" charset="0"/>
              </a:defRPr>
            </a:lvl4pPr>
            <a:lvl5pPr marL="2057400" indent="-228600" defTabSz="819150">
              <a:defRPr sz="2400">
                <a:solidFill>
                  <a:schemeClr val="tx1"/>
                </a:solidFill>
                <a:latin typeface="Times New Roman" pitchFamily="18" charset="0"/>
              </a:defRPr>
            </a:lvl5pPr>
            <a:lvl6pPr marL="2514600" indent="-228600" defTabSz="819150" eaLnBrk="0" fontAlgn="base" hangingPunct="0">
              <a:spcBef>
                <a:spcPct val="0"/>
              </a:spcBef>
              <a:spcAft>
                <a:spcPct val="0"/>
              </a:spcAft>
              <a:defRPr sz="2400">
                <a:solidFill>
                  <a:schemeClr val="tx1"/>
                </a:solidFill>
                <a:latin typeface="Times New Roman" pitchFamily="18" charset="0"/>
              </a:defRPr>
            </a:lvl6pPr>
            <a:lvl7pPr marL="2971800" indent="-228600" defTabSz="819150" eaLnBrk="0" fontAlgn="base" hangingPunct="0">
              <a:spcBef>
                <a:spcPct val="0"/>
              </a:spcBef>
              <a:spcAft>
                <a:spcPct val="0"/>
              </a:spcAft>
              <a:defRPr sz="2400">
                <a:solidFill>
                  <a:schemeClr val="tx1"/>
                </a:solidFill>
                <a:latin typeface="Times New Roman" pitchFamily="18" charset="0"/>
              </a:defRPr>
            </a:lvl7pPr>
            <a:lvl8pPr marL="3429000" indent="-228600" defTabSz="819150" eaLnBrk="0" fontAlgn="base" hangingPunct="0">
              <a:spcBef>
                <a:spcPct val="0"/>
              </a:spcBef>
              <a:spcAft>
                <a:spcPct val="0"/>
              </a:spcAft>
              <a:defRPr sz="2400">
                <a:solidFill>
                  <a:schemeClr val="tx1"/>
                </a:solidFill>
                <a:latin typeface="Times New Roman" pitchFamily="18" charset="0"/>
              </a:defRPr>
            </a:lvl8pPr>
            <a:lvl9pPr marL="3886200" indent="-228600" defTabSz="819150" eaLnBrk="0" fontAlgn="base" hangingPunct="0">
              <a:spcBef>
                <a:spcPct val="0"/>
              </a:spcBef>
              <a:spcAft>
                <a:spcPct val="0"/>
              </a:spcAft>
              <a:defRPr sz="2400">
                <a:solidFill>
                  <a:schemeClr val="tx1"/>
                </a:solidFill>
                <a:latin typeface="Times New Roman" pitchFamily="18" charset="0"/>
              </a:defRPr>
            </a:lvl9pPr>
          </a:lstStyle>
          <a:p>
            <a:pPr fontAlgn="base">
              <a:spcBef>
                <a:spcPct val="0"/>
              </a:spcBef>
              <a:spcAft>
                <a:spcPct val="0"/>
              </a:spcAft>
            </a:pPr>
            <a:endParaRPr lang="en-US" altLang="en-US" sz="1600">
              <a:solidFill>
                <a:srgbClr val="000000"/>
              </a:solidFill>
              <a:latin typeface="Calibri" pitchFamily="34" charset="0"/>
            </a:endParaRPr>
          </a:p>
        </p:txBody>
      </p:sp>
      <p:sp>
        <p:nvSpPr>
          <p:cNvPr id="6" name="object 6"/>
          <p:cNvSpPr txBox="1"/>
          <p:nvPr/>
        </p:nvSpPr>
        <p:spPr>
          <a:xfrm>
            <a:off x="2963863" y="36513"/>
            <a:ext cx="3130550" cy="538162"/>
          </a:xfrm>
          <a:prstGeom prst="rect">
            <a:avLst/>
          </a:prstGeom>
        </p:spPr>
        <p:txBody>
          <a:bodyPr lIns="0" tIns="0" rIns="0" bIns="0"/>
          <a:lstStyle/>
          <a:p>
            <a:pPr marL="11396" defTabSz="820487">
              <a:defRPr/>
            </a:pPr>
            <a:r>
              <a:rPr sz="1400" spc="-13" dirty="0">
                <a:solidFill>
                  <a:srgbClr val="00009A"/>
                </a:solidFill>
                <a:latin typeface="Comic Sans MS"/>
                <a:cs typeface="Comic Sans MS"/>
              </a:rPr>
              <a:t>How </a:t>
            </a:r>
            <a:r>
              <a:rPr sz="1400" spc="-9" dirty="0">
                <a:solidFill>
                  <a:srgbClr val="00009A"/>
                </a:solidFill>
                <a:latin typeface="Comic Sans MS"/>
                <a:cs typeface="Comic Sans MS"/>
              </a:rPr>
              <a:t>can we analyze </a:t>
            </a:r>
            <a:r>
              <a:rPr sz="1400" spc="-13" dirty="0">
                <a:solidFill>
                  <a:srgbClr val="00009A"/>
                </a:solidFill>
                <a:latin typeface="Comic Sans MS"/>
                <a:cs typeface="Comic Sans MS"/>
              </a:rPr>
              <a:t>EM </a:t>
            </a:r>
            <a:r>
              <a:rPr sz="1400" spc="-9" dirty="0">
                <a:solidFill>
                  <a:srgbClr val="00009A"/>
                </a:solidFill>
                <a:latin typeface="Comic Sans MS"/>
                <a:cs typeface="Comic Sans MS"/>
              </a:rPr>
              <a:t>waves ?</a:t>
            </a:r>
            <a:endParaRPr sz="1400" dirty="0">
              <a:solidFill>
                <a:prstClr val="black"/>
              </a:solidFill>
              <a:latin typeface="Comic Sans MS"/>
              <a:cs typeface="Comic Sans MS"/>
            </a:endParaRPr>
          </a:p>
          <a:p>
            <a:pPr defTabSz="820487">
              <a:lnSpc>
                <a:spcPts val="853"/>
              </a:lnSpc>
              <a:spcBef>
                <a:spcPts val="7"/>
              </a:spcBef>
              <a:defRPr/>
            </a:pPr>
            <a:endParaRPr sz="900" dirty="0">
              <a:solidFill>
                <a:prstClr val="black"/>
              </a:solidFill>
              <a:latin typeface="Calibri"/>
            </a:endParaRPr>
          </a:p>
          <a:p>
            <a:pPr marL="1191414" defTabSz="820487">
              <a:defRPr/>
            </a:pPr>
            <a:r>
              <a:rPr sz="1400" spc="-9" dirty="0">
                <a:solidFill>
                  <a:prstClr val="black"/>
                </a:solidFill>
                <a:latin typeface="Comic Sans MS"/>
                <a:cs typeface="Comic Sans MS"/>
              </a:rPr>
              <a:t>Position </a:t>
            </a:r>
            <a:r>
              <a:rPr sz="1400" spc="579" dirty="0">
                <a:solidFill>
                  <a:prstClr val="black"/>
                </a:solidFill>
                <a:latin typeface="Arial"/>
                <a:cs typeface="Arial"/>
              </a:rPr>
              <a:t>€</a:t>
            </a:r>
            <a:r>
              <a:rPr sz="1400" spc="31" dirty="0">
                <a:solidFill>
                  <a:prstClr val="black"/>
                </a:solidFill>
                <a:latin typeface="Arial"/>
                <a:cs typeface="Arial"/>
              </a:rPr>
              <a:t> </a:t>
            </a:r>
            <a:r>
              <a:rPr sz="1400" spc="-9" dirty="0">
                <a:solidFill>
                  <a:prstClr val="black"/>
                </a:solidFill>
                <a:latin typeface="Comic Sans MS"/>
                <a:cs typeface="Comic Sans MS"/>
              </a:rPr>
              <a:t>Wavelength</a:t>
            </a:r>
            <a:endParaRPr sz="1400" dirty="0">
              <a:solidFill>
                <a:prstClr val="black"/>
              </a:solidFill>
              <a:latin typeface="Comic Sans MS"/>
              <a:cs typeface="Comic Sans MS"/>
            </a:endParaRPr>
          </a:p>
        </p:txBody>
      </p:sp>
      <p:sp>
        <p:nvSpPr>
          <p:cNvPr id="7" name="object 7"/>
          <p:cNvSpPr txBox="1"/>
          <p:nvPr/>
        </p:nvSpPr>
        <p:spPr>
          <a:xfrm>
            <a:off x="4038602" y="1036641"/>
            <a:ext cx="1425575" cy="636587"/>
          </a:xfrm>
          <a:prstGeom prst="rect">
            <a:avLst/>
          </a:prstGeom>
        </p:spPr>
        <p:txBody>
          <a:bodyPr lIns="0" tIns="0" rIns="0" bIns="0"/>
          <a:lstStyle/>
          <a:p>
            <a:pPr marR="570" algn="ctr" defTabSz="820487">
              <a:defRPr/>
            </a:pPr>
            <a:r>
              <a:rPr sz="1400" spc="-9" dirty="0">
                <a:solidFill>
                  <a:srgbClr val="FF0000"/>
                </a:solidFill>
                <a:latin typeface="Comic Sans MS"/>
                <a:cs typeface="Comic Sans MS"/>
              </a:rPr>
              <a:t>Resolution</a:t>
            </a:r>
            <a:endParaRPr sz="1400">
              <a:solidFill>
                <a:prstClr val="black"/>
              </a:solidFill>
              <a:latin typeface="Comic Sans MS"/>
              <a:cs typeface="Comic Sans MS"/>
            </a:endParaRPr>
          </a:p>
          <a:p>
            <a:pPr defTabSz="820487">
              <a:lnSpc>
                <a:spcPts val="718"/>
              </a:lnSpc>
              <a:spcBef>
                <a:spcPts val="40"/>
              </a:spcBef>
              <a:defRPr/>
            </a:pPr>
            <a:endParaRPr sz="700">
              <a:solidFill>
                <a:prstClr val="black"/>
              </a:solidFill>
              <a:latin typeface="Calibri"/>
            </a:endParaRPr>
          </a:p>
          <a:p>
            <a:pPr defTabSz="820487">
              <a:lnSpc>
                <a:spcPts val="897"/>
              </a:lnSpc>
              <a:defRPr/>
            </a:pPr>
            <a:endParaRPr sz="900">
              <a:solidFill>
                <a:prstClr val="black"/>
              </a:solidFill>
              <a:latin typeface="Calibri"/>
            </a:endParaRPr>
          </a:p>
          <a:p>
            <a:pPr algn="ctr" defTabSz="820487">
              <a:defRPr/>
            </a:pPr>
            <a:r>
              <a:rPr sz="1400" spc="-9" dirty="0">
                <a:solidFill>
                  <a:srgbClr val="FF0000"/>
                </a:solidFill>
                <a:latin typeface="Comic Sans MS"/>
                <a:cs typeface="Comic Sans MS"/>
              </a:rPr>
              <a:t>Prism vs. Grating</a:t>
            </a:r>
            <a:endParaRPr sz="1400">
              <a:solidFill>
                <a:prstClr val="black"/>
              </a:solidFill>
              <a:latin typeface="Comic Sans MS"/>
              <a:cs typeface="Comic Sans MS"/>
            </a:endParaRPr>
          </a:p>
        </p:txBody>
      </p:sp>
      <p:sp>
        <p:nvSpPr>
          <p:cNvPr id="10248" name="object 8"/>
          <p:cNvSpPr>
            <a:spLocks/>
          </p:cNvSpPr>
          <p:nvPr/>
        </p:nvSpPr>
        <p:spPr bwMode="auto">
          <a:xfrm>
            <a:off x="2084388" y="2073275"/>
            <a:ext cx="4762" cy="0"/>
          </a:xfrm>
          <a:custGeom>
            <a:avLst/>
            <a:gdLst>
              <a:gd name="T0" fmla="*/ 0 w 4415"/>
              <a:gd name="T1" fmla="*/ 4415 w 4415"/>
            </a:gdLst>
            <a:ahLst/>
            <a:cxnLst>
              <a:cxn ang="0">
                <a:pos x="T0" y="0"/>
              </a:cxn>
              <a:cxn ang="0">
                <a:pos x="T1" y="0"/>
              </a:cxn>
            </a:cxnLst>
            <a:rect l="0" t="0" r="r" b="b"/>
            <a:pathLst>
              <a:path w="4415">
                <a:moveTo>
                  <a:pt x="0" y="0"/>
                </a:moveTo>
                <a:lnTo>
                  <a:pt x="4415" y="0"/>
                </a:lnTo>
              </a:path>
            </a:pathLst>
          </a:custGeom>
          <a:noFill/>
          <a:ln w="441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pPr eaLnBrk="0" fontAlgn="base" hangingPunct="0">
              <a:spcBef>
                <a:spcPct val="0"/>
              </a:spcBef>
              <a:spcAft>
                <a:spcPct val="0"/>
              </a:spcAft>
            </a:pPr>
            <a:endParaRPr lang="en-US" sz="2400">
              <a:solidFill>
                <a:prstClr val="black"/>
              </a:solidFill>
              <a:latin typeface="Times New Roman" pitchFamily="18" charset="0"/>
            </a:endParaRPr>
          </a:p>
        </p:txBody>
      </p:sp>
      <p:sp>
        <p:nvSpPr>
          <p:cNvPr id="10249" name="object 9"/>
          <p:cNvSpPr>
            <a:spLocks/>
          </p:cNvSpPr>
          <p:nvPr/>
        </p:nvSpPr>
        <p:spPr bwMode="auto">
          <a:xfrm>
            <a:off x="2084388" y="2078038"/>
            <a:ext cx="4762" cy="0"/>
          </a:xfrm>
          <a:custGeom>
            <a:avLst/>
            <a:gdLst>
              <a:gd name="T0" fmla="*/ 0 w 4415"/>
              <a:gd name="T1" fmla="*/ 4415 w 4415"/>
            </a:gdLst>
            <a:ahLst/>
            <a:cxnLst>
              <a:cxn ang="0">
                <a:pos x="T0" y="0"/>
              </a:cxn>
              <a:cxn ang="0">
                <a:pos x="T1" y="0"/>
              </a:cxn>
            </a:cxnLst>
            <a:rect l="0" t="0" r="r" b="b"/>
            <a:pathLst>
              <a:path w="4415">
                <a:moveTo>
                  <a:pt x="0" y="0"/>
                </a:moveTo>
                <a:lnTo>
                  <a:pt x="4415" y="0"/>
                </a:lnTo>
              </a:path>
            </a:pathLst>
          </a:custGeom>
          <a:noFill/>
          <a:ln w="441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pPr eaLnBrk="0" fontAlgn="base" hangingPunct="0">
              <a:spcBef>
                <a:spcPct val="0"/>
              </a:spcBef>
              <a:spcAft>
                <a:spcPct val="0"/>
              </a:spcAft>
            </a:pPr>
            <a:endParaRPr lang="en-US" sz="2400">
              <a:solidFill>
                <a:prstClr val="black"/>
              </a:solidFill>
              <a:latin typeface="Times New Roman" pitchFamily="18" charset="0"/>
            </a:endParaRPr>
          </a:p>
        </p:txBody>
      </p:sp>
      <p:sp>
        <p:nvSpPr>
          <p:cNvPr id="10250" name="object 10"/>
          <p:cNvSpPr>
            <a:spLocks/>
          </p:cNvSpPr>
          <p:nvPr/>
        </p:nvSpPr>
        <p:spPr bwMode="auto">
          <a:xfrm>
            <a:off x="2084388" y="2081213"/>
            <a:ext cx="4762" cy="0"/>
          </a:xfrm>
          <a:custGeom>
            <a:avLst/>
            <a:gdLst>
              <a:gd name="T0" fmla="*/ 0 w 4415"/>
              <a:gd name="T1" fmla="*/ 4415 w 4415"/>
            </a:gdLst>
            <a:ahLst/>
            <a:cxnLst>
              <a:cxn ang="0">
                <a:pos x="T0" y="0"/>
              </a:cxn>
              <a:cxn ang="0">
                <a:pos x="T1" y="0"/>
              </a:cxn>
            </a:cxnLst>
            <a:rect l="0" t="0" r="r" b="b"/>
            <a:pathLst>
              <a:path w="4415">
                <a:moveTo>
                  <a:pt x="0" y="0"/>
                </a:moveTo>
                <a:lnTo>
                  <a:pt x="4415" y="0"/>
                </a:lnTo>
              </a:path>
            </a:pathLst>
          </a:custGeom>
          <a:noFill/>
          <a:ln w="441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pPr eaLnBrk="0" fontAlgn="base" hangingPunct="0">
              <a:spcBef>
                <a:spcPct val="0"/>
              </a:spcBef>
              <a:spcAft>
                <a:spcPct val="0"/>
              </a:spcAft>
            </a:pPr>
            <a:endParaRPr lang="en-US" sz="2400">
              <a:solidFill>
                <a:prstClr val="black"/>
              </a:solidFill>
              <a:latin typeface="Times New Roman" pitchFamily="18" charset="0"/>
            </a:endParaRPr>
          </a:p>
        </p:txBody>
      </p:sp>
      <p:sp>
        <p:nvSpPr>
          <p:cNvPr id="10251" name="object 11"/>
          <p:cNvSpPr>
            <a:spLocks/>
          </p:cNvSpPr>
          <p:nvPr/>
        </p:nvSpPr>
        <p:spPr bwMode="auto">
          <a:xfrm>
            <a:off x="2084388" y="2085975"/>
            <a:ext cx="4762" cy="0"/>
          </a:xfrm>
          <a:custGeom>
            <a:avLst/>
            <a:gdLst>
              <a:gd name="T0" fmla="*/ 0 w 4415"/>
              <a:gd name="T1" fmla="*/ 4415 w 4415"/>
            </a:gdLst>
            <a:ahLst/>
            <a:cxnLst>
              <a:cxn ang="0">
                <a:pos x="T0" y="0"/>
              </a:cxn>
              <a:cxn ang="0">
                <a:pos x="T1" y="0"/>
              </a:cxn>
            </a:cxnLst>
            <a:rect l="0" t="0" r="r" b="b"/>
            <a:pathLst>
              <a:path w="4415">
                <a:moveTo>
                  <a:pt x="0" y="0"/>
                </a:moveTo>
                <a:lnTo>
                  <a:pt x="4415" y="0"/>
                </a:lnTo>
              </a:path>
            </a:pathLst>
          </a:custGeom>
          <a:noFill/>
          <a:ln w="441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pPr eaLnBrk="0" fontAlgn="base" hangingPunct="0">
              <a:spcBef>
                <a:spcPct val="0"/>
              </a:spcBef>
              <a:spcAft>
                <a:spcPct val="0"/>
              </a:spcAft>
            </a:pPr>
            <a:endParaRPr lang="en-US" sz="2400">
              <a:solidFill>
                <a:prstClr val="black"/>
              </a:solidFill>
              <a:latin typeface="Times New Roman" pitchFamily="18" charset="0"/>
            </a:endParaRPr>
          </a:p>
        </p:txBody>
      </p:sp>
      <p:sp>
        <p:nvSpPr>
          <p:cNvPr id="10252" name="object 12"/>
          <p:cNvSpPr>
            <a:spLocks/>
          </p:cNvSpPr>
          <p:nvPr/>
        </p:nvSpPr>
        <p:spPr bwMode="auto">
          <a:xfrm>
            <a:off x="2084388" y="2089150"/>
            <a:ext cx="4762" cy="0"/>
          </a:xfrm>
          <a:custGeom>
            <a:avLst/>
            <a:gdLst>
              <a:gd name="T0" fmla="*/ 0 w 4415"/>
              <a:gd name="T1" fmla="*/ 4415 w 4415"/>
            </a:gdLst>
            <a:ahLst/>
            <a:cxnLst>
              <a:cxn ang="0">
                <a:pos x="T0" y="0"/>
              </a:cxn>
              <a:cxn ang="0">
                <a:pos x="T1" y="0"/>
              </a:cxn>
            </a:cxnLst>
            <a:rect l="0" t="0" r="r" b="b"/>
            <a:pathLst>
              <a:path w="4415">
                <a:moveTo>
                  <a:pt x="0" y="0"/>
                </a:moveTo>
                <a:lnTo>
                  <a:pt x="4415" y="0"/>
                </a:lnTo>
              </a:path>
            </a:pathLst>
          </a:custGeom>
          <a:noFill/>
          <a:ln w="441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pPr eaLnBrk="0" fontAlgn="base" hangingPunct="0">
              <a:spcBef>
                <a:spcPct val="0"/>
              </a:spcBef>
              <a:spcAft>
                <a:spcPct val="0"/>
              </a:spcAft>
            </a:pPr>
            <a:endParaRPr lang="en-US" sz="2400">
              <a:solidFill>
                <a:prstClr val="black"/>
              </a:solidFill>
              <a:latin typeface="Times New Roman" pitchFamily="18" charset="0"/>
            </a:endParaRPr>
          </a:p>
        </p:txBody>
      </p:sp>
      <p:sp>
        <p:nvSpPr>
          <p:cNvPr id="10253" name="object 13"/>
          <p:cNvSpPr>
            <a:spLocks/>
          </p:cNvSpPr>
          <p:nvPr/>
        </p:nvSpPr>
        <p:spPr bwMode="auto">
          <a:xfrm>
            <a:off x="2084388" y="2093913"/>
            <a:ext cx="4762" cy="0"/>
          </a:xfrm>
          <a:custGeom>
            <a:avLst/>
            <a:gdLst>
              <a:gd name="T0" fmla="*/ 0 w 4415"/>
              <a:gd name="T1" fmla="*/ 4415 w 4415"/>
            </a:gdLst>
            <a:ahLst/>
            <a:cxnLst>
              <a:cxn ang="0">
                <a:pos x="T0" y="0"/>
              </a:cxn>
              <a:cxn ang="0">
                <a:pos x="T1" y="0"/>
              </a:cxn>
            </a:cxnLst>
            <a:rect l="0" t="0" r="r" b="b"/>
            <a:pathLst>
              <a:path w="4415">
                <a:moveTo>
                  <a:pt x="0" y="0"/>
                </a:moveTo>
                <a:lnTo>
                  <a:pt x="4415" y="0"/>
                </a:lnTo>
              </a:path>
            </a:pathLst>
          </a:custGeom>
          <a:noFill/>
          <a:ln w="441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pPr eaLnBrk="0" fontAlgn="base" hangingPunct="0">
              <a:spcBef>
                <a:spcPct val="0"/>
              </a:spcBef>
              <a:spcAft>
                <a:spcPct val="0"/>
              </a:spcAft>
            </a:pPr>
            <a:endParaRPr lang="en-US" sz="2400">
              <a:solidFill>
                <a:prstClr val="black"/>
              </a:solidFill>
              <a:latin typeface="Times New Roman" pitchFamily="18" charset="0"/>
            </a:endParaRPr>
          </a:p>
        </p:txBody>
      </p:sp>
      <p:sp>
        <p:nvSpPr>
          <p:cNvPr id="10254" name="object 14"/>
          <p:cNvSpPr>
            <a:spLocks/>
          </p:cNvSpPr>
          <p:nvPr/>
        </p:nvSpPr>
        <p:spPr bwMode="auto">
          <a:xfrm>
            <a:off x="2084388" y="2097088"/>
            <a:ext cx="4762" cy="0"/>
          </a:xfrm>
          <a:custGeom>
            <a:avLst/>
            <a:gdLst>
              <a:gd name="T0" fmla="*/ 0 w 4415"/>
              <a:gd name="T1" fmla="*/ 4415 w 4415"/>
            </a:gdLst>
            <a:ahLst/>
            <a:cxnLst>
              <a:cxn ang="0">
                <a:pos x="T0" y="0"/>
              </a:cxn>
              <a:cxn ang="0">
                <a:pos x="T1" y="0"/>
              </a:cxn>
            </a:cxnLst>
            <a:rect l="0" t="0" r="r" b="b"/>
            <a:pathLst>
              <a:path w="4415">
                <a:moveTo>
                  <a:pt x="0" y="0"/>
                </a:moveTo>
                <a:lnTo>
                  <a:pt x="4415" y="0"/>
                </a:lnTo>
              </a:path>
            </a:pathLst>
          </a:custGeom>
          <a:noFill/>
          <a:ln w="441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pPr eaLnBrk="0" fontAlgn="base" hangingPunct="0">
              <a:spcBef>
                <a:spcPct val="0"/>
              </a:spcBef>
              <a:spcAft>
                <a:spcPct val="0"/>
              </a:spcAft>
            </a:pPr>
            <a:endParaRPr lang="en-US" sz="2400">
              <a:solidFill>
                <a:prstClr val="black"/>
              </a:solidFill>
              <a:latin typeface="Times New Roman" pitchFamily="18" charset="0"/>
            </a:endParaRPr>
          </a:p>
        </p:txBody>
      </p:sp>
      <p:sp>
        <p:nvSpPr>
          <p:cNvPr id="10255" name="object 15"/>
          <p:cNvSpPr>
            <a:spLocks noChangeArrowheads="1"/>
          </p:cNvSpPr>
          <p:nvPr/>
        </p:nvSpPr>
        <p:spPr bwMode="auto">
          <a:xfrm>
            <a:off x="1863726" y="2068513"/>
            <a:ext cx="1176338" cy="30162"/>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819150">
              <a:defRPr sz="2400">
                <a:solidFill>
                  <a:schemeClr val="tx1"/>
                </a:solidFill>
                <a:latin typeface="Times New Roman" pitchFamily="18" charset="0"/>
              </a:defRPr>
            </a:lvl1pPr>
            <a:lvl2pPr marL="742950" indent="-285750" defTabSz="819150">
              <a:defRPr sz="2400">
                <a:solidFill>
                  <a:schemeClr val="tx1"/>
                </a:solidFill>
                <a:latin typeface="Times New Roman" pitchFamily="18" charset="0"/>
              </a:defRPr>
            </a:lvl2pPr>
            <a:lvl3pPr marL="1143000" indent="-228600" defTabSz="819150">
              <a:defRPr sz="2400">
                <a:solidFill>
                  <a:schemeClr val="tx1"/>
                </a:solidFill>
                <a:latin typeface="Times New Roman" pitchFamily="18" charset="0"/>
              </a:defRPr>
            </a:lvl3pPr>
            <a:lvl4pPr marL="1600200" indent="-228600" defTabSz="819150">
              <a:defRPr sz="2400">
                <a:solidFill>
                  <a:schemeClr val="tx1"/>
                </a:solidFill>
                <a:latin typeface="Times New Roman" pitchFamily="18" charset="0"/>
              </a:defRPr>
            </a:lvl4pPr>
            <a:lvl5pPr marL="2057400" indent="-228600" defTabSz="819150">
              <a:defRPr sz="2400">
                <a:solidFill>
                  <a:schemeClr val="tx1"/>
                </a:solidFill>
                <a:latin typeface="Times New Roman" pitchFamily="18" charset="0"/>
              </a:defRPr>
            </a:lvl5pPr>
            <a:lvl6pPr marL="2514600" indent="-228600" defTabSz="819150" eaLnBrk="0" fontAlgn="base" hangingPunct="0">
              <a:spcBef>
                <a:spcPct val="0"/>
              </a:spcBef>
              <a:spcAft>
                <a:spcPct val="0"/>
              </a:spcAft>
              <a:defRPr sz="2400">
                <a:solidFill>
                  <a:schemeClr val="tx1"/>
                </a:solidFill>
                <a:latin typeface="Times New Roman" pitchFamily="18" charset="0"/>
              </a:defRPr>
            </a:lvl6pPr>
            <a:lvl7pPr marL="2971800" indent="-228600" defTabSz="819150" eaLnBrk="0" fontAlgn="base" hangingPunct="0">
              <a:spcBef>
                <a:spcPct val="0"/>
              </a:spcBef>
              <a:spcAft>
                <a:spcPct val="0"/>
              </a:spcAft>
              <a:defRPr sz="2400">
                <a:solidFill>
                  <a:schemeClr val="tx1"/>
                </a:solidFill>
                <a:latin typeface="Times New Roman" pitchFamily="18" charset="0"/>
              </a:defRPr>
            </a:lvl7pPr>
            <a:lvl8pPr marL="3429000" indent="-228600" defTabSz="819150" eaLnBrk="0" fontAlgn="base" hangingPunct="0">
              <a:spcBef>
                <a:spcPct val="0"/>
              </a:spcBef>
              <a:spcAft>
                <a:spcPct val="0"/>
              </a:spcAft>
              <a:defRPr sz="2400">
                <a:solidFill>
                  <a:schemeClr val="tx1"/>
                </a:solidFill>
                <a:latin typeface="Times New Roman" pitchFamily="18" charset="0"/>
              </a:defRPr>
            </a:lvl8pPr>
            <a:lvl9pPr marL="3886200" indent="-228600" defTabSz="819150" eaLnBrk="0" fontAlgn="base" hangingPunct="0">
              <a:spcBef>
                <a:spcPct val="0"/>
              </a:spcBef>
              <a:spcAft>
                <a:spcPct val="0"/>
              </a:spcAft>
              <a:defRPr sz="2400">
                <a:solidFill>
                  <a:schemeClr val="tx1"/>
                </a:solidFill>
                <a:latin typeface="Times New Roman" pitchFamily="18" charset="0"/>
              </a:defRPr>
            </a:lvl9pPr>
          </a:lstStyle>
          <a:p>
            <a:pPr fontAlgn="base">
              <a:spcBef>
                <a:spcPct val="0"/>
              </a:spcBef>
              <a:spcAft>
                <a:spcPct val="0"/>
              </a:spcAft>
            </a:pPr>
            <a:endParaRPr lang="en-US" altLang="en-US" sz="1600">
              <a:solidFill>
                <a:srgbClr val="000000"/>
              </a:solidFill>
              <a:latin typeface="Calibri" pitchFamily="34" charset="0"/>
            </a:endParaRPr>
          </a:p>
        </p:txBody>
      </p:sp>
      <p:sp>
        <p:nvSpPr>
          <p:cNvPr id="10256" name="object 16"/>
          <p:cNvSpPr>
            <a:spLocks/>
          </p:cNvSpPr>
          <p:nvPr/>
        </p:nvSpPr>
        <p:spPr bwMode="auto">
          <a:xfrm>
            <a:off x="2181227" y="2097088"/>
            <a:ext cx="4763" cy="0"/>
          </a:xfrm>
          <a:custGeom>
            <a:avLst/>
            <a:gdLst>
              <a:gd name="T0" fmla="*/ 0 w 4415"/>
              <a:gd name="T1" fmla="*/ 4415 w 4415"/>
            </a:gdLst>
            <a:ahLst/>
            <a:cxnLst>
              <a:cxn ang="0">
                <a:pos x="T0" y="0"/>
              </a:cxn>
              <a:cxn ang="0">
                <a:pos x="T1" y="0"/>
              </a:cxn>
            </a:cxnLst>
            <a:rect l="0" t="0" r="r" b="b"/>
            <a:pathLst>
              <a:path w="4415">
                <a:moveTo>
                  <a:pt x="0" y="0"/>
                </a:moveTo>
                <a:lnTo>
                  <a:pt x="4415" y="0"/>
                </a:lnTo>
              </a:path>
            </a:pathLst>
          </a:custGeom>
          <a:noFill/>
          <a:ln w="4415">
            <a:solidFill>
              <a:srgbClr val="BEAF94"/>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pPr eaLnBrk="0" fontAlgn="base" hangingPunct="0">
              <a:spcBef>
                <a:spcPct val="0"/>
              </a:spcBef>
              <a:spcAft>
                <a:spcPct val="0"/>
              </a:spcAft>
            </a:pPr>
            <a:endParaRPr lang="en-US" sz="2400">
              <a:solidFill>
                <a:prstClr val="black"/>
              </a:solidFill>
              <a:latin typeface="Times New Roman" pitchFamily="18" charset="0"/>
            </a:endParaRPr>
          </a:p>
        </p:txBody>
      </p:sp>
      <p:sp>
        <p:nvSpPr>
          <p:cNvPr id="10257" name="object 17"/>
          <p:cNvSpPr>
            <a:spLocks/>
          </p:cNvSpPr>
          <p:nvPr/>
        </p:nvSpPr>
        <p:spPr bwMode="auto">
          <a:xfrm>
            <a:off x="2084388" y="2100263"/>
            <a:ext cx="4762" cy="0"/>
          </a:xfrm>
          <a:custGeom>
            <a:avLst/>
            <a:gdLst>
              <a:gd name="T0" fmla="*/ 0 w 4415"/>
              <a:gd name="T1" fmla="*/ 4415 w 4415"/>
            </a:gdLst>
            <a:ahLst/>
            <a:cxnLst>
              <a:cxn ang="0">
                <a:pos x="T0" y="0"/>
              </a:cxn>
              <a:cxn ang="0">
                <a:pos x="T1" y="0"/>
              </a:cxn>
            </a:cxnLst>
            <a:rect l="0" t="0" r="r" b="b"/>
            <a:pathLst>
              <a:path w="4415">
                <a:moveTo>
                  <a:pt x="0" y="0"/>
                </a:moveTo>
                <a:lnTo>
                  <a:pt x="4415" y="0"/>
                </a:lnTo>
              </a:path>
            </a:pathLst>
          </a:custGeom>
          <a:noFill/>
          <a:ln w="441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pPr eaLnBrk="0" fontAlgn="base" hangingPunct="0">
              <a:spcBef>
                <a:spcPct val="0"/>
              </a:spcBef>
              <a:spcAft>
                <a:spcPct val="0"/>
              </a:spcAft>
            </a:pPr>
            <a:endParaRPr lang="en-US" sz="2400">
              <a:solidFill>
                <a:prstClr val="black"/>
              </a:solidFill>
              <a:latin typeface="Times New Roman" pitchFamily="18" charset="0"/>
            </a:endParaRPr>
          </a:p>
        </p:txBody>
      </p:sp>
      <p:sp>
        <p:nvSpPr>
          <p:cNvPr id="10258" name="object 18"/>
          <p:cNvSpPr>
            <a:spLocks/>
          </p:cNvSpPr>
          <p:nvPr/>
        </p:nvSpPr>
        <p:spPr bwMode="auto">
          <a:xfrm>
            <a:off x="2084388" y="2105025"/>
            <a:ext cx="4762" cy="0"/>
          </a:xfrm>
          <a:custGeom>
            <a:avLst/>
            <a:gdLst>
              <a:gd name="T0" fmla="*/ 0 w 4415"/>
              <a:gd name="T1" fmla="*/ 4415 w 4415"/>
            </a:gdLst>
            <a:ahLst/>
            <a:cxnLst>
              <a:cxn ang="0">
                <a:pos x="T0" y="0"/>
              </a:cxn>
              <a:cxn ang="0">
                <a:pos x="T1" y="0"/>
              </a:cxn>
            </a:cxnLst>
            <a:rect l="0" t="0" r="r" b="b"/>
            <a:pathLst>
              <a:path w="4415">
                <a:moveTo>
                  <a:pt x="0" y="0"/>
                </a:moveTo>
                <a:lnTo>
                  <a:pt x="4415" y="0"/>
                </a:lnTo>
              </a:path>
            </a:pathLst>
          </a:custGeom>
          <a:noFill/>
          <a:ln w="441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pPr eaLnBrk="0" fontAlgn="base" hangingPunct="0">
              <a:spcBef>
                <a:spcPct val="0"/>
              </a:spcBef>
              <a:spcAft>
                <a:spcPct val="0"/>
              </a:spcAft>
            </a:pPr>
            <a:endParaRPr lang="en-US" sz="2400">
              <a:solidFill>
                <a:prstClr val="black"/>
              </a:solidFill>
              <a:latin typeface="Times New Roman" pitchFamily="18" charset="0"/>
            </a:endParaRPr>
          </a:p>
        </p:txBody>
      </p:sp>
      <p:sp>
        <p:nvSpPr>
          <p:cNvPr id="10259" name="object 19"/>
          <p:cNvSpPr>
            <a:spLocks/>
          </p:cNvSpPr>
          <p:nvPr/>
        </p:nvSpPr>
        <p:spPr bwMode="auto">
          <a:xfrm>
            <a:off x="2084388" y="2108200"/>
            <a:ext cx="4762" cy="0"/>
          </a:xfrm>
          <a:custGeom>
            <a:avLst/>
            <a:gdLst>
              <a:gd name="T0" fmla="*/ 0 w 4415"/>
              <a:gd name="T1" fmla="*/ 4415 w 4415"/>
            </a:gdLst>
            <a:ahLst/>
            <a:cxnLst>
              <a:cxn ang="0">
                <a:pos x="T0" y="0"/>
              </a:cxn>
              <a:cxn ang="0">
                <a:pos x="T1" y="0"/>
              </a:cxn>
            </a:cxnLst>
            <a:rect l="0" t="0" r="r" b="b"/>
            <a:pathLst>
              <a:path w="4415">
                <a:moveTo>
                  <a:pt x="0" y="0"/>
                </a:moveTo>
                <a:lnTo>
                  <a:pt x="4415" y="0"/>
                </a:lnTo>
              </a:path>
            </a:pathLst>
          </a:custGeom>
          <a:noFill/>
          <a:ln w="441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pPr eaLnBrk="0" fontAlgn="base" hangingPunct="0">
              <a:spcBef>
                <a:spcPct val="0"/>
              </a:spcBef>
              <a:spcAft>
                <a:spcPct val="0"/>
              </a:spcAft>
            </a:pPr>
            <a:endParaRPr lang="en-US" sz="2400">
              <a:solidFill>
                <a:prstClr val="black"/>
              </a:solidFill>
              <a:latin typeface="Times New Roman" pitchFamily="18" charset="0"/>
            </a:endParaRPr>
          </a:p>
        </p:txBody>
      </p:sp>
      <p:sp>
        <p:nvSpPr>
          <p:cNvPr id="10260" name="object 20"/>
          <p:cNvSpPr>
            <a:spLocks noChangeArrowheads="1"/>
          </p:cNvSpPr>
          <p:nvPr/>
        </p:nvSpPr>
        <p:spPr bwMode="auto">
          <a:xfrm>
            <a:off x="2109790" y="2095503"/>
            <a:ext cx="179387" cy="15875"/>
          </a:xfrm>
          <a:prstGeom prst="rect">
            <a:avLst/>
          </a:prstGeom>
          <a:blipFill dpi="0" rotWithShape="1">
            <a:blip r:embed="rId4"/>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819150">
              <a:defRPr sz="2400">
                <a:solidFill>
                  <a:schemeClr val="tx1"/>
                </a:solidFill>
                <a:latin typeface="Times New Roman" pitchFamily="18" charset="0"/>
              </a:defRPr>
            </a:lvl1pPr>
            <a:lvl2pPr marL="742950" indent="-285750" defTabSz="819150">
              <a:defRPr sz="2400">
                <a:solidFill>
                  <a:schemeClr val="tx1"/>
                </a:solidFill>
                <a:latin typeface="Times New Roman" pitchFamily="18" charset="0"/>
              </a:defRPr>
            </a:lvl2pPr>
            <a:lvl3pPr marL="1143000" indent="-228600" defTabSz="819150">
              <a:defRPr sz="2400">
                <a:solidFill>
                  <a:schemeClr val="tx1"/>
                </a:solidFill>
                <a:latin typeface="Times New Roman" pitchFamily="18" charset="0"/>
              </a:defRPr>
            </a:lvl3pPr>
            <a:lvl4pPr marL="1600200" indent="-228600" defTabSz="819150">
              <a:defRPr sz="2400">
                <a:solidFill>
                  <a:schemeClr val="tx1"/>
                </a:solidFill>
                <a:latin typeface="Times New Roman" pitchFamily="18" charset="0"/>
              </a:defRPr>
            </a:lvl4pPr>
            <a:lvl5pPr marL="2057400" indent="-228600" defTabSz="819150">
              <a:defRPr sz="2400">
                <a:solidFill>
                  <a:schemeClr val="tx1"/>
                </a:solidFill>
                <a:latin typeface="Times New Roman" pitchFamily="18" charset="0"/>
              </a:defRPr>
            </a:lvl5pPr>
            <a:lvl6pPr marL="2514600" indent="-228600" defTabSz="819150" eaLnBrk="0" fontAlgn="base" hangingPunct="0">
              <a:spcBef>
                <a:spcPct val="0"/>
              </a:spcBef>
              <a:spcAft>
                <a:spcPct val="0"/>
              </a:spcAft>
              <a:defRPr sz="2400">
                <a:solidFill>
                  <a:schemeClr val="tx1"/>
                </a:solidFill>
                <a:latin typeface="Times New Roman" pitchFamily="18" charset="0"/>
              </a:defRPr>
            </a:lvl6pPr>
            <a:lvl7pPr marL="2971800" indent="-228600" defTabSz="819150" eaLnBrk="0" fontAlgn="base" hangingPunct="0">
              <a:spcBef>
                <a:spcPct val="0"/>
              </a:spcBef>
              <a:spcAft>
                <a:spcPct val="0"/>
              </a:spcAft>
              <a:defRPr sz="2400">
                <a:solidFill>
                  <a:schemeClr val="tx1"/>
                </a:solidFill>
                <a:latin typeface="Times New Roman" pitchFamily="18" charset="0"/>
              </a:defRPr>
            </a:lvl7pPr>
            <a:lvl8pPr marL="3429000" indent="-228600" defTabSz="819150" eaLnBrk="0" fontAlgn="base" hangingPunct="0">
              <a:spcBef>
                <a:spcPct val="0"/>
              </a:spcBef>
              <a:spcAft>
                <a:spcPct val="0"/>
              </a:spcAft>
              <a:defRPr sz="2400">
                <a:solidFill>
                  <a:schemeClr val="tx1"/>
                </a:solidFill>
                <a:latin typeface="Times New Roman" pitchFamily="18" charset="0"/>
              </a:defRPr>
            </a:lvl8pPr>
            <a:lvl9pPr marL="3886200" indent="-228600" defTabSz="819150" eaLnBrk="0" fontAlgn="base" hangingPunct="0">
              <a:spcBef>
                <a:spcPct val="0"/>
              </a:spcBef>
              <a:spcAft>
                <a:spcPct val="0"/>
              </a:spcAft>
              <a:defRPr sz="2400">
                <a:solidFill>
                  <a:schemeClr val="tx1"/>
                </a:solidFill>
                <a:latin typeface="Times New Roman" pitchFamily="18" charset="0"/>
              </a:defRPr>
            </a:lvl9pPr>
          </a:lstStyle>
          <a:p>
            <a:pPr fontAlgn="base">
              <a:spcBef>
                <a:spcPct val="0"/>
              </a:spcBef>
              <a:spcAft>
                <a:spcPct val="0"/>
              </a:spcAft>
            </a:pPr>
            <a:endParaRPr lang="en-US" altLang="en-US" sz="1600">
              <a:solidFill>
                <a:srgbClr val="000000"/>
              </a:solidFill>
              <a:latin typeface="Calibri" pitchFamily="34" charset="0"/>
            </a:endParaRPr>
          </a:p>
        </p:txBody>
      </p:sp>
      <p:sp>
        <p:nvSpPr>
          <p:cNvPr id="10261" name="object 21"/>
          <p:cNvSpPr>
            <a:spLocks/>
          </p:cNvSpPr>
          <p:nvPr/>
        </p:nvSpPr>
        <p:spPr bwMode="auto">
          <a:xfrm>
            <a:off x="2141540" y="2108200"/>
            <a:ext cx="3175" cy="0"/>
          </a:xfrm>
          <a:custGeom>
            <a:avLst/>
            <a:gdLst>
              <a:gd name="T0" fmla="*/ 0 w 4415"/>
              <a:gd name="T1" fmla="*/ 4415 w 4415"/>
            </a:gdLst>
            <a:ahLst/>
            <a:cxnLst>
              <a:cxn ang="0">
                <a:pos x="T0" y="0"/>
              </a:cxn>
              <a:cxn ang="0">
                <a:pos x="T1" y="0"/>
              </a:cxn>
            </a:cxnLst>
            <a:rect l="0" t="0" r="r" b="b"/>
            <a:pathLst>
              <a:path w="4415">
                <a:moveTo>
                  <a:pt x="0" y="0"/>
                </a:moveTo>
                <a:lnTo>
                  <a:pt x="4415" y="0"/>
                </a:lnTo>
              </a:path>
            </a:pathLst>
          </a:custGeom>
          <a:noFill/>
          <a:ln w="4415">
            <a:solidFill>
              <a:srgbClr val="EDDBB9"/>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pPr eaLnBrk="0" fontAlgn="base" hangingPunct="0">
              <a:spcBef>
                <a:spcPct val="0"/>
              </a:spcBef>
              <a:spcAft>
                <a:spcPct val="0"/>
              </a:spcAft>
            </a:pPr>
            <a:endParaRPr lang="en-US" sz="2400">
              <a:solidFill>
                <a:prstClr val="black"/>
              </a:solidFill>
              <a:latin typeface="Times New Roman" pitchFamily="18" charset="0"/>
            </a:endParaRPr>
          </a:p>
        </p:txBody>
      </p:sp>
      <p:sp>
        <p:nvSpPr>
          <p:cNvPr id="10262" name="object 22"/>
          <p:cNvSpPr>
            <a:spLocks/>
          </p:cNvSpPr>
          <p:nvPr/>
        </p:nvSpPr>
        <p:spPr bwMode="auto">
          <a:xfrm>
            <a:off x="2084388" y="2112963"/>
            <a:ext cx="4762" cy="0"/>
          </a:xfrm>
          <a:custGeom>
            <a:avLst/>
            <a:gdLst>
              <a:gd name="T0" fmla="*/ 0 w 4415"/>
              <a:gd name="T1" fmla="*/ 4415 w 4415"/>
            </a:gdLst>
            <a:ahLst/>
            <a:cxnLst>
              <a:cxn ang="0">
                <a:pos x="T0" y="0"/>
              </a:cxn>
              <a:cxn ang="0">
                <a:pos x="T1" y="0"/>
              </a:cxn>
            </a:cxnLst>
            <a:rect l="0" t="0" r="r" b="b"/>
            <a:pathLst>
              <a:path w="4415">
                <a:moveTo>
                  <a:pt x="0" y="0"/>
                </a:moveTo>
                <a:lnTo>
                  <a:pt x="4415" y="0"/>
                </a:lnTo>
              </a:path>
            </a:pathLst>
          </a:custGeom>
          <a:noFill/>
          <a:ln w="441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pPr eaLnBrk="0" fontAlgn="base" hangingPunct="0">
              <a:spcBef>
                <a:spcPct val="0"/>
              </a:spcBef>
              <a:spcAft>
                <a:spcPct val="0"/>
              </a:spcAft>
            </a:pPr>
            <a:endParaRPr lang="en-US" sz="2400">
              <a:solidFill>
                <a:prstClr val="black"/>
              </a:solidFill>
              <a:latin typeface="Times New Roman" pitchFamily="18" charset="0"/>
            </a:endParaRPr>
          </a:p>
        </p:txBody>
      </p:sp>
      <p:sp>
        <p:nvSpPr>
          <p:cNvPr id="10263" name="object 23"/>
          <p:cNvSpPr>
            <a:spLocks/>
          </p:cNvSpPr>
          <p:nvPr/>
        </p:nvSpPr>
        <p:spPr bwMode="auto">
          <a:xfrm>
            <a:off x="2084388" y="2116138"/>
            <a:ext cx="4762" cy="0"/>
          </a:xfrm>
          <a:custGeom>
            <a:avLst/>
            <a:gdLst>
              <a:gd name="T0" fmla="*/ 0 w 4415"/>
              <a:gd name="T1" fmla="*/ 4415 w 4415"/>
            </a:gdLst>
            <a:ahLst/>
            <a:cxnLst>
              <a:cxn ang="0">
                <a:pos x="T0" y="0"/>
              </a:cxn>
              <a:cxn ang="0">
                <a:pos x="T1" y="0"/>
              </a:cxn>
            </a:cxnLst>
            <a:rect l="0" t="0" r="r" b="b"/>
            <a:pathLst>
              <a:path w="4415">
                <a:moveTo>
                  <a:pt x="0" y="0"/>
                </a:moveTo>
                <a:lnTo>
                  <a:pt x="4415" y="0"/>
                </a:lnTo>
              </a:path>
            </a:pathLst>
          </a:custGeom>
          <a:noFill/>
          <a:ln w="441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pPr eaLnBrk="0" fontAlgn="base" hangingPunct="0">
              <a:spcBef>
                <a:spcPct val="0"/>
              </a:spcBef>
              <a:spcAft>
                <a:spcPct val="0"/>
              </a:spcAft>
            </a:pPr>
            <a:endParaRPr lang="en-US" sz="2400">
              <a:solidFill>
                <a:prstClr val="black"/>
              </a:solidFill>
              <a:latin typeface="Times New Roman" pitchFamily="18" charset="0"/>
            </a:endParaRPr>
          </a:p>
        </p:txBody>
      </p:sp>
      <p:sp>
        <p:nvSpPr>
          <p:cNvPr id="10264" name="object 24"/>
          <p:cNvSpPr>
            <a:spLocks/>
          </p:cNvSpPr>
          <p:nvPr/>
        </p:nvSpPr>
        <p:spPr bwMode="auto">
          <a:xfrm>
            <a:off x="2084388" y="2120900"/>
            <a:ext cx="4762" cy="0"/>
          </a:xfrm>
          <a:custGeom>
            <a:avLst/>
            <a:gdLst>
              <a:gd name="T0" fmla="*/ 0 w 4415"/>
              <a:gd name="T1" fmla="*/ 4415 w 4415"/>
            </a:gdLst>
            <a:ahLst/>
            <a:cxnLst>
              <a:cxn ang="0">
                <a:pos x="T0" y="0"/>
              </a:cxn>
              <a:cxn ang="0">
                <a:pos x="T1" y="0"/>
              </a:cxn>
            </a:cxnLst>
            <a:rect l="0" t="0" r="r" b="b"/>
            <a:pathLst>
              <a:path w="4415">
                <a:moveTo>
                  <a:pt x="0" y="0"/>
                </a:moveTo>
                <a:lnTo>
                  <a:pt x="4415" y="0"/>
                </a:lnTo>
              </a:path>
            </a:pathLst>
          </a:custGeom>
          <a:noFill/>
          <a:ln w="441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pPr eaLnBrk="0" fontAlgn="base" hangingPunct="0">
              <a:spcBef>
                <a:spcPct val="0"/>
              </a:spcBef>
              <a:spcAft>
                <a:spcPct val="0"/>
              </a:spcAft>
            </a:pPr>
            <a:endParaRPr lang="en-US" sz="2400">
              <a:solidFill>
                <a:prstClr val="black"/>
              </a:solidFill>
              <a:latin typeface="Times New Roman" pitchFamily="18" charset="0"/>
            </a:endParaRPr>
          </a:p>
        </p:txBody>
      </p:sp>
      <p:sp>
        <p:nvSpPr>
          <p:cNvPr id="10265" name="object 25"/>
          <p:cNvSpPr>
            <a:spLocks/>
          </p:cNvSpPr>
          <p:nvPr/>
        </p:nvSpPr>
        <p:spPr bwMode="auto">
          <a:xfrm>
            <a:off x="2084388" y="2124075"/>
            <a:ext cx="4762" cy="0"/>
          </a:xfrm>
          <a:custGeom>
            <a:avLst/>
            <a:gdLst>
              <a:gd name="T0" fmla="*/ 0 w 4415"/>
              <a:gd name="T1" fmla="*/ 4415 w 4415"/>
            </a:gdLst>
            <a:ahLst/>
            <a:cxnLst>
              <a:cxn ang="0">
                <a:pos x="T0" y="0"/>
              </a:cxn>
              <a:cxn ang="0">
                <a:pos x="T1" y="0"/>
              </a:cxn>
            </a:cxnLst>
            <a:rect l="0" t="0" r="r" b="b"/>
            <a:pathLst>
              <a:path w="4415">
                <a:moveTo>
                  <a:pt x="0" y="0"/>
                </a:moveTo>
                <a:lnTo>
                  <a:pt x="4415" y="0"/>
                </a:lnTo>
              </a:path>
            </a:pathLst>
          </a:custGeom>
          <a:noFill/>
          <a:ln w="441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pPr eaLnBrk="0" fontAlgn="base" hangingPunct="0">
              <a:spcBef>
                <a:spcPct val="0"/>
              </a:spcBef>
              <a:spcAft>
                <a:spcPct val="0"/>
              </a:spcAft>
            </a:pPr>
            <a:endParaRPr lang="en-US" sz="2400">
              <a:solidFill>
                <a:prstClr val="black"/>
              </a:solidFill>
              <a:latin typeface="Times New Roman" pitchFamily="18" charset="0"/>
            </a:endParaRPr>
          </a:p>
        </p:txBody>
      </p:sp>
      <p:sp>
        <p:nvSpPr>
          <p:cNvPr id="10266" name="object 26"/>
          <p:cNvSpPr>
            <a:spLocks/>
          </p:cNvSpPr>
          <p:nvPr/>
        </p:nvSpPr>
        <p:spPr bwMode="auto">
          <a:xfrm>
            <a:off x="2084388" y="2128838"/>
            <a:ext cx="4762" cy="0"/>
          </a:xfrm>
          <a:custGeom>
            <a:avLst/>
            <a:gdLst>
              <a:gd name="T0" fmla="*/ 0 w 4415"/>
              <a:gd name="T1" fmla="*/ 4415 w 4415"/>
            </a:gdLst>
            <a:ahLst/>
            <a:cxnLst>
              <a:cxn ang="0">
                <a:pos x="T0" y="0"/>
              </a:cxn>
              <a:cxn ang="0">
                <a:pos x="T1" y="0"/>
              </a:cxn>
            </a:cxnLst>
            <a:rect l="0" t="0" r="r" b="b"/>
            <a:pathLst>
              <a:path w="4415">
                <a:moveTo>
                  <a:pt x="0" y="0"/>
                </a:moveTo>
                <a:lnTo>
                  <a:pt x="4415" y="0"/>
                </a:lnTo>
              </a:path>
            </a:pathLst>
          </a:custGeom>
          <a:noFill/>
          <a:ln w="441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pPr eaLnBrk="0" fontAlgn="base" hangingPunct="0">
              <a:spcBef>
                <a:spcPct val="0"/>
              </a:spcBef>
              <a:spcAft>
                <a:spcPct val="0"/>
              </a:spcAft>
            </a:pPr>
            <a:endParaRPr lang="en-US" sz="2400">
              <a:solidFill>
                <a:prstClr val="black"/>
              </a:solidFill>
              <a:latin typeface="Times New Roman" pitchFamily="18" charset="0"/>
            </a:endParaRPr>
          </a:p>
        </p:txBody>
      </p:sp>
      <p:sp>
        <p:nvSpPr>
          <p:cNvPr id="10267" name="object 27"/>
          <p:cNvSpPr>
            <a:spLocks noChangeArrowheads="1"/>
          </p:cNvSpPr>
          <p:nvPr/>
        </p:nvSpPr>
        <p:spPr bwMode="auto">
          <a:xfrm>
            <a:off x="2109790" y="2106613"/>
            <a:ext cx="179387" cy="23812"/>
          </a:xfrm>
          <a:prstGeom prst="rect">
            <a:avLst/>
          </a:prstGeom>
          <a:blipFill dpi="0" rotWithShape="1">
            <a:blip r:embed="rId5"/>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819150">
              <a:defRPr sz="2400">
                <a:solidFill>
                  <a:schemeClr val="tx1"/>
                </a:solidFill>
                <a:latin typeface="Times New Roman" pitchFamily="18" charset="0"/>
              </a:defRPr>
            </a:lvl1pPr>
            <a:lvl2pPr marL="742950" indent="-285750" defTabSz="819150">
              <a:defRPr sz="2400">
                <a:solidFill>
                  <a:schemeClr val="tx1"/>
                </a:solidFill>
                <a:latin typeface="Times New Roman" pitchFamily="18" charset="0"/>
              </a:defRPr>
            </a:lvl2pPr>
            <a:lvl3pPr marL="1143000" indent="-228600" defTabSz="819150">
              <a:defRPr sz="2400">
                <a:solidFill>
                  <a:schemeClr val="tx1"/>
                </a:solidFill>
                <a:latin typeface="Times New Roman" pitchFamily="18" charset="0"/>
              </a:defRPr>
            </a:lvl3pPr>
            <a:lvl4pPr marL="1600200" indent="-228600" defTabSz="819150">
              <a:defRPr sz="2400">
                <a:solidFill>
                  <a:schemeClr val="tx1"/>
                </a:solidFill>
                <a:latin typeface="Times New Roman" pitchFamily="18" charset="0"/>
              </a:defRPr>
            </a:lvl4pPr>
            <a:lvl5pPr marL="2057400" indent="-228600" defTabSz="819150">
              <a:defRPr sz="2400">
                <a:solidFill>
                  <a:schemeClr val="tx1"/>
                </a:solidFill>
                <a:latin typeface="Times New Roman" pitchFamily="18" charset="0"/>
              </a:defRPr>
            </a:lvl5pPr>
            <a:lvl6pPr marL="2514600" indent="-228600" defTabSz="819150" eaLnBrk="0" fontAlgn="base" hangingPunct="0">
              <a:spcBef>
                <a:spcPct val="0"/>
              </a:spcBef>
              <a:spcAft>
                <a:spcPct val="0"/>
              </a:spcAft>
              <a:defRPr sz="2400">
                <a:solidFill>
                  <a:schemeClr val="tx1"/>
                </a:solidFill>
                <a:latin typeface="Times New Roman" pitchFamily="18" charset="0"/>
              </a:defRPr>
            </a:lvl6pPr>
            <a:lvl7pPr marL="2971800" indent="-228600" defTabSz="819150" eaLnBrk="0" fontAlgn="base" hangingPunct="0">
              <a:spcBef>
                <a:spcPct val="0"/>
              </a:spcBef>
              <a:spcAft>
                <a:spcPct val="0"/>
              </a:spcAft>
              <a:defRPr sz="2400">
                <a:solidFill>
                  <a:schemeClr val="tx1"/>
                </a:solidFill>
                <a:latin typeface="Times New Roman" pitchFamily="18" charset="0"/>
              </a:defRPr>
            </a:lvl7pPr>
            <a:lvl8pPr marL="3429000" indent="-228600" defTabSz="819150" eaLnBrk="0" fontAlgn="base" hangingPunct="0">
              <a:spcBef>
                <a:spcPct val="0"/>
              </a:spcBef>
              <a:spcAft>
                <a:spcPct val="0"/>
              </a:spcAft>
              <a:defRPr sz="2400">
                <a:solidFill>
                  <a:schemeClr val="tx1"/>
                </a:solidFill>
                <a:latin typeface="Times New Roman" pitchFamily="18" charset="0"/>
              </a:defRPr>
            </a:lvl8pPr>
            <a:lvl9pPr marL="3886200" indent="-228600" defTabSz="819150" eaLnBrk="0" fontAlgn="base" hangingPunct="0">
              <a:spcBef>
                <a:spcPct val="0"/>
              </a:spcBef>
              <a:spcAft>
                <a:spcPct val="0"/>
              </a:spcAft>
              <a:defRPr sz="2400">
                <a:solidFill>
                  <a:schemeClr val="tx1"/>
                </a:solidFill>
                <a:latin typeface="Times New Roman" pitchFamily="18" charset="0"/>
              </a:defRPr>
            </a:lvl9pPr>
          </a:lstStyle>
          <a:p>
            <a:pPr fontAlgn="base">
              <a:spcBef>
                <a:spcPct val="0"/>
              </a:spcBef>
              <a:spcAft>
                <a:spcPct val="0"/>
              </a:spcAft>
            </a:pPr>
            <a:endParaRPr lang="en-US" altLang="en-US" sz="1600">
              <a:solidFill>
                <a:srgbClr val="000000"/>
              </a:solidFill>
              <a:latin typeface="Calibri" pitchFamily="34" charset="0"/>
            </a:endParaRPr>
          </a:p>
        </p:txBody>
      </p:sp>
      <p:sp>
        <p:nvSpPr>
          <p:cNvPr id="10268" name="object 28"/>
          <p:cNvSpPr>
            <a:spLocks/>
          </p:cNvSpPr>
          <p:nvPr/>
        </p:nvSpPr>
        <p:spPr bwMode="auto">
          <a:xfrm>
            <a:off x="2160588" y="2128838"/>
            <a:ext cx="4762" cy="0"/>
          </a:xfrm>
          <a:custGeom>
            <a:avLst/>
            <a:gdLst>
              <a:gd name="T0" fmla="*/ 0 w 4415"/>
              <a:gd name="T1" fmla="*/ 4415 w 4415"/>
            </a:gdLst>
            <a:ahLst/>
            <a:cxnLst>
              <a:cxn ang="0">
                <a:pos x="T0" y="0"/>
              </a:cxn>
              <a:cxn ang="0">
                <a:pos x="T1" y="0"/>
              </a:cxn>
            </a:cxnLst>
            <a:rect l="0" t="0" r="r" b="b"/>
            <a:pathLst>
              <a:path w="4415">
                <a:moveTo>
                  <a:pt x="0" y="0"/>
                </a:moveTo>
                <a:lnTo>
                  <a:pt x="4415" y="0"/>
                </a:lnTo>
              </a:path>
            </a:pathLst>
          </a:custGeom>
          <a:noFill/>
          <a:ln w="4415">
            <a:solidFill>
              <a:srgbClr val="BEAF94"/>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pPr eaLnBrk="0" fontAlgn="base" hangingPunct="0">
              <a:spcBef>
                <a:spcPct val="0"/>
              </a:spcBef>
              <a:spcAft>
                <a:spcPct val="0"/>
              </a:spcAft>
            </a:pPr>
            <a:endParaRPr lang="en-US" sz="2400">
              <a:solidFill>
                <a:prstClr val="black"/>
              </a:solidFill>
              <a:latin typeface="Times New Roman" pitchFamily="18" charset="0"/>
            </a:endParaRPr>
          </a:p>
        </p:txBody>
      </p:sp>
      <p:sp>
        <p:nvSpPr>
          <p:cNvPr id="10269" name="object 29"/>
          <p:cNvSpPr>
            <a:spLocks/>
          </p:cNvSpPr>
          <p:nvPr/>
        </p:nvSpPr>
        <p:spPr bwMode="auto">
          <a:xfrm>
            <a:off x="2084388" y="2132013"/>
            <a:ext cx="4762" cy="0"/>
          </a:xfrm>
          <a:custGeom>
            <a:avLst/>
            <a:gdLst>
              <a:gd name="T0" fmla="*/ 0 w 4415"/>
              <a:gd name="T1" fmla="*/ 4415 w 4415"/>
            </a:gdLst>
            <a:ahLst/>
            <a:cxnLst>
              <a:cxn ang="0">
                <a:pos x="T0" y="0"/>
              </a:cxn>
              <a:cxn ang="0">
                <a:pos x="T1" y="0"/>
              </a:cxn>
            </a:cxnLst>
            <a:rect l="0" t="0" r="r" b="b"/>
            <a:pathLst>
              <a:path w="4415">
                <a:moveTo>
                  <a:pt x="0" y="0"/>
                </a:moveTo>
                <a:lnTo>
                  <a:pt x="4415" y="0"/>
                </a:lnTo>
              </a:path>
            </a:pathLst>
          </a:custGeom>
          <a:noFill/>
          <a:ln w="441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pPr eaLnBrk="0" fontAlgn="base" hangingPunct="0">
              <a:spcBef>
                <a:spcPct val="0"/>
              </a:spcBef>
              <a:spcAft>
                <a:spcPct val="0"/>
              </a:spcAft>
            </a:pPr>
            <a:endParaRPr lang="en-US" sz="2400">
              <a:solidFill>
                <a:prstClr val="black"/>
              </a:solidFill>
              <a:latin typeface="Times New Roman" pitchFamily="18" charset="0"/>
            </a:endParaRPr>
          </a:p>
        </p:txBody>
      </p:sp>
      <p:sp>
        <p:nvSpPr>
          <p:cNvPr id="10270" name="object 30"/>
          <p:cNvSpPr>
            <a:spLocks/>
          </p:cNvSpPr>
          <p:nvPr/>
        </p:nvSpPr>
        <p:spPr bwMode="auto">
          <a:xfrm>
            <a:off x="2160588" y="2132013"/>
            <a:ext cx="4762" cy="0"/>
          </a:xfrm>
          <a:custGeom>
            <a:avLst/>
            <a:gdLst>
              <a:gd name="T0" fmla="*/ 0 w 4415"/>
              <a:gd name="T1" fmla="*/ 4415 w 4415"/>
            </a:gdLst>
            <a:ahLst/>
            <a:cxnLst>
              <a:cxn ang="0">
                <a:pos x="T0" y="0"/>
              </a:cxn>
              <a:cxn ang="0">
                <a:pos x="T1" y="0"/>
              </a:cxn>
            </a:cxnLst>
            <a:rect l="0" t="0" r="r" b="b"/>
            <a:pathLst>
              <a:path w="4415">
                <a:moveTo>
                  <a:pt x="0" y="0"/>
                </a:moveTo>
                <a:lnTo>
                  <a:pt x="4415" y="0"/>
                </a:lnTo>
              </a:path>
            </a:pathLst>
          </a:custGeom>
          <a:noFill/>
          <a:ln w="4415">
            <a:solidFill>
              <a:srgbClr val="BEAF94"/>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pPr eaLnBrk="0" fontAlgn="base" hangingPunct="0">
              <a:spcBef>
                <a:spcPct val="0"/>
              </a:spcBef>
              <a:spcAft>
                <a:spcPct val="0"/>
              </a:spcAft>
            </a:pPr>
            <a:endParaRPr lang="en-US" sz="2400">
              <a:solidFill>
                <a:prstClr val="black"/>
              </a:solidFill>
              <a:latin typeface="Times New Roman" pitchFamily="18" charset="0"/>
            </a:endParaRPr>
          </a:p>
        </p:txBody>
      </p:sp>
      <p:sp>
        <p:nvSpPr>
          <p:cNvPr id="10271" name="object 31"/>
          <p:cNvSpPr>
            <a:spLocks/>
          </p:cNvSpPr>
          <p:nvPr/>
        </p:nvSpPr>
        <p:spPr bwMode="auto">
          <a:xfrm>
            <a:off x="2084388" y="2136775"/>
            <a:ext cx="4762" cy="0"/>
          </a:xfrm>
          <a:custGeom>
            <a:avLst/>
            <a:gdLst>
              <a:gd name="T0" fmla="*/ 0 w 4415"/>
              <a:gd name="T1" fmla="*/ 4415 w 4415"/>
            </a:gdLst>
            <a:ahLst/>
            <a:cxnLst>
              <a:cxn ang="0">
                <a:pos x="T0" y="0"/>
              </a:cxn>
              <a:cxn ang="0">
                <a:pos x="T1" y="0"/>
              </a:cxn>
            </a:cxnLst>
            <a:rect l="0" t="0" r="r" b="b"/>
            <a:pathLst>
              <a:path w="4415">
                <a:moveTo>
                  <a:pt x="0" y="0"/>
                </a:moveTo>
                <a:lnTo>
                  <a:pt x="4415" y="0"/>
                </a:lnTo>
              </a:path>
            </a:pathLst>
          </a:custGeom>
          <a:noFill/>
          <a:ln w="441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pPr eaLnBrk="0" fontAlgn="base" hangingPunct="0">
              <a:spcBef>
                <a:spcPct val="0"/>
              </a:spcBef>
              <a:spcAft>
                <a:spcPct val="0"/>
              </a:spcAft>
            </a:pPr>
            <a:endParaRPr lang="en-US" sz="2400">
              <a:solidFill>
                <a:prstClr val="black"/>
              </a:solidFill>
              <a:latin typeface="Times New Roman" pitchFamily="18" charset="0"/>
            </a:endParaRPr>
          </a:p>
        </p:txBody>
      </p:sp>
      <p:sp>
        <p:nvSpPr>
          <p:cNvPr id="10272" name="object 32"/>
          <p:cNvSpPr>
            <a:spLocks/>
          </p:cNvSpPr>
          <p:nvPr/>
        </p:nvSpPr>
        <p:spPr bwMode="auto">
          <a:xfrm>
            <a:off x="2084388" y="2139950"/>
            <a:ext cx="4762" cy="0"/>
          </a:xfrm>
          <a:custGeom>
            <a:avLst/>
            <a:gdLst>
              <a:gd name="T0" fmla="*/ 0 w 4415"/>
              <a:gd name="T1" fmla="*/ 4415 w 4415"/>
            </a:gdLst>
            <a:ahLst/>
            <a:cxnLst>
              <a:cxn ang="0">
                <a:pos x="T0" y="0"/>
              </a:cxn>
              <a:cxn ang="0">
                <a:pos x="T1" y="0"/>
              </a:cxn>
            </a:cxnLst>
            <a:rect l="0" t="0" r="r" b="b"/>
            <a:pathLst>
              <a:path w="4415">
                <a:moveTo>
                  <a:pt x="0" y="0"/>
                </a:moveTo>
                <a:lnTo>
                  <a:pt x="4415" y="0"/>
                </a:lnTo>
              </a:path>
            </a:pathLst>
          </a:custGeom>
          <a:noFill/>
          <a:ln w="441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pPr eaLnBrk="0" fontAlgn="base" hangingPunct="0">
              <a:spcBef>
                <a:spcPct val="0"/>
              </a:spcBef>
              <a:spcAft>
                <a:spcPct val="0"/>
              </a:spcAft>
            </a:pPr>
            <a:endParaRPr lang="en-US" sz="2400">
              <a:solidFill>
                <a:prstClr val="black"/>
              </a:solidFill>
              <a:latin typeface="Times New Roman" pitchFamily="18" charset="0"/>
            </a:endParaRPr>
          </a:p>
        </p:txBody>
      </p:sp>
      <p:sp>
        <p:nvSpPr>
          <p:cNvPr id="10273" name="object 33"/>
          <p:cNvSpPr>
            <a:spLocks/>
          </p:cNvSpPr>
          <p:nvPr/>
        </p:nvSpPr>
        <p:spPr bwMode="auto">
          <a:xfrm>
            <a:off x="2084388" y="2143125"/>
            <a:ext cx="4762" cy="0"/>
          </a:xfrm>
          <a:custGeom>
            <a:avLst/>
            <a:gdLst>
              <a:gd name="T0" fmla="*/ 0 w 4415"/>
              <a:gd name="T1" fmla="*/ 4415 w 4415"/>
            </a:gdLst>
            <a:ahLst/>
            <a:cxnLst>
              <a:cxn ang="0">
                <a:pos x="T0" y="0"/>
              </a:cxn>
              <a:cxn ang="0">
                <a:pos x="T1" y="0"/>
              </a:cxn>
            </a:cxnLst>
            <a:rect l="0" t="0" r="r" b="b"/>
            <a:pathLst>
              <a:path w="4415">
                <a:moveTo>
                  <a:pt x="0" y="0"/>
                </a:moveTo>
                <a:lnTo>
                  <a:pt x="4415" y="0"/>
                </a:lnTo>
              </a:path>
            </a:pathLst>
          </a:custGeom>
          <a:noFill/>
          <a:ln w="441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pPr eaLnBrk="0" fontAlgn="base" hangingPunct="0">
              <a:spcBef>
                <a:spcPct val="0"/>
              </a:spcBef>
              <a:spcAft>
                <a:spcPct val="0"/>
              </a:spcAft>
            </a:pPr>
            <a:endParaRPr lang="en-US" sz="2400">
              <a:solidFill>
                <a:prstClr val="black"/>
              </a:solidFill>
              <a:latin typeface="Times New Roman" pitchFamily="18" charset="0"/>
            </a:endParaRPr>
          </a:p>
        </p:txBody>
      </p:sp>
      <p:sp>
        <p:nvSpPr>
          <p:cNvPr id="10274" name="object 34"/>
          <p:cNvSpPr>
            <a:spLocks/>
          </p:cNvSpPr>
          <p:nvPr/>
        </p:nvSpPr>
        <p:spPr bwMode="auto">
          <a:xfrm>
            <a:off x="2084388" y="2147888"/>
            <a:ext cx="4762" cy="0"/>
          </a:xfrm>
          <a:custGeom>
            <a:avLst/>
            <a:gdLst>
              <a:gd name="T0" fmla="*/ 0 w 4415"/>
              <a:gd name="T1" fmla="*/ 4415 w 4415"/>
            </a:gdLst>
            <a:ahLst/>
            <a:cxnLst>
              <a:cxn ang="0">
                <a:pos x="T0" y="0"/>
              </a:cxn>
              <a:cxn ang="0">
                <a:pos x="T1" y="0"/>
              </a:cxn>
            </a:cxnLst>
            <a:rect l="0" t="0" r="r" b="b"/>
            <a:pathLst>
              <a:path w="4415">
                <a:moveTo>
                  <a:pt x="0" y="0"/>
                </a:moveTo>
                <a:lnTo>
                  <a:pt x="4415" y="0"/>
                </a:lnTo>
              </a:path>
            </a:pathLst>
          </a:custGeom>
          <a:noFill/>
          <a:ln w="441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pPr eaLnBrk="0" fontAlgn="base" hangingPunct="0">
              <a:spcBef>
                <a:spcPct val="0"/>
              </a:spcBef>
              <a:spcAft>
                <a:spcPct val="0"/>
              </a:spcAft>
            </a:pPr>
            <a:endParaRPr lang="en-US" sz="2400">
              <a:solidFill>
                <a:prstClr val="black"/>
              </a:solidFill>
              <a:latin typeface="Times New Roman" pitchFamily="18" charset="0"/>
            </a:endParaRPr>
          </a:p>
        </p:txBody>
      </p:sp>
      <p:sp>
        <p:nvSpPr>
          <p:cNvPr id="10275" name="object 35"/>
          <p:cNvSpPr>
            <a:spLocks/>
          </p:cNvSpPr>
          <p:nvPr/>
        </p:nvSpPr>
        <p:spPr bwMode="auto">
          <a:xfrm>
            <a:off x="2084388" y="2151063"/>
            <a:ext cx="4762" cy="0"/>
          </a:xfrm>
          <a:custGeom>
            <a:avLst/>
            <a:gdLst>
              <a:gd name="T0" fmla="*/ 0 w 4415"/>
              <a:gd name="T1" fmla="*/ 4415 w 4415"/>
            </a:gdLst>
            <a:ahLst/>
            <a:cxnLst>
              <a:cxn ang="0">
                <a:pos x="T0" y="0"/>
              </a:cxn>
              <a:cxn ang="0">
                <a:pos x="T1" y="0"/>
              </a:cxn>
            </a:cxnLst>
            <a:rect l="0" t="0" r="r" b="b"/>
            <a:pathLst>
              <a:path w="4415">
                <a:moveTo>
                  <a:pt x="0" y="0"/>
                </a:moveTo>
                <a:lnTo>
                  <a:pt x="4415" y="0"/>
                </a:lnTo>
              </a:path>
            </a:pathLst>
          </a:custGeom>
          <a:noFill/>
          <a:ln w="441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pPr eaLnBrk="0" fontAlgn="base" hangingPunct="0">
              <a:spcBef>
                <a:spcPct val="0"/>
              </a:spcBef>
              <a:spcAft>
                <a:spcPct val="0"/>
              </a:spcAft>
            </a:pPr>
            <a:endParaRPr lang="en-US" sz="2400">
              <a:solidFill>
                <a:prstClr val="black"/>
              </a:solidFill>
              <a:latin typeface="Times New Roman" pitchFamily="18" charset="0"/>
            </a:endParaRPr>
          </a:p>
        </p:txBody>
      </p:sp>
      <p:sp>
        <p:nvSpPr>
          <p:cNvPr id="10276" name="object 36"/>
          <p:cNvSpPr>
            <a:spLocks/>
          </p:cNvSpPr>
          <p:nvPr/>
        </p:nvSpPr>
        <p:spPr bwMode="auto">
          <a:xfrm>
            <a:off x="2084388" y="2155825"/>
            <a:ext cx="4762" cy="0"/>
          </a:xfrm>
          <a:custGeom>
            <a:avLst/>
            <a:gdLst>
              <a:gd name="T0" fmla="*/ 0 w 4415"/>
              <a:gd name="T1" fmla="*/ 4415 w 4415"/>
            </a:gdLst>
            <a:ahLst/>
            <a:cxnLst>
              <a:cxn ang="0">
                <a:pos x="T0" y="0"/>
              </a:cxn>
              <a:cxn ang="0">
                <a:pos x="T1" y="0"/>
              </a:cxn>
            </a:cxnLst>
            <a:rect l="0" t="0" r="r" b="b"/>
            <a:pathLst>
              <a:path w="4415">
                <a:moveTo>
                  <a:pt x="0" y="0"/>
                </a:moveTo>
                <a:lnTo>
                  <a:pt x="4415" y="0"/>
                </a:lnTo>
              </a:path>
            </a:pathLst>
          </a:custGeom>
          <a:noFill/>
          <a:ln w="441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pPr eaLnBrk="0" fontAlgn="base" hangingPunct="0">
              <a:spcBef>
                <a:spcPct val="0"/>
              </a:spcBef>
              <a:spcAft>
                <a:spcPct val="0"/>
              </a:spcAft>
            </a:pPr>
            <a:endParaRPr lang="en-US" sz="2400">
              <a:solidFill>
                <a:prstClr val="black"/>
              </a:solidFill>
              <a:latin typeface="Times New Roman" pitchFamily="18" charset="0"/>
            </a:endParaRPr>
          </a:p>
        </p:txBody>
      </p:sp>
      <p:sp>
        <p:nvSpPr>
          <p:cNvPr id="10277" name="object 37"/>
          <p:cNvSpPr>
            <a:spLocks noChangeArrowheads="1"/>
          </p:cNvSpPr>
          <p:nvPr/>
        </p:nvSpPr>
        <p:spPr bwMode="auto">
          <a:xfrm>
            <a:off x="2663826" y="2141541"/>
            <a:ext cx="123825" cy="15875"/>
          </a:xfrm>
          <a:prstGeom prst="rect">
            <a:avLst/>
          </a:prstGeom>
          <a:blipFill dpi="0" rotWithShape="1">
            <a:blip r:embed="rId6"/>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819150">
              <a:defRPr sz="2400">
                <a:solidFill>
                  <a:schemeClr val="tx1"/>
                </a:solidFill>
                <a:latin typeface="Times New Roman" pitchFamily="18" charset="0"/>
              </a:defRPr>
            </a:lvl1pPr>
            <a:lvl2pPr marL="742950" indent="-285750" defTabSz="819150">
              <a:defRPr sz="2400">
                <a:solidFill>
                  <a:schemeClr val="tx1"/>
                </a:solidFill>
                <a:latin typeface="Times New Roman" pitchFamily="18" charset="0"/>
              </a:defRPr>
            </a:lvl2pPr>
            <a:lvl3pPr marL="1143000" indent="-228600" defTabSz="819150">
              <a:defRPr sz="2400">
                <a:solidFill>
                  <a:schemeClr val="tx1"/>
                </a:solidFill>
                <a:latin typeface="Times New Roman" pitchFamily="18" charset="0"/>
              </a:defRPr>
            </a:lvl3pPr>
            <a:lvl4pPr marL="1600200" indent="-228600" defTabSz="819150">
              <a:defRPr sz="2400">
                <a:solidFill>
                  <a:schemeClr val="tx1"/>
                </a:solidFill>
                <a:latin typeface="Times New Roman" pitchFamily="18" charset="0"/>
              </a:defRPr>
            </a:lvl4pPr>
            <a:lvl5pPr marL="2057400" indent="-228600" defTabSz="819150">
              <a:defRPr sz="2400">
                <a:solidFill>
                  <a:schemeClr val="tx1"/>
                </a:solidFill>
                <a:latin typeface="Times New Roman" pitchFamily="18" charset="0"/>
              </a:defRPr>
            </a:lvl5pPr>
            <a:lvl6pPr marL="2514600" indent="-228600" defTabSz="819150" eaLnBrk="0" fontAlgn="base" hangingPunct="0">
              <a:spcBef>
                <a:spcPct val="0"/>
              </a:spcBef>
              <a:spcAft>
                <a:spcPct val="0"/>
              </a:spcAft>
              <a:defRPr sz="2400">
                <a:solidFill>
                  <a:schemeClr val="tx1"/>
                </a:solidFill>
                <a:latin typeface="Times New Roman" pitchFamily="18" charset="0"/>
              </a:defRPr>
            </a:lvl6pPr>
            <a:lvl7pPr marL="2971800" indent="-228600" defTabSz="819150" eaLnBrk="0" fontAlgn="base" hangingPunct="0">
              <a:spcBef>
                <a:spcPct val="0"/>
              </a:spcBef>
              <a:spcAft>
                <a:spcPct val="0"/>
              </a:spcAft>
              <a:defRPr sz="2400">
                <a:solidFill>
                  <a:schemeClr val="tx1"/>
                </a:solidFill>
                <a:latin typeface="Times New Roman" pitchFamily="18" charset="0"/>
              </a:defRPr>
            </a:lvl7pPr>
            <a:lvl8pPr marL="3429000" indent="-228600" defTabSz="819150" eaLnBrk="0" fontAlgn="base" hangingPunct="0">
              <a:spcBef>
                <a:spcPct val="0"/>
              </a:spcBef>
              <a:spcAft>
                <a:spcPct val="0"/>
              </a:spcAft>
              <a:defRPr sz="2400">
                <a:solidFill>
                  <a:schemeClr val="tx1"/>
                </a:solidFill>
                <a:latin typeface="Times New Roman" pitchFamily="18" charset="0"/>
              </a:defRPr>
            </a:lvl8pPr>
            <a:lvl9pPr marL="3886200" indent="-228600" defTabSz="819150" eaLnBrk="0" fontAlgn="base" hangingPunct="0">
              <a:spcBef>
                <a:spcPct val="0"/>
              </a:spcBef>
              <a:spcAft>
                <a:spcPct val="0"/>
              </a:spcAft>
              <a:defRPr sz="2400">
                <a:solidFill>
                  <a:schemeClr val="tx1"/>
                </a:solidFill>
                <a:latin typeface="Times New Roman" pitchFamily="18" charset="0"/>
              </a:defRPr>
            </a:lvl9pPr>
          </a:lstStyle>
          <a:p>
            <a:pPr fontAlgn="base">
              <a:spcBef>
                <a:spcPct val="0"/>
              </a:spcBef>
              <a:spcAft>
                <a:spcPct val="0"/>
              </a:spcAft>
            </a:pPr>
            <a:endParaRPr lang="en-US" altLang="en-US" sz="1600">
              <a:solidFill>
                <a:srgbClr val="000000"/>
              </a:solidFill>
              <a:latin typeface="Calibri" pitchFamily="34" charset="0"/>
            </a:endParaRPr>
          </a:p>
        </p:txBody>
      </p:sp>
      <p:sp>
        <p:nvSpPr>
          <p:cNvPr id="10278" name="object 38"/>
          <p:cNvSpPr>
            <a:spLocks/>
          </p:cNvSpPr>
          <p:nvPr/>
        </p:nvSpPr>
        <p:spPr bwMode="auto">
          <a:xfrm>
            <a:off x="2727327" y="2155825"/>
            <a:ext cx="4763" cy="0"/>
          </a:xfrm>
          <a:custGeom>
            <a:avLst/>
            <a:gdLst>
              <a:gd name="T0" fmla="*/ 0 w 4415"/>
              <a:gd name="T1" fmla="*/ 4415 w 4415"/>
            </a:gdLst>
            <a:ahLst/>
            <a:cxnLst>
              <a:cxn ang="0">
                <a:pos x="T0" y="0"/>
              </a:cxn>
              <a:cxn ang="0">
                <a:pos x="T1" y="0"/>
              </a:cxn>
            </a:cxnLst>
            <a:rect l="0" t="0" r="r" b="b"/>
            <a:pathLst>
              <a:path w="4415">
                <a:moveTo>
                  <a:pt x="0" y="0"/>
                </a:moveTo>
                <a:lnTo>
                  <a:pt x="4415" y="0"/>
                </a:lnTo>
              </a:path>
            </a:pathLst>
          </a:custGeom>
          <a:noFill/>
          <a:ln w="4415">
            <a:solidFill>
              <a:srgbClr val="EDDBB9"/>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pPr eaLnBrk="0" fontAlgn="base" hangingPunct="0">
              <a:spcBef>
                <a:spcPct val="0"/>
              </a:spcBef>
              <a:spcAft>
                <a:spcPct val="0"/>
              </a:spcAft>
            </a:pPr>
            <a:endParaRPr lang="en-US" sz="2400">
              <a:solidFill>
                <a:prstClr val="black"/>
              </a:solidFill>
              <a:latin typeface="Times New Roman" pitchFamily="18" charset="0"/>
            </a:endParaRPr>
          </a:p>
        </p:txBody>
      </p:sp>
      <p:sp>
        <p:nvSpPr>
          <p:cNvPr id="10279" name="object 39"/>
          <p:cNvSpPr>
            <a:spLocks/>
          </p:cNvSpPr>
          <p:nvPr/>
        </p:nvSpPr>
        <p:spPr bwMode="auto">
          <a:xfrm>
            <a:off x="2084388" y="2159000"/>
            <a:ext cx="4762" cy="0"/>
          </a:xfrm>
          <a:custGeom>
            <a:avLst/>
            <a:gdLst>
              <a:gd name="T0" fmla="*/ 0 w 4415"/>
              <a:gd name="T1" fmla="*/ 4415 w 4415"/>
            </a:gdLst>
            <a:ahLst/>
            <a:cxnLst>
              <a:cxn ang="0">
                <a:pos x="T0" y="0"/>
              </a:cxn>
              <a:cxn ang="0">
                <a:pos x="T1" y="0"/>
              </a:cxn>
            </a:cxnLst>
            <a:rect l="0" t="0" r="r" b="b"/>
            <a:pathLst>
              <a:path w="4415">
                <a:moveTo>
                  <a:pt x="0" y="0"/>
                </a:moveTo>
                <a:lnTo>
                  <a:pt x="4415" y="0"/>
                </a:lnTo>
              </a:path>
            </a:pathLst>
          </a:custGeom>
          <a:noFill/>
          <a:ln w="441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pPr eaLnBrk="0" fontAlgn="base" hangingPunct="0">
              <a:spcBef>
                <a:spcPct val="0"/>
              </a:spcBef>
              <a:spcAft>
                <a:spcPct val="0"/>
              </a:spcAft>
            </a:pPr>
            <a:endParaRPr lang="en-US" sz="2400">
              <a:solidFill>
                <a:prstClr val="black"/>
              </a:solidFill>
              <a:latin typeface="Times New Roman" pitchFamily="18" charset="0"/>
            </a:endParaRPr>
          </a:p>
        </p:txBody>
      </p:sp>
      <p:sp>
        <p:nvSpPr>
          <p:cNvPr id="10280" name="object 40"/>
          <p:cNvSpPr>
            <a:spLocks/>
          </p:cNvSpPr>
          <p:nvPr/>
        </p:nvSpPr>
        <p:spPr bwMode="auto">
          <a:xfrm>
            <a:off x="2084388" y="2163763"/>
            <a:ext cx="4762" cy="0"/>
          </a:xfrm>
          <a:custGeom>
            <a:avLst/>
            <a:gdLst>
              <a:gd name="T0" fmla="*/ 0 w 4415"/>
              <a:gd name="T1" fmla="*/ 4415 w 4415"/>
            </a:gdLst>
            <a:ahLst/>
            <a:cxnLst>
              <a:cxn ang="0">
                <a:pos x="T0" y="0"/>
              </a:cxn>
              <a:cxn ang="0">
                <a:pos x="T1" y="0"/>
              </a:cxn>
            </a:cxnLst>
            <a:rect l="0" t="0" r="r" b="b"/>
            <a:pathLst>
              <a:path w="4415">
                <a:moveTo>
                  <a:pt x="0" y="0"/>
                </a:moveTo>
                <a:lnTo>
                  <a:pt x="4415" y="0"/>
                </a:lnTo>
              </a:path>
            </a:pathLst>
          </a:custGeom>
          <a:noFill/>
          <a:ln w="441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pPr eaLnBrk="0" fontAlgn="base" hangingPunct="0">
              <a:spcBef>
                <a:spcPct val="0"/>
              </a:spcBef>
              <a:spcAft>
                <a:spcPct val="0"/>
              </a:spcAft>
            </a:pPr>
            <a:endParaRPr lang="en-US" sz="2400">
              <a:solidFill>
                <a:prstClr val="black"/>
              </a:solidFill>
              <a:latin typeface="Times New Roman" pitchFamily="18" charset="0"/>
            </a:endParaRPr>
          </a:p>
        </p:txBody>
      </p:sp>
      <p:sp>
        <p:nvSpPr>
          <p:cNvPr id="10281" name="object 41"/>
          <p:cNvSpPr>
            <a:spLocks/>
          </p:cNvSpPr>
          <p:nvPr/>
        </p:nvSpPr>
        <p:spPr bwMode="auto">
          <a:xfrm>
            <a:off x="2084388" y="2166938"/>
            <a:ext cx="4762" cy="0"/>
          </a:xfrm>
          <a:custGeom>
            <a:avLst/>
            <a:gdLst>
              <a:gd name="T0" fmla="*/ 0 w 4415"/>
              <a:gd name="T1" fmla="*/ 4415 w 4415"/>
            </a:gdLst>
            <a:ahLst/>
            <a:cxnLst>
              <a:cxn ang="0">
                <a:pos x="T0" y="0"/>
              </a:cxn>
              <a:cxn ang="0">
                <a:pos x="T1" y="0"/>
              </a:cxn>
            </a:cxnLst>
            <a:rect l="0" t="0" r="r" b="b"/>
            <a:pathLst>
              <a:path w="4415">
                <a:moveTo>
                  <a:pt x="0" y="0"/>
                </a:moveTo>
                <a:lnTo>
                  <a:pt x="4415" y="0"/>
                </a:lnTo>
              </a:path>
            </a:pathLst>
          </a:custGeom>
          <a:noFill/>
          <a:ln w="441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pPr eaLnBrk="0" fontAlgn="base" hangingPunct="0">
              <a:spcBef>
                <a:spcPct val="0"/>
              </a:spcBef>
              <a:spcAft>
                <a:spcPct val="0"/>
              </a:spcAft>
            </a:pPr>
            <a:endParaRPr lang="en-US" sz="2400">
              <a:solidFill>
                <a:prstClr val="black"/>
              </a:solidFill>
              <a:latin typeface="Times New Roman" pitchFamily="18" charset="0"/>
            </a:endParaRPr>
          </a:p>
        </p:txBody>
      </p:sp>
      <p:sp>
        <p:nvSpPr>
          <p:cNvPr id="10282" name="object 42"/>
          <p:cNvSpPr>
            <a:spLocks/>
          </p:cNvSpPr>
          <p:nvPr/>
        </p:nvSpPr>
        <p:spPr bwMode="auto">
          <a:xfrm>
            <a:off x="2084388" y="2171700"/>
            <a:ext cx="4762" cy="0"/>
          </a:xfrm>
          <a:custGeom>
            <a:avLst/>
            <a:gdLst>
              <a:gd name="T0" fmla="*/ 0 w 4415"/>
              <a:gd name="T1" fmla="*/ 4415 w 4415"/>
            </a:gdLst>
            <a:ahLst/>
            <a:cxnLst>
              <a:cxn ang="0">
                <a:pos x="T0" y="0"/>
              </a:cxn>
              <a:cxn ang="0">
                <a:pos x="T1" y="0"/>
              </a:cxn>
            </a:cxnLst>
            <a:rect l="0" t="0" r="r" b="b"/>
            <a:pathLst>
              <a:path w="4415">
                <a:moveTo>
                  <a:pt x="0" y="0"/>
                </a:moveTo>
                <a:lnTo>
                  <a:pt x="4415" y="0"/>
                </a:lnTo>
              </a:path>
            </a:pathLst>
          </a:custGeom>
          <a:noFill/>
          <a:ln w="441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pPr eaLnBrk="0" fontAlgn="base" hangingPunct="0">
              <a:spcBef>
                <a:spcPct val="0"/>
              </a:spcBef>
              <a:spcAft>
                <a:spcPct val="0"/>
              </a:spcAft>
            </a:pPr>
            <a:endParaRPr lang="en-US" sz="2400">
              <a:solidFill>
                <a:prstClr val="black"/>
              </a:solidFill>
              <a:latin typeface="Times New Roman" pitchFamily="18" charset="0"/>
            </a:endParaRPr>
          </a:p>
        </p:txBody>
      </p:sp>
      <p:sp>
        <p:nvSpPr>
          <p:cNvPr id="10283" name="object 43"/>
          <p:cNvSpPr>
            <a:spLocks/>
          </p:cNvSpPr>
          <p:nvPr/>
        </p:nvSpPr>
        <p:spPr bwMode="auto">
          <a:xfrm>
            <a:off x="2084388" y="2174875"/>
            <a:ext cx="4762" cy="0"/>
          </a:xfrm>
          <a:custGeom>
            <a:avLst/>
            <a:gdLst>
              <a:gd name="T0" fmla="*/ 0 w 4415"/>
              <a:gd name="T1" fmla="*/ 4415 w 4415"/>
            </a:gdLst>
            <a:ahLst/>
            <a:cxnLst>
              <a:cxn ang="0">
                <a:pos x="T0" y="0"/>
              </a:cxn>
              <a:cxn ang="0">
                <a:pos x="T1" y="0"/>
              </a:cxn>
            </a:cxnLst>
            <a:rect l="0" t="0" r="r" b="b"/>
            <a:pathLst>
              <a:path w="4415">
                <a:moveTo>
                  <a:pt x="0" y="0"/>
                </a:moveTo>
                <a:lnTo>
                  <a:pt x="4415" y="0"/>
                </a:lnTo>
              </a:path>
            </a:pathLst>
          </a:custGeom>
          <a:noFill/>
          <a:ln w="441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pPr eaLnBrk="0" fontAlgn="base" hangingPunct="0">
              <a:spcBef>
                <a:spcPct val="0"/>
              </a:spcBef>
              <a:spcAft>
                <a:spcPct val="0"/>
              </a:spcAft>
            </a:pPr>
            <a:endParaRPr lang="en-US" sz="2400">
              <a:solidFill>
                <a:prstClr val="black"/>
              </a:solidFill>
              <a:latin typeface="Times New Roman" pitchFamily="18" charset="0"/>
            </a:endParaRPr>
          </a:p>
        </p:txBody>
      </p:sp>
      <p:sp>
        <p:nvSpPr>
          <p:cNvPr id="10284" name="object 44"/>
          <p:cNvSpPr>
            <a:spLocks/>
          </p:cNvSpPr>
          <p:nvPr/>
        </p:nvSpPr>
        <p:spPr bwMode="auto">
          <a:xfrm>
            <a:off x="2084388" y="2179638"/>
            <a:ext cx="4762" cy="0"/>
          </a:xfrm>
          <a:custGeom>
            <a:avLst/>
            <a:gdLst>
              <a:gd name="T0" fmla="*/ 0 w 4415"/>
              <a:gd name="T1" fmla="*/ 4415 w 4415"/>
            </a:gdLst>
            <a:ahLst/>
            <a:cxnLst>
              <a:cxn ang="0">
                <a:pos x="T0" y="0"/>
              </a:cxn>
              <a:cxn ang="0">
                <a:pos x="T1" y="0"/>
              </a:cxn>
            </a:cxnLst>
            <a:rect l="0" t="0" r="r" b="b"/>
            <a:pathLst>
              <a:path w="4415">
                <a:moveTo>
                  <a:pt x="0" y="0"/>
                </a:moveTo>
                <a:lnTo>
                  <a:pt x="4415" y="0"/>
                </a:lnTo>
              </a:path>
            </a:pathLst>
          </a:custGeom>
          <a:noFill/>
          <a:ln w="441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pPr eaLnBrk="0" fontAlgn="base" hangingPunct="0">
              <a:spcBef>
                <a:spcPct val="0"/>
              </a:spcBef>
              <a:spcAft>
                <a:spcPct val="0"/>
              </a:spcAft>
            </a:pPr>
            <a:endParaRPr lang="en-US" sz="2400">
              <a:solidFill>
                <a:prstClr val="black"/>
              </a:solidFill>
              <a:latin typeface="Times New Roman" pitchFamily="18" charset="0"/>
            </a:endParaRPr>
          </a:p>
        </p:txBody>
      </p:sp>
      <p:sp>
        <p:nvSpPr>
          <p:cNvPr id="10285" name="object 45"/>
          <p:cNvSpPr>
            <a:spLocks noChangeArrowheads="1"/>
          </p:cNvSpPr>
          <p:nvPr/>
        </p:nvSpPr>
        <p:spPr bwMode="auto">
          <a:xfrm>
            <a:off x="1897063" y="2162178"/>
            <a:ext cx="131762" cy="22225"/>
          </a:xfrm>
          <a:prstGeom prst="rect">
            <a:avLst/>
          </a:prstGeom>
          <a:blipFill dpi="0" rotWithShape="1">
            <a:blip r:embed="rId7"/>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819150">
              <a:defRPr sz="2400">
                <a:solidFill>
                  <a:schemeClr val="tx1"/>
                </a:solidFill>
                <a:latin typeface="Times New Roman" pitchFamily="18" charset="0"/>
              </a:defRPr>
            </a:lvl1pPr>
            <a:lvl2pPr marL="742950" indent="-285750" defTabSz="819150">
              <a:defRPr sz="2400">
                <a:solidFill>
                  <a:schemeClr val="tx1"/>
                </a:solidFill>
                <a:latin typeface="Times New Roman" pitchFamily="18" charset="0"/>
              </a:defRPr>
            </a:lvl2pPr>
            <a:lvl3pPr marL="1143000" indent="-228600" defTabSz="819150">
              <a:defRPr sz="2400">
                <a:solidFill>
                  <a:schemeClr val="tx1"/>
                </a:solidFill>
                <a:latin typeface="Times New Roman" pitchFamily="18" charset="0"/>
              </a:defRPr>
            </a:lvl3pPr>
            <a:lvl4pPr marL="1600200" indent="-228600" defTabSz="819150">
              <a:defRPr sz="2400">
                <a:solidFill>
                  <a:schemeClr val="tx1"/>
                </a:solidFill>
                <a:latin typeface="Times New Roman" pitchFamily="18" charset="0"/>
              </a:defRPr>
            </a:lvl4pPr>
            <a:lvl5pPr marL="2057400" indent="-228600" defTabSz="819150">
              <a:defRPr sz="2400">
                <a:solidFill>
                  <a:schemeClr val="tx1"/>
                </a:solidFill>
                <a:latin typeface="Times New Roman" pitchFamily="18" charset="0"/>
              </a:defRPr>
            </a:lvl5pPr>
            <a:lvl6pPr marL="2514600" indent="-228600" defTabSz="819150" eaLnBrk="0" fontAlgn="base" hangingPunct="0">
              <a:spcBef>
                <a:spcPct val="0"/>
              </a:spcBef>
              <a:spcAft>
                <a:spcPct val="0"/>
              </a:spcAft>
              <a:defRPr sz="2400">
                <a:solidFill>
                  <a:schemeClr val="tx1"/>
                </a:solidFill>
                <a:latin typeface="Times New Roman" pitchFamily="18" charset="0"/>
              </a:defRPr>
            </a:lvl6pPr>
            <a:lvl7pPr marL="2971800" indent="-228600" defTabSz="819150" eaLnBrk="0" fontAlgn="base" hangingPunct="0">
              <a:spcBef>
                <a:spcPct val="0"/>
              </a:spcBef>
              <a:spcAft>
                <a:spcPct val="0"/>
              </a:spcAft>
              <a:defRPr sz="2400">
                <a:solidFill>
                  <a:schemeClr val="tx1"/>
                </a:solidFill>
                <a:latin typeface="Times New Roman" pitchFamily="18" charset="0"/>
              </a:defRPr>
            </a:lvl7pPr>
            <a:lvl8pPr marL="3429000" indent="-228600" defTabSz="819150" eaLnBrk="0" fontAlgn="base" hangingPunct="0">
              <a:spcBef>
                <a:spcPct val="0"/>
              </a:spcBef>
              <a:spcAft>
                <a:spcPct val="0"/>
              </a:spcAft>
              <a:defRPr sz="2400">
                <a:solidFill>
                  <a:schemeClr val="tx1"/>
                </a:solidFill>
                <a:latin typeface="Times New Roman" pitchFamily="18" charset="0"/>
              </a:defRPr>
            </a:lvl8pPr>
            <a:lvl9pPr marL="3886200" indent="-228600" defTabSz="819150" eaLnBrk="0" fontAlgn="base" hangingPunct="0">
              <a:spcBef>
                <a:spcPct val="0"/>
              </a:spcBef>
              <a:spcAft>
                <a:spcPct val="0"/>
              </a:spcAft>
              <a:defRPr sz="2400">
                <a:solidFill>
                  <a:schemeClr val="tx1"/>
                </a:solidFill>
                <a:latin typeface="Times New Roman" pitchFamily="18" charset="0"/>
              </a:defRPr>
            </a:lvl9pPr>
          </a:lstStyle>
          <a:p>
            <a:pPr fontAlgn="base">
              <a:spcBef>
                <a:spcPct val="0"/>
              </a:spcBef>
              <a:spcAft>
                <a:spcPct val="0"/>
              </a:spcAft>
            </a:pPr>
            <a:endParaRPr lang="en-US" altLang="en-US" sz="1600">
              <a:solidFill>
                <a:srgbClr val="000000"/>
              </a:solidFill>
              <a:latin typeface="Calibri" pitchFamily="34" charset="0"/>
            </a:endParaRPr>
          </a:p>
        </p:txBody>
      </p:sp>
      <p:sp>
        <p:nvSpPr>
          <p:cNvPr id="10286" name="object 46"/>
          <p:cNvSpPr>
            <a:spLocks/>
          </p:cNvSpPr>
          <p:nvPr/>
        </p:nvSpPr>
        <p:spPr bwMode="auto">
          <a:xfrm>
            <a:off x="1931988" y="2182813"/>
            <a:ext cx="4762" cy="0"/>
          </a:xfrm>
          <a:custGeom>
            <a:avLst/>
            <a:gdLst>
              <a:gd name="T0" fmla="*/ 0 w 4415"/>
              <a:gd name="T1" fmla="*/ 4415 w 4415"/>
            </a:gdLst>
            <a:ahLst/>
            <a:cxnLst>
              <a:cxn ang="0">
                <a:pos x="T0" y="0"/>
              </a:cxn>
              <a:cxn ang="0">
                <a:pos x="T1" y="0"/>
              </a:cxn>
            </a:cxnLst>
            <a:rect l="0" t="0" r="r" b="b"/>
            <a:pathLst>
              <a:path w="4415">
                <a:moveTo>
                  <a:pt x="0" y="0"/>
                </a:moveTo>
                <a:lnTo>
                  <a:pt x="4415" y="0"/>
                </a:lnTo>
              </a:path>
            </a:pathLst>
          </a:custGeom>
          <a:noFill/>
          <a:ln w="4415">
            <a:solidFill>
              <a:srgbClr val="EDDBB9"/>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pPr eaLnBrk="0" fontAlgn="base" hangingPunct="0">
              <a:spcBef>
                <a:spcPct val="0"/>
              </a:spcBef>
              <a:spcAft>
                <a:spcPct val="0"/>
              </a:spcAft>
            </a:pPr>
            <a:endParaRPr lang="en-US" sz="2400">
              <a:solidFill>
                <a:prstClr val="black"/>
              </a:solidFill>
              <a:latin typeface="Times New Roman" pitchFamily="18" charset="0"/>
            </a:endParaRPr>
          </a:p>
        </p:txBody>
      </p:sp>
      <p:sp>
        <p:nvSpPr>
          <p:cNvPr id="10287" name="object 47"/>
          <p:cNvSpPr>
            <a:spLocks/>
          </p:cNvSpPr>
          <p:nvPr/>
        </p:nvSpPr>
        <p:spPr bwMode="auto">
          <a:xfrm>
            <a:off x="2084388" y="2182813"/>
            <a:ext cx="4762" cy="0"/>
          </a:xfrm>
          <a:custGeom>
            <a:avLst/>
            <a:gdLst>
              <a:gd name="T0" fmla="*/ 0 w 4415"/>
              <a:gd name="T1" fmla="*/ 4415 w 4415"/>
            </a:gdLst>
            <a:ahLst/>
            <a:cxnLst>
              <a:cxn ang="0">
                <a:pos x="T0" y="0"/>
              </a:cxn>
              <a:cxn ang="0">
                <a:pos x="T1" y="0"/>
              </a:cxn>
            </a:cxnLst>
            <a:rect l="0" t="0" r="r" b="b"/>
            <a:pathLst>
              <a:path w="4415">
                <a:moveTo>
                  <a:pt x="0" y="0"/>
                </a:moveTo>
                <a:lnTo>
                  <a:pt x="4415" y="0"/>
                </a:lnTo>
              </a:path>
            </a:pathLst>
          </a:custGeom>
          <a:noFill/>
          <a:ln w="441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pPr eaLnBrk="0" fontAlgn="base" hangingPunct="0">
              <a:spcBef>
                <a:spcPct val="0"/>
              </a:spcBef>
              <a:spcAft>
                <a:spcPct val="0"/>
              </a:spcAft>
            </a:pPr>
            <a:endParaRPr lang="en-US" sz="2400">
              <a:solidFill>
                <a:prstClr val="black"/>
              </a:solidFill>
              <a:latin typeface="Times New Roman" pitchFamily="18" charset="0"/>
            </a:endParaRPr>
          </a:p>
        </p:txBody>
      </p:sp>
      <p:sp>
        <p:nvSpPr>
          <p:cNvPr id="10288" name="object 48"/>
          <p:cNvSpPr>
            <a:spLocks/>
          </p:cNvSpPr>
          <p:nvPr/>
        </p:nvSpPr>
        <p:spPr bwMode="auto">
          <a:xfrm>
            <a:off x="2084388" y="2185988"/>
            <a:ext cx="4762" cy="0"/>
          </a:xfrm>
          <a:custGeom>
            <a:avLst/>
            <a:gdLst>
              <a:gd name="T0" fmla="*/ 0 w 4415"/>
              <a:gd name="T1" fmla="*/ 4415 w 4415"/>
            </a:gdLst>
            <a:ahLst/>
            <a:cxnLst>
              <a:cxn ang="0">
                <a:pos x="T0" y="0"/>
              </a:cxn>
              <a:cxn ang="0">
                <a:pos x="T1" y="0"/>
              </a:cxn>
            </a:cxnLst>
            <a:rect l="0" t="0" r="r" b="b"/>
            <a:pathLst>
              <a:path w="4415">
                <a:moveTo>
                  <a:pt x="0" y="0"/>
                </a:moveTo>
                <a:lnTo>
                  <a:pt x="4415" y="0"/>
                </a:lnTo>
              </a:path>
            </a:pathLst>
          </a:custGeom>
          <a:noFill/>
          <a:ln w="441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pPr eaLnBrk="0" fontAlgn="base" hangingPunct="0">
              <a:spcBef>
                <a:spcPct val="0"/>
              </a:spcBef>
              <a:spcAft>
                <a:spcPct val="0"/>
              </a:spcAft>
            </a:pPr>
            <a:endParaRPr lang="en-US" sz="2400">
              <a:solidFill>
                <a:prstClr val="black"/>
              </a:solidFill>
              <a:latin typeface="Times New Roman" pitchFamily="18" charset="0"/>
            </a:endParaRPr>
          </a:p>
        </p:txBody>
      </p:sp>
      <p:sp>
        <p:nvSpPr>
          <p:cNvPr id="10289" name="object 49"/>
          <p:cNvSpPr>
            <a:spLocks/>
          </p:cNvSpPr>
          <p:nvPr/>
        </p:nvSpPr>
        <p:spPr bwMode="auto">
          <a:xfrm>
            <a:off x="2084388" y="2190750"/>
            <a:ext cx="4762" cy="0"/>
          </a:xfrm>
          <a:custGeom>
            <a:avLst/>
            <a:gdLst>
              <a:gd name="T0" fmla="*/ 0 w 4415"/>
              <a:gd name="T1" fmla="*/ 4415 w 4415"/>
            </a:gdLst>
            <a:ahLst/>
            <a:cxnLst>
              <a:cxn ang="0">
                <a:pos x="T0" y="0"/>
              </a:cxn>
              <a:cxn ang="0">
                <a:pos x="T1" y="0"/>
              </a:cxn>
            </a:cxnLst>
            <a:rect l="0" t="0" r="r" b="b"/>
            <a:pathLst>
              <a:path w="4415">
                <a:moveTo>
                  <a:pt x="0" y="0"/>
                </a:moveTo>
                <a:lnTo>
                  <a:pt x="4415" y="0"/>
                </a:lnTo>
              </a:path>
            </a:pathLst>
          </a:custGeom>
          <a:noFill/>
          <a:ln w="441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pPr eaLnBrk="0" fontAlgn="base" hangingPunct="0">
              <a:spcBef>
                <a:spcPct val="0"/>
              </a:spcBef>
              <a:spcAft>
                <a:spcPct val="0"/>
              </a:spcAft>
            </a:pPr>
            <a:endParaRPr lang="en-US" sz="2400">
              <a:solidFill>
                <a:prstClr val="black"/>
              </a:solidFill>
              <a:latin typeface="Times New Roman" pitchFamily="18" charset="0"/>
            </a:endParaRPr>
          </a:p>
        </p:txBody>
      </p:sp>
      <p:sp>
        <p:nvSpPr>
          <p:cNvPr id="10290" name="object 50"/>
          <p:cNvSpPr>
            <a:spLocks/>
          </p:cNvSpPr>
          <p:nvPr/>
        </p:nvSpPr>
        <p:spPr bwMode="auto">
          <a:xfrm>
            <a:off x="2084388" y="2193925"/>
            <a:ext cx="4762" cy="0"/>
          </a:xfrm>
          <a:custGeom>
            <a:avLst/>
            <a:gdLst>
              <a:gd name="T0" fmla="*/ 0 w 4415"/>
              <a:gd name="T1" fmla="*/ 4415 w 4415"/>
            </a:gdLst>
            <a:ahLst/>
            <a:cxnLst>
              <a:cxn ang="0">
                <a:pos x="T0" y="0"/>
              </a:cxn>
              <a:cxn ang="0">
                <a:pos x="T1" y="0"/>
              </a:cxn>
            </a:cxnLst>
            <a:rect l="0" t="0" r="r" b="b"/>
            <a:pathLst>
              <a:path w="4415">
                <a:moveTo>
                  <a:pt x="0" y="0"/>
                </a:moveTo>
                <a:lnTo>
                  <a:pt x="4415" y="0"/>
                </a:lnTo>
              </a:path>
            </a:pathLst>
          </a:custGeom>
          <a:noFill/>
          <a:ln w="441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pPr eaLnBrk="0" fontAlgn="base" hangingPunct="0">
              <a:spcBef>
                <a:spcPct val="0"/>
              </a:spcBef>
              <a:spcAft>
                <a:spcPct val="0"/>
              </a:spcAft>
            </a:pPr>
            <a:endParaRPr lang="en-US" sz="2400">
              <a:solidFill>
                <a:prstClr val="black"/>
              </a:solidFill>
              <a:latin typeface="Times New Roman" pitchFamily="18" charset="0"/>
            </a:endParaRPr>
          </a:p>
        </p:txBody>
      </p:sp>
      <p:sp>
        <p:nvSpPr>
          <p:cNvPr id="10291" name="object 51"/>
          <p:cNvSpPr>
            <a:spLocks/>
          </p:cNvSpPr>
          <p:nvPr/>
        </p:nvSpPr>
        <p:spPr bwMode="auto">
          <a:xfrm>
            <a:off x="2084388" y="2198688"/>
            <a:ext cx="4762" cy="0"/>
          </a:xfrm>
          <a:custGeom>
            <a:avLst/>
            <a:gdLst>
              <a:gd name="T0" fmla="*/ 0 w 4415"/>
              <a:gd name="T1" fmla="*/ 4415 w 4415"/>
            </a:gdLst>
            <a:ahLst/>
            <a:cxnLst>
              <a:cxn ang="0">
                <a:pos x="T0" y="0"/>
              </a:cxn>
              <a:cxn ang="0">
                <a:pos x="T1" y="0"/>
              </a:cxn>
            </a:cxnLst>
            <a:rect l="0" t="0" r="r" b="b"/>
            <a:pathLst>
              <a:path w="4415">
                <a:moveTo>
                  <a:pt x="0" y="0"/>
                </a:moveTo>
                <a:lnTo>
                  <a:pt x="4415" y="0"/>
                </a:lnTo>
              </a:path>
            </a:pathLst>
          </a:custGeom>
          <a:noFill/>
          <a:ln w="441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pPr eaLnBrk="0" fontAlgn="base" hangingPunct="0">
              <a:spcBef>
                <a:spcPct val="0"/>
              </a:spcBef>
              <a:spcAft>
                <a:spcPct val="0"/>
              </a:spcAft>
            </a:pPr>
            <a:endParaRPr lang="en-US" sz="2400">
              <a:solidFill>
                <a:prstClr val="black"/>
              </a:solidFill>
              <a:latin typeface="Times New Roman" pitchFamily="18" charset="0"/>
            </a:endParaRPr>
          </a:p>
        </p:txBody>
      </p:sp>
      <p:sp>
        <p:nvSpPr>
          <p:cNvPr id="10292" name="object 52"/>
          <p:cNvSpPr>
            <a:spLocks noChangeArrowheads="1"/>
          </p:cNvSpPr>
          <p:nvPr/>
        </p:nvSpPr>
        <p:spPr bwMode="auto">
          <a:xfrm>
            <a:off x="1897065" y="2181228"/>
            <a:ext cx="136525" cy="23813"/>
          </a:xfrm>
          <a:prstGeom prst="rect">
            <a:avLst/>
          </a:prstGeom>
          <a:blipFill dpi="0" rotWithShape="1">
            <a:blip r:embed="rId8"/>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819150">
              <a:defRPr sz="2400">
                <a:solidFill>
                  <a:schemeClr val="tx1"/>
                </a:solidFill>
                <a:latin typeface="Times New Roman" pitchFamily="18" charset="0"/>
              </a:defRPr>
            </a:lvl1pPr>
            <a:lvl2pPr marL="742950" indent="-285750" defTabSz="819150">
              <a:defRPr sz="2400">
                <a:solidFill>
                  <a:schemeClr val="tx1"/>
                </a:solidFill>
                <a:latin typeface="Times New Roman" pitchFamily="18" charset="0"/>
              </a:defRPr>
            </a:lvl2pPr>
            <a:lvl3pPr marL="1143000" indent="-228600" defTabSz="819150">
              <a:defRPr sz="2400">
                <a:solidFill>
                  <a:schemeClr val="tx1"/>
                </a:solidFill>
                <a:latin typeface="Times New Roman" pitchFamily="18" charset="0"/>
              </a:defRPr>
            </a:lvl3pPr>
            <a:lvl4pPr marL="1600200" indent="-228600" defTabSz="819150">
              <a:defRPr sz="2400">
                <a:solidFill>
                  <a:schemeClr val="tx1"/>
                </a:solidFill>
                <a:latin typeface="Times New Roman" pitchFamily="18" charset="0"/>
              </a:defRPr>
            </a:lvl4pPr>
            <a:lvl5pPr marL="2057400" indent="-228600" defTabSz="819150">
              <a:defRPr sz="2400">
                <a:solidFill>
                  <a:schemeClr val="tx1"/>
                </a:solidFill>
                <a:latin typeface="Times New Roman" pitchFamily="18" charset="0"/>
              </a:defRPr>
            </a:lvl5pPr>
            <a:lvl6pPr marL="2514600" indent="-228600" defTabSz="819150" eaLnBrk="0" fontAlgn="base" hangingPunct="0">
              <a:spcBef>
                <a:spcPct val="0"/>
              </a:spcBef>
              <a:spcAft>
                <a:spcPct val="0"/>
              </a:spcAft>
              <a:defRPr sz="2400">
                <a:solidFill>
                  <a:schemeClr val="tx1"/>
                </a:solidFill>
                <a:latin typeface="Times New Roman" pitchFamily="18" charset="0"/>
              </a:defRPr>
            </a:lvl6pPr>
            <a:lvl7pPr marL="2971800" indent="-228600" defTabSz="819150" eaLnBrk="0" fontAlgn="base" hangingPunct="0">
              <a:spcBef>
                <a:spcPct val="0"/>
              </a:spcBef>
              <a:spcAft>
                <a:spcPct val="0"/>
              </a:spcAft>
              <a:defRPr sz="2400">
                <a:solidFill>
                  <a:schemeClr val="tx1"/>
                </a:solidFill>
                <a:latin typeface="Times New Roman" pitchFamily="18" charset="0"/>
              </a:defRPr>
            </a:lvl7pPr>
            <a:lvl8pPr marL="3429000" indent="-228600" defTabSz="819150" eaLnBrk="0" fontAlgn="base" hangingPunct="0">
              <a:spcBef>
                <a:spcPct val="0"/>
              </a:spcBef>
              <a:spcAft>
                <a:spcPct val="0"/>
              </a:spcAft>
              <a:defRPr sz="2400">
                <a:solidFill>
                  <a:schemeClr val="tx1"/>
                </a:solidFill>
                <a:latin typeface="Times New Roman" pitchFamily="18" charset="0"/>
              </a:defRPr>
            </a:lvl8pPr>
            <a:lvl9pPr marL="3886200" indent="-228600" defTabSz="819150" eaLnBrk="0" fontAlgn="base" hangingPunct="0">
              <a:spcBef>
                <a:spcPct val="0"/>
              </a:spcBef>
              <a:spcAft>
                <a:spcPct val="0"/>
              </a:spcAft>
              <a:defRPr sz="2400">
                <a:solidFill>
                  <a:schemeClr val="tx1"/>
                </a:solidFill>
                <a:latin typeface="Times New Roman" pitchFamily="18" charset="0"/>
              </a:defRPr>
            </a:lvl9pPr>
          </a:lstStyle>
          <a:p>
            <a:pPr fontAlgn="base">
              <a:spcBef>
                <a:spcPct val="0"/>
              </a:spcBef>
              <a:spcAft>
                <a:spcPct val="0"/>
              </a:spcAft>
            </a:pPr>
            <a:endParaRPr lang="en-US" altLang="en-US" sz="1600">
              <a:solidFill>
                <a:srgbClr val="000000"/>
              </a:solidFill>
              <a:latin typeface="Calibri" pitchFamily="34" charset="0"/>
            </a:endParaRPr>
          </a:p>
        </p:txBody>
      </p:sp>
      <p:sp>
        <p:nvSpPr>
          <p:cNvPr id="10293" name="object 53"/>
          <p:cNvSpPr>
            <a:spLocks/>
          </p:cNvSpPr>
          <p:nvPr/>
        </p:nvSpPr>
        <p:spPr bwMode="auto">
          <a:xfrm>
            <a:off x="2084388" y="2201863"/>
            <a:ext cx="4762" cy="0"/>
          </a:xfrm>
          <a:custGeom>
            <a:avLst/>
            <a:gdLst>
              <a:gd name="T0" fmla="*/ 0 w 4415"/>
              <a:gd name="T1" fmla="*/ 4415 w 4415"/>
            </a:gdLst>
            <a:ahLst/>
            <a:cxnLst>
              <a:cxn ang="0">
                <a:pos x="T0" y="0"/>
              </a:cxn>
              <a:cxn ang="0">
                <a:pos x="T1" y="0"/>
              </a:cxn>
            </a:cxnLst>
            <a:rect l="0" t="0" r="r" b="b"/>
            <a:pathLst>
              <a:path w="4415">
                <a:moveTo>
                  <a:pt x="0" y="0"/>
                </a:moveTo>
                <a:lnTo>
                  <a:pt x="4415" y="0"/>
                </a:lnTo>
              </a:path>
            </a:pathLst>
          </a:custGeom>
          <a:noFill/>
          <a:ln w="441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pPr eaLnBrk="0" fontAlgn="base" hangingPunct="0">
              <a:spcBef>
                <a:spcPct val="0"/>
              </a:spcBef>
              <a:spcAft>
                <a:spcPct val="0"/>
              </a:spcAft>
            </a:pPr>
            <a:endParaRPr lang="en-US" sz="2400">
              <a:solidFill>
                <a:prstClr val="black"/>
              </a:solidFill>
              <a:latin typeface="Times New Roman" pitchFamily="18" charset="0"/>
            </a:endParaRPr>
          </a:p>
        </p:txBody>
      </p:sp>
      <p:sp>
        <p:nvSpPr>
          <p:cNvPr id="10294" name="object 54"/>
          <p:cNvSpPr>
            <a:spLocks noChangeArrowheads="1"/>
          </p:cNvSpPr>
          <p:nvPr/>
        </p:nvSpPr>
        <p:spPr bwMode="auto">
          <a:xfrm>
            <a:off x="2330451" y="2165350"/>
            <a:ext cx="47625" cy="39688"/>
          </a:xfrm>
          <a:prstGeom prst="rect">
            <a:avLst/>
          </a:prstGeom>
          <a:blipFill dpi="0" rotWithShape="1">
            <a:blip r:embed="rId9"/>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819150">
              <a:defRPr sz="2400">
                <a:solidFill>
                  <a:schemeClr val="tx1"/>
                </a:solidFill>
                <a:latin typeface="Times New Roman" pitchFamily="18" charset="0"/>
              </a:defRPr>
            </a:lvl1pPr>
            <a:lvl2pPr marL="742950" indent="-285750" defTabSz="819150">
              <a:defRPr sz="2400">
                <a:solidFill>
                  <a:schemeClr val="tx1"/>
                </a:solidFill>
                <a:latin typeface="Times New Roman" pitchFamily="18" charset="0"/>
              </a:defRPr>
            </a:lvl2pPr>
            <a:lvl3pPr marL="1143000" indent="-228600" defTabSz="819150">
              <a:defRPr sz="2400">
                <a:solidFill>
                  <a:schemeClr val="tx1"/>
                </a:solidFill>
                <a:latin typeface="Times New Roman" pitchFamily="18" charset="0"/>
              </a:defRPr>
            </a:lvl3pPr>
            <a:lvl4pPr marL="1600200" indent="-228600" defTabSz="819150">
              <a:defRPr sz="2400">
                <a:solidFill>
                  <a:schemeClr val="tx1"/>
                </a:solidFill>
                <a:latin typeface="Times New Roman" pitchFamily="18" charset="0"/>
              </a:defRPr>
            </a:lvl4pPr>
            <a:lvl5pPr marL="2057400" indent="-228600" defTabSz="819150">
              <a:defRPr sz="2400">
                <a:solidFill>
                  <a:schemeClr val="tx1"/>
                </a:solidFill>
                <a:latin typeface="Times New Roman" pitchFamily="18" charset="0"/>
              </a:defRPr>
            </a:lvl5pPr>
            <a:lvl6pPr marL="2514600" indent="-228600" defTabSz="819150" eaLnBrk="0" fontAlgn="base" hangingPunct="0">
              <a:spcBef>
                <a:spcPct val="0"/>
              </a:spcBef>
              <a:spcAft>
                <a:spcPct val="0"/>
              </a:spcAft>
              <a:defRPr sz="2400">
                <a:solidFill>
                  <a:schemeClr val="tx1"/>
                </a:solidFill>
                <a:latin typeface="Times New Roman" pitchFamily="18" charset="0"/>
              </a:defRPr>
            </a:lvl6pPr>
            <a:lvl7pPr marL="2971800" indent="-228600" defTabSz="819150" eaLnBrk="0" fontAlgn="base" hangingPunct="0">
              <a:spcBef>
                <a:spcPct val="0"/>
              </a:spcBef>
              <a:spcAft>
                <a:spcPct val="0"/>
              </a:spcAft>
              <a:defRPr sz="2400">
                <a:solidFill>
                  <a:schemeClr val="tx1"/>
                </a:solidFill>
                <a:latin typeface="Times New Roman" pitchFamily="18" charset="0"/>
              </a:defRPr>
            </a:lvl7pPr>
            <a:lvl8pPr marL="3429000" indent="-228600" defTabSz="819150" eaLnBrk="0" fontAlgn="base" hangingPunct="0">
              <a:spcBef>
                <a:spcPct val="0"/>
              </a:spcBef>
              <a:spcAft>
                <a:spcPct val="0"/>
              </a:spcAft>
              <a:defRPr sz="2400">
                <a:solidFill>
                  <a:schemeClr val="tx1"/>
                </a:solidFill>
                <a:latin typeface="Times New Roman" pitchFamily="18" charset="0"/>
              </a:defRPr>
            </a:lvl8pPr>
            <a:lvl9pPr marL="3886200" indent="-228600" defTabSz="819150" eaLnBrk="0" fontAlgn="base" hangingPunct="0">
              <a:spcBef>
                <a:spcPct val="0"/>
              </a:spcBef>
              <a:spcAft>
                <a:spcPct val="0"/>
              </a:spcAft>
              <a:defRPr sz="2400">
                <a:solidFill>
                  <a:schemeClr val="tx1"/>
                </a:solidFill>
                <a:latin typeface="Times New Roman" pitchFamily="18" charset="0"/>
              </a:defRPr>
            </a:lvl9pPr>
          </a:lstStyle>
          <a:p>
            <a:pPr fontAlgn="base">
              <a:spcBef>
                <a:spcPct val="0"/>
              </a:spcBef>
              <a:spcAft>
                <a:spcPct val="0"/>
              </a:spcAft>
            </a:pPr>
            <a:endParaRPr lang="en-US" altLang="en-US" sz="1600">
              <a:solidFill>
                <a:srgbClr val="000000"/>
              </a:solidFill>
              <a:latin typeface="Calibri" pitchFamily="34" charset="0"/>
            </a:endParaRPr>
          </a:p>
        </p:txBody>
      </p:sp>
      <p:sp>
        <p:nvSpPr>
          <p:cNvPr id="10295" name="object 55"/>
          <p:cNvSpPr>
            <a:spLocks/>
          </p:cNvSpPr>
          <p:nvPr/>
        </p:nvSpPr>
        <p:spPr bwMode="auto">
          <a:xfrm>
            <a:off x="2084388" y="2206625"/>
            <a:ext cx="4762" cy="0"/>
          </a:xfrm>
          <a:custGeom>
            <a:avLst/>
            <a:gdLst>
              <a:gd name="T0" fmla="*/ 0 w 4415"/>
              <a:gd name="T1" fmla="*/ 4415 w 4415"/>
            </a:gdLst>
            <a:ahLst/>
            <a:cxnLst>
              <a:cxn ang="0">
                <a:pos x="T0" y="0"/>
              </a:cxn>
              <a:cxn ang="0">
                <a:pos x="T1" y="0"/>
              </a:cxn>
            </a:cxnLst>
            <a:rect l="0" t="0" r="r" b="b"/>
            <a:pathLst>
              <a:path w="4415">
                <a:moveTo>
                  <a:pt x="0" y="0"/>
                </a:moveTo>
                <a:lnTo>
                  <a:pt x="4415" y="0"/>
                </a:lnTo>
              </a:path>
            </a:pathLst>
          </a:custGeom>
          <a:noFill/>
          <a:ln w="441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pPr eaLnBrk="0" fontAlgn="base" hangingPunct="0">
              <a:spcBef>
                <a:spcPct val="0"/>
              </a:spcBef>
              <a:spcAft>
                <a:spcPct val="0"/>
              </a:spcAft>
            </a:pPr>
            <a:endParaRPr lang="en-US" sz="2400">
              <a:solidFill>
                <a:prstClr val="black"/>
              </a:solidFill>
              <a:latin typeface="Times New Roman" pitchFamily="18" charset="0"/>
            </a:endParaRPr>
          </a:p>
        </p:txBody>
      </p:sp>
      <p:sp>
        <p:nvSpPr>
          <p:cNvPr id="10296" name="object 56"/>
          <p:cNvSpPr>
            <a:spLocks/>
          </p:cNvSpPr>
          <p:nvPr/>
        </p:nvSpPr>
        <p:spPr bwMode="auto">
          <a:xfrm>
            <a:off x="2084388" y="2209800"/>
            <a:ext cx="4762" cy="0"/>
          </a:xfrm>
          <a:custGeom>
            <a:avLst/>
            <a:gdLst>
              <a:gd name="T0" fmla="*/ 0 w 4415"/>
              <a:gd name="T1" fmla="*/ 4415 w 4415"/>
            </a:gdLst>
            <a:ahLst/>
            <a:cxnLst>
              <a:cxn ang="0">
                <a:pos x="T0" y="0"/>
              </a:cxn>
              <a:cxn ang="0">
                <a:pos x="T1" y="0"/>
              </a:cxn>
            </a:cxnLst>
            <a:rect l="0" t="0" r="r" b="b"/>
            <a:pathLst>
              <a:path w="4415">
                <a:moveTo>
                  <a:pt x="0" y="0"/>
                </a:moveTo>
                <a:lnTo>
                  <a:pt x="4415" y="0"/>
                </a:lnTo>
              </a:path>
            </a:pathLst>
          </a:custGeom>
          <a:noFill/>
          <a:ln w="441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pPr eaLnBrk="0" fontAlgn="base" hangingPunct="0">
              <a:spcBef>
                <a:spcPct val="0"/>
              </a:spcBef>
              <a:spcAft>
                <a:spcPct val="0"/>
              </a:spcAft>
            </a:pPr>
            <a:endParaRPr lang="en-US" sz="2400">
              <a:solidFill>
                <a:prstClr val="black"/>
              </a:solidFill>
              <a:latin typeface="Times New Roman" pitchFamily="18" charset="0"/>
            </a:endParaRPr>
          </a:p>
        </p:txBody>
      </p:sp>
      <p:sp>
        <p:nvSpPr>
          <p:cNvPr id="10297" name="object 57"/>
          <p:cNvSpPr>
            <a:spLocks/>
          </p:cNvSpPr>
          <p:nvPr/>
        </p:nvSpPr>
        <p:spPr bwMode="auto">
          <a:xfrm>
            <a:off x="2774952" y="2209800"/>
            <a:ext cx="4763" cy="0"/>
          </a:xfrm>
          <a:custGeom>
            <a:avLst/>
            <a:gdLst>
              <a:gd name="T0" fmla="*/ 0 w 4415"/>
              <a:gd name="T1" fmla="*/ 4415 w 4415"/>
            </a:gdLst>
            <a:ahLst/>
            <a:cxnLst>
              <a:cxn ang="0">
                <a:pos x="T0" y="0"/>
              </a:cxn>
              <a:cxn ang="0">
                <a:pos x="T1" y="0"/>
              </a:cxn>
            </a:cxnLst>
            <a:rect l="0" t="0" r="r" b="b"/>
            <a:pathLst>
              <a:path w="4415">
                <a:moveTo>
                  <a:pt x="0" y="0"/>
                </a:moveTo>
                <a:lnTo>
                  <a:pt x="4415" y="0"/>
                </a:lnTo>
              </a:path>
            </a:pathLst>
          </a:custGeom>
          <a:noFill/>
          <a:ln w="4415">
            <a:solidFill>
              <a:srgbClr val="DDCDAC"/>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pPr eaLnBrk="0" fontAlgn="base" hangingPunct="0">
              <a:spcBef>
                <a:spcPct val="0"/>
              </a:spcBef>
              <a:spcAft>
                <a:spcPct val="0"/>
              </a:spcAft>
            </a:pPr>
            <a:endParaRPr lang="en-US" sz="2400">
              <a:solidFill>
                <a:prstClr val="black"/>
              </a:solidFill>
              <a:latin typeface="Times New Roman" pitchFamily="18" charset="0"/>
            </a:endParaRPr>
          </a:p>
        </p:txBody>
      </p:sp>
      <p:sp>
        <p:nvSpPr>
          <p:cNvPr id="10298" name="object 58"/>
          <p:cNvSpPr>
            <a:spLocks noChangeArrowheads="1"/>
          </p:cNvSpPr>
          <p:nvPr/>
        </p:nvSpPr>
        <p:spPr bwMode="auto">
          <a:xfrm>
            <a:off x="2663825" y="2154238"/>
            <a:ext cx="228600" cy="57150"/>
          </a:xfrm>
          <a:prstGeom prst="rect">
            <a:avLst/>
          </a:prstGeom>
          <a:blipFill dpi="0" rotWithShape="1">
            <a:blip r:embed="rId10"/>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819150">
              <a:defRPr sz="2400">
                <a:solidFill>
                  <a:schemeClr val="tx1"/>
                </a:solidFill>
                <a:latin typeface="Times New Roman" pitchFamily="18" charset="0"/>
              </a:defRPr>
            </a:lvl1pPr>
            <a:lvl2pPr marL="742950" indent="-285750" defTabSz="819150">
              <a:defRPr sz="2400">
                <a:solidFill>
                  <a:schemeClr val="tx1"/>
                </a:solidFill>
                <a:latin typeface="Times New Roman" pitchFamily="18" charset="0"/>
              </a:defRPr>
            </a:lvl2pPr>
            <a:lvl3pPr marL="1143000" indent="-228600" defTabSz="819150">
              <a:defRPr sz="2400">
                <a:solidFill>
                  <a:schemeClr val="tx1"/>
                </a:solidFill>
                <a:latin typeface="Times New Roman" pitchFamily="18" charset="0"/>
              </a:defRPr>
            </a:lvl3pPr>
            <a:lvl4pPr marL="1600200" indent="-228600" defTabSz="819150">
              <a:defRPr sz="2400">
                <a:solidFill>
                  <a:schemeClr val="tx1"/>
                </a:solidFill>
                <a:latin typeface="Times New Roman" pitchFamily="18" charset="0"/>
              </a:defRPr>
            </a:lvl4pPr>
            <a:lvl5pPr marL="2057400" indent="-228600" defTabSz="819150">
              <a:defRPr sz="2400">
                <a:solidFill>
                  <a:schemeClr val="tx1"/>
                </a:solidFill>
                <a:latin typeface="Times New Roman" pitchFamily="18" charset="0"/>
              </a:defRPr>
            </a:lvl5pPr>
            <a:lvl6pPr marL="2514600" indent="-228600" defTabSz="819150" eaLnBrk="0" fontAlgn="base" hangingPunct="0">
              <a:spcBef>
                <a:spcPct val="0"/>
              </a:spcBef>
              <a:spcAft>
                <a:spcPct val="0"/>
              </a:spcAft>
              <a:defRPr sz="2400">
                <a:solidFill>
                  <a:schemeClr val="tx1"/>
                </a:solidFill>
                <a:latin typeface="Times New Roman" pitchFamily="18" charset="0"/>
              </a:defRPr>
            </a:lvl6pPr>
            <a:lvl7pPr marL="2971800" indent="-228600" defTabSz="819150" eaLnBrk="0" fontAlgn="base" hangingPunct="0">
              <a:spcBef>
                <a:spcPct val="0"/>
              </a:spcBef>
              <a:spcAft>
                <a:spcPct val="0"/>
              </a:spcAft>
              <a:defRPr sz="2400">
                <a:solidFill>
                  <a:schemeClr val="tx1"/>
                </a:solidFill>
                <a:latin typeface="Times New Roman" pitchFamily="18" charset="0"/>
              </a:defRPr>
            </a:lvl7pPr>
            <a:lvl8pPr marL="3429000" indent="-228600" defTabSz="819150" eaLnBrk="0" fontAlgn="base" hangingPunct="0">
              <a:spcBef>
                <a:spcPct val="0"/>
              </a:spcBef>
              <a:spcAft>
                <a:spcPct val="0"/>
              </a:spcAft>
              <a:defRPr sz="2400">
                <a:solidFill>
                  <a:schemeClr val="tx1"/>
                </a:solidFill>
                <a:latin typeface="Times New Roman" pitchFamily="18" charset="0"/>
              </a:defRPr>
            </a:lvl8pPr>
            <a:lvl9pPr marL="3886200" indent="-228600" defTabSz="819150" eaLnBrk="0" fontAlgn="base" hangingPunct="0">
              <a:spcBef>
                <a:spcPct val="0"/>
              </a:spcBef>
              <a:spcAft>
                <a:spcPct val="0"/>
              </a:spcAft>
              <a:defRPr sz="2400">
                <a:solidFill>
                  <a:schemeClr val="tx1"/>
                </a:solidFill>
                <a:latin typeface="Times New Roman" pitchFamily="18" charset="0"/>
              </a:defRPr>
            </a:lvl9pPr>
          </a:lstStyle>
          <a:p>
            <a:pPr fontAlgn="base">
              <a:spcBef>
                <a:spcPct val="0"/>
              </a:spcBef>
              <a:spcAft>
                <a:spcPct val="0"/>
              </a:spcAft>
            </a:pPr>
            <a:endParaRPr lang="en-US" altLang="en-US" sz="1600">
              <a:solidFill>
                <a:srgbClr val="000000"/>
              </a:solidFill>
              <a:latin typeface="Calibri" pitchFamily="34" charset="0"/>
            </a:endParaRPr>
          </a:p>
        </p:txBody>
      </p:sp>
      <p:sp>
        <p:nvSpPr>
          <p:cNvPr id="10299" name="object 59"/>
          <p:cNvSpPr>
            <a:spLocks/>
          </p:cNvSpPr>
          <p:nvPr/>
        </p:nvSpPr>
        <p:spPr bwMode="auto">
          <a:xfrm>
            <a:off x="2835277" y="2209800"/>
            <a:ext cx="4763" cy="0"/>
          </a:xfrm>
          <a:custGeom>
            <a:avLst/>
            <a:gdLst>
              <a:gd name="T0" fmla="*/ 0 w 4415"/>
              <a:gd name="T1" fmla="*/ 4415 w 4415"/>
            </a:gdLst>
            <a:ahLst/>
            <a:cxnLst>
              <a:cxn ang="0">
                <a:pos x="T0" y="0"/>
              </a:cxn>
              <a:cxn ang="0">
                <a:pos x="T1" y="0"/>
              </a:cxn>
            </a:cxnLst>
            <a:rect l="0" t="0" r="r" b="b"/>
            <a:pathLst>
              <a:path w="4415">
                <a:moveTo>
                  <a:pt x="0" y="0"/>
                </a:moveTo>
                <a:lnTo>
                  <a:pt x="4415" y="0"/>
                </a:lnTo>
              </a:path>
            </a:pathLst>
          </a:custGeom>
          <a:noFill/>
          <a:ln w="4415">
            <a:solidFill>
              <a:srgbClr val="EDDBB9"/>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pPr eaLnBrk="0" fontAlgn="base" hangingPunct="0">
              <a:spcBef>
                <a:spcPct val="0"/>
              </a:spcBef>
              <a:spcAft>
                <a:spcPct val="0"/>
              </a:spcAft>
            </a:pPr>
            <a:endParaRPr lang="en-US" sz="2400">
              <a:solidFill>
                <a:prstClr val="black"/>
              </a:solidFill>
              <a:latin typeface="Times New Roman" pitchFamily="18" charset="0"/>
            </a:endParaRPr>
          </a:p>
        </p:txBody>
      </p:sp>
      <p:sp>
        <p:nvSpPr>
          <p:cNvPr id="10300" name="object 60"/>
          <p:cNvSpPr>
            <a:spLocks/>
          </p:cNvSpPr>
          <p:nvPr/>
        </p:nvSpPr>
        <p:spPr bwMode="auto">
          <a:xfrm>
            <a:off x="2084388" y="2214563"/>
            <a:ext cx="4762" cy="0"/>
          </a:xfrm>
          <a:custGeom>
            <a:avLst/>
            <a:gdLst>
              <a:gd name="T0" fmla="*/ 0 w 4415"/>
              <a:gd name="T1" fmla="*/ 4415 w 4415"/>
            </a:gdLst>
            <a:ahLst/>
            <a:cxnLst>
              <a:cxn ang="0">
                <a:pos x="T0" y="0"/>
              </a:cxn>
              <a:cxn ang="0">
                <a:pos x="T1" y="0"/>
              </a:cxn>
            </a:cxnLst>
            <a:rect l="0" t="0" r="r" b="b"/>
            <a:pathLst>
              <a:path w="4415">
                <a:moveTo>
                  <a:pt x="0" y="0"/>
                </a:moveTo>
                <a:lnTo>
                  <a:pt x="4415" y="0"/>
                </a:lnTo>
              </a:path>
            </a:pathLst>
          </a:custGeom>
          <a:noFill/>
          <a:ln w="441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pPr eaLnBrk="0" fontAlgn="base" hangingPunct="0">
              <a:spcBef>
                <a:spcPct val="0"/>
              </a:spcBef>
              <a:spcAft>
                <a:spcPct val="0"/>
              </a:spcAft>
            </a:pPr>
            <a:endParaRPr lang="en-US" sz="2400">
              <a:solidFill>
                <a:prstClr val="black"/>
              </a:solidFill>
              <a:latin typeface="Times New Roman" pitchFamily="18" charset="0"/>
            </a:endParaRPr>
          </a:p>
        </p:txBody>
      </p:sp>
      <p:sp>
        <p:nvSpPr>
          <p:cNvPr id="10301" name="object 61"/>
          <p:cNvSpPr>
            <a:spLocks/>
          </p:cNvSpPr>
          <p:nvPr/>
        </p:nvSpPr>
        <p:spPr bwMode="auto">
          <a:xfrm>
            <a:off x="2084388" y="2217738"/>
            <a:ext cx="4762" cy="0"/>
          </a:xfrm>
          <a:custGeom>
            <a:avLst/>
            <a:gdLst>
              <a:gd name="T0" fmla="*/ 0 w 4415"/>
              <a:gd name="T1" fmla="*/ 4415 w 4415"/>
            </a:gdLst>
            <a:ahLst/>
            <a:cxnLst>
              <a:cxn ang="0">
                <a:pos x="T0" y="0"/>
              </a:cxn>
              <a:cxn ang="0">
                <a:pos x="T1" y="0"/>
              </a:cxn>
            </a:cxnLst>
            <a:rect l="0" t="0" r="r" b="b"/>
            <a:pathLst>
              <a:path w="4415">
                <a:moveTo>
                  <a:pt x="0" y="0"/>
                </a:moveTo>
                <a:lnTo>
                  <a:pt x="4415" y="0"/>
                </a:lnTo>
              </a:path>
            </a:pathLst>
          </a:custGeom>
          <a:noFill/>
          <a:ln w="441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pPr eaLnBrk="0" fontAlgn="base" hangingPunct="0">
              <a:spcBef>
                <a:spcPct val="0"/>
              </a:spcBef>
              <a:spcAft>
                <a:spcPct val="0"/>
              </a:spcAft>
            </a:pPr>
            <a:endParaRPr lang="en-US" sz="2400">
              <a:solidFill>
                <a:prstClr val="black"/>
              </a:solidFill>
              <a:latin typeface="Times New Roman" pitchFamily="18" charset="0"/>
            </a:endParaRPr>
          </a:p>
        </p:txBody>
      </p:sp>
      <p:sp>
        <p:nvSpPr>
          <p:cNvPr id="10302" name="object 62"/>
          <p:cNvSpPr>
            <a:spLocks/>
          </p:cNvSpPr>
          <p:nvPr/>
        </p:nvSpPr>
        <p:spPr bwMode="auto">
          <a:xfrm>
            <a:off x="2084388" y="2222500"/>
            <a:ext cx="4762" cy="0"/>
          </a:xfrm>
          <a:custGeom>
            <a:avLst/>
            <a:gdLst>
              <a:gd name="T0" fmla="*/ 0 w 4415"/>
              <a:gd name="T1" fmla="*/ 4415 w 4415"/>
            </a:gdLst>
            <a:ahLst/>
            <a:cxnLst>
              <a:cxn ang="0">
                <a:pos x="T0" y="0"/>
              </a:cxn>
              <a:cxn ang="0">
                <a:pos x="T1" y="0"/>
              </a:cxn>
            </a:cxnLst>
            <a:rect l="0" t="0" r="r" b="b"/>
            <a:pathLst>
              <a:path w="4415">
                <a:moveTo>
                  <a:pt x="0" y="0"/>
                </a:moveTo>
                <a:lnTo>
                  <a:pt x="4415" y="0"/>
                </a:lnTo>
              </a:path>
            </a:pathLst>
          </a:custGeom>
          <a:noFill/>
          <a:ln w="441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pPr eaLnBrk="0" fontAlgn="base" hangingPunct="0">
              <a:spcBef>
                <a:spcPct val="0"/>
              </a:spcBef>
              <a:spcAft>
                <a:spcPct val="0"/>
              </a:spcAft>
            </a:pPr>
            <a:endParaRPr lang="en-US" sz="2400">
              <a:solidFill>
                <a:prstClr val="black"/>
              </a:solidFill>
              <a:latin typeface="Times New Roman" pitchFamily="18" charset="0"/>
            </a:endParaRPr>
          </a:p>
        </p:txBody>
      </p:sp>
      <p:sp>
        <p:nvSpPr>
          <p:cNvPr id="10303" name="object 63"/>
          <p:cNvSpPr>
            <a:spLocks/>
          </p:cNvSpPr>
          <p:nvPr/>
        </p:nvSpPr>
        <p:spPr bwMode="auto">
          <a:xfrm>
            <a:off x="2084388" y="2225675"/>
            <a:ext cx="4762" cy="0"/>
          </a:xfrm>
          <a:custGeom>
            <a:avLst/>
            <a:gdLst>
              <a:gd name="T0" fmla="*/ 0 w 4415"/>
              <a:gd name="T1" fmla="*/ 4415 w 4415"/>
            </a:gdLst>
            <a:ahLst/>
            <a:cxnLst>
              <a:cxn ang="0">
                <a:pos x="T0" y="0"/>
              </a:cxn>
              <a:cxn ang="0">
                <a:pos x="T1" y="0"/>
              </a:cxn>
            </a:cxnLst>
            <a:rect l="0" t="0" r="r" b="b"/>
            <a:pathLst>
              <a:path w="4415">
                <a:moveTo>
                  <a:pt x="0" y="0"/>
                </a:moveTo>
                <a:lnTo>
                  <a:pt x="4415" y="0"/>
                </a:lnTo>
              </a:path>
            </a:pathLst>
          </a:custGeom>
          <a:noFill/>
          <a:ln w="441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pPr eaLnBrk="0" fontAlgn="base" hangingPunct="0">
              <a:spcBef>
                <a:spcPct val="0"/>
              </a:spcBef>
              <a:spcAft>
                <a:spcPct val="0"/>
              </a:spcAft>
            </a:pPr>
            <a:endParaRPr lang="en-US" sz="2400">
              <a:solidFill>
                <a:prstClr val="black"/>
              </a:solidFill>
              <a:latin typeface="Times New Roman" pitchFamily="18" charset="0"/>
            </a:endParaRPr>
          </a:p>
        </p:txBody>
      </p:sp>
      <p:sp>
        <p:nvSpPr>
          <p:cNvPr id="10304" name="object 64"/>
          <p:cNvSpPr>
            <a:spLocks/>
          </p:cNvSpPr>
          <p:nvPr/>
        </p:nvSpPr>
        <p:spPr bwMode="auto">
          <a:xfrm>
            <a:off x="2787652" y="2225675"/>
            <a:ext cx="3175" cy="0"/>
          </a:xfrm>
          <a:custGeom>
            <a:avLst/>
            <a:gdLst>
              <a:gd name="T0" fmla="*/ 0 w 4415"/>
              <a:gd name="T1" fmla="*/ 4415 w 4415"/>
            </a:gdLst>
            <a:ahLst/>
            <a:cxnLst>
              <a:cxn ang="0">
                <a:pos x="T0" y="0"/>
              </a:cxn>
              <a:cxn ang="0">
                <a:pos x="T1" y="0"/>
              </a:cxn>
            </a:cxnLst>
            <a:rect l="0" t="0" r="r" b="b"/>
            <a:pathLst>
              <a:path w="4415">
                <a:moveTo>
                  <a:pt x="0" y="0"/>
                </a:moveTo>
                <a:lnTo>
                  <a:pt x="4415" y="0"/>
                </a:lnTo>
              </a:path>
            </a:pathLst>
          </a:custGeom>
          <a:noFill/>
          <a:ln w="4415">
            <a:solidFill>
              <a:srgbClr val="4E483D"/>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pPr eaLnBrk="0" fontAlgn="base" hangingPunct="0">
              <a:spcBef>
                <a:spcPct val="0"/>
              </a:spcBef>
              <a:spcAft>
                <a:spcPct val="0"/>
              </a:spcAft>
            </a:pPr>
            <a:endParaRPr lang="en-US" sz="2400">
              <a:solidFill>
                <a:prstClr val="black"/>
              </a:solidFill>
              <a:latin typeface="Times New Roman" pitchFamily="18" charset="0"/>
            </a:endParaRPr>
          </a:p>
        </p:txBody>
      </p:sp>
      <p:sp>
        <p:nvSpPr>
          <p:cNvPr id="10305" name="object 65"/>
          <p:cNvSpPr>
            <a:spLocks/>
          </p:cNvSpPr>
          <p:nvPr/>
        </p:nvSpPr>
        <p:spPr bwMode="auto">
          <a:xfrm>
            <a:off x="2084388" y="2228850"/>
            <a:ext cx="4762" cy="0"/>
          </a:xfrm>
          <a:custGeom>
            <a:avLst/>
            <a:gdLst>
              <a:gd name="T0" fmla="*/ 0 w 4415"/>
              <a:gd name="T1" fmla="*/ 4415 w 4415"/>
            </a:gdLst>
            <a:ahLst/>
            <a:cxnLst>
              <a:cxn ang="0">
                <a:pos x="T0" y="0"/>
              </a:cxn>
              <a:cxn ang="0">
                <a:pos x="T1" y="0"/>
              </a:cxn>
            </a:cxnLst>
            <a:rect l="0" t="0" r="r" b="b"/>
            <a:pathLst>
              <a:path w="4415">
                <a:moveTo>
                  <a:pt x="0" y="0"/>
                </a:moveTo>
                <a:lnTo>
                  <a:pt x="4415" y="0"/>
                </a:lnTo>
              </a:path>
            </a:pathLst>
          </a:custGeom>
          <a:noFill/>
          <a:ln w="441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pPr eaLnBrk="0" fontAlgn="base" hangingPunct="0">
              <a:spcBef>
                <a:spcPct val="0"/>
              </a:spcBef>
              <a:spcAft>
                <a:spcPct val="0"/>
              </a:spcAft>
            </a:pPr>
            <a:endParaRPr lang="en-US" sz="2400">
              <a:solidFill>
                <a:prstClr val="black"/>
              </a:solidFill>
              <a:latin typeface="Times New Roman" pitchFamily="18" charset="0"/>
            </a:endParaRPr>
          </a:p>
        </p:txBody>
      </p:sp>
      <p:sp>
        <p:nvSpPr>
          <p:cNvPr id="10306" name="object 66"/>
          <p:cNvSpPr>
            <a:spLocks noChangeArrowheads="1"/>
          </p:cNvSpPr>
          <p:nvPr/>
        </p:nvSpPr>
        <p:spPr bwMode="auto">
          <a:xfrm>
            <a:off x="2782890" y="2208213"/>
            <a:ext cx="104775" cy="23812"/>
          </a:xfrm>
          <a:prstGeom prst="rect">
            <a:avLst/>
          </a:prstGeom>
          <a:blipFill dpi="0" rotWithShape="1">
            <a:blip r:embed="rId11"/>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819150">
              <a:defRPr sz="2400">
                <a:solidFill>
                  <a:schemeClr val="tx1"/>
                </a:solidFill>
                <a:latin typeface="Times New Roman" pitchFamily="18" charset="0"/>
              </a:defRPr>
            </a:lvl1pPr>
            <a:lvl2pPr marL="742950" indent="-285750" defTabSz="819150">
              <a:defRPr sz="2400">
                <a:solidFill>
                  <a:schemeClr val="tx1"/>
                </a:solidFill>
                <a:latin typeface="Times New Roman" pitchFamily="18" charset="0"/>
              </a:defRPr>
            </a:lvl2pPr>
            <a:lvl3pPr marL="1143000" indent="-228600" defTabSz="819150">
              <a:defRPr sz="2400">
                <a:solidFill>
                  <a:schemeClr val="tx1"/>
                </a:solidFill>
                <a:latin typeface="Times New Roman" pitchFamily="18" charset="0"/>
              </a:defRPr>
            </a:lvl3pPr>
            <a:lvl4pPr marL="1600200" indent="-228600" defTabSz="819150">
              <a:defRPr sz="2400">
                <a:solidFill>
                  <a:schemeClr val="tx1"/>
                </a:solidFill>
                <a:latin typeface="Times New Roman" pitchFamily="18" charset="0"/>
              </a:defRPr>
            </a:lvl4pPr>
            <a:lvl5pPr marL="2057400" indent="-228600" defTabSz="819150">
              <a:defRPr sz="2400">
                <a:solidFill>
                  <a:schemeClr val="tx1"/>
                </a:solidFill>
                <a:latin typeface="Times New Roman" pitchFamily="18" charset="0"/>
              </a:defRPr>
            </a:lvl5pPr>
            <a:lvl6pPr marL="2514600" indent="-228600" defTabSz="819150" eaLnBrk="0" fontAlgn="base" hangingPunct="0">
              <a:spcBef>
                <a:spcPct val="0"/>
              </a:spcBef>
              <a:spcAft>
                <a:spcPct val="0"/>
              </a:spcAft>
              <a:defRPr sz="2400">
                <a:solidFill>
                  <a:schemeClr val="tx1"/>
                </a:solidFill>
                <a:latin typeface="Times New Roman" pitchFamily="18" charset="0"/>
              </a:defRPr>
            </a:lvl6pPr>
            <a:lvl7pPr marL="2971800" indent="-228600" defTabSz="819150" eaLnBrk="0" fontAlgn="base" hangingPunct="0">
              <a:spcBef>
                <a:spcPct val="0"/>
              </a:spcBef>
              <a:spcAft>
                <a:spcPct val="0"/>
              </a:spcAft>
              <a:defRPr sz="2400">
                <a:solidFill>
                  <a:schemeClr val="tx1"/>
                </a:solidFill>
                <a:latin typeface="Times New Roman" pitchFamily="18" charset="0"/>
              </a:defRPr>
            </a:lvl7pPr>
            <a:lvl8pPr marL="3429000" indent="-228600" defTabSz="819150" eaLnBrk="0" fontAlgn="base" hangingPunct="0">
              <a:spcBef>
                <a:spcPct val="0"/>
              </a:spcBef>
              <a:spcAft>
                <a:spcPct val="0"/>
              </a:spcAft>
              <a:defRPr sz="2400">
                <a:solidFill>
                  <a:schemeClr val="tx1"/>
                </a:solidFill>
                <a:latin typeface="Times New Roman" pitchFamily="18" charset="0"/>
              </a:defRPr>
            </a:lvl8pPr>
            <a:lvl9pPr marL="3886200" indent="-228600" defTabSz="819150" eaLnBrk="0" fontAlgn="base" hangingPunct="0">
              <a:spcBef>
                <a:spcPct val="0"/>
              </a:spcBef>
              <a:spcAft>
                <a:spcPct val="0"/>
              </a:spcAft>
              <a:defRPr sz="2400">
                <a:solidFill>
                  <a:schemeClr val="tx1"/>
                </a:solidFill>
                <a:latin typeface="Times New Roman" pitchFamily="18" charset="0"/>
              </a:defRPr>
            </a:lvl9pPr>
          </a:lstStyle>
          <a:p>
            <a:pPr fontAlgn="base">
              <a:spcBef>
                <a:spcPct val="0"/>
              </a:spcBef>
              <a:spcAft>
                <a:spcPct val="0"/>
              </a:spcAft>
            </a:pPr>
            <a:endParaRPr lang="en-US" altLang="en-US" sz="1600">
              <a:solidFill>
                <a:srgbClr val="000000"/>
              </a:solidFill>
              <a:latin typeface="Calibri" pitchFamily="34" charset="0"/>
            </a:endParaRPr>
          </a:p>
        </p:txBody>
      </p:sp>
      <p:sp>
        <p:nvSpPr>
          <p:cNvPr id="10307" name="object 67"/>
          <p:cNvSpPr>
            <a:spLocks/>
          </p:cNvSpPr>
          <p:nvPr/>
        </p:nvSpPr>
        <p:spPr bwMode="auto">
          <a:xfrm>
            <a:off x="2855915" y="2228850"/>
            <a:ext cx="3175" cy="0"/>
          </a:xfrm>
          <a:custGeom>
            <a:avLst/>
            <a:gdLst>
              <a:gd name="T0" fmla="*/ 0 w 4415"/>
              <a:gd name="T1" fmla="*/ 4415 w 4415"/>
            </a:gdLst>
            <a:ahLst/>
            <a:cxnLst>
              <a:cxn ang="0">
                <a:pos x="T0" y="0"/>
              </a:cxn>
              <a:cxn ang="0">
                <a:pos x="T1" y="0"/>
              </a:cxn>
            </a:cxnLst>
            <a:rect l="0" t="0" r="r" b="b"/>
            <a:pathLst>
              <a:path w="4415">
                <a:moveTo>
                  <a:pt x="0" y="0"/>
                </a:moveTo>
                <a:lnTo>
                  <a:pt x="4415" y="0"/>
                </a:lnTo>
              </a:path>
            </a:pathLst>
          </a:custGeom>
          <a:noFill/>
          <a:ln w="4415">
            <a:solidFill>
              <a:srgbClr val="BEAF94"/>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pPr eaLnBrk="0" fontAlgn="base" hangingPunct="0">
              <a:spcBef>
                <a:spcPct val="0"/>
              </a:spcBef>
              <a:spcAft>
                <a:spcPct val="0"/>
              </a:spcAft>
            </a:pPr>
            <a:endParaRPr lang="en-US" sz="2400">
              <a:solidFill>
                <a:prstClr val="black"/>
              </a:solidFill>
              <a:latin typeface="Times New Roman" pitchFamily="18" charset="0"/>
            </a:endParaRPr>
          </a:p>
        </p:txBody>
      </p:sp>
      <p:sp>
        <p:nvSpPr>
          <p:cNvPr id="10308" name="object 68"/>
          <p:cNvSpPr>
            <a:spLocks/>
          </p:cNvSpPr>
          <p:nvPr/>
        </p:nvSpPr>
        <p:spPr bwMode="auto">
          <a:xfrm>
            <a:off x="2084388" y="2233613"/>
            <a:ext cx="4762" cy="0"/>
          </a:xfrm>
          <a:custGeom>
            <a:avLst/>
            <a:gdLst>
              <a:gd name="T0" fmla="*/ 0 w 4415"/>
              <a:gd name="T1" fmla="*/ 4415 w 4415"/>
            </a:gdLst>
            <a:ahLst/>
            <a:cxnLst>
              <a:cxn ang="0">
                <a:pos x="T0" y="0"/>
              </a:cxn>
              <a:cxn ang="0">
                <a:pos x="T1" y="0"/>
              </a:cxn>
            </a:cxnLst>
            <a:rect l="0" t="0" r="r" b="b"/>
            <a:pathLst>
              <a:path w="4415">
                <a:moveTo>
                  <a:pt x="0" y="0"/>
                </a:moveTo>
                <a:lnTo>
                  <a:pt x="4415" y="0"/>
                </a:lnTo>
              </a:path>
            </a:pathLst>
          </a:custGeom>
          <a:noFill/>
          <a:ln w="441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pPr eaLnBrk="0" fontAlgn="base" hangingPunct="0">
              <a:spcBef>
                <a:spcPct val="0"/>
              </a:spcBef>
              <a:spcAft>
                <a:spcPct val="0"/>
              </a:spcAft>
            </a:pPr>
            <a:endParaRPr lang="en-US" sz="2400">
              <a:solidFill>
                <a:prstClr val="black"/>
              </a:solidFill>
              <a:latin typeface="Times New Roman" pitchFamily="18" charset="0"/>
            </a:endParaRPr>
          </a:p>
        </p:txBody>
      </p:sp>
      <p:sp>
        <p:nvSpPr>
          <p:cNvPr id="10309" name="object 69"/>
          <p:cNvSpPr>
            <a:spLocks/>
          </p:cNvSpPr>
          <p:nvPr/>
        </p:nvSpPr>
        <p:spPr bwMode="auto">
          <a:xfrm>
            <a:off x="2084388" y="2236788"/>
            <a:ext cx="4762" cy="0"/>
          </a:xfrm>
          <a:custGeom>
            <a:avLst/>
            <a:gdLst>
              <a:gd name="T0" fmla="*/ 0 w 4415"/>
              <a:gd name="T1" fmla="*/ 4415 w 4415"/>
            </a:gdLst>
            <a:ahLst/>
            <a:cxnLst>
              <a:cxn ang="0">
                <a:pos x="T0" y="0"/>
              </a:cxn>
              <a:cxn ang="0">
                <a:pos x="T1" y="0"/>
              </a:cxn>
            </a:cxnLst>
            <a:rect l="0" t="0" r="r" b="b"/>
            <a:pathLst>
              <a:path w="4415">
                <a:moveTo>
                  <a:pt x="0" y="0"/>
                </a:moveTo>
                <a:lnTo>
                  <a:pt x="4415" y="0"/>
                </a:lnTo>
              </a:path>
            </a:pathLst>
          </a:custGeom>
          <a:noFill/>
          <a:ln w="441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pPr eaLnBrk="0" fontAlgn="base" hangingPunct="0">
              <a:spcBef>
                <a:spcPct val="0"/>
              </a:spcBef>
              <a:spcAft>
                <a:spcPct val="0"/>
              </a:spcAft>
            </a:pPr>
            <a:endParaRPr lang="en-US" sz="2400">
              <a:solidFill>
                <a:prstClr val="black"/>
              </a:solidFill>
              <a:latin typeface="Times New Roman" pitchFamily="18" charset="0"/>
            </a:endParaRPr>
          </a:p>
        </p:txBody>
      </p:sp>
      <p:sp>
        <p:nvSpPr>
          <p:cNvPr id="10310" name="object 70"/>
          <p:cNvSpPr>
            <a:spLocks/>
          </p:cNvSpPr>
          <p:nvPr/>
        </p:nvSpPr>
        <p:spPr bwMode="auto">
          <a:xfrm>
            <a:off x="2084388" y="2241550"/>
            <a:ext cx="4762" cy="0"/>
          </a:xfrm>
          <a:custGeom>
            <a:avLst/>
            <a:gdLst>
              <a:gd name="T0" fmla="*/ 0 w 4415"/>
              <a:gd name="T1" fmla="*/ 4415 w 4415"/>
            </a:gdLst>
            <a:ahLst/>
            <a:cxnLst>
              <a:cxn ang="0">
                <a:pos x="T0" y="0"/>
              </a:cxn>
              <a:cxn ang="0">
                <a:pos x="T1" y="0"/>
              </a:cxn>
            </a:cxnLst>
            <a:rect l="0" t="0" r="r" b="b"/>
            <a:pathLst>
              <a:path w="4415">
                <a:moveTo>
                  <a:pt x="0" y="0"/>
                </a:moveTo>
                <a:lnTo>
                  <a:pt x="4415" y="0"/>
                </a:lnTo>
              </a:path>
            </a:pathLst>
          </a:custGeom>
          <a:noFill/>
          <a:ln w="441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pPr eaLnBrk="0" fontAlgn="base" hangingPunct="0">
              <a:spcBef>
                <a:spcPct val="0"/>
              </a:spcBef>
              <a:spcAft>
                <a:spcPct val="0"/>
              </a:spcAft>
            </a:pPr>
            <a:endParaRPr lang="en-US" sz="2400">
              <a:solidFill>
                <a:prstClr val="black"/>
              </a:solidFill>
              <a:latin typeface="Times New Roman" pitchFamily="18" charset="0"/>
            </a:endParaRPr>
          </a:p>
        </p:txBody>
      </p:sp>
      <p:sp>
        <p:nvSpPr>
          <p:cNvPr id="10311" name="object 71"/>
          <p:cNvSpPr>
            <a:spLocks/>
          </p:cNvSpPr>
          <p:nvPr/>
        </p:nvSpPr>
        <p:spPr bwMode="auto">
          <a:xfrm>
            <a:off x="2084388" y="2244725"/>
            <a:ext cx="4762" cy="0"/>
          </a:xfrm>
          <a:custGeom>
            <a:avLst/>
            <a:gdLst>
              <a:gd name="T0" fmla="*/ 0 w 4415"/>
              <a:gd name="T1" fmla="*/ 4415 w 4415"/>
            </a:gdLst>
            <a:ahLst/>
            <a:cxnLst>
              <a:cxn ang="0">
                <a:pos x="T0" y="0"/>
              </a:cxn>
              <a:cxn ang="0">
                <a:pos x="T1" y="0"/>
              </a:cxn>
            </a:cxnLst>
            <a:rect l="0" t="0" r="r" b="b"/>
            <a:pathLst>
              <a:path w="4415">
                <a:moveTo>
                  <a:pt x="0" y="0"/>
                </a:moveTo>
                <a:lnTo>
                  <a:pt x="4415" y="0"/>
                </a:lnTo>
              </a:path>
            </a:pathLst>
          </a:custGeom>
          <a:noFill/>
          <a:ln w="441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pPr eaLnBrk="0" fontAlgn="base" hangingPunct="0">
              <a:spcBef>
                <a:spcPct val="0"/>
              </a:spcBef>
              <a:spcAft>
                <a:spcPct val="0"/>
              </a:spcAft>
            </a:pPr>
            <a:endParaRPr lang="en-US" sz="2400">
              <a:solidFill>
                <a:prstClr val="black"/>
              </a:solidFill>
              <a:latin typeface="Times New Roman" pitchFamily="18" charset="0"/>
            </a:endParaRPr>
          </a:p>
        </p:txBody>
      </p:sp>
      <p:sp>
        <p:nvSpPr>
          <p:cNvPr id="10312" name="object 72"/>
          <p:cNvSpPr>
            <a:spLocks/>
          </p:cNvSpPr>
          <p:nvPr/>
        </p:nvSpPr>
        <p:spPr bwMode="auto">
          <a:xfrm>
            <a:off x="2084388" y="2249488"/>
            <a:ext cx="4762" cy="0"/>
          </a:xfrm>
          <a:custGeom>
            <a:avLst/>
            <a:gdLst>
              <a:gd name="T0" fmla="*/ 0 w 4415"/>
              <a:gd name="T1" fmla="*/ 4415 w 4415"/>
            </a:gdLst>
            <a:ahLst/>
            <a:cxnLst>
              <a:cxn ang="0">
                <a:pos x="T0" y="0"/>
              </a:cxn>
              <a:cxn ang="0">
                <a:pos x="T1" y="0"/>
              </a:cxn>
            </a:cxnLst>
            <a:rect l="0" t="0" r="r" b="b"/>
            <a:pathLst>
              <a:path w="4415">
                <a:moveTo>
                  <a:pt x="0" y="0"/>
                </a:moveTo>
                <a:lnTo>
                  <a:pt x="4415" y="0"/>
                </a:lnTo>
              </a:path>
            </a:pathLst>
          </a:custGeom>
          <a:noFill/>
          <a:ln w="441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pPr eaLnBrk="0" fontAlgn="base" hangingPunct="0">
              <a:spcBef>
                <a:spcPct val="0"/>
              </a:spcBef>
              <a:spcAft>
                <a:spcPct val="0"/>
              </a:spcAft>
            </a:pPr>
            <a:endParaRPr lang="en-US" sz="2400">
              <a:solidFill>
                <a:prstClr val="black"/>
              </a:solidFill>
              <a:latin typeface="Times New Roman" pitchFamily="18" charset="0"/>
            </a:endParaRPr>
          </a:p>
        </p:txBody>
      </p:sp>
      <p:sp>
        <p:nvSpPr>
          <p:cNvPr id="10313" name="object 73"/>
          <p:cNvSpPr>
            <a:spLocks/>
          </p:cNvSpPr>
          <p:nvPr/>
        </p:nvSpPr>
        <p:spPr bwMode="auto">
          <a:xfrm>
            <a:off x="2084388" y="2252663"/>
            <a:ext cx="4762" cy="0"/>
          </a:xfrm>
          <a:custGeom>
            <a:avLst/>
            <a:gdLst>
              <a:gd name="T0" fmla="*/ 0 w 4415"/>
              <a:gd name="T1" fmla="*/ 4415 w 4415"/>
            </a:gdLst>
            <a:ahLst/>
            <a:cxnLst>
              <a:cxn ang="0">
                <a:pos x="T0" y="0"/>
              </a:cxn>
              <a:cxn ang="0">
                <a:pos x="T1" y="0"/>
              </a:cxn>
            </a:cxnLst>
            <a:rect l="0" t="0" r="r" b="b"/>
            <a:pathLst>
              <a:path w="4415">
                <a:moveTo>
                  <a:pt x="0" y="0"/>
                </a:moveTo>
                <a:lnTo>
                  <a:pt x="4415" y="0"/>
                </a:lnTo>
              </a:path>
            </a:pathLst>
          </a:custGeom>
          <a:noFill/>
          <a:ln w="441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pPr eaLnBrk="0" fontAlgn="base" hangingPunct="0">
              <a:spcBef>
                <a:spcPct val="0"/>
              </a:spcBef>
              <a:spcAft>
                <a:spcPct val="0"/>
              </a:spcAft>
            </a:pPr>
            <a:endParaRPr lang="en-US" sz="2400">
              <a:solidFill>
                <a:prstClr val="black"/>
              </a:solidFill>
              <a:latin typeface="Times New Roman" pitchFamily="18" charset="0"/>
            </a:endParaRPr>
          </a:p>
        </p:txBody>
      </p:sp>
      <p:sp>
        <p:nvSpPr>
          <p:cNvPr id="10314" name="object 74"/>
          <p:cNvSpPr>
            <a:spLocks/>
          </p:cNvSpPr>
          <p:nvPr/>
        </p:nvSpPr>
        <p:spPr bwMode="auto">
          <a:xfrm>
            <a:off x="2084388" y="2257425"/>
            <a:ext cx="4762" cy="0"/>
          </a:xfrm>
          <a:custGeom>
            <a:avLst/>
            <a:gdLst>
              <a:gd name="T0" fmla="*/ 0 w 4415"/>
              <a:gd name="T1" fmla="*/ 4415 w 4415"/>
            </a:gdLst>
            <a:ahLst/>
            <a:cxnLst>
              <a:cxn ang="0">
                <a:pos x="T0" y="0"/>
              </a:cxn>
              <a:cxn ang="0">
                <a:pos x="T1" y="0"/>
              </a:cxn>
            </a:cxnLst>
            <a:rect l="0" t="0" r="r" b="b"/>
            <a:pathLst>
              <a:path w="4415">
                <a:moveTo>
                  <a:pt x="0" y="0"/>
                </a:moveTo>
                <a:lnTo>
                  <a:pt x="4415" y="0"/>
                </a:lnTo>
              </a:path>
            </a:pathLst>
          </a:custGeom>
          <a:noFill/>
          <a:ln w="441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pPr eaLnBrk="0" fontAlgn="base" hangingPunct="0">
              <a:spcBef>
                <a:spcPct val="0"/>
              </a:spcBef>
              <a:spcAft>
                <a:spcPct val="0"/>
              </a:spcAft>
            </a:pPr>
            <a:endParaRPr lang="en-US" sz="2400">
              <a:solidFill>
                <a:prstClr val="black"/>
              </a:solidFill>
              <a:latin typeface="Times New Roman" pitchFamily="18" charset="0"/>
            </a:endParaRPr>
          </a:p>
        </p:txBody>
      </p:sp>
      <p:sp>
        <p:nvSpPr>
          <p:cNvPr id="10315" name="object 75"/>
          <p:cNvSpPr>
            <a:spLocks/>
          </p:cNvSpPr>
          <p:nvPr/>
        </p:nvSpPr>
        <p:spPr bwMode="auto">
          <a:xfrm>
            <a:off x="2084388" y="2260600"/>
            <a:ext cx="4762" cy="0"/>
          </a:xfrm>
          <a:custGeom>
            <a:avLst/>
            <a:gdLst>
              <a:gd name="T0" fmla="*/ 0 w 4415"/>
              <a:gd name="T1" fmla="*/ 4415 w 4415"/>
            </a:gdLst>
            <a:ahLst/>
            <a:cxnLst>
              <a:cxn ang="0">
                <a:pos x="T0" y="0"/>
              </a:cxn>
              <a:cxn ang="0">
                <a:pos x="T1" y="0"/>
              </a:cxn>
            </a:cxnLst>
            <a:rect l="0" t="0" r="r" b="b"/>
            <a:pathLst>
              <a:path w="4415">
                <a:moveTo>
                  <a:pt x="0" y="0"/>
                </a:moveTo>
                <a:lnTo>
                  <a:pt x="4415" y="0"/>
                </a:lnTo>
              </a:path>
            </a:pathLst>
          </a:custGeom>
          <a:noFill/>
          <a:ln w="441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pPr eaLnBrk="0" fontAlgn="base" hangingPunct="0">
              <a:spcBef>
                <a:spcPct val="0"/>
              </a:spcBef>
              <a:spcAft>
                <a:spcPct val="0"/>
              </a:spcAft>
            </a:pPr>
            <a:endParaRPr lang="en-US" sz="2400">
              <a:solidFill>
                <a:prstClr val="black"/>
              </a:solidFill>
              <a:latin typeface="Times New Roman" pitchFamily="18" charset="0"/>
            </a:endParaRPr>
          </a:p>
        </p:txBody>
      </p:sp>
      <p:sp>
        <p:nvSpPr>
          <p:cNvPr id="10316" name="object 76"/>
          <p:cNvSpPr>
            <a:spLocks/>
          </p:cNvSpPr>
          <p:nvPr/>
        </p:nvSpPr>
        <p:spPr bwMode="auto">
          <a:xfrm>
            <a:off x="2490790" y="2300288"/>
            <a:ext cx="3175" cy="0"/>
          </a:xfrm>
          <a:custGeom>
            <a:avLst/>
            <a:gdLst>
              <a:gd name="T0" fmla="*/ 0 w 4415"/>
              <a:gd name="T1" fmla="*/ 4415 w 4415"/>
            </a:gdLst>
            <a:ahLst/>
            <a:cxnLst>
              <a:cxn ang="0">
                <a:pos x="T0" y="0"/>
              </a:cxn>
              <a:cxn ang="0">
                <a:pos x="T1" y="0"/>
              </a:cxn>
            </a:cxnLst>
            <a:rect l="0" t="0" r="r" b="b"/>
            <a:pathLst>
              <a:path w="4415">
                <a:moveTo>
                  <a:pt x="0" y="0"/>
                </a:moveTo>
                <a:lnTo>
                  <a:pt x="4415" y="0"/>
                </a:lnTo>
              </a:path>
            </a:pathLst>
          </a:custGeom>
          <a:noFill/>
          <a:ln w="4415">
            <a:solidFill>
              <a:srgbClr val="DDCDAC"/>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pPr eaLnBrk="0" fontAlgn="base" hangingPunct="0">
              <a:spcBef>
                <a:spcPct val="0"/>
              </a:spcBef>
              <a:spcAft>
                <a:spcPct val="0"/>
              </a:spcAft>
            </a:pPr>
            <a:endParaRPr lang="en-US" sz="2400">
              <a:solidFill>
                <a:prstClr val="black"/>
              </a:solidFill>
              <a:latin typeface="Times New Roman" pitchFamily="18" charset="0"/>
            </a:endParaRPr>
          </a:p>
        </p:txBody>
      </p:sp>
      <p:sp>
        <p:nvSpPr>
          <p:cNvPr id="10317" name="object 77"/>
          <p:cNvSpPr>
            <a:spLocks noChangeArrowheads="1"/>
          </p:cNvSpPr>
          <p:nvPr/>
        </p:nvSpPr>
        <p:spPr bwMode="auto">
          <a:xfrm>
            <a:off x="1863726" y="2095500"/>
            <a:ext cx="1176338" cy="217488"/>
          </a:xfrm>
          <a:prstGeom prst="rect">
            <a:avLst/>
          </a:prstGeom>
          <a:blipFill dpi="0" rotWithShape="1">
            <a:blip r:embed="rId1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819150">
              <a:defRPr sz="2400">
                <a:solidFill>
                  <a:schemeClr val="tx1"/>
                </a:solidFill>
                <a:latin typeface="Times New Roman" pitchFamily="18" charset="0"/>
              </a:defRPr>
            </a:lvl1pPr>
            <a:lvl2pPr marL="742950" indent="-285750" defTabSz="819150">
              <a:defRPr sz="2400">
                <a:solidFill>
                  <a:schemeClr val="tx1"/>
                </a:solidFill>
                <a:latin typeface="Times New Roman" pitchFamily="18" charset="0"/>
              </a:defRPr>
            </a:lvl2pPr>
            <a:lvl3pPr marL="1143000" indent="-228600" defTabSz="819150">
              <a:defRPr sz="2400">
                <a:solidFill>
                  <a:schemeClr val="tx1"/>
                </a:solidFill>
                <a:latin typeface="Times New Roman" pitchFamily="18" charset="0"/>
              </a:defRPr>
            </a:lvl3pPr>
            <a:lvl4pPr marL="1600200" indent="-228600" defTabSz="819150">
              <a:defRPr sz="2400">
                <a:solidFill>
                  <a:schemeClr val="tx1"/>
                </a:solidFill>
                <a:latin typeface="Times New Roman" pitchFamily="18" charset="0"/>
              </a:defRPr>
            </a:lvl4pPr>
            <a:lvl5pPr marL="2057400" indent="-228600" defTabSz="819150">
              <a:defRPr sz="2400">
                <a:solidFill>
                  <a:schemeClr val="tx1"/>
                </a:solidFill>
                <a:latin typeface="Times New Roman" pitchFamily="18" charset="0"/>
              </a:defRPr>
            </a:lvl5pPr>
            <a:lvl6pPr marL="2514600" indent="-228600" defTabSz="819150" eaLnBrk="0" fontAlgn="base" hangingPunct="0">
              <a:spcBef>
                <a:spcPct val="0"/>
              </a:spcBef>
              <a:spcAft>
                <a:spcPct val="0"/>
              </a:spcAft>
              <a:defRPr sz="2400">
                <a:solidFill>
                  <a:schemeClr val="tx1"/>
                </a:solidFill>
                <a:latin typeface="Times New Roman" pitchFamily="18" charset="0"/>
              </a:defRPr>
            </a:lvl6pPr>
            <a:lvl7pPr marL="2971800" indent="-228600" defTabSz="819150" eaLnBrk="0" fontAlgn="base" hangingPunct="0">
              <a:spcBef>
                <a:spcPct val="0"/>
              </a:spcBef>
              <a:spcAft>
                <a:spcPct val="0"/>
              </a:spcAft>
              <a:defRPr sz="2400">
                <a:solidFill>
                  <a:schemeClr val="tx1"/>
                </a:solidFill>
                <a:latin typeface="Times New Roman" pitchFamily="18" charset="0"/>
              </a:defRPr>
            </a:lvl7pPr>
            <a:lvl8pPr marL="3429000" indent="-228600" defTabSz="819150" eaLnBrk="0" fontAlgn="base" hangingPunct="0">
              <a:spcBef>
                <a:spcPct val="0"/>
              </a:spcBef>
              <a:spcAft>
                <a:spcPct val="0"/>
              </a:spcAft>
              <a:defRPr sz="2400">
                <a:solidFill>
                  <a:schemeClr val="tx1"/>
                </a:solidFill>
                <a:latin typeface="Times New Roman" pitchFamily="18" charset="0"/>
              </a:defRPr>
            </a:lvl8pPr>
            <a:lvl9pPr marL="3886200" indent="-228600" defTabSz="819150" eaLnBrk="0" fontAlgn="base" hangingPunct="0">
              <a:spcBef>
                <a:spcPct val="0"/>
              </a:spcBef>
              <a:spcAft>
                <a:spcPct val="0"/>
              </a:spcAft>
              <a:defRPr sz="2400">
                <a:solidFill>
                  <a:schemeClr val="tx1"/>
                </a:solidFill>
                <a:latin typeface="Times New Roman" pitchFamily="18" charset="0"/>
              </a:defRPr>
            </a:lvl9pPr>
          </a:lstStyle>
          <a:p>
            <a:pPr fontAlgn="base">
              <a:spcBef>
                <a:spcPct val="0"/>
              </a:spcBef>
              <a:spcAft>
                <a:spcPct val="0"/>
              </a:spcAft>
            </a:pPr>
            <a:endParaRPr lang="en-US" altLang="en-US" sz="1600">
              <a:solidFill>
                <a:srgbClr val="000000"/>
              </a:solidFill>
              <a:latin typeface="Calibri" pitchFamily="34" charset="0"/>
            </a:endParaRPr>
          </a:p>
        </p:txBody>
      </p:sp>
      <p:sp>
        <p:nvSpPr>
          <p:cNvPr id="10318" name="object 78"/>
          <p:cNvSpPr>
            <a:spLocks/>
          </p:cNvSpPr>
          <p:nvPr/>
        </p:nvSpPr>
        <p:spPr bwMode="auto">
          <a:xfrm>
            <a:off x="2490790" y="2311400"/>
            <a:ext cx="3175" cy="0"/>
          </a:xfrm>
          <a:custGeom>
            <a:avLst/>
            <a:gdLst>
              <a:gd name="T0" fmla="*/ 0 w 4415"/>
              <a:gd name="T1" fmla="*/ 4415 w 4415"/>
            </a:gdLst>
            <a:ahLst/>
            <a:cxnLst>
              <a:cxn ang="0">
                <a:pos x="T0" y="0"/>
              </a:cxn>
              <a:cxn ang="0">
                <a:pos x="T1" y="0"/>
              </a:cxn>
            </a:cxnLst>
            <a:rect l="0" t="0" r="r" b="b"/>
            <a:pathLst>
              <a:path w="4415">
                <a:moveTo>
                  <a:pt x="0" y="0"/>
                </a:moveTo>
                <a:lnTo>
                  <a:pt x="4415" y="0"/>
                </a:lnTo>
              </a:path>
            </a:pathLst>
          </a:custGeom>
          <a:noFill/>
          <a:ln w="4415">
            <a:solidFill>
              <a:srgbClr val="EDDBB9"/>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pPr eaLnBrk="0" fontAlgn="base" hangingPunct="0">
              <a:spcBef>
                <a:spcPct val="0"/>
              </a:spcBef>
              <a:spcAft>
                <a:spcPct val="0"/>
              </a:spcAft>
            </a:pPr>
            <a:endParaRPr lang="en-US" sz="2400">
              <a:solidFill>
                <a:prstClr val="black"/>
              </a:solidFill>
              <a:latin typeface="Times New Roman" pitchFamily="18" charset="0"/>
            </a:endParaRPr>
          </a:p>
        </p:txBody>
      </p:sp>
      <p:sp>
        <p:nvSpPr>
          <p:cNvPr id="10319" name="object 79"/>
          <p:cNvSpPr>
            <a:spLocks noChangeArrowheads="1"/>
          </p:cNvSpPr>
          <p:nvPr/>
        </p:nvSpPr>
        <p:spPr bwMode="auto">
          <a:xfrm>
            <a:off x="2422525" y="2312988"/>
            <a:ext cx="7938" cy="4762"/>
          </a:xfrm>
          <a:prstGeom prst="rect">
            <a:avLst/>
          </a:prstGeom>
          <a:blipFill dpi="0" rotWithShape="1">
            <a:blip r:embed="rId1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819150">
              <a:defRPr sz="2400">
                <a:solidFill>
                  <a:schemeClr val="tx1"/>
                </a:solidFill>
                <a:latin typeface="Times New Roman" pitchFamily="18" charset="0"/>
              </a:defRPr>
            </a:lvl1pPr>
            <a:lvl2pPr marL="742950" indent="-285750" defTabSz="819150">
              <a:defRPr sz="2400">
                <a:solidFill>
                  <a:schemeClr val="tx1"/>
                </a:solidFill>
                <a:latin typeface="Times New Roman" pitchFamily="18" charset="0"/>
              </a:defRPr>
            </a:lvl2pPr>
            <a:lvl3pPr marL="1143000" indent="-228600" defTabSz="819150">
              <a:defRPr sz="2400">
                <a:solidFill>
                  <a:schemeClr val="tx1"/>
                </a:solidFill>
                <a:latin typeface="Times New Roman" pitchFamily="18" charset="0"/>
              </a:defRPr>
            </a:lvl3pPr>
            <a:lvl4pPr marL="1600200" indent="-228600" defTabSz="819150">
              <a:defRPr sz="2400">
                <a:solidFill>
                  <a:schemeClr val="tx1"/>
                </a:solidFill>
                <a:latin typeface="Times New Roman" pitchFamily="18" charset="0"/>
              </a:defRPr>
            </a:lvl4pPr>
            <a:lvl5pPr marL="2057400" indent="-228600" defTabSz="819150">
              <a:defRPr sz="2400">
                <a:solidFill>
                  <a:schemeClr val="tx1"/>
                </a:solidFill>
                <a:latin typeface="Times New Roman" pitchFamily="18" charset="0"/>
              </a:defRPr>
            </a:lvl5pPr>
            <a:lvl6pPr marL="2514600" indent="-228600" defTabSz="819150" eaLnBrk="0" fontAlgn="base" hangingPunct="0">
              <a:spcBef>
                <a:spcPct val="0"/>
              </a:spcBef>
              <a:spcAft>
                <a:spcPct val="0"/>
              </a:spcAft>
              <a:defRPr sz="2400">
                <a:solidFill>
                  <a:schemeClr val="tx1"/>
                </a:solidFill>
                <a:latin typeface="Times New Roman" pitchFamily="18" charset="0"/>
              </a:defRPr>
            </a:lvl6pPr>
            <a:lvl7pPr marL="2971800" indent="-228600" defTabSz="819150" eaLnBrk="0" fontAlgn="base" hangingPunct="0">
              <a:spcBef>
                <a:spcPct val="0"/>
              </a:spcBef>
              <a:spcAft>
                <a:spcPct val="0"/>
              </a:spcAft>
              <a:defRPr sz="2400">
                <a:solidFill>
                  <a:schemeClr val="tx1"/>
                </a:solidFill>
                <a:latin typeface="Times New Roman" pitchFamily="18" charset="0"/>
              </a:defRPr>
            </a:lvl7pPr>
            <a:lvl8pPr marL="3429000" indent="-228600" defTabSz="819150" eaLnBrk="0" fontAlgn="base" hangingPunct="0">
              <a:spcBef>
                <a:spcPct val="0"/>
              </a:spcBef>
              <a:spcAft>
                <a:spcPct val="0"/>
              </a:spcAft>
              <a:defRPr sz="2400">
                <a:solidFill>
                  <a:schemeClr val="tx1"/>
                </a:solidFill>
                <a:latin typeface="Times New Roman" pitchFamily="18" charset="0"/>
              </a:defRPr>
            </a:lvl8pPr>
            <a:lvl9pPr marL="3886200" indent="-228600" defTabSz="819150" eaLnBrk="0" fontAlgn="base" hangingPunct="0">
              <a:spcBef>
                <a:spcPct val="0"/>
              </a:spcBef>
              <a:spcAft>
                <a:spcPct val="0"/>
              </a:spcAft>
              <a:defRPr sz="2400">
                <a:solidFill>
                  <a:schemeClr val="tx1"/>
                </a:solidFill>
                <a:latin typeface="Times New Roman" pitchFamily="18" charset="0"/>
              </a:defRPr>
            </a:lvl9pPr>
          </a:lstStyle>
          <a:p>
            <a:pPr fontAlgn="base">
              <a:spcBef>
                <a:spcPct val="0"/>
              </a:spcBef>
              <a:spcAft>
                <a:spcPct val="0"/>
              </a:spcAft>
            </a:pPr>
            <a:endParaRPr lang="en-US" altLang="en-US" sz="1600">
              <a:solidFill>
                <a:srgbClr val="000000"/>
              </a:solidFill>
              <a:latin typeface="Calibri" pitchFamily="34" charset="0"/>
            </a:endParaRPr>
          </a:p>
        </p:txBody>
      </p:sp>
      <p:sp>
        <p:nvSpPr>
          <p:cNvPr id="10320" name="object 80"/>
          <p:cNvSpPr>
            <a:spLocks noChangeArrowheads="1"/>
          </p:cNvSpPr>
          <p:nvPr/>
        </p:nvSpPr>
        <p:spPr bwMode="auto">
          <a:xfrm>
            <a:off x="2498727" y="2317750"/>
            <a:ext cx="11113" cy="7938"/>
          </a:xfrm>
          <a:prstGeom prst="rect">
            <a:avLst/>
          </a:prstGeom>
          <a:blipFill dpi="0" rotWithShape="1">
            <a:blip r:embed="rId14"/>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819150">
              <a:defRPr sz="2400">
                <a:solidFill>
                  <a:schemeClr val="tx1"/>
                </a:solidFill>
                <a:latin typeface="Times New Roman" pitchFamily="18" charset="0"/>
              </a:defRPr>
            </a:lvl1pPr>
            <a:lvl2pPr marL="742950" indent="-285750" defTabSz="819150">
              <a:defRPr sz="2400">
                <a:solidFill>
                  <a:schemeClr val="tx1"/>
                </a:solidFill>
                <a:latin typeface="Times New Roman" pitchFamily="18" charset="0"/>
              </a:defRPr>
            </a:lvl2pPr>
            <a:lvl3pPr marL="1143000" indent="-228600" defTabSz="819150">
              <a:defRPr sz="2400">
                <a:solidFill>
                  <a:schemeClr val="tx1"/>
                </a:solidFill>
                <a:latin typeface="Times New Roman" pitchFamily="18" charset="0"/>
              </a:defRPr>
            </a:lvl3pPr>
            <a:lvl4pPr marL="1600200" indent="-228600" defTabSz="819150">
              <a:defRPr sz="2400">
                <a:solidFill>
                  <a:schemeClr val="tx1"/>
                </a:solidFill>
                <a:latin typeface="Times New Roman" pitchFamily="18" charset="0"/>
              </a:defRPr>
            </a:lvl4pPr>
            <a:lvl5pPr marL="2057400" indent="-228600" defTabSz="819150">
              <a:defRPr sz="2400">
                <a:solidFill>
                  <a:schemeClr val="tx1"/>
                </a:solidFill>
                <a:latin typeface="Times New Roman" pitchFamily="18" charset="0"/>
              </a:defRPr>
            </a:lvl5pPr>
            <a:lvl6pPr marL="2514600" indent="-228600" defTabSz="819150" eaLnBrk="0" fontAlgn="base" hangingPunct="0">
              <a:spcBef>
                <a:spcPct val="0"/>
              </a:spcBef>
              <a:spcAft>
                <a:spcPct val="0"/>
              </a:spcAft>
              <a:defRPr sz="2400">
                <a:solidFill>
                  <a:schemeClr val="tx1"/>
                </a:solidFill>
                <a:latin typeface="Times New Roman" pitchFamily="18" charset="0"/>
              </a:defRPr>
            </a:lvl6pPr>
            <a:lvl7pPr marL="2971800" indent="-228600" defTabSz="819150" eaLnBrk="0" fontAlgn="base" hangingPunct="0">
              <a:spcBef>
                <a:spcPct val="0"/>
              </a:spcBef>
              <a:spcAft>
                <a:spcPct val="0"/>
              </a:spcAft>
              <a:defRPr sz="2400">
                <a:solidFill>
                  <a:schemeClr val="tx1"/>
                </a:solidFill>
                <a:latin typeface="Times New Roman" pitchFamily="18" charset="0"/>
              </a:defRPr>
            </a:lvl7pPr>
            <a:lvl8pPr marL="3429000" indent="-228600" defTabSz="819150" eaLnBrk="0" fontAlgn="base" hangingPunct="0">
              <a:spcBef>
                <a:spcPct val="0"/>
              </a:spcBef>
              <a:spcAft>
                <a:spcPct val="0"/>
              </a:spcAft>
              <a:defRPr sz="2400">
                <a:solidFill>
                  <a:schemeClr val="tx1"/>
                </a:solidFill>
                <a:latin typeface="Times New Roman" pitchFamily="18" charset="0"/>
              </a:defRPr>
            </a:lvl8pPr>
            <a:lvl9pPr marL="3886200" indent="-228600" defTabSz="819150" eaLnBrk="0" fontAlgn="base" hangingPunct="0">
              <a:spcBef>
                <a:spcPct val="0"/>
              </a:spcBef>
              <a:spcAft>
                <a:spcPct val="0"/>
              </a:spcAft>
              <a:defRPr sz="2400">
                <a:solidFill>
                  <a:schemeClr val="tx1"/>
                </a:solidFill>
                <a:latin typeface="Times New Roman" pitchFamily="18" charset="0"/>
              </a:defRPr>
            </a:lvl9pPr>
          </a:lstStyle>
          <a:p>
            <a:pPr fontAlgn="base">
              <a:spcBef>
                <a:spcPct val="0"/>
              </a:spcBef>
              <a:spcAft>
                <a:spcPct val="0"/>
              </a:spcAft>
            </a:pPr>
            <a:endParaRPr lang="en-US" altLang="en-US" sz="1600">
              <a:solidFill>
                <a:srgbClr val="000000"/>
              </a:solidFill>
              <a:latin typeface="Calibri" pitchFamily="34" charset="0"/>
            </a:endParaRPr>
          </a:p>
        </p:txBody>
      </p:sp>
      <p:sp>
        <p:nvSpPr>
          <p:cNvPr id="10321" name="object 81"/>
          <p:cNvSpPr>
            <a:spLocks noChangeArrowheads="1"/>
          </p:cNvSpPr>
          <p:nvPr/>
        </p:nvSpPr>
        <p:spPr bwMode="auto">
          <a:xfrm>
            <a:off x="2289175" y="2325691"/>
            <a:ext cx="1309688" cy="619125"/>
          </a:xfrm>
          <a:prstGeom prst="rect">
            <a:avLst/>
          </a:prstGeom>
          <a:blipFill dpi="0" rotWithShape="1">
            <a:blip r:embed="rId15"/>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819150">
              <a:defRPr sz="2400">
                <a:solidFill>
                  <a:schemeClr val="tx1"/>
                </a:solidFill>
                <a:latin typeface="Times New Roman" pitchFamily="18" charset="0"/>
              </a:defRPr>
            </a:lvl1pPr>
            <a:lvl2pPr marL="742950" indent="-285750" defTabSz="819150">
              <a:defRPr sz="2400">
                <a:solidFill>
                  <a:schemeClr val="tx1"/>
                </a:solidFill>
                <a:latin typeface="Times New Roman" pitchFamily="18" charset="0"/>
              </a:defRPr>
            </a:lvl2pPr>
            <a:lvl3pPr marL="1143000" indent="-228600" defTabSz="819150">
              <a:defRPr sz="2400">
                <a:solidFill>
                  <a:schemeClr val="tx1"/>
                </a:solidFill>
                <a:latin typeface="Times New Roman" pitchFamily="18" charset="0"/>
              </a:defRPr>
            </a:lvl3pPr>
            <a:lvl4pPr marL="1600200" indent="-228600" defTabSz="819150">
              <a:defRPr sz="2400">
                <a:solidFill>
                  <a:schemeClr val="tx1"/>
                </a:solidFill>
                <a:latin typeface="Times New Roman" pitchFamily="18" charset="0"/>
              </a:defRPr>
            </a:lvl4pPr>
            <a:lvl5pPr marL="2057400" indent="-228600" defTabSz="819150">
              <a:defRPr sz="2400">
                <a:solidFill>
                  <a:schemeClr val="tx1"/>
                </a:solidFill>
                <a:latin typeface="Times New Roman" pitchFamily="18" charset="0"/>
              </a:defRPr>
            </a:lvl5pPr>
            <a:lvl6pPr marL="2514600" indent="-228600" defTabSz="819150" eaLnBrk="0" fontAlgn="base" hangingPunct="0">
              <a:spcBef>
                <a:spcPct val="0"/>
              </a:spcBef>
              <a:spcAft>
                <a:spcPct val="0"/>
              </a:spcAft>
              <a:defRPr sz="2400">
                <a:solidFill>
                  <a:schemeClr val="tx1"/>
                </a:solidFill>
                <a:latin typeface="Times New Roman" pitchFamily="18" charset="0"/>
              </a:defRPr>
            </a:lvl6pPr>
            <a:lvl7pPr marL="2971800" indent="-228600" defTabSz="819150" eaLnBrk="0" fontAlgn="base" hangingPunct="0">
              <a:spcBef>
                <a:spcPct val="0"/>
              </a:spcBef>
              <a:spcAft>
                <a:spcPct val="0"/>
              </a:spcAft>
              <a:defRPr sz="2400">
                <a:solidFill>
                  <a:schemeClr val="tx1"/>
                </a:solidFill>
                <a:latin typeface="Times New Roman" pitchFamily="18" charset="0"/>
              </a:defRPr>
            </a:lvl7pPr>
            <a:lvl8pPr marL="3429000" indent="-228600" defTabSz="819150" eaLnBrk="0" fontAlgn="base" hangingPunct="0">
              <a:spcBef>
                <a:spcPct val="0"/>
              </a:spcBef>
              <a:spcAft>
                <a:spcPct val="0"/>
              </a:spcAft>
              <a:defRPr sz="2400">
                <a:solidFill>
                  <a:schemeClr val="tx1"/>
                </a:solidFill>
                <a:latin typeface="Times New Roman" pitchFamily="18" charset="0"/>
              </a:defRPr>
            </a:lvl8pPr>
            <a:lvl9pPr marL="3886200" indent="-228600" defTabSz="819150" eaLnBrk="0" fontAlgn="base" hangingPunct="0">
              <a:spcBef>
                <a:spcPct val="0"/>
              </a:spcBef>
              <a:spcAft>
                <a:spcPct val="0"/>
              </a:spcAft>
              <a:defRPr sz="2400">
                <a:solidFill>
                  <a:schemeClr val="tx1"/>
                </a:solidFill>
                <a:latin typeface="Times New Roman" pitchFamily="18" charset="0"/>
              </a:defRPr>
            </a:lvl9pPr>
          </a:lstStyle>
          <a:p>
            <a:pPr fontAlgn="base">
              <a:spcBef>
                <a:spcPct val="0"/>
              </a:spcBef>
              <a:spcAft>
                <a:spcPct val="0"/>
              </a:spcAft>
            </a:pPr>
            <a:endParaRPr lang="en-US" altLang="en-US" sz="1600">
              <a:solidFill>
                <a:srgbClr val="000000"/>
              </a:solidFill>
              <a:latin typeface="Calibri" pitchFamily="34" charset="0"/>
            </a:endParaRPr>
          </a:p>
        </p:txBody>
      </p:sp>
      <p:sp>
        <p:nvSpPr>
          <p:cNvPr id="10322" name="object 82"/>
          <p:cNvSpPr>
            <a:spLocks/>
          </p:cNvSpPr>
          <p:nvPr/>
        </p:nvSpPr>
        <p:spPr bwMode="auto">
          <a:xfrm>
            <a:off x="4714877" y="2216150"/>
            <a:ext cx="3175" cy="0"/>
          </a:xfrm>
          <a:custGeom>
            <a:avLst/>
            <a:gdLst>
              <a:gd name="T0" fmla="*/ 0 w 4415"/>
              <a:gd name="T1" fmla="*/ 4415 w 4415"/>
            </a:gdLst>
            <a:ahLst/>
            <a:cxnLst>
              <a:cxn ang="0">
                <a:pos x="T0" y="0"/>
              </a:cxn>
              <a:cxn ang="0">
                <a:pos x="T1" y="0"/>
              </a:cxn>
            </a:cxnLst>
            <a:rect l="0" t="0" r="r" b="b"/>
            <a:pathLst>
              <a:path w="4415">
                <a:moveTo>
                  <a:pt x="0" y="0"/>
                </a:moveTo>
                <a:lnTo>
                  <a:pt x="4415" y="0"/>
                </a:lnTo>
              </a:path>
            </a:pathLst>
          </a:custGeom>
          <a:noFill/>
          <a:ln w="4783">
            <a:solidFill>
              <a:srgbClr val="DDCDAC"/>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pPr eaLnBrk="0" fontAlgn="base" hangingPunct="0">
              <a:spcBef>
                <a:spcPct val="0"/>
              </a:spcBef>
              <a:spcAft>
                <a:spcPct val="0"/>
              </a:spcAft>
            </a:pPr>
            <a:endParaRPr lang="en-US" sz="2400">
              <a:solidFill>
                <a:prstClr val="black"/>
              </a:solidFill>
              <a:latin typeface="Times New Roman" pitchFamily="18" charset="0"/>
            </a:endParaRPr>
          </a:p>
        </p:txBody>
      </p:sp>
      <p:sp>
        <p:nvSpPr>
          <p:cNvPr id="10323" name="object 83"/>
          <p:cNvSpPr>
            <a:spLocks/>
          </p:cNvSpPr>
          <p:nvPr/>
        </p:nvSpPr>
        <p:spPr bwMode="auto">
          <a:xfrm>
            <a:off x="5327652" y="2228850"/>
            <a:ext cx="4763" cy="0"/>
          </a:xfrm>
          <a:custGeom>
            <a:avLst/>
            <a:gdLst>
              <a:gd name="T0" fmla="*/ 0 w 4415"/>
              <a:gd name="T1" fmla="*/ 4415 w 4415"/>
            </a:gdLst>
            <a:ahLst/>
            <a:cxnLst>
              <a:cxn ang="0">
                <a:pos x="T0" y="0"/>
              </a:cxn>
              <a:cxn ang="0">
                <a:pos x="T1" y="0"/>
              </a:cxn>
            </a:cxnLst>
            <a:rect l="0" t="0" r="r" b="b"/>
            <a:pathLst>
              <a:path w="4415">
                <a:moveTo>
                  <a:pt x="0" y="0"/>
                </a:moveTo>
                <a:lnTo>
                  <a:pt x="4415" y="0"/>
                </a:lnTo>
              </a:path>
            </a:pathLst>
          </a:custGeom>
          <a:noFill/>
          <a:ln w="4783">
            <a:solidFill>
              <a:srgbClr val="DDCDAC"/>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pPr eaLnBrk="0" fontAlgn="base" hangingPunct="0">
              <a:spcBef>
                <a:spcPct val="0"/>
              </a:spcBef>
              <a:spcAft>
                <a:spcPct val="0"/>
              </a:spcAft>
            </a:pPr>
            <a:endParaRPr lang="en-US" sz="2400">
              <a:solidFill>
                <a:prstClr val="black"/>
              </a:solidFill>
              <a:latin typeface="Times New Roman" pitchFamily="18" charset="0"/>
            </a:endParaRPr>
          </a:p>
        </p:txBody>
      </p:sp>
      <p:sp>
        <p:nvSpPr>
          <p:cNvPr id="10324" name="object 84"/>
          <p:cNvSpPr>
            <a:spLocks/>
          </p:cNvSpPr>
          <p:nvPr/>
        </p:nvSpPr>
        <p:spPr bwMode="auto">
          <a:xfrm>
            <a:off x="4646615" y="2254250"/>
            <a:ext cx="3175" cy="0"/>
          </a:xfrm>
          <a:custGeom>
            <a:avLst/>
            <a:gdLst>
              <a:gd name="T0" fmla="*/ 0 w 4415"/>
              <a:gd name="T1" fmla="*/ 4415 w 4415"/>
            </a:gdLst>
            <a:ahLst/>
            <a:cxnLst>
              <a:cxn ang="0">
                <a:pos x="T0" y="0"/>
              </a:cxn>
              <a:cxn ang="0">
                <a:pos x="T1" y="0"/>
              </a:cxn>
            </a:cxnLst>
            <a:rect l="0" t="0" r="r" b="b"/>
            <a:pathLst>
              <a:path w="4415">
                <a:moveTo>
                  <a:pt x="0" y="0"/>
                </a:moveTo>
                <a:lnTo>
                  <a:pt x="4415" y="0"/>
                </a:lnTo>
              </a:path>
            </a:pathLst>
          </a:custGeom>
          <a:noFill/>
          <a:ln w="4783">
            <a:solidFill>
              <a:srgbClr val="BEAF94"/>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pPr eaLnBrk="0" fontAlgn="base" hangingPunct="0">
              <a:spcBef>
                <a:spcPct val="0"/>
              </a:spcBef>
              <a:spcAft>
                <a:spcPct val="0"/>
              </a:spcAft>
            </a:pPr>
            <a:endParaRPr lang="en-US" sz="2400">
              <a:solidFill>
                <a:prstClr val="black"/>
              </a:solidFill>
              <a:latin typeface="Times New Roman" pitchFamily="18" charset="0"/>
            </a:endParaRPr>
          </a:p>
        </p:txBody>
      </p:sp>
      <p:sp>
        <p:nvSpPr>
          <p:cNvPr id="10325" name="object 85"/>
          <p:cNvSpPr>
            <a:spLocks/>
          </p:cNvSpPr>
          <p:nvPr/>
        </p:nvSpPr>
        <p:spPr bwMode="auto">
          <a:xfrm>
            <a:off x="4629152" y="2262188"/>
            <a:ext cx="4763" cy="0"/>
          </a:xfrm>
          <a:custGeom>
            <a:avLst/>
            <a:gdLst>
              <a:gd name="T0" fmla="*/ 0 w 4415"/>
              <a:gd name="T1" fmla="*/ 4415 w 4415"/>
            </a:gdLst>
            <a:ahLst/>
            <a:cxnLst>
              <a:cxn ang="0">
                <a:pos x="T0" y="0"/>
              </a:cxn>
              <a:cxn ang="0">
                <a:pos x="T1" y="0"/>
              </a:cxn>
            </a:cxnLst>
            <a:rect l="0" t="0" r="r" b="b"/>
            <a:pathLst>
              <a:path w="4415">
                <a:moveTo>
                  <a:pt x="0" y="0"/>
                </a:moveTo>
                <a:lnTo>
                  <a:pt x="4415" y="0"/>
                </a:lnTo>
              </a:path>
            </a:pathLst>
          </a:custGeom>
          <a:noFill/>
          <a:ln w="4783">
            <a:solidFill>
              <a:srgbClr val="DDCDAC"/>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pPr eaLnBrk="0" fontAlgn="base" hangingPunct="0">
              <a:spcBef>
                <a:spcPct val="0"/>
              </a:spcBef>
              <a:spcAft>
                <a:spcPct val="0"/>
              </a:spcAft>
            </a:pPr>
            <a:endParaRPr lang="en-US" sz="2400">
              <a:solidFill>
                <a:prstClr val="black"/>
              </a:solidFill>
              <a:latin typeface="Times New Roman" pitchFamily="18" charset="0"/>
            </a:endParaRPr>
          </a:p>
        </p:txBody>
      </p:sp>
      <p:sp>
        <p:nvSpPr>
          <p:cNvPr id="10326" name="object 86"/>
          <p:cNvSpPr>
            <a:spLocks/>
          </p:cNvSpPr>
          <p:nvPr/>
        </p:nvSpPr>
        <p:spPr bwMode="auto">
          <a:xfrm>
            <a:off x="4625977" y="2271713"/>
            <a:ext cx="3175" cy="0"/>
          </a:xfrm>
          <a:custGeom>
            <a:avLst/>
            <a:gdLst>
              <a:gd name="T0" fmla="*/ 0 w 4415"/>
              <a:gd name="T1" fmla="*/ 4415 w 4415"/>
            </a:gdLst>
            <a:ahLst/>
            <a:cxnLst>
              <a:cxn ang="0">
                <a:pos x="T0" y="0"/>
              </a:cxn>
              <a:cxn ang="0">
                <a:pos x="T1" y="0"/>
              </a:cxn>
            </a:cxnLst>
            <a:rect l="0" t="0" r="r" b="b"/>
            <a:pathLst>
              <a:path w="4415">
                <a:moveTo>
                  <a:pt x="0" y="0"/>
                </a:moveTo>
                <a:lnTo>
                  <a:pt x="4415" y="0"/>
                </a:lnTo>
              </a:path>
            </a:pathLst>
          </a:custGeom>
          <a:noFill/>
          <a:ln w="4783">
            <a:solidFill>
              <a:srgbClr val="EDDBB9"/>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pPr eaLnBrk="0" fontAlgn="base" hangingPunct="0">
              <a:spcBef>
                <a:spcPct val="0"/>
              </a:spcBef>
              <a:spcAft>
                <a:spcPct val="0"/>
              </a:spcAft>
            </a:pPr>
            <a:endParaRPr lang="en-US" sz="2400">
              <a:solidFill>
                <a:prstClr val="black"/>
              </a:solidFill>
              <a:latin typeface="Times New Roman" pitchFamily="18" charset="0"/>
            </a:endParaRPr>
          </a:p>
        </p:txBody>
      </p:sp>
      <p:sp>
        <p:nvSpPr>
          <p:cNvPr id="10327" name="object 87"/>
          <p:cNvSpPr>
            <a:spLocks noChangeArrowheads="1"/>
          </p:cNvSpPr>
          <p:nvPr/>
        </p:nvSpPr>
        <p:spPr bwMode="auto">
          <a:xfrm>
            <a:off x="5164139" y="2255841"/>
            <a:ext cx="107950" cy="33337"/>
          </a:xfrm>
          <a:prstGeom prst="rect">
            <a:avLst/>
          </a:prstGeom>
          <a:blipFill dpi="0" rotWithShape="1">
            <a:blip r:embed="rId16"/>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819150">
              <a:defRPr sz="2400">
                <a:solidFill>
                  <a:schemeClr val="tx1"/>
                </a:solidFill>
                <a:latin typeface="Times New Roman" pitchFamily="18" charset="0"/>
              </a:defRPr>
            </a:lvl1pPr>
            <a:lvl2pPr marL="742950" indent="-285750" defTabSz="819150">
              <a:defRPr sz="2400">
                <a:solidFill>
                  <a:schemeClr val="tx1"/>
                </a:solidFill>
                <a:latin typeface="Times New Roman" pitchFamily="18" charset="0"/>
              </a:defRPr>
            </a:lvl2pPr>
            <a:lvl3pPr marL="1143000" indent="-228600" defTabSz="819150">
              <a:defRPr sz="2400">
                <a:solidFill>
                  <a:schemeClr val="tx1"/>
                </a:solidFill>
                <a:latin typeface="Times New Roman" pitchFamily="18" charset="0"/>
              </a:defRPr>
            </a:lvl3pPr>
            <a:lvl4pPr marL="1600200" indent="-228600" defTabSz="819150">
              <a:defRPr sz="2400">
                <a:solidFill>
                  <a:schemeClr val="tx1"/>
                </a:solidFill>
                <a:latin typeface="Times New Roman" pitchFamily="18" charset="0"/>
              </a:defRPr>
            </a:lvl4pPr>
            <a:lvl5pPr marL="2057400" indent="-228600" defTabSz="819150">
              <a:defRPr sz="2400">
                <a:solidFill>
                  <a:schemeClr val="tx1"/>
                </a:solidFill>
                <a:latin typeface="Times New Roman" pitchFamily="18" charset="0"/>
              </a:defRPr>
            </a:lvl5pPr>
            <a:lvl6pPr marL="2514600" indent="-228600" defTabSz="819150" eaLnBrk="0" fontAlgn="base" hangingPunct="0">
              <a:spcBef>
                <a:spcPct val="0"/>
              </a:spcBef>
              <a:spcAft>
                <a:spcPct val="0"/>
              </a:spcAft>
              <a:defRPr sz="2400">
                <a:solidFill>
                  <a:schemeClr val="tx1"/>
                </a:solidFill>
                <a:latin typeface="Times New Roman" pitchFamily="18" charset="0"/>
              </a:defRPr>
            </a:lvl6pPr>
            <a:lvl7pPr marL="2971800" indent="-228600" defTabSz="819150" eaLnBrk="0" fontAlgn="base" hangingPunct="0">
              <a:spcBef>
                <a:spcPct val="0"/>
              </a:spcBef>
              <a:spcAft>
                <a:spcPct val="0"/>
              </a:spcAft>
              <a:defRPr sz="2400">
                <a:solidFill>
                  <a:schemeClr val="tx1"/>
                </a:solidFill>
                <a:latin typeface="Times New Roman" pitchFamily="18" charset="0"/>
              </a:defRPr>
            </a:lvl7pPr>
            <a:lvl8pPr marL="3429000" indent="-228600" defTabSz="819150" eaLnBrk="0" fontAlgn="base" hangingPunct="0">
              <a:spcBef>
                <a:spcPct val="0"/>
              </a:spcBef>
              <a:spcAft>
                <a:spcPct val="0"/>
              </a:spcAft>
              <a:defRPr sz="2400">
                <a:solidFill>
                  <a:schemeClr val="tx1"/>
                </a:solidFill>
                <a:latin typeface="Times New Roman" pitchFamily="18" charset="0"/>
              </a:defRPr>
            </a:lvl8pPr>
            <a:lvl9pPr marL="3886200" indent="-228600" defTabSz="819150" eaLnBrk="0" fontAlgn="base" hangingPunct="0">
              <a:spcBef>
                <a:spcPct val="0"/>
              </a:spcBef>
              <a:spcAft>
                <a:spcPct val="0"/>
              </a:spcAft>
              <a:defRPr sz="2400">
                <a:solidFill>
                  <a:schemeClr val="tx1"/>
                </a:solidFill>
                <a:latin typeface="Times New Roman" pitchFamily="18" charset="0"/>
              </a:defRPr>
            </a:lvl9pPr>
          </a:lstStyle>
          <a:p>
            <a:pPr fontAlgn="base">
              <a:spcBef>
                <a:spcPct val="0"/>
              </a:spcBef>
              <a:spcAft>
                <a:spcPct val="0"/>
              </a:spcAft>
            </a:pPr>
            <a:endParaRPr lang="en-US" altLang="en-US" sz="1600">
              <a:solidFill>
                <a:srgbClr val="000000"/>
              </a:solidFill>
              <a:latin typeface="Calibri" pitchFamily="34" charset="0"/>
            </a:endParaRPr>
          </a:p>
        </p:txBody>
      </p:sp>
      <p:sp>
        <p:nvSpPr>
          <p:cNvPr id="10328" name="object 88"/>
          <p:cNvSpPr>
            <a:spLocks/>
          </p:cNvSpPr>
          <p:nvPr/>
        </p:nvSpPr>
        <p:spPr bwMode="auto">
          <a:xfrm>
            <a:off x="5187952" y="2287588"/>
            <a:ext cx="3175" cy="0"/>
          </a:xfrm>
          <a:custGeom>
            <a:avLst/>
            <a:gdLst>
              <a:gd name="T0" fmla="*/ 0 w 4415"/>
              <a:gd name="T1" fmla="*/ 4415 w 4415"/>
            </a:gdLst>
            <a:ahLst/>
            <a:cxnLst>
              <a:cxn ang="0">
                <a:pos x="T0" y="0"/>
              </a:cxn>
              <a:cxn ang="0">
                <a:pos x="T1" y="0"/>
              </a:cxn>
            </a:cxnLst>
            <a:rect l="0" t="0" r="r" b="b"/>
            <a:pathLst>
              <a:path w="4415">
                <a:moveTo>
                  <a:pt x="0" y="0"/>
                </a:moveTo>
                <a:lnTo>
                  <a:pt x="4415" y="0"/>
                </a:lnTo>
              </a:path>
            </a:pathLst>
          </a:custGeom>
          <a:noFill/>
          <a:ln w="4783">
            <a:solidFill>
              <a:srgbClr val="9E927B"/>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pPr eaLnBrk="0" fontAlgn="base" hangingPunct="0">
              <a:spcBef>
                <a:spcPct val="0"/>
              </a:spcBef>
              <a:spcAft>
                <a:spcPct val="0"/>
              </a:spcAft>
            </a:pPr>
            <a:endParaRPr lang="en-US" sz="2400">
              <a:solidFill>
                <a:prstClr val="black"/>
              </a:solidFill>
              <a:latin typeface="Times New Roman" pitchFamily="18" charset="0"/>
            </a:endParaRPr>
          </a:p>
        </p:txBody>
      </p:sp>
      <p:sp>
        <p:nvSpPr>
          <p:cNvPr id="10329" name="object 89"/>
          <p:cNvSpPr>
            <a:spLocks/>
          </p:cNvSpPr>
          <p:nvPr/>
        </p:nvSpPr>
        <p:spPr bwMode="auto">
          <a:xfrm>
            <a:off x="4849814" y="2300288"/>
            <a:ext cx="4762" cy="0"/>
          </a:xfrm>
          <a:custGeom>
            <a:avLst/>
            <a:gdLst>
              <a:gd name="T0" fmla="*/ 0 w 4415"/>
              <a:gd name="T1" fmla="*/ 4415 w 4415"/>
            </a:gdLst>
            <a:ahLst/>
            <a:cxnLst>
              <a:cxn ang="0">
                <a:pos x="T0" y="0"/>
              </a:cxn>
              <a:cxn ang="0">
                <a:pos x="T1" y="0"/>
              </a:cxn>
            </a:cxnLst>
            <a:rect l="0" t="0" r="r" b="b"/>
            <a:pathLst>
              <a:path w="4415">
                <a:moveTo>
                  <a:pt x="0" y="0"/>
                </a:moveTo>
                <a:lnTo>
                  <a:pt x="4415" y="0"/>
                </a:lnTo>
              </a:path>
            </a:pathLst>
          </a:custGeom>
          <a:noFill/>
          <a:ln w="4783">
            <a:solidFill>
              <a:srgbClr val="DDCDAC"/>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pPr eaLnBrk="0" fontAlgn="base" hangingPunct="0">
              <a:spcBef>
                <a:spcPct val="0"/>
              </a:spcBef>
              <a:spcAft>
                <a:spcPct val="0"/>
              </a:spcAft>
            </a:pPr>
            <a:endParaRPr lang="en-US" sz="2400">
              <a:solidFill>
                <a:prstClr val="black"/>
              </a:solidFill>
              <a:latin typeface="Times New Roman" pitchFamily="18" charset="0"/>
            </a:endParaRPr>
          </a:p>
        </p:txBody>
      </p:sp>
      <p:sp>
        <p:nvSpPr>
          <p:cNvPr id="10330" name="object 90"/>
          <p:cNvSpPr>
            <a:spLocks/>
          </p:cNvSpPr>
          <p:nvPr/>
        </p:nvSpPr>
        <p:spPr bwMode="auto">
          <a:xfrm>
            <a:off x="5164140" y="2308225"/>
            <a:ext cx="3175" cy="0"/>
          </a:xfrm>
          <a:custGeom>
            <a:avLst/>
            <a:gdLst>
              <a:gd name="T0" fmla="*/ 0 w 4415"/>
              <a:gd name="T1" fmla="*/ 4415 w 4415"/>
            </a:gdLst>
            <a:ahLst/>
            <a:cxnLst>
              <a:cxn ang="0">
                <a:pos x="T0" y="0"/>
              </a:cxn>
              <a:cxn ang="0">
                <a:pos x="T1" y="0"/>
              </a:cxn>
            </a:cxnLst>
            <a:rect l="0" t="0" r="r" b="b"/>
            <a:pathLst>
              <a:path w="4415">
                <a:moveTo>
                  <a:pt x="0" y="0"/>
                </a:moveTo>
                <a:lnTo>
                  <a:pt x="4415" y="0"/>
                </a:lnTo>
              </a:path>
            </a:pathLst>
          </a:custGeom>
          <a:noFill/>
          <a:ln w="4783">
            <a:solidFill>
              <a:srgbClr val="AEA187"/>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pPr eaLnBrk="0" fontAlgn="base" hangingPunct="0">
              <a:spcBef>
                <a:spcPct val="0"/>
              </a:spcBef>
              <a:spcAft>
                <a:spcPct val="0"/>
              </a:spcAft>
            </a:pPr>
            <a:endParaRPr lang="en-US" sz="2400">
              <a:solidFill>
                <a:prstClr val="black"/>
              </a:solidFill>
              <a:latin typeface="Times New Roman" pitchFamily="18" charset="0"/>
            </a:endParaRPr>
          </a:p>
        </p:txBody>
      </p:sp>
      <p:sp>
        <p:nvSpPr>
          <p:cNvPr id="10331" name="object 91"/>
          <p:cNvSpPr>
            <a:spLocks/>
          </p:cNvSpPr>
          <p:nvPr/>
        </p:nvSpPr>
        <p:spPr bwMode="auto">
          <a:xfrm>
            <a:off x="5164140" y="2312988"/>
            <a:ext cx="3175" cy="0"/>
          </a:xfrm>
          <a:custGeom>
            <a:avLst/>
            <a:gdLst>
              <a:gd name="T0" fmla="*/ 0 w 4415"/>
              <a:gd name="T1" fmla="*/ 4415 w 4415"/>
            </a:gdLst>
            <a:ahLst/>
            <a:cxnLst>
              <a:cxn ang="0">
                <a:pos x="T0" y="0"/>
              </a:cxn>
              <a:cxn ang="0">
                <a:pos x="T1" y="0"/>
              </a:cxn>
            </a:cxnLst>
            <a:rect l="0" t="0" r="r" b="b"/>
            <a:pathLst>
              <a:path w="4415">
                <a:moveTo>
                  <a:pt x="0" y="0"/>
                </a:moveTo>
                <a:lnTo>
                  <a:pt x="4415" y="0"/>
                </a:lnTo>
              </a:path>
            </a:pathLst>
          </a:custGeom>
          <a:noFill/>
          <a:ln w="4783">
            <a:solidFill>
              <a:srgbClr val="5E5749"/>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pPr eaLnBrk="0" fontAlgn="base" hangingPunct="0">
              <a:spcBef>
                <a:spcPct val="0"/>
              </a:spcBef>
              <a:spcAft>
                <a:spcPct val="0"/>
              </a:spcAft>
            </a:pPr>
            <a:endParaRPr lang="en-US" sz="2400">
              <a:solidFill>
                <a:prstClr val="black"/>
              </a:solidFill>
              <a:latin typeface="Times New Roman" pitchFamily="18" charset="0"/>
            </a:endParaRPr>
          </a:p>
        </p:txBody>
      </p:sp>
      <p:sp>
        <p:nvSpPr>
          <p:cNvPr id="10332" name="object 92"/>
          <p:cNvSpPr>
            <a:spLocks/>
          </p:cNvSpPr>
          <p:nvPr/>
        </p:nvSpPr>
        <p:spPr bwMode="auto">
          <a:xfrm>
            <a:off x="4271964" y="2320925"/>
            <a:ext cx="4762" cy="0"/>
          </a:xfrm>
          <a:custGeom>
            <a:avLst/>
            <a:gdLst>
              <a:gd name="T0" fmla="*/ 0 w 4415"/>
              <a:gd name="T1" fmla="*/ 4415 w 4415"/>
            </a:gdLst>
            <a:ahLst/>
            <a:cxnLst>
              <a:cxn ang="0">
                <a:pos x="T0" y="0"/>
              </a:cxn>
              <a:cxn ang="0">
                <a:pos x="T1" y="0"/>
              </a:cxn>
            </a:cxnLst>
            <a:rect l="0" t="0" r="r" b="b"/>
            <a:pathLst>
              <a:path w="4415">
                <a:moveTo>
                  <a:pt x="0" y="0"/>
                </a:moveTo>
                <a:lnTo>
                  <a:pt x="4415" y="0"/>
                </a:lnTo>
              </a:path>
            </a:pathLst>
          </a:custGeom>
          <a:noFill/>
          <a:ln w="4783">
            <a:solidFill>
              <a:srgbClr val="F4E7C3"/>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pPr eaLnBrk="0" fontAlgn="base" hangingPunct="0">
              <a:spcBef>
                <a:spcPct val="0"/>
              </a:spcBef>
              <a:spcAft>
                <a:spcPct val="0"/>
              </a:spcAft>
            </a:pPr>
            <a:endParaRPr lang="en-US" sz="2400">
              <a:solidFill>
                <a:prstClr val="black"/>
              </a:solidFill>
              <a:latin typeface="Times New Roman" pitchFamily="18" charset="0"/>
            </a:endParaRPr>
          </a:p>
        </p:txBody>
      </p:sp>
      <p:sp>
        <p:nvSpPr>
          <p:cNvPr id="10333" name="object 93"/>
          <p:cNvSpPr>
            <a:spLocks/>
          </p:cNvSpPr>
          <p:nvPr/>
        </p:nvSpPr>
        <p:spPr bwMode="auto">
          <a:xfrm>
            <a:off x="4529139" y="2320925"/>
            <a:ext cx="4762" cy="0"/>
          </a:xfrm>
          <a:custGeom>
            <a:avLst/>
            <a:gdLst>
              <a:gd name="T0" fmla="*/ 0 w 4415"/>
              <a:gd name="T1" fmla="*/ 4415 w 4415"/>
            </a:gdLst>
            <a:ahLst/>
            <a:cxnLst>
              <a:cxn ang="0">
                <a:pos x="T0" y="0"/>
              </a:cxn>
              <a:cxn ang="0">
                <a:pos x="T1" y="0"/>
              </a:cxn>
            </a:cxnLst>
            <a:rect l="0" t="0" r="r" b="b"/>
            <a:pathLst>
              <a:path w="4415">
                <a:moveTo>
                  <a:pt x="0" y="0"/>
                </a:moveTo>
                <a:lnTo>
                  <a:pt x="4415" y="0"/>
                </a:lnTo>
              </a:path>
            </a:pathLst>
          </a:custGeom>
          <a:noFill/>
          <a:ln w="4783">
            <a:solidFill>
              <a:srgbClr val="DDCDAC"/>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pPr eaLnBrk="0" fontAlgn="base" hangingPunct="0">
              <a:spcBef>
                <a:spcPct val="0"/>
              </a:spcBef>
              <a:spcAft>
                <a:spcPct val="0"/>
              </a:spcAft>
            </a:pPr>
            <a:endParaRPr lang="en-US" sz="2400">
              <a:solidFill>
                <a:prstClr val="black"/>
              </a:solidFill>
              <a:latin typeface="Times New Roman" pitchFamily="18" charset="0"/>
            </a:endParaRPr>
          </a:p>
        </p:txBody>
      </p:sp>
      <p:sp>
        <p:nvSpPr>
          <p:cNvPr id="10334" name="object 94"/>
          <p:cNvSpPr>
            <a:spLocks noChangeArrowheads="1"/>
          </p:cNvSpPr>
          <p:nvPr/>
        </p:nvSpPr>
        <p:spPr bwMode="auto">
          <a:xfrm>
            <a:off x="5164140" y="2230441"/>
            <a:ext cx="509587" cy="96837"/>
          </a:xfrm>
          <a:prstGeom prst="rect">
            <a:avLst/>
          </a:prstGeom>
          <a:blipFill dpi="0" rotWithShape="1">
            <a:blip r:embed="rId17"/>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819150">
              <a:defRPr sz="2400">
                <a:solidFill>
                  <a:schemeClr val="tx1"/>
                </a:solidFill>
                <a:latin typeface="Times New Roman" pitchFamily="18" charset="0"/>
              </a:defRPr>
            </a:lvl1pPr>
            <a:lvl2pPr marL="742950" indent="-285750" defTabSz="819150">
              <a:defRPr sz="2400">
                <a:solidFill>
                  <a:schemeClr val="tx1"/>
                </a:solidFill>
                <a:latin typeface="Times New Roman" pitchFamily="18" charset="0"/>
              </a:defRPr>
            </a:lvl2pPr>
            <a:lvl3pPr marL="1143000" indent="-228600" defTabSz="819150">
              <a:defRPr sz="2400">
                <a:solidFill>
                  <a:schemeClr val="tx1"/>
                </a:solidFill>
                <a:latin typeface="Times New Roman" pitchFamily="18" charset="0"/>
              </a:defRPr>
            </a:lvl3pPr>
            <a:lvl4pPr marL="1600200" indent="-228600" defTabSz="819150">
              <a:defRPr sz="2400">
                <a:solidFill>
                  <a:schemeClr val="tx1"/>
                </a:solidFill>
                <a:latin typeface="Times New Roman" pitchFamily="18" charset="0"/>
              </a:defRPr>
            </a:lvl4pPr>
            <a:lvl5pPr marL="2057400" indent="-228600" defTabSz="819150">
              <a:defRPr sz="2400">
                <a:solidFill>
                  <a:schemeClr val="tx1"/>
                </a:solidFill>
                <a:latin typeface="Times New Roman" pitchFamily="18" charset="0"/>
              </a:defRPr>
            </a:lvl5pPr>
            <a:lvl6pPr marL="2514600" indent="-228600" defTabSz="819150" eaLnBrk="0" fontAlgn="base" hangingPunct="0">
              <a:spcBef>
                <a:spcPct val="0"/>
              </a:spcBef>
              <a:spcAft>
                <a:spcPct val="0"/>
              </a:spcAft>
              <a:defRPr sz="2400">
                <a:solidFill>
                  <a:schemeClr val="tx1"/>
                </a:solidFill>
                <a:latin typeface="Times New Roman" pitchFamily="18" charset="0"/>
              </a:defRPr>
            </a:lvl6pPr>
            <a:lvl7pPr marL="2971800" indent="-228600" defTabSz="819150" eaLnBrk="0" fontAlgn="base" hangingPunct="0">
              <a:spcBef>
                <a:spcPct val="0"/>
              </a:spcBef>
              <a:spcAft>
                <a:spcPct val="0"/>
              </a:spcAft>
              <a:defRPr sz="2400">
                <a:solidFill>
                  <a:schemeClr val="tx1"/>
                </a:solidFill>
                <a:latin typeface="Times New Roman" pitchFamily="18" charset="0"/>
              </a:defRPr>
            </a:lvl7pPr>
            <a:lvl8pPr marL="3429000" indent="-228600" defTabSz="819150" eaLnBrk="0" fontAlgn="base" hangingPunct="0">
              <a:spcBef>
                <a:spcPct val="0"/>
              </a:spcBef>
              <a:spcAft>
                <a:spcPct val="0"/>
              </a:spcAft>
              <a:defRPr sz="2400">
                <a:solidFill>
                  <a:schemeClr val="tx1"/>
                </a:solidFill>
                <a:latin typeface="Times New Roman" pitchFamily="18" charset="0"/>
              </a:defRPr>
            </a:lvl8pPr>
            <a:lvl9pPr marL="3886200" indent="-228600" defTabSz="819150" eaLnBrk="0" fontAlgn="base" hangingPunct="0">
              <a:spcBef>
                <a:spcPct val="0"/>
              </a:spcBef>
              <a:spcAft>
                <a:spcPct val="0"/>
              </a:spcAft>
              <a:defRPr sz="2400">
                <a:solidFill>
                  <a:schemeClr val="tx1"/>
                </a:solidFill>
                <a:latin typeface="Times New Roman" pitchFamily="18" charset="0"/>
              </a:defRPr>
            </a:lvl9pPr>
          </a:lstStyle>
          <a:p>
            <a:pPr fontAlgn="base">
              <a:spcBef>
                <a:spcPct val="0"/>
              </a:spcBef>
              <a:spcAft>
                <a:spcPct val="0"/>
              </a:spcAft>
            </a:pPr>
            <a:endParaRPr lang="en-US" altLang="en-US" sz="1600">
              <a:solidFill>
                <a:srgbClr val="000000"/>
              </a:solidFill>
              <a:latin typeface="Calibri" pitchFamily="34" charset="0"/>
            </a:endParaRPr>
          </a:p>
        </p:txBody>
      </p:sp>
      <p:sp>
        <p:nvSpPr>
          <p:cNvPr id="10335" name="object 95"/>
          <p:cNvSpPr>
            <a:spLocks/>
          </p:cNvSpPr>
          <p:nvPr/>
        </p:nvSpPr>
        <p:spPr bwMode="auto">
          <a:xfrm>
            <a:off x="5308602" y="2325688"/>
            <a:ext cx="3175" cy="0"/>
          </a:xfrm>
          <a:custGeom>
            <a:avLst/>
            <a:gdLst>
              <a:gd name="T0" fmla="*/ 0 w 4415"/>
              <a:gd name="T1" fmla="*/ 4415 w 4415"/>
            </a:gdLst>
            <a:ahLst/>
            <a:cxnLst>
              <a:cxn ang="0">
                <a:pos x="T0" y="0"/>
              </a:cxn>
              <a:cxn ang="0">
                <a:pos x="T1" y="0"/>
              </a:cxn>
            </a:cxnLst>
            <a:rect l="0" t="0" r="r" b="b"/>
            <a:pathLst>
              <a:path w="4415">
                <a:moveTo>
                  <a:pt x="0" y="0"/>
                </a:moveTo>
                <a:lnTo>
                  <a:pt x="4415" y="0"/>
                </a:lnTo>
              </a:path>
            </a:pathLst>
          </a:custGeom>
          <a:noFill/>
          <a:ln w="4783">
            <a:solidFill>
              <a:srgbClr val="BEAF94"/>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pPr eaLnBrk="0" fontAlgn="base" hangingPunct="0">
              <a:spcBef>
                <a:spcPct val="0"/>
              </a:spcBef>
              <a:spcAft>
                <a:spcPct val="0"/>
              </a:spcAft>
            </a:pPr>
            <a:endParaRPr lang="en-US" sz="2400">
              <a:solidFill>
                <a:prstClr val="black"/>
              </a:solidFill>
              <a:latin typeface="Times New Roman" pitchFamily="18" charset="0"/>
            </a:endParaRPr>
          </a:p>
        </p:txBody>
      </p:sp>
      <p:sp>
        <p:nvSpPr>
          <p:cNvPr id="10336" name="object 96"/>
          <p:cNvSpPr>
            <a:spLocks/>
          </p:cNvSpPr>
          <p:nvPr/>
        </p:nvSpPr>
        <p:spPr bwMode="auto">
          <a:xfrm>
            <a:off x="4529139" y="2330450"/>
            <a:ext cx="4762" cy="0"/>
          </a:xfrm>
          <a:custGeom>
            <a:avLst/>
            <a:gdLst>
              <a:gd name="T0" fmla="*/ 0 w 4415"/>
              <a:gd name="T1" fmla="*/ 4415 w 4415"/>
            </a:gdLst>
            <a:ahLst/>
            <a:cxnLst>
              <a:cxn ang="0">
                <a:pos x="T0" y="0"/>
              </a:cxn>
              <a:cxn ang="0">
                <a:pos x="T1" y="0"/>
              </a:cxn>
            </a:cxnLst>
            <a:rect l="0" t="0" r="r" b="b"/>
            <a:pathLst>
              <a:path w="4415">
                <a:moveTo>
                  <a:pt x="0" y="0"/>
                </a:moveTo>
                <a:lnTo>
                  <a:pt x="4415" y="0"/>
                </a:lnTo>
              </a:path>
            </a:pathLst>
          </a:custGeom>
          <a:noFill/>
          <a:ln w="4783">
            <a:solidFill>
              <a:srgbClr val="DDCDAC"/>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pPr eaLnBrk="0" fontAlgn="base" hangingPunct="0">
              <a:spcBef>
                <a:spcPct val="0"/>
              </a:spcBef>
              <a:spcAft>
                <a:spcPct val="0"/>
              </a:spcAft>
            </a:pPr>
            <a:endParaRPr lang="en-US" sz="2400">
              <a:solidFill>
                <a:prstClr val="black"/>
              </a:solidFill>
              <a:latin typeface="Times New Roman" pitchFamily="18" charset="0"/>
            </a:endParaRPr>
          </a:p>
        </p:txBody>
      </p:sp>
      <p:sp>
        <p:nvSpPr>
          <p:cNvPr id="10337" name="object 97"/>
          <p:cNvSpPr>
            <a:spLocks noChangeArrowheads="1"/>
          </p:cNvSpPr>
          <p:nvPr/>
        </p:nvSpPr>
        <p:spPr bwMode="auto">
          <a:xfrm>
            <a:off x="4830764" y="2298700"/>
            <a:ext cx="47625" cy="38100"/>
          </a:xfrm>
          <a:prstGeom prst="rect">
            <a:avLst/>
          </a:prstGeom>
          <a:blipFill dpi="0" rotWithShape="1">
            <a:blip r:embed="rId18"/>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819150">
              <a:defRPr sz="2400">
                <a:solidFill>
                  <a:schemeClr val="tx1"/>
                </a:solidFill>
                <a:latin typeface="Times New Roman" pitchFamily="18" charset="0"/>
              </a:defRPr>
            </a:lvl1pPr>
            <a:lvl2pPr marL="742950" indent="-285750" defTabSz="819150">
              <a:defRPr sz="2400">
                <a:solidFill>
                  <a:schemeClr val="tx1"/>
                </a:solidFill>
                <a:latin typeface="Times New Roman" pitchFamily="18" charset="0"/>
              </a:defRPr>
            </a:lvl2pPr>
            <a:lvl3pPr marL="1143000" indent="-228600" defTabSz="819150">
              <a:defRPr sz="2400">
                <a:solidFill>
                  <a:schemeClr val="tx1"/>
                </a:solidFill>
                <a:latin typeface="Times New Roman" pitchFamily="18" charset="0"/>
              </a:defRPr>
            </a:lvl3pPr>
            <a:lvl4pPr marL="1600200" indent="-228600" defTabSz="819150">
              <a:defRPr sz="2400">
                <a:solidFill>
                  <a:schemeClr val="tx1"/>
                </a:solidFill>
                <a:latin typeface="Times New Roman" pitchFamily="18" charset="0"/>
              </a:defRPr>
            </a:lvl4pPr>
            <a:lvl5pPr marL="2057400" indent="-228600" defTabSz="819150">
              <a:defRPr sz="2400">
                <a:solidFill>
                  <a:schemeClr val="tx1"/>
                </a:solidFill>
                <a:latin typeface="Times New Roman" pitchFamily="18" charset="0"/>
              </a:defRPr>
            </a:lvl5pPr>
            <a:lvl6pPr marL="2514600" indent="-228600" defTabSz="819150" eaLnBrk="0" fontAlgn="base" hangingPunct="0">
              <a:spcBef>
                <a:spcPct val="0"/>
              </a:spcBef>
              <a:spcAft>
                <a:spcPct val="0"/>
              </a:spcAft>
              <a:defRPr sz="2400">
                <a:solidFill>
                  <a:schemeClr val="tx1"/>
                </a:solidFill>
                <a:latin typeface="Times New Roman" pitchFamily="18" charset="0"/>
              </a:defRPr>
            </a:lvl6pPr>
            <a:lvl7pPr marL="2971800" indent="-228600" defTabSz="819150" eaLnBrk="0" fontAlgn="base" hangingPunct="0">
              <a:spcBef>
                <a:spcPct val="0"/>
              </a:spcBef>
              <a:spcAft>
                <a:spcPct val="0"/>
              </a:spcAft>
              <a:defRPr sz="2400">
                <a:solidFill>
                  <a:schemeClr val="tx1"/>
                </a:solidFill>
                <a:latin typeface="Times New Roman" pitchFamily="18" charset="0"/>
              </a:defRPr>
            </a:lvl7pPr>
            <a:lvl8pPr marL="3429000" indent="-228600" defTabSz="819150" eaLnBrk="0" fontAlgn="base" hangingPunct="0">
              <a:spcBef>
                <a:spcPct val="0"/>
              </a:spcBef>
              <a:spcAft>
                <a:spcPct val="0"/>
              </a:spcAft>
              <a:defRPr sz="2400">
                <a:solidFill>
                  <a:schemeClr val="tx1"/>
                </a:solidFill>
                <a:latin typeface="Times New Roman" pitchFamily="18" charset="0"/>
              </a:defRPr>
            </a:lvl8pPr>
            <a:lvl9pPr marL="3886200" indent="-228600" defTabSz="819150" eaLnBrk="0" fontAlgn="base" hangingPunct="0">
              <a:spcBef>
                <a:spcPct val="0"/>
              </a:spcBef>
              <a:spcAft>
                <a:spcPct val="0"/>
              </a:spcAft>
              <a:defRPr sz="2400">
                <a:solidFill>
                  <a:schemeClr val="tx1"/>
                </a:solidFill>
                <a:latin typeface="Times New Roman" pitchFamily="18" charset="0"/>
              </a:defRPr>
            </a:lvl9pPr>
          </a:lstStyle>
          <a:p>
            <a:pPr fontAlgn="base">
              <a:spcBef>
                <a:spcPct val="0"/>
              </a:spcBef>
              <a:spcAft>
                <a:spcPct val="0"/>
              </a:spcAft>
            </a:pPr>
            <a:endParaRPr lang="en-US" altLang="en-US" sz="1600">
              <a:solidFill>
                <a:srgbClr val="000000"/>
              </a:solidFill>
              <a:latin typeface="Calibri" pitchFamily="34" charset="0"/>
            </a:endParaRPr>
          </a:p>
        </p:txBody>
      </p:sp>
      <p:sp>
        <p:nvSpPr>
          <p:cNvPr id="10338" name="object 98"/>
          <p:cNvSpPr>
            <a:spLocks/>
          </p:cNvSpPr>
          <p:nvPr/>
        </p:nvSpPr>
        <p:spPr bwMode="auto">
          <a:xfrm>
            <a:off x="4875215" y="2333625"/>
            <a:ext cx="3175" cy="0"/>
          </a:xfrm>
          <a:custGeom>
            <a:avLst/>
            <a:gdLst>
              <a:gd name="T0" fmla="*/ 0 w 4415"/>
              <a:gd name="T1" fmla="*/ 4415 w 4415"/>
            </a:gdLst>
            <a:ahLst/>
            <a:cxnLst>
              <a:cxn ang="0">
                <a:pos x="T0" y="0"/>
              </a:cxn>
              <a:cxn ang="0">
                <a:pos x="T1" y="0"/>
              </a:cxn>
            </a:cxnLst>
            <a:rect l="0" t="0" r="r" b="b"/>
            <a:pathLst>
              <a:path w="4415">
                <a:moveTo>
                  <a:pt x="0" y="0"/>
                </a:moveTo>
                <a:lnTo>
                  <a:pt x="4415" y="0"/>
                </a:lnTo>
              </a:path>
            </a:pathLst>
          </a:custGeom>
          <a:noFill/>
          <a:ln w="4783">
            <a:solidFill>
              <a:srgbClr val="EDDBB9"/>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pPr eaLnBrk="0" fontAlgn="base" hangingPunct="0">
              <a:spcBef>
                <a:spcPct val="0"/>
              </a:spcBef>
              <a:spcAft>
                <a:spcPct val="0"/>
              </a:spcAft>
            </a:pPr>
            <a:endParaRPr lang="en-US" sz="2400">
              <a:solidFill>
                <a:prstClr val="black"/>
              </a:solidFill>
              <a:latin typeface="Times New Roman" pitchFamily="18" charset="0"/>
            </a:endParaRPr>
          </a:p>
        </p:txBody>
      </p:sp>
      <p:sp>
        <p:nvSpPr>
          <p:cNvPr id="10339" name="object 99"/>
          <p:cNvSpPr>
            <a:spLocks noChangeArrowheads="1"/>
          </p:cNvSpPr>
          <p:nvPr/>
        </p:nvSpPr>
        <p:spPr bwMode="auto">
          <a:xfrm>
            <a:off x="5592765" y="2324100"/>
            <a:ext cx="73025" cy="20638"/>
          </a:xfrm>
          <a:prstGeom prst="rect">
            <a:avLst/>
          </a:prstGeom>
          <a:blipFill dpi="0" rotWithShape="1">
            <a:blip r:embed="rId19"/>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819150">
              <a:defRPr sz="2400">
                <a:solidFill>
                  <a:schemeClr val="tx1"/>
                </a:solidFill>
                <a:latin typeface="Times New Roman" pitchFamily="18" charset="0"/>
              </a:defRPr>
            </a:lvl1pPr>
            <a:lvl2pPr marL="742950" indent="-285750" defTabSz="819150">
              <a:defRPr sz="2400">
                <a:solidFill>
                  <a:schemeClr val="tx1"/>
                </a:solidFill>
                <a:latin typeface="Times New Roman" pitchFamily="18" charset="0"/>
              </a:defRPr>
            </a:lvl2pPr>
            <a:lvl3pPr marL="1143000" indent="-228600" defTabSz="819150">
              <a:defRPr sz="2400">
                <a:solidFill>
                  <a:schemeClr val="tx1"/>
                </a:solidFill>
                <a:latin typeface="Times New Roman" pitchFamily="18" charset="0"/>
              </a:defRPr>
            </a:lvl3pPr>
            <a:lvl4pPr marL="1600200" indent="-228600" defTabSz="819150">
              <a:defRPr sz="2400">
                <a:solidFill>
                  <a:schemeClr val="tx1"/>
                </a:solidFill>
                <a:latin typeface="Times New Roman" pitchFamily="18" charset="0"/>
              </a:defRPr>
            </a:lvl4pPr>
            <a:lvl5pPr marL="2057400" indent="-228600" defTabSz="819150">
              <a:defRPr sz="2400">
                <a:solidFill>
                  <a:schemeClr val="tx1"/>
                </a:solidFill>
                <a:latin typeface="Times New Roman" pitchFamily="18" charset="0"/>
              </a:defRPr>
            </a:lvl5pPr>
            <a:lvl6pPr marL="2514600" indent="-228600" defTabSz="819150" eaLnBrk="0" fontAlgn="base" hangingPunct="0">
              <a:spcBef>
                <a:spcPct val="0"/>
              </a:spcBef>
              <a:spcAft>
                <a:spcPct val="0"/>
              </a:spcAft>
              <a:defRPr sz="2400">
                <a:solidFill>
                  <a:schemeClr val="tx1"/>
                </a:solidFill>
                <a:latin typeface="Times New Roman" pitchFamily="18" charset="0"/>
              </a:defRPr>
            </a:lvl6pPr>
            <a:lvl7pPr marL="2971800" indent="-228600" defTabSz="819150" eaLnBrk="0" fontAlgn="base" hangingPunct="0">
              <a:spcBef>
                <a:spcPct val="0"/>
              </a:spcBef>
              <a:spcAft>
                <a:spcPct val="0"/>
              </a:spcAft>
              <a:defRPr sz="2400">
                <a:solidFill>
                  <a:schemeClr val="tx1"/>
                </a:solidFill>
                <a:latin typeface="Times New Roman" pitchFamily="18" charset="0"/>
              </a:defRPr>
            </a:lvl7pPr>
            <a:lvl8pPr marL="3429000" indent="-228600" defTabSz="819150" eaLnBrk="0" fontAlgn="base" hangingPunct="0">
              <a:spcBef>
                <a:spcPct val="0"/>
              </a:spcBef>
              <a:spcAft>
                <a:spcPct val="0"/>
              </a:spcAft>
              <a:defRPr sz="2400">
                <a:solidFill>
                  <a:schemeClr val="tx1"/>
                </a:solidFill>
                <a:latin typeface="Times New Roman" pitchFamily="18" charset="0"/>
              </a:defRPr>
            </a:lvl8pPr>
            <a:lvl9pPr marL="3886200" indent="-228600" defTabSz="819150" eaLnBrk="0" fontAlgn="base" hangingPunct="0">
              <a:spcBef>
                <a:spcPct val="0"/>
              </a:spcBef>
              <a:spcAft>
                <a:spcPct val="0"/>
              </a:spcAft>
              <a:defRPr sz="2400">
                <a:solidFill>
                  <a:schemeClr val="tx1"/>
                </a:solidFill>
                <a:latin typeface="Times New Roman" pitchFamily="18" charset="0"/>
              </a:defRPr>
            </a:lvl9pPr>
          </a:lstStyle>
          <a:p>
            <a:pPr fontAlgn="base">
              <a:spcBef>
                <a:spcPct val="0"/>
              </a:spcBef>
              <a:spcAft>
                <a:spcPct val="0"/>
              </a:spcAft>
            </a:pPr>
            <a:endParaRPr lang="en-US" altLang="en-US" sz="1600">
              <a:solidFill>
                <a:srgbClr val="000000"/>
              </a:solidFill>
              <a:latin typeface="Calibri" pitchFamily="34" charset="0"/>
            </a:endParaRPr>
          </a:p>
        </p:txBody>
      </p:sp>
      <p:sp>
        <p:nvSpPr>
          <p:cNvPr id="10340" name="object 100"/>
          <p:cNvSpPr>
            <a:spLocks noChangeArrowheads="1"/>
          </p:cNvSpPr>
          <p:nvPr/>
        </p:nvSpPr>
        <p:spPr bwMode="auto">
          <a:xfrm>
            <a:off x="4826002" y="2332041"/>
            <a:ext cx="193675" cy="20637"/>
          </a:xfrm>
          <a:prstGeom prst="rect">
            <a:avLst/>
          </a:prstGeom>
          <a:blipFill dpi="0" rotWithShape="1">
            <a:blip r:embed="rId20"/>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819150">
              <a:defRPr sz="2400">
                <a:solidFill>
                  <a:schemeClr val="tx1"/>
                </a:solidFill>
                <a:latin typeface="Times New Roman" pitchFamily="18" charset="0"/>
              </a:defRPr>
            </a:lvl1pPr>
            <a:lvl2pPr marL="742950" indent="-285750" defTabSz="819150">
              <a:defRPr sz="2400">
                <a:solidFill>
                  <a:schemeClr val="tx1"/>
                </a:solidFill>
                <a:latin typeface="Times New Roman" pitchFamily="18" charset="0"/>
              </a:defRPr>
            </a:lvl2pPr>
            <a:lvl3pPr marL="1143000" indent="-228600" defTabSz="819150">
              <a:defRPr sz="2400">
                <a:solidFill>
                  <a:schemeClr val="tx1"/>
                </a:solidFill>
                <a:latin typeface="Times New Roman" pitchFamily="18" charset="0"/>
              </a:defRPr>
            </a:lvl3pPr>
            <a:lvl4pPr marL="1600200" indent="-228600" defTabSz="819150">
              <a:defRPr sz="2400">
                <a:solidFill>
                  <a:schemeClr val="tx1"/>
                </a:solidFill>
                <a:latin typeface="Times New Roman" pitchFamily="18" charset="0"/>
              </a:defRPr>
            </a:lvl4pPr>
            <a:lvl5pPr marL="2057400" indent="-228600" defTabSz="819150">
              <a:defRPr sz="2400">
                <a:solidFill>
                  <a:schemeClr val="tx1"/>
                </a:solidFill>
                <a:latin typeface="Times New Roman" pitchFamily="18" charset="0"/>
              </a:defRPr>
            </a:lvl5pPr>
            <a:lvl6pPr marL="2514600" indent="-228600" defTabSz="819150" eaLnBrk="0" fontAlgn="base" hangingPunct="0">
              <a:spcBef>
                <a:spcPct val="0"/>
              </a:spcBef>
              <a:spcAft>
                <a:spcPct val="0"/>
              </a:spcAft>
              <a:defRPr sz="2400">
                <a:solidFill>
                  <a:schemeClr val="tx1"/>
                </a:solidFill>
                <a:latin typeface="Times New Roman" pitchFamily="18" charset="0"/>
              </a:defRPr>
            </a:lvl6pPr>
            <a:lvl7pPr marL="2971800" indent="-228600" defTabSz="819150" eaLnBrk="0" fontAlgn="base" hangingPunct="0">
              <a:spcBef>
                <a:spcPct val="0"/>
              </a:spcBef>
              <a:spcAft>
                <a:spcPct val="0"/>
              </a:spcAft>
              <a:defRPr sz="2400">
                <a:solidFill>
                  <a:schemeClr val="tx1"/>
                </a:solidFill>
                <a:latin typeface="Times New Roman" pitchFamily="18" charset="0"/>
              </a:defRPr>
            </a:lvl7pPr>
            <a:lvl8pPr marL="3429000" indent="-228600" defTabSz="819150" eaLnBrk="0" fontAlgn="base" hangingPunct="0">
              <a:spcBef>
                <a:spcPct val="0"/>
              </a:spcBef>
              <a:spcAft>
                <a:spcPct val="0"/>
              </a:spcAft>
              <a:defRPr sz="2400">
                <a:solidFill>
                  <a:schemeClr val="tx1"/>
                </a:solidFill>
                <a:latin typeface="Times New Roman" pitchFamily="18" charset="0"/>
              </a:defRPr>
            </a:lvl8pPr>
            <a:lvl9pPr marL="3886200" indent="-228600" defTabSz="819150" eaLnBrk="0" fontAlgn="base" hangingPunct="0">
              <a:spcBef>
                <a:spcPct val="0"/>
              </a:spcBef>
              <a:spcAft>
                <a:spcPct val="0"/>
              </a:spcAft>
              <a:defRPr sz="2400">
                <a:solidFill>
                  <a:schemeClr val="tx1"/>
                </a:solidFill>
                <a:latin typeface="Times New Roman" pitchFamily="18" charset="0"/>
              </a:defRPr>
            </a:lvl9pPr>
          </a:lstStyle>
          <a:p>
            <a:pPr fontAlgn="base">
              <a:spcBef>
                <a:spcPct val="0"/>
              </a:spcBef>
              <a:spcAft>
                <a:spcPct val="0"/>
              </a:spcAft>
            </a:pPr>
            <a:endParaRPr lang="en-US" altLang="en-US" sz="1600">
              <a:solidFill>
                <a:srgbClr val="000000"/>
              </a:solidFill>
              <a:latin typeface="Calibri" pitchFamily="34" charset="0"/>
            </a:endParaRPr>
          </a:p>
        </p:txBody>
      </p:sp>
      <p:sp>
        <p:nvSpPr>
          <p:cNvPr id="10341" name="object 101"/>
          <p:cNvSpPr>
            <a:spLocks/>
          </p:cNvSpPr>
          <p:nvPr/>
        </p:nvSpPr>
        <p:spPr bwMode="auto">
          <a:xfrm>
            <a:off x="4975227" y="2351088"/>
            <a:ext cx="3175" cy="0"/>
          </a:xfrm>
          <a:custGeom>
            <a:avLst/>
            <a:gdLst>
              <a:gd name="T0" fmla="*/ 0 w 4415"/>
              <a:gd name="T1" fmla="*/ 4415 w 4415"/>
            </a:gdLst>
            <a:ahLst/>
            <a:cxnLst>
              <a:cxn ang="0">
                <a:pos x="T0" y="0"/>
              </a:cxn>
              <a:cxn ang="0">
                <a:pos x="T1" y="0"/>
              </a:cxn>
            </a:cxnLst>
            <a:rect l="0" t="0" r="r" b="b"/>
            <a:pathLst>
              <a:path w="4415">
                <a:moveTo>
                  <a:pt x="0" y="0"/>
                </a:moveTo>
                <a:lnTo>
                  <a:pt x="4415" y="0"/>
                </a:lnTo>
              </a:path>
            </a:pathLst>
          </a:custGeom>
          <a:noFill/>
          <a:ln w="4783">
            <a:solidFill>
              <a:srgbClr val="6E6656"/>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pPr eaLnBrk="0" fontAlgn="base" hangingPunct="0">
              <a:spcBef>
                <a:spcPct val="0"/>
              </a:spcBef>
              <a:spcAft>
                <a:spcPct val="0"/>
              </a:spcAft>
            </a:pPr>
            <a:endParaRPr lang="en-US" sz="2400">
              <a:solidFill>
                <a:prstClr val="black"/>
              </a:solidFill>
              <a:latin typeface="Times New Roman" pitchFamily="18" charset="0"/>
            </a:endParaRPr>
          </a:p>
        </p:txBody>
      </p:sp>
      <p:sp>
        <p:nvSpPr>
          <p:cNvPr id="10342" name="object 102"/>
          <p:cNvSpPr>
            <a:spLocks noChangeArrowheads="1"/>
          </p:cNvSpPr>
          <p:nvPr/>
        </p:nvSpPr>
        <p:spPr bwMode="auto">
          <a:xfrm>
            <a:off x="4891089" y="2349500"/>
            <a:ext cx="131762" cy="7938"/>
          </a:xfrm>
          <a:prstGeom prst="rect">
            <a:avLst/>
          </a:prstGeom>
          <a:blipFill dpi="0" rotWithShape="1">
            <a:blip r:embed="rId21"/>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819150">
              <a:defRPr sz="2400">
                <a:solidFill>
                  <a:schemeClr val="tx1"/>
                </a:solidFill>
                <a:latin typeface="Times New Roman" pitchFamily="18" charset="0"/>
              </a:defRPr>
            </a:lvl1pPr>
            <a:lvl2pPr marL="742950" indent="-285750" defTabSz="819150">
              <a:defRPr sz="2400">
                <a:solidFill>
                  <a:schemeClr val="tx1"/>
                </a:solidFill>
                <a:latin typeface="Times New Roman" pitchFamily="18" charset="0"/>
              </a:defRPr>
            </a:lvl2pPr>
            <a:lvl3pPr marL="1143000" indent="-228600" defTabSz="819150">
              <a:defRPr sz="2400">
                <a:solidFill>
                  <a:schemeClr val="tx1"/>
                </a:solidFill>
                <a:latin typeface="Times New Roman" pitchFamily="18" charset="0"/>
              </a:defRPr>
            </a:lvl3pPr>
            <a:lvl4pPr marL="1600200" indent="-228600" defTabSz="819150">
              <a:defRPr sz="2400">
                <a:solidFill>
                  <a:schemeClr val="tx1"/>
                </a:solidFill>
                <a:latin typeface="Times New Roman" pitchFamily="18" charset="0"/>
              </a:defRPr>
            </a:lvl4pPr>
            <a:lvl5pPr marL="2057400" indent="-228600" defTabSz="819150">
              <a:defRPr sz="2400">
                <a:solidFill>
                  <a:schemeClr val="tx1"/>
                </a:solidFill>
                <a:latin typeface="Times New Roman" pitchFamily="18" charset="0"/>
              </a:defRPr>
            </a:lvl5pPr>
            <a:lvl6pPr marL="2514600" indent="-228600" defTabSz="819150" eaLnBrk="0" fontAlgn="base" hangingPunct="0">
              <a:spcBef>
                <a:spcPct val="0"/>
              </a:spcBef>
              <a:spcAft>
                <a:spcPct val="0"/>
              </a:spcAft>
              <a:defRPr sz="2400">
                <a:solidFill>
                  <a:schemeClr val="tx1"/>
                </a:solidFill>
                <a:latin typeface="Times New Roman" pitchFamily="18" charset="0"/>
              </a:defRPr>
            </a:lvl6pPr>
            <a:lvl7pPr marL="2971800" indent="-228600" defTabSz="819150" eaLnBrk="0" fontAlgn="base" hangingPunct="0">
              <a:spcBef>
                <a:spcPct val="0"/>
              </a:spcBef>
              <a:spcAft>
                <a:spcPct val="0"/>
              </a:spcAft>
              <a:defRPr sz="2400">
                <a:solidFill>
                  <a:schemeClr val="tx1"/>
                </a:solidFill>
                <a:latin typeface="Times New Roman" pitchFamily="18" charset="0"/>
              </a:defRPr>
            </a:lvl7pPr>
            <a:lvl8pPr marL="3429000" indent="-228600" defTabSz="819150" eaLnBrk="0" fontAlgn="base" hangingPunct="0">
              <a:spcBef>
                <a:spcPct val="0"/>
              </a:spcBef>
              <a:spcAft>
                <a:spcPct val="0"/>
              </a:spcAft>
              <a:defRPr sz="2400">
                <a:solidFill>
                  <a:schemeClr val="tx1"/>
                </a:solidFill>
                <a:latin typeface="Times New Roman" pitchFamily="18" charset="0"/>
              </a:defRPr>
            </a:lvl8pPr>
            <a:lvl9pPr marL="3886200" indent="-228600" defTabSz="819150" eaLnBrk="0" fontAlgn="base" hangingPunct="0">
              <a:spcBef>
                <a:spcPct val="0"/>
              </a:spcBef>
              <a:spcAft>
                <a:spcPct val="0"/>
              </a:spcAft>
              <a:defRPr sz="2400">
                <a:solidFill>
                  <a:schemeClr val="tx1"/>
                </a:solidFill>
                <a:latin typeface="Times New Roman" pitchFamily="18" charset="0"/>
              </a:defRPr>
            </a:lvl9pPr>
          </a:lstStyle>
          <a:p>
            <a:pPr fontAlgn="base">
              <a:spcBef>
                <a:spcPct val="0"/>
              </a:spcBef>
              <a:spcAft>
                <a:spcPct val="0"/>
              </a:spcAft>
            </a:pPr>
            <a:endParaRPr lang="en-US" altLang="en-US" sz="1600">
              <a:solidFill>
                <a:srgbClr val="000000"/>
              </a:solidFill>
              <a:latin typeface="Calibri" pitchFamily="34" charset="0"/>
            </a:endParaRPr>
          </a:p>
        </p:txBody>
      </p:sp>
      <p:sp>
        <p:nvSpPr>
          <p:cNvPr id="10343" name="object 103"/>
          <p:cNvSpPr>
            <a:spLocks/>
          </p:cNvSpPr>
          <p:nvPr/>
        </p:nvSpPr>
        <p:spPr bwMode="auto">
          <a:xfrm>
            <a:off x="4975227" y="2355850"/>
            <a:ext cx="3175" cy="0"/>
          </a:xfrm>
          <a:custGeom>
            <a:avLst/>
            <a:gdLst>
              <a:gd name="T0" fmla="*/ 0 w 4415"/>
              <a:gd name="T1" fmla="*/ 4415 w 4415"/>
            </a:gdLst>
            <a:ahLst/>
            <a:cxnLst>
              <a:cxn ang="0">
                <a:pos x="T0" y="0"/>
              </a:cxn>
              <a:cxn ang="0">
                <a:pos x="T1" y="0"/>
              </a:cxn>
            </a:cxnLst>
            <a:rect l="0" t="0" r="r" b="b"/>
            <a:pathLst>
              <a:path w="4415">
                <a:moveTo>
                  <a:pt x="0" y="0"/>
                </a:moveTo>
                <a:lnTo>
                  <a:pt x="4415" y="0"/>
                </a:lnTo>
              </a:path>
            </a:pathLst>
          </a:custGeom>
          <a:noFill/>
          <a:ln w="4783">
            <a:solidFill>
              <a:srgbClr val="DDCDAC"/>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pPr eaLnBrk="0" fontAlgn="base" hangingPunct="0">
              <a:spcBef>
                <a:spcPct val="0"/>
              </a:spcBef>
              <a:spcAft>
                <a:spcPct val="0"/>
              </a:spcAft>
            </a:pPr>
            <a:endParaRPr lang="en-US" sz="2400">
              <a:solidFill>
                <a:prstClr val="black"/>
              </a:solidFill>
              <a:latin typeface="Times New Roman" pitchFamily="18" charset="0"/>
            </a:endParaRPr>
          </a:p>
        </p:txBody>
      </p:sp>
      <p:sp>
        <p:nvSpPr>
          <p:cNvPr id="10344" name="object 104"/>
          <p:cNvSpPr>
            <a:spLocks/>
          </p:cNvSpPr>
          <p:nvPr/>
        </p:nvSpPr>
        <p:spPr bwMode="auto">
          <a:xfrm>
            <a:off x="4449765" y="2376488"/>
            <a:ext cx="3175" cy="0"/>
          </a:xfrm>
          <a:custGeom>
            <a:avLst/>
            <a:gdLst>
              <a:gd name="T0" fmla="*/ 0 w 4415"/>
              <a:gd name="T1" fmla="*/ 4415 w 4415"/>
            </a:gdLst>
            <a:ahLst/>
            <a:cxnLst>
              <a:cxn ang="0">
                <a:pos x="T0" y="0"/>
              </a:cxn>
              <a:cxn ang="0">
                <a:pos x="T1" y="0"/>
              </a:cxn>
            </a:cxnLst>
            <a:rect l="0" t="0" r="r" b="b"/>
            <a:pathLst>
              <a:path w="4415">
                <a:moveTo>
                  <a:pt x="0" y="0"/>
                </a:moveTo>
                <a:lnTo>
                  <a:pt x="4415" y="0"/>
                </a:lnTo>
              </a:path>
            </a:pathLst>
          </a:custGeom>
          <a:noFill/>
          <a:ln w="4783">
            <a:solidFill>
              <a:srgbClr val="BEAF94"/>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pPr eaLnBrk="0" fontAlgn="base" hangingPunct="0">
              <a:spcBef>
                <a:spcPct val="0"/>
              </a:spcBef>
              <a:spcAft>
                <a:spcPct val="0"/>
              </a:spcAft>
            </a:pPr>
            <a:endParaRPr lang="en-US" sz="2400">
              <a:solidFill>
                <a:prstClr val="black"/>
              </a:solidFill>
              <a:latin typeface="Times New Roman" pitchFamily="18" charset="0"/>
            </a:endParaRPr>
          </a:p>
        </p:txBody>
      </p:sp>
      <p:sp>
        <p:nvSpPr>
          <p:cNvPr id="10345" name="object 105"/>
          <p:cNvSpPr>
            <a:spLocks noChangeArrowheads="1"/>
          </p:cNvSpPr>
          <p:nvPr/>
        </p:nvSpPr>
        <p:spPr bwMode="auto">
          <a:xfrm>
            <a:off x="4886327" y="2352675"/>
            <a:ext cx="136525" cy="25400"/>
          </a:xfrm>
          <a:prstGeom prst="rect">
            <a:avLst/>
          </a:prstGeom>
          <a:blipFill dpi="0" rotWithShape="1">
            <a:blip r:embed="rId2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819150">
              <a:defRPr sz="2400">
                <a:solidFill>
                  <a:schemeClr val="tx1"/>
                </a:solidFill>
                <a:latin typeface="Times New Roman" pitchFamily="18" charset="0"/>
              </a:defRPr>
            </a:lvl1pPr>
            <a:lvl2pPr marL="742950" indent="-285750" defTabSz="819150">
              <a:defRPr sz="2400">
                <a:solidFill>
                  <a:schemeClr val="tx1"/>
                </a:solidFill>
                <a:latin typeface="Times New Roman" pitchFamily="18" charset="0"/>
              </a:defRPr>
            </a:lvl2pPr>
            <a:lvl3pPr marL="1143000" indent="-228600" defTabSz="819150">
              <a:defRPr sz="2400">
                <a:solidFill>
                  <a:schemeClr val="tx1"/>
                </a:solidFill>
                <a:latin typeface="Times New Roman" pitchFamily="18" charset="0"/>
              </a:defRPr>
            </a:lvl3pPr>
            <a:lvl4pPr marL="1600200" indent="-228600" defTabSz="819150">
              <a:defRPr sz="2400">
                <a:solidFill>
                  <a:schemeClr val="tx1"/>
                </a:solidFill>
                <a:latin typeface="Times New Roman" pitchFamily="18" charset="0"/>
              </a:defRPr>
            </a:lvl4pPr>
            <a:lvl5pPr marL="2057400" indent="-228600" defTabSz="819150">
              <a:defRPr sz="2400">
                <a:solidFill>
                  <a:schemeClr val="tx1"/>
                </a:solidFill>
                <a:latin typeface="Times New Roman" pitchFamily="18" charset="0"/>
              </a:defRPr>
            </a:lvl5pPr>
            <a:lvl6pPr marL="2514600" indent="-228600" defTabSz="819150" eaLnBrk="0" fontAlgn="base" hangingPunct="0">
              <a:spcBef>
                <a:spcPct val="0"/>
              </a:spcBef>
              <a:spcAft>
                <a:spcPct val="0"/>
              </a:spcAft>
              <a:defRPr sz="2400">
                <a:solidFill>
                  <a:schemeClr val="tx1"/>
                </a:solidFill>
                <a:latin typeface="Times New Roman" pitchFamily="18" charset="0"/>
              </a:defRPr>
            </a:lvl6pPr>
            <a:lvl7pPr marL="2971800" indent="-228600" defTabSz="819150" eaLnBrk="0" fontAlgn="base" hangingPunct="0">
              <a:spcBef>
                <a:spcPct val="0"/>
              </a:spcBef>
              <a:spcAft>
                <a:spcPct val="0"/>
              </a:spcAft>
              <a:defRPr sz="2400">
                <a:solidFill>
                  <a:schemeClr val="tx1"/>
                </a:solidFill>
                <a:latin typeface="Times New Roman" pitchFamily="18" charset="0"/>
              </a:defRPr>
            </a:lvl7pPr>
            <a:lvl8pPr marL="3429000" indent="-228600" defTabSz="819150" eaLnBrk="0" fontAlgn="base" hangingPunct="0">
              <a:spcBef>
                <a:spcPct val="0"/>
              </a:spcBef>
              <a:spcAft>
                <a:spcPct val="0"/>
              </a:spcAft>
              <a:defRPr sz="2400">
                <a:solidFill>
                  <a:schemeClr val="tx1"/>
                </a:solidFill>
                <a:latin typeface="Times New Roman" pitchFamily="18" charset="0"/>
              </a:defRPr>
            </a:lvl8pPr>
            <a:lvl9pPr marL="3886200" indent="-228600" defTabSz="819150" eaLnBrk="0" fontAlgn="base" hangingPunct="0">
              <a:spcBef>
                <a:spcPct val="0"/>
              </a:spcBef>
              <a:spcAft>
                <a:spcPct val="0"/>
              </a:spcAft>
              <a:defRPr sz="2400">
                <a:solidFill>
                  <a:schemeClr val="tx1"/>
                </a:solidFill>
                <a:latin typeface="Times New Roman" pitchFamily="18" charset="0"/>
              </a:defRPr>
            </a:lvl9pPr>
          </a:lstStyle>
          <a:p>
            <a:pPr fontAlgn="base">
              <a:spcBef>
                <a:spcPct val="0"/>
              </a:spcBef>
              <a:spcAft>
                <a:spcPct val="0"/>
              </a:spcAft>
            </a:pPr>
            <a:endParaRPr lang="en-US" altLang="en-US" sz="1600">
              <a:solidFill>
                <a:srgbClr val="000000"/>
              </a:solidFill>
              <a:latin typeface="Calibri" pitchFamily="34" charset="0"/>
            </a:endParaRPr>
          </a:p>
        </p:txBody>
      </p:sp>
      <p:sp>
        <p:nvSpPr>
          <p:cNvPr id="10346" name="object 106"/>
          <p:cNvSpPr>
            <a:spLocks/>
          </p:cNvSpPr>
          <p:nvPr/>
        </p:nvSpPr>
        <p:spPr bwMode="auto">
          <a:xfrm>
            <a:off x="5011740" y="2376488"/>
            <a:ext cx="3175" cy="0"/>
          </a:xfrm>
          <a:custGeom>
            <a:avLst/>
            <a:gdLst>
              <a:gd name="T0" fmla="*/ 0 w 4415"/>
              <a:gd name="T1" fmla="*/ 4415 w 4415"/>
            </a:gdLst>
            <a:ahLst/>
            <a:cxnLst>
              <a:cxn ang="0">
                <a:pos x="T0" y="0"/>
              </a:cxn>
              <a:cxn ang="0">
                <a:pos x="T1" y="0"/>
              </a:cxn>
            </a:cxnLst>
            <a:rect l="0" t="0" r="r" b="b"/>
            <a:pathLst>
              <a:path w="4415">
                <a:moveTo>
                  <a:pt x="0" y="0"/>
                </a:moveTo>
                <a:lnTo>
                  <a:pt x="4415" y="0"/>
                </a:lnTo>
              </a:path>
            </a:pathLst>
          </a:custGeom>
          <a:noFill/>
          <a:ln w="4783">
            <a:solidFill>
              <a:srgbClr val="CDBEA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pPr eaLnBrk="0" fontAlgn="base" hangingPunct="0">
              <a:spcBef>
                <a:spcPct val="0"/>
              </a:spcBef>
              <a:spcAft>
                <a:spcPct val="0"/>
              </a:spcAft>
            </a:pPr>
            <a:endParaRPr lang="en-US" sz="2400">
              <a:solidFill>
                <a:prstClr val="black"/>
              </a:solidFill>
              <a:latin typeface="Times New Roman" pitchFamily="18" charset="0"/>
            </a:endParaRPr>
          </a:p>
        </p:txBody>
      </p:sp>
      <p:sp>
        <p:nvSpPr>
          <p:cNvPr id="10347" name="object 107"/>
          <p:cNvSpPr>
            <a:spLocks/>
          </p:cNvSpPr>
          <p:nvPr/>
        </p:nvSpPr>
        <p:spPr bwMode="auto">
          <a:xfrm>
            <a:off x="4429126" y="2389188"/>
            <a:ext cx="4763" cy="0"/>
          </a:xfrm>
          <a:custGeom>
            <a:avLst/>
            <a:gdLst>
              <a:gd name="T0" fmla="*/ 0 w 4415"/>
              <a:gd name="T1" fmla="*/ 4415 w 4415"/>
            </a:gdLst>
            <a:ahLst/>
            <a:cxnLst>
              <a:cxn ang="0">
                <a:pos x="T0" y="0"/>
              </a:cxn>
              <a:cxn ang="0">
                <a:pos x="T1" y="0"/>
              </a:cxn>
            </a:cxnLst>
            <a:rect l="0" t="0" r="r" b="b"/>
            <a:pathLst>
              <a:path w="4415">
                <a:moveTo>
                  <a:pt x="0" y="0"/>
                </a:moveTo>
                <a:lnTo>
                  <a:pt x="4415" y="0"/>
                </a:lnTo>
              </a:path>
            </a:pathLst>
          </a:custGeom>
          <a:noFill/>
          <a:ln w="4783">
            <a:solidFill>
              <a:srgbClr val="EDDBB9"/>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pPr eaLnBrk="0" fontAlgn="base" hangingPunct="0">
              <a:spcBef>
                <a:spcPct val="0"/>
              </a:spcBef>
              <a:spcAft>
                <a:spcPct val="0"/>
              </a:spcAft>
            </a:pPr>
            <a:endParaRPr lang="en-US" sz="2400">
              <a:solidFill>
                <a:prstClr val="black"/>
              </a:solidFill>
              <a:latin typeface="Times New Roman" pitchFamily="18" charset="0"/>
            </a:endParaRPr>
          </a:p>
        </p:txBody>
      </p:sp>
      <p:sp>
        <p:nvSpPr>
          <p:cNvPr id="10348" name="object 108"/>
          <p:cNvSpPr>
            <a:spLocks/>
          </p:cNvSpPr>
          <p:nvPr/>
        </p:nvSpPr>
        <p:spPr bwMode="auto">
          <a:xfrm>
            <a:off x="4416427" y="2397125"/>
            <a:ext cx="4763" cy="0"/>
          </a:xfrm>
          <a:custGeom>
            <a:avLst/>
            <a:gdLst>
              <a:gd name="T0" fmla="*/ 0 w 4415"/>
              <a:gd name="T1" fmla="*/ 4415 w 4415"/>
            </a:gdLst>
            <a:ahLst/>
            <a:cxnLst>
              <a:cxn ang="0">
                <a:pos x="T0" y="0"/>
              </a:cxn>
              <a:cxn ang="0">
                <a:pos x="T1" y="0"/>
              </a:cxn>
            </a:cxnLst>
            <a:rect l="0" t="0" r="r" b="b"/>
            <a:pathLst>
              <a:path w="4415">
                <a:moveTo>
                  <a:pt x="0" y="0"/>
                </a:moveTo>
                <a:lnTo>
                  <a:pt x="4415" y="0"/>
                </a:lnTo>
              </a:path>
            </a:pathLst>
          </a:custGeom>
          <a:noFill/>
          <a:ln w="4783">
            <a:solidFill>
              <a:srgbClr val="CDBEA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pPr eaLnBrk="0" fontAlgn="base" hangingPunct="0">
              <a:spcBef>
                <a:spcPct val="0"/>
              </a:spcBef>
              <a:spcAft>
                <a:spcPct val="0"/>
              </a:spcAft>
            </a:pPr>
            <a:endParaRPr lang="en-US" sz="2400">
              <a:solidFill>
                <a:prstClr val="black"/>
              </a:solidFill>
              <a:latin typeface="Times New Roman" pitchFamily="18" charset="0"/>
            </a:endParaRPr>
          </a:p>
        </p:txBody>
      </p:sp>
      <p:sp>
        <p:nvSpPr>
          <p:cNvPr id="10349" name="object 109"/>
          <p:cNvSpPr>
            <a:spLocks noChangeArrowheads="1"/>
          </p:cNvSpPr>
          <p:nvPr/>
        </p:nvSpPr>
        <p:spPr bwMode="auto">
          <a:xfrm>
            <a:off x="4818064" y="2324103"/>
            <a:ext cx="863600" cy="168275"/>
          </a:xfrm>
          <a:prstGeom prst="rect">
            <a:avLst/>
          </a:prstGeom>
          <a:blipFill dpi="0" rotWithShape="1">
            <a:blip r:embed="rId2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819150">
              <a:defRPr sz="2400">
                <a:solidFill>
                  <a:schemeClr val="tx1"/>
                </a:solidFill>
                <a:latin typeface="Times New Roman" pitchFamily="18" charset="0"/>
              </a:defRPr>
            </a:lvl1pPr>
            <a:lvl2pPr marL="742950" indent="-285750" defTabSz="819150">
              <a:defRPr sz="2400">
                <a:solidFill>
                  <a:schemeClr val="tx1"/>
                </a:solidFill>
                <a:latin typeface="Times New Roman" pitchFamily="18" charset="0"/>
              </a:defRPr>
            </a:lvl2pPr>
            <a:lvl3pPr marL="1143000" indent="-228600" defTabSz="819150">
              <a:defRPr sz="2400">
                <a:solidFill>
                  <a:schemeClr val="tx1"/>
                </a:solidFill>
                <a:latin typeface="Times New Roman" pitchFamily="18" charset="0"/>
              </a:defRPr>
            </a:lvl3pPr>
            <a:lvl4pPr marL="1600200" indent="-228600" defTabSz="819150">
              <a:defRPr sz="2400">
                <a:solidFill>
                  <a:schemeClr val="tx1"/>
                </a:solidFill>
                <a:latin typeface="Times New Roman" pitchFamily="18" charset="0"/>
              </a:defRPr>
            </a:lvl4pPr>
            <a:lvl5pPr marL="2057400" indent="-228600" defTabSz="819150">
              <a:defRPr sz="2400">
                <a:solidFill>
                  <a:schemeClr val="tx1"/>
                </a:solidFill>
                <a:latin typeface="Times New Roman" pitchFamily="18" charset="0"/>
              </a:defRPr>
            </a:lvl5pPr>
            <a:lvl6pPr marL="2514600" indent="-228600" defTabSz="819150" eaLnBrk="0" fontAlgn="base" hangingPunct="0">
              <a:spcBef>
                <a:spcPct val="0"/>
              </a:spcBef>
              <a:spcAft>
                <a:spcPct val="0"/>
              </a:spcAft>
              <a:defRPr sz="2400">
                <a:solidFill>
                  <a:schemeClr val="tx1"/>
                </a:solidFill>
                <a:latin typeface="Times New Roman" pitchFamily="18" charset="0"/>
              </a:defRPr>
            </a:lvl6pPr>
            <a:lvl7pPr marL="2971800" indent="-228600" defTabSz="819150" eaLnBrk="0" fontAlgn="base" hangingPunct="0">
              <a:spcBef>
                <a:spcPct val="0"/>
              </a:spcBef>
              <a:spcAft>
                <a:spcPct val="0"/>
              </a:spcAft>
              <a:defRPr sz="2400">
                <a:solidFill>
                  <a:schemeClr val="tx1"/>
                </a:solidFill>
                <a:latin typeface="Times New Roman" pitchFamily="18" charset="0"/>
              </a:defRPr>
            </a:lvl7pPr>
            <a:lvl8pPr marL="3429000" indent="-228600" defTabSz="819150" eaLnBrk="0" fontAlgn="base" hangingPunct="0">
              <a:spcBef>
                <a:spcPct val="0"/>
              </a:spcBef>
              <a:spcAft>
                <a:spcPct val="0"/>
              </a:spcAft>
              <a:defRPr sz="2400">
                <a:solidFill>
                  <a:schemeClr val="tx1"/>
                </a:solidFill>
                <a:latin typeface="Times New Roman" pitchFamily="18" charset="0"/>
              </a:defRPr>
            </a:lvl8pPr>
            <a:lvl9pPr marL="3886200" indent="-228600" defTabSz="819150" eaLnBrk="0" fontAlgn="base" hangingPunct="0">
              <a:spcBef>
                <a:spcPct val="0"/>
              </a:spcBef>
              <a:spcAft>
                <a:spcPct val="0"/>
              </a:spcAft>
              <a:defRPr sz="2400">
                <a:solidFill>
                  <a:schemeClr val="tx1"/>
                </a:solidFill>
                <a:latin typeface="Times New Roman" pitchFamily="18" charset="0"/>
              </a:defRPr>
            </a:lvl9pPr>
          </a:lstStyle>
          <a:p>
            <a:pPr fontAlgn="base">
              <a:spcBef>
                <a:spcPct val="0"/>
              </a:spcBef>
              <a:spcAft>
                <a:spcPct val="0"/>
              </a:spcAft>
            </a:pPr>
            <a:endParaRPr lang="en-US" altLang="en-US" sz="1600">
              <a:solidFill>
                <a:srgbClr val="000000"/>
              </a:solidFill>
              <a:latin typeface="Calibri" pitchFamily="34" charset="0"/>
            </a:endParaRPr>
          </a:p>
        </p:txBody>
      </p:sp>
      <p:sp>
        <p:nvSpPr>
          <p:cNvPr id="10350" name="object 110"/>
          <p:cNvSpPr>
            <a:spLocks/>
          </p:cNvSpPr>
          <p:nvPr/>
        </p:nvSpPr>
        <p:spPr bwMode="auto">
          <a:xfrm>
            <a:off x="5308602" y="2490788"/>
            <a:ext cx="3175" cy="0"/>
          </a:xfrm>
          <a:custGeom>
            <a:avLst/>
            <a:gdLst>
              <a:gd name="T0" fmla="*/ 0 w 4415"/>
              <a:gd name="T1" fmla="*/ 4415 w 4415"/>
            </a:gdLst>
            <a:ahLst/>
            <a:cxnLst>
              <a:cxn ang="0">
                <a:pos x="T0" y="0"/>
              </a:cxn>
              <a:cxn ang="0">
                <a:pos x="T1" y="0"/>
              </a:cxn>
            </a:cxnLst>
            <a:rect l="0" t="0" r="r" b="b"/>
            <a:pathLst>
              <a:path w="4415">
                <a:moveTo>
                  <a:pt x="0" y="0"/>
                </a:moveTo>
                <a:lnTo>
                  <a:pt x="4415" y="0"/>
                </a:lnTo>
              </a:path>
            </a:pathLst>
          </a:custGeom>
          <a:noFill/>
          <a:ln w="4783">
            <a:solidFill>
              <a:srgbClr val="BEAF94"/>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pPr eaLnBrk="0" fontAlgn="base" hangingPunct="0">
              <a:spcBef>
                <a:spcPct val="0"/>
              </a:spcBef>
              <a:spcAft>
                <a:spcPct val="0"/>
              </a:spcAft>
            </a:pPr>
            <a:endParaRPr lang="en-US" sz="2400">
              <a:solidFill>
                <a:prstClr val="black"/>
              </a:solidFill>
              <a:latin typeface="Times New Roman" pitchFamily="18" charset="0"/>
            </a:endParaRPr>
          </a:p>
        </p:txBody>
      </p:sp>
      <p:sp>
        <p:nvSpPr>
          <p:cNvPr id="10351" name="object 111"/>
          <p:cNvSpPr>
            <a:spLocks/>
          </p:cNvSpPr>
          <p:nvPr/>
        </p:nvSpPr>
        <p:spPr bwMode="auto">
          <a:xfrm>
            <a:off x="5284790" y="2511425"/>
            <a:ext cx="3175" cy="0"/>
          </a:xfrm>
          <a:custGeom>
            <a:avLst/>
            <a:gdLst>
              <a:gd name="T0" fmla="*/ 0 w 4415"/>
              <a:gd name="T1" fmla="*/ 4415 w 4415"/>
            </a:gdLst>
            <a:ahLst/>
            <a:cxnLst>
              <a:cxn ang="0">
                <a:pos x="T0" y="0"/>
              </a:cxn>
              <a:cxn ang="0">
                <a:pos x="T1" y="0"/>
              </a:cxn>
            </a:cxnLst>
            <a:rect l="0" t="0" r="r" b="b"/>
            <a:pathLst>
              <a:path w="4415">
                <a:moveTo>
                  <a:pt x="0" y="0"/>
                </a:moveTo>
                <a:lnTo>
                  <a:pt x="4415" y="0"/>
                </a:lnTo>
              </a:path>
            </a:pathLst>
          </a:custGeom>
          <a:noFill/>
          <a:ln w="4783">
            <a:solidFill>
              <a:srgbClr val="8E836E"/>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pPr eaLnBrk="0" fontAlgn="base" hangingPunct="0">
              <a:spcBef>
                <a:spcPct val="0"/>
              </a:spcBef>
              <a:spcAft>
                <a:spcPct val="0"/>
              </a:spcAft>
            </a:pPr>
            <a:endParaRPr lang="en-US" sz="2400">
              <a:solidFill>
                <a:prstClr val="black"/>
              </a:solidFill>
              <a:latin typeface="Times New Roman" pitchFamily="18" charset="0"/>
            </a:endParaRPr>
          </a:p>
        </p:txBody>
      </p:sp>
      <p:sp>
        <p:nvSpPr>
          <p:cNvPr id="10352" name="object 112"/>
          <p:cNvSpPr>
            <a:spLocks noChangeArrowheads="1"/>
          </p:cNvSpPr>
          <p:nvPr/>
        </p:nvSpPr>
        <p:spPr bwMode="auto">
          <a:xfrm>
            <a:off x="5284790" y="2487616"/>
            <a:ext cx="268287" cy="34925"/>
          </a:xfrm>
          <a:prstGeom prst="rect">
            <a:avLst/>
          </a:prstGeom>
          <a:blipFill dpi="0" rotWithShape="1">
            <a:blip r:embed="rId24"/>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819150">
              <a:defRPr sz="2400">
                <a:solidFill>
                  <a:schemeClr val="tx1"/>
                </a:solidFill>
                <a:latin typeface="Times New Roman" pitchFamily="18" charset="0"/>
              </a:defRPr>
            </a:lvl1pPr>
            <a:lvl2pPr marL="742950" indent="-285750" defTabSz="819150">
              <a:defRPr sz="2400">
                <a:solidFill>
                  <a:schemeClr val="tx1"/>
                </a:solidFill>
                <a:latin typeface="Times New Roman" pitchFamily="18" charset="0"/>
              </a:defRPr>
            </a:lvl2pPr>
            <a:lvl3pPr marL="1143000" indent="-228600" defTabSz="819150">
              <a:defRPr sz="2400">
                <a:solidFill>
                  <a:schemeClr val="tx1"/>
                </a:solidFill>
                <a:latin typeface="Times New Roman" pitchFamily="18" charset="0"/>
              </a:defRPr>
            </a:lvl3pPr>
            <a:lvl4pPr marL="1600200" indent="-228600" defTabSz="819150">
              <a:defRPr sz="2400">
                <a:solidFill>
                  <a:schemeClr val="tx1"/>
                </a:solidFill>
                <a:latin typeface="Times New Roman" pitchFamily="18" charset="0"/>
              </a:defRPr>
            </a:lvl4pPr>
            <a:lvl5pPr marL="2057400" indent="-228600" defTabSz="819150">
              <a:defRPr sz="2400">
                <a:solidFill>
                  <a:schemeClr val="tx1"/>
                </a:solidFill>
                <a:latin typeface="Times New Roman" pitchFamily="18" charset="0"/>
              </a:defRPr>
            </a:lvl5pPr>
            <a:lvl6pPr marL="2514600" indent="-228600" defTabSz="819150" eaLnBrk="0" fontAlgn="base" hangingPunct="0">
              <a:spcBef>
                <a:spcPct val="0"/>
              </a:spcBef>
              <a:spcAft>
                <a:spcPct val="0"/>
              </a:spcAft>
              <a:defRPr sz="2400">
                <a:solidFill>
                  <a:schemeClr val="tx1"/>
                </a:solidFill>
                <a:latin typeface="Times New Roman" pitchFamily="18" charset="0"/>
              </a:defRPr>
            </a:lvl6pPr>
            <a:lvl7pPr marL="2971800" indent="-228600" defTabSz="819150" eaLnBrk="0" fontAlgn="base" hangingPunct="0">
              <a:spcBef>
                <a:spcPct val="0"/>
              </a:spcBef>
              <a:spcAft>
                <a:spcPct val="0"/>
              </a:spcAft>
              <a:defRPr sz="2400">
                <a:solidFill>
                  <a:schemeClr val="tx1"/>
                </a:solidFill>
                <a:latin typeface="Times New Roman" pitchFamily="18" charset="0"/>
              </a:defRPr>
            </a:lvl7pPr>
            <a:lvl8pPr marL="3429000" indent="-228600" defTabSz="819150" eaLnBrk="0" fontAlgn="base" hangingPunct="0">
              <a:spcBef>
                <a:spcPct val="0"/>
              </a:spcBef>
              <a:spcAft>
                <a:spcPct val="0"/>
              </a:spcAft>
              <a:defRPr sz="2400">
                <a:solidFill>
                  <a:schemeClr val="tx1"/>
                </a:solidFill>
                <a:latin typeface="Times New Roman" pitchFamily="18" charset="0"/>
              </a:defRPr>
            </a:lvl8pPr>
            <a:lvl9pPr marL="3886200" indent="-228600" defTabSz="819150" eaLnBrk="0" fontAlgn="base" hangingPunct="0">
              <a:spcBef>
                <a:spcPct val="0"/>
              </a:spcBef>
              <a:spcAft>
                <a:spcPct val="0"/>
              </a:spcAft>
              <a:defRPr sz="2400">
                <a:solidFill>
                  <a:schemeClr val="tx1"/>
                </a:solidFill>
                <a:latin typeface="Times New Roman" pitchFamily="18" charset="0"/>
              </a:defRPr>
            </a:lvl9pPr>
          </a:lstStyle>
          <a:p>
            <a:pPr fontAlgn="base">
              <a:spcBef>
                <a:spcPct val="0"/>
              </a:spcBef>
              <a:spcAft>
                <a:spcPct val="0"/>
              </a:spcAft>
            </a:pPr>
            <a:endParaRPr lang="en-US" altLang="en-US" sz="1600">
              <a:solidFill>
                <a:srgbClr val="000000"/>
              </a:solidFill>
              <a:latin typeface="Calibri" pitchFamily="34" charset="0"/>
            </a:endParaRPr>
          </a:p>
        </p:txBody>
      </p:sp>
      <p:sp>
        <p:nvSpPr>
          <p:cNvPr id="10353" name="object 113"/>
          <p:cNvSpPr>
            <a:spLocks/>
          </p:cNvSpPr>
          <p:nvPr/>
        </p:nvSpPr>
        <p:spPr bwMode="auto">
          <a:xfrm>
            <a:off x="5429252" y="2519363"/>
            <a:ext cx="3175" cy="0"/>
          </a:xfrm>
          <a:custGeom>
            <a:avLst/>
            <a:gdLst>
              <a:gd name="T0" fmla="*/ 0 w 4415"/>
              <a:gd name="T1" fmla="*/ 4415 w 4415"/>
            </a:gdLst>
            <a:ahLst/>
            <a:cxnLst>
              <a:cxn ang="0">
                <a:pos x="T0" y="0"/>
              </a:cxn>
              <a:cxn ang="0">
                <a:pos x="T1" y="0"/>
              </a:cxn>
            </a:cxnLst>
            <a:rect l="0" t="0" r="r" b="b"/>
            <a:pathLst>
              <a:path w="4415">
                <a:moveTo>
                  <a:pt x="0" y="0"/>
                </a:moveTo>
                <a:lnTo>
                  <a:pt x="4415" y="0"/>
                </a:lnTo>
              </a:path>
            </a:pathLst>
          </a:custGeom>
          <a:noFill/>
          <a:ln w="4783">
            <a:solidFill>
              <a:srgbClr val="4E483D"/>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pPr eaLnBrk="0" fontAlgn="base" hangingPunct="0">
              <a:spcBef>
                <a:spcPct val="0"/>
              </a:spcBef>
              <a:spcAft>
                <a:spcPct val="0"/>
              </a:spcAft>
            </a:pPr>
            <a:endParaRPr lang="en-US" sz="2400">
              <a:solidFill>
                <a:prstClr val="black"/>
              </a:solidFill>
              <a:latin typeface="Times New Roman" pitchFamily="18" charset="0"/>
            </a:endParaRPr>
          </a:p>
        </p:txBody>
      </p:sp>
      <p:sp>
        <p:nvSpPr>
          <p:cNvPr id="10354" name="object 114"/>
          <p:cNvSpPr>
            <a:spLocks noChangeArrowheads="1"/>
          </p:cNvSpPr>
          <p:nvPr/>
        </p:nvSpPr>
        <p:spPr bwMode="auto">
          <a:xfrm>
            <a:off x="4886327" y="2492375"/>
            <a:ext cx="80963" cy="33338"/>
          </a:xfrm>
          <a:prstGeom prst="rect">
            <a:avLst/>
          </a:prstGeom>
          <a:blipFill dpi="0" rotWithShape="1">
            <a:blip r:embed="rId25"/>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819150">
              <a:defRPr sz="2400">
                <a:solidFill>
                  <a:schemeClr val="tx1"/>
                </a:solidFill>
                <a:latin typeface="Times New Roman" pitchFamily="18" charset="0"/>
              </a:defRPr>
            </a:lvl1pPr>
            <a:lvl2pPr marL="742950" indent="-285750" defTabSz="819150">
              <a:defRPr sz="2400">
                <a:solidFill>
                  <a:schemeClr val="tx1"/>
                </a:solidFill>
                <a:latin typeface="Times New Roman" pitchFamily="18" charset="0"/>
              </a:defRPr>
            </a:lvl2pPr>
            <a:lvl3pPr marL="1143000" indent="-228600" defTabSz="819150">
              <a:defRPr sz="2400">
                <a:solidFill>
                  <a:schemeClr val="tx1"/>
                </a:solidFill>
                <a:latin typeface="Times New Roman" pitchFamily="18" charset="0"/>
              </a:defRPr>
            </a:lvl3pPr>
            <a:lvl4pPr marL="1600200" indent="-228600" defTabSz="819150">
              <a:defRPr sz="2400">
                <a:solidFill>
                  <a:schemeClr val="tx1"/>
                </a:solidFill>
                <a:latin typeface="Times New Roman" pitchFamily="18" charset="0"/>
              </a:defRPr>
            </a:lvl4pPr>
            <a:lvl5pPr marL="2057400" indent="-228600" defTabSz="819150">
              <a:defRPr sz="2400">
                <a:solidFill>
                  <a:schemeClr val="tx1"/>
                </a:solidFill>
                <a:latin typeface="Times New Roman" pitchFamily="18" charset="0"/>
              </a:defRPr>
            </a:lvl5pPr>
            <a:lvl6pPr marL="2514600" indent="-228600" defTabSz="819150" eaLnBrk="0" fontAlgn="base" hangingPunct="0">
              <a:spcBef>
                <a:spcPct val="0"/>
              </a:spcBef>
              <a:spcAft>
                <a:spcPct val="0"/>
              </a:spcAft>
              <a:defRPr sz="2400">
                <a:solidFill>
                  <a:schemeClr val="tx1"/>
                </a:solidFill>
                <a:latin typeface="Times New Roman" pitchFamily="18" charset="0"/>
              </a:defRPr>
            </a:lvl6pPr>
            <a:lvl7pPr marL="2971800" indent="-228600" defTabSz="819150" eaLnBrk="0" fontAlgn="base" hangingPunct="0">
              <a:spcBef>
                <a:spcPct val="0"/>
              </a:spcBef>
              <a:spcAft>
                <a:spcPct val="0"/>
              </a:spcAft>
              <a:defRPr sz="2400">
                <a:solidFill>
                  <a:schemeClr val="tx1"/>
                </a:solidFill>
                <a:latin typeface="Times New Roman" pitchFamily="18" charset="0"/>
              </a:defRPr>
            </a:lvl7pPr>
            <a:lvl8pPr marL="3429000" indent="-228600" defTabSz="819150" eaLnBrk="0" fontAlgn="base" hangingPunct="0">
              <a:spcBef>
                <a:spcPct val="0"/>
              </a:spcBef>
              <a:spcAft>
                <a:spcPct val="0"/>
              </a:spcAft>
              <a:defRPr sz="2400">
                <a:solidFill>
                  <a:schemeClr val="tx1"/>
                </a:solidFill>
                <a:latin typeface="Times New Roman" pitchFamily="18" charset="0"/>
              </a:defRPr>
            </a:lvl8pPr>
            <a:lvl9pPr marL="3886200" indent="-228600" defTabSz="819150" eaLnBrk="0" fontAlgn="base" hangingPunct="0">
              <a:spcBef>
                <a:spcPct val="0"/>
              </a:spcBef>
              <a:spcAft>
                <a:spcPct val="0"/>
              </a:spcAft>
              <a:defRPr sz="2400">
                <a:solidFill>
                  <a:schemeClr val="tx1"/>
                </a:solidFill>
                <a:latin typeface="Times New Roman" pitchFamily="18" charset="0"/>
              </a:defRPr>
            </a:lvl9pPr>
          </a:lstStyle>
          <a:p>
            <a:pPr fontAlgn="base">
              <a:spcBef>
                <a:spcPct val="0"/>
              </a:spcBef>
              <a:spcAft>
                <a:spcPct val="0"/>
              </a:spcAft>
            </a:pPr>
            <a:endParaRPr lang="en-US" altLang="en-US" sz="1600">
              <a:solidFill>
                <a:srgbClr val="000000"/>
              </a:solidFill>
              <a:latin typeface="Calibri" pitchFamily="34" charset="0"/>
            </a:endParaRPr>
          </a:p>
        </p:txBody>
      </p:sp>
      <p:sp>
        <p:nvSpPr>
          <p:cNvPr id="10355" name="object 115"/>
          <p:cNvSpPr>
            <a:spLocks noChangeArrowheads="1"/>
          </p:cNvSpPr>
          <p:nvPr/>
        </p:nvSpPr>
        <p:spPr bwMode="auto">
          <a:xfrm>
            <a:off x="5284790" y="2517775"/>
            <a:ext cx="179387" cy="38100"/>
          </a:xfrm>
          <a:prstGeom prst="rect">
            <a:avLst/>
          </a:prstGeom>
          <a:blipFill dpi="0" rotWithShape="1">
            <a:blip r:embed="rId26"/>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819150">
              <a:defRPr sz="2400">
                <a:solidFill>
                  <a:schemeClr val="tx1"/>
                </a:solidFill>
                <a:latin typeface="Times New Roman" pitchFamily="18" charset="0"/>
              </a:defRPr>
            </a:lvl1pPr>
            <a:lvl2pPr marL="742950" indent="-285750" defTabSz="819150">
              <a:defRPr sz="2400">
                <a:solidFill>
                  <a:schemeClr val="tx1"/>
                </a:solidFill>
                <a:latin typeface="Times New Roman" pitchFamily="18" charset="0"/>
              </a:defRPr>
            </a:lvl2pPr>
            <a:lvl3pPr marL="1143000" indent="-228600" defTabSz="819150">
              <a:defRPr sz="2400">
                <a:solidFill>
                  <a:schemeClr val="tx1"/>
                </a:solidFill>
                <a:latin typeface="Times New Roman" pitchFamily="18" charset="0"/>
              </a:defRPr>
            </a:lvl3pPr>
            <a:lvl4pPr marL="1600200" indent="-228600" defTabSz="819150">
              <a:defRPr sz="2400">
                <a:solidFill>
                  <a:schemeClr val="tx1"/>
                </a:solidFill>
                <a:latin typeface="Times New Roman" pitchFamily="18" charset="0"/>
              </a:defRPr>
            </a:lvl4pPr>
            <a:lvl5pPr marL="2057400" indent="-228600" defTabSz="819150">
              <a:defRPr sz="2400">
                <a:solidFill>
                  <a:schemeClr val="tx1"/>
                </a:solidFill>
                <a:latin typeface="Times New Roman" pitchFamily="18" charset="0"/>
              </a:defRPr>
            </a:lvl5pPr>
            <a:lvl6pPr marL="2514600" indent="-228600" defTabSz="819150" eaLnBrk="0" fontAlgn="base" hangingPunct="0">
              <a:spcBef>
                <a:spcPct val="0"/>
              </a:spcBef>
              <a:spcAft>
                <a:spcPct val="0"/>
              </a:spcAft>
              <a:defRPr sz="2400">
                <a:solidFill>
                  <a:schemeClr val="tx1"/>
                </a:solidFill>
                <a:latin typeface="Times New Roman" pitchFamily="18" charset="0"/>
              </a:defRPr>
            </a:lvl6pPr>
            <a:lvl7pPr marL="2971800" indent="-228600" defTabSz="819150" eaLnBrk="0" fontAlgn="base" hangingPunct="0">
              <a:spcBef>
                <a:spcPct val="0"/>
              </a:spcBef>
              <a:spcAft>
                <a:spcPct val="0"/>
              </a:spcAft>
              <a:defRPr sz="2400">
                <a:solidFill>
                  <a:schemeClr val="tx1"/>
                </a:solidFill>
                <a:latin typeface="Times New Roman" pitchFamily="18" charset="0"/>
              </a:defRPr>
            </a:lvl7pPr>
            <a:lvl8pPr marL="3429000" indent="-228600" defTabSz="819150" eaLnBrk="0" fontAlgn="base" hangingPunct="0">
              <a:spcBef>
                <a:spcPct val="0"/>
              </a:spcBef>
              <a:spcAft>
                <a:spcPct val="0"/>
              </a:spcAft>
              <a:defRPr sz="2400">
                <a:solidFill>
                  <a:schemeClr val="tx1"/>
                </a:solidFill>
                <a:latin typeface="Times New Roman" pitchFamily="18" charset="0"/>
              </a:defRPr>
            </a:lvl8pPr>
            <a:lvl9pPr marL="3886200" indent="-228600" defTabSz="819150" eaLnBrk="0" fontAlgn="base" hangingPunct="0">
              <a:spcBef>
                <a:spcPct val="0"/>
              </a:spcBef>
              <a:spcAft>
                <a:spcPct val="0"/>
              </a:spcAft>
              <a:defRPr sz="2400">
                <a:solidFill>
                  <a:schemeClr val="tx1"/>
                </a:solidFill>
                <a:latin typeface="Times New Roman" pitchFamily="18" charset="0"/>
              </a:defRPr>
            </a:lvl9pPr>
          </a:lstStyle>
          <a:p>
            <a:pPr fontAlgn="base">
              <a:spcBef>
                <a:spcPct val="0"/>
              </a:spcBef>
              <a:spcAft>
                <a:spcPct val="0"/>
              </a:spcAft>
            </a:pPr>
            <a:endParaRPr lang="en-US" altLang="en-US" sz="1600">
              <a:solidFill>
                <a:srgbClr val="000000"/>
              </a:solidFill>
              <a:latin typeface="Calibri" pitchFamily="34" charset="0"/>
            </a:endParaRPr>
          </a:p>
        </p:txBody>
      </p:sp>
      <p:sp>
        <p:nvSpPr>
          <p:cNvPr id="10356" name="object 116"/>
          <p:cNvSpPr>
            <a:spLocks/>
          </p:cNvSpPr>
          <p:nvPr/>
        </p:nvSpPr>
        <p:spPr bwMode="auto">
          <a:xfrm>
            <a:off x="5464177" y="2554288"/>
            <a:ext cx="4763" cy="0"/>
          </a:xfrm>
          <a:custGeom>
            <a:avLst/>
            <a:gdLst>
              <a:gd name="T0" fmla="*/ 0 w 4415"/>
              <a:gd name="T1" fmla="*/ 4415 w 4415"/>
            </a:gdLst>
            <a:ahLst/>
            <a:cxnLst>
              <a:cxn ang="0">
                <a:pos x="T0" y="0"/>
              </a:cxn>
              <a:cxn ang="0">
                <a:pos x="T1" y="0"/>
              </a:cxn>
            </a:cxnLst>
            <a:rect l="0" t="0" r="r" b="b"/>
            <a:pathLst>
              <a:path w="4415">
                <a:moveTo>
                  <a:pt x="0" y="0"/>
                </a:moveTo>
                <a:lnTo>
                  <a:pt x="4415" y="0"/>
                </a:lnTo>
              </a:path>
            </a:pathLst>
          </a:custGeom>
          <a:noFill/>
          <a:ln w="4783">
            <a:solidFill>
              <a:srgbClr val="CDBEA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pPr eaLnBrk="0" fontAlgn="base" hangingPunct="0">
              <a:spcBef>
                <a:spcPct val="0"/>
              </a:spcBef>
              <a:spcAft>
                <a:spcPct val="0"/>
              </a:spcAft>
            </a:pPr>
            <a:endParaRPr lang="en-US" sz="2400">
              <a:solidFill>
                <a:prstClr val="black"/>
              </a:solidFill>
              <a:latin typeface="Times New Roman" pitchFamily="18" charset="0"/>
            </a:endParaRPr>
          </a:p>
        </p:txBody>
      </p:sp>
      <p:sp>
        <p:nvSpPr>
          <p:cNvPr id="10357" name="object 117"/>
          <p:cNvSpPr>
            <a:spLocks noChangeArrowheads="1"/>
          </p:cNvSpPr>
          <p:nvPr/>
        </p:nvSpPr>
        <p:spPr bwMode="auto">
          <a:xfrm>
            <a:off x="5424489" y="2517775"/>
            <a:ext cx="115887" cy="50800"/>
          </a:xfrm>
          <a:prstGeom prst="rect">
            <a:avLst/>
          </a:prstGeom>
          <a:blipFill dpi="0" rotWithShape="1">
            <a:blip r:embed="rId27"/>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819150">
              <a:defRPr sz="2400">
                <a:solidFill>
                  <a:schemeClr val="tx1"/>
                </a:solidFill>
                <a:latin typeface="Times New Roman" pitchFamily="18" charset="0"/>
              </a:defRPr>
            </a:lvl1pPr>
            <a:lvl2pPr marL="742950" indent="-285750" defTabSz="819150">
              <a:defRPr sz="2400">
                <a:solidFill>
                  <a:schemeClr val="tx1"/>
                </a:solidFill>
                <a:latin typeface="Times New Roman" pitchFamily="18" charset="0"/>
              </a:defRPr>
            </a:lvl2pPr>
            <a:lvl3pPr marL="1143000" indent="-228600" defTabSz="819150">
              <a:defRPr sz="2400">
                <a:solidFill>
                  <a:schemeClr val="tx1"/>
                </a:solidFill>
                <a:latin typeface="Times New Roman" pitchFamily="18" charset="0"/>
              </a:defRPr>
            </a:lvl3pPr>
            <a:lvl4pPr marL="1600200" indent="-228600" defTabSz="819150">
              <a:defRPr sz="2400">
                <a:solidFill>
                  <a:schemeClr val="tx1"/>
                </a:solidFill>
                <a:latin typeface="Times New Roman" pitchFamily="18" charset="0"/>
              </a:defRPr>
            </a:lvl4pPr>
            <a:lvl5pPr marL="2057400" indent="-228600" defTabSz="819150">
              <a:defRPr sz="2400">
                <a:solidFill>
                  <a:schemeClr val="tx1"/>
                </a:solidFill>
                <a:latin typeface="Times New Roman" pitchFamily="18" charset="0"/>
              </a:defRPr>
            </a:lvl5pPr>
            <a:lvl6pPr marL="2514600" indent="-228600" defTabSz="819150" eaLnBrk="0" fontAlgn="base" hangingPunct="0">
              <a:spcBef>
                <a:spcPct val="0"/>
              </a:spcBef>
              <a:spcAft>
                <a:spcPct val="0"/>
              </a:spcAft>
              <a:defRPr sz="2400">
                <a:solidFill>
                  <a:schemeClr val="tx1"/>
                </a:solidFill>
                <a:latin typeface="Times New Roman" pitchFamily="18" charset="0"/>
              </a:defRPr>
            </a:lvl6pPr>
            <a:lvl7pPr marL="2971800" indent="-228600" defTabSz="819150" eaLnBrk="0" fontAlgn="base" hangingPunct="0">
              <a:spcBef>
                <a:spcPct val="0"/>
              </a:spcBef>
              <a:spcAft>
                <a:spcPct val="0"/>
              </a:spcAft>
              <a:defRPr sz="2400">
                <a:solidFill>
                  <a:schemeClr val="tx1"/>
                </a:solidFill>
                <a:latin typeface="Times New Roman" pitchFamily="18" charset="0"/>
              </a:defRPr>
            </a:lvl7pPr>
            <a:lvl8pPr marL="3429000" indent="-228600" defTabSz="819150" eaLnBrk="0" fontAlgn="base" hangingPunct="0">
              <a:spcBef>
                <a:spcPct val="0"/>
              </a:spcBef>
              <a:spcAft>
                <a:spcPct val="0"/>
              </a:spcAft>
              <a:defRPr sz="2400">
                <a:solidFill>
                  <a:schemeClr val="tx1"/>
                </a:solidFill>
                <a:latin typeface="Times New Roman" pitchFamily="18" charset="0"/>
              </a:defRPr>
            </a:lvl8pPr>
            <a:lvl9pPr marL="3886200" indent="-228600" defTabSz="819150" eaLnBrk="0" fontAlgn="base" hangingPunct="0">
              <a:spcBef>
                <a:spcPct val="0"/>
              </a:spcBef>
              <a:spcAft>
                <a:spcPct val="0"/>
              </a:spcAft>
              <a:defRPr sz="2400">
                <a:solidFill>
                  <a:schemeClr val="tx1"/>
                </a:solidFill>
                <a:latin typeface="Times New Roman" pitchFamily="18" charset="0"/>
              </a:defRPr>
            </a:lvl9pPr>
          </a:lstStyle>
          <a:p>
            <a:pPr fontAlgn="base">
              <a:spcBef>
                <a:spcPct val="0"/>
              </a:spcBef>
              <a:spcAft>
                <a:spcPct val="0"/>
              </a:spcAft>
            </a:pPr>
            <a:endParaRPr lang="en-US" altLang="en-US" sz="1600">
              <a:solidFill>
                <a:srgbClr val="000000"/>
              </a:solidFill>
              <a:latin typeface="Calibri" pitchFamily="34" charset="0"/>
            </a:endParaRPr>
          </a:p>
        </p:txBody>
      </p:sp>
      <p:sp>
        <p:nvSpPr>
          <p:cNvPr id="10358" name="object 118"/>
          <p:cNvSpPr>
            <a:spLocks noChangeArrowheads="1"/>
          </p:cNvSpPr>
          <p:nvPr/>
        </p:nvSpPr>
        <p:spPr bwMode="auto">
          <a:xfrm>
            <a:off x="4092576" y="2209803"/>
            <a:ext cx="657225" cy="379413"/>
          </a:xfrm>
          <a:prstGeom prst="rect">
            <a:avLst/>
          </a:prstGeom>
          <a:blipFill dpi="0" rotWithShape="1">
            <a:blip r:embed="rId28"/>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819150">
              <a:defRPr sz="2400">
                <a:solidFill>
                  <a:schemeClr val="tx1"/>
                </a:solidFill>
                <a:latin typeface="Times New Roman" pitchFamily="18" charset="0"/>
              </a:defRPr>
            </a:lvl1pPr>
            <a:lvl2pPr marL="742950" indent="-285750" defTabSz="819150">
              <a:defRPr sz="2400">
                <a:solidFill>
                  <a:schemeClr val="tx1"/>
                </a:solidFill>
                <a:latin typeface="Times New Roman" pitchFamily="18" charset="0"/>
              </a:defRPr>
            </a:lvl2pPr>
            <a:lvl3pPr marL="1143000" indent="-228600" defTabSz="819150">
              <a:defRPr sz="2400">
                <a:solidFill>
                  <a:schemeClr val="tx1"/>
                </a:solidFill>
                <a:latin typeface="Times New Roman" pitchFamily="18" charset="0"/>
              </a:defRPr>
            </a:lvl3pPr>
            <a:lvl4pPr marL="1600200" indent="-228600" defTabSz="819150">
              <a:defRPr sz="2400">
                <a:solidFill>
                  <a:schemeClr val="tx1"/>
                </a:solidFill>
                <a:latin typeface="Times New Roman" pitchFamily="18" charset="0"/>
              </a:defRPr>
            </a:lvl4pPr>
            <a:lvl5pPr marL="2057400" indent="-228600" defTabSz="819150">
              <a:defRPr sz="2400">
                <a:solidFill>
                  <a:schemeClr val="tx1"/>
                </a:solidFill>
                <a:latin typeface="Times New Roman" pitchFamily="18" charset="0"/>
              </a:defRPr>
            </a:lvl5pPr>
            <a:lvl6pPr marL="2514600" indent="-228600" defTabSz="819150" eaLnBrk="0" fontAlgn="base" hangingPunct="0">
              <a:spcBef>
                <a:spcPct val="0"/>
              </a:spcBef>
              <a:spcAft>
                <a:spcPct val="0"/>
              </a:spcAft>
              <a:defRPr sz="2400">
                <a:solidFill>
                  <a:schemeClr val="tx1"/>
                </a:solidFill>
                <a:latin typeface="Times New Roman" pitchFamily="18" charset="0"/>
              </a:defRPr>
            </a:lvl6pPr>
            <a:lvl7pPr marL="2971800" indent="-228600" defTabSz="819150" eaLnBrk="0" fontAlgn="base" hangingPunct="0">
              <a:spcBef>
                <a:spcPct val="0"/>
              </a:spcBef>
              <a:spcAft>
                <a:spcPct val="0"/>
              </a:spcAft>
              <a:defRPr sz="2400">
                <a:solidFill>
                  <a:schemeClr val="tx1"/>
                </a:solidFill>
                <a:latin typeface="Times New Roman" pitchFamily="18" charset="0"/>
              </a:defRPr>
            </a:lvl7pPr>
            <a:lvl8pPr marL="3429000" indent="-228600" defTabSz="819150" eaLnBrk="0" fontAlgn="base" hangingPunct="0">
              <a:spcBef>
                <a:spcPct val="0"/>
              </a:spcBef>
              <a:spcAft>
                <a:spcPct val="0"/>
              </a:spcAft>
              <a:defRPr sz="2400">
                <a:solidFill>
                  <a:schemeClr val="tx1"/>
                </a:solidFill>
                <a:latin typeface="Times New Roman" pitchFamily="18" charset="0"/>
              </a:defRPr>
            </a:lvl8pPr>
            <a:lvl9pPr marL="3886200" indent="-228600" defTabSz="819150" eaLnBrk="0" fontAlgn="base" hangingPunct="0">
              <a:spcBef>
                <a:spcPct val="0"/>
              </a:spcBef>
              <a:spcAft>
                <a:spcPct val="0"/>
              </a:spcAft>
              <a:defRPr sz="2400">
                <a:solidFill>
                  <a:schemeClr val="tx1"/>
                </a:solidFill>
                <a:latin typeface="Times New Roman" pitchFamily="18" charset="0"/>
              </a:defRPr>
            </a:lvl9pPr>
          </a:lstStyle>
          <a:p>
            <a:pPr fontAlgn="base">
              <a:spcBef>
                <a:spcPct val="0"/>
              </a:spcBef>
              <a:spcAft>
                <a:spcPct val="0"/>
              </a:spcAft>
            </a:pPr>
            <a:endParaRPr lang="en-US" altLang="en-US" sz="1600">
              <a:solidFill>
                <a:srgbClr val="000000"/>
              </a:solidFill>
              <a:latin typeface="Calibri" pitchFamily="34" charset="0"/>
            </a:endParaRPr>
          </a:p>
        </p:txBody>
      </p:sp>
      <p:sp>
        <p:nvSpPr>
          <p:cNvPr id="10359" name="object 119"/>
          <p:cNvSpPr>
            <a:spLocks/>
          </p:cNvSpPr>
          <p:nvPr/>
        </p:nvSpPr>
        <p:spPr bwMode="auto">
          <a:xfrm>
            <a:off x="4733927" y="2587625"/>
            <a:ext cx="4763" cy="0"/>
          </a:xfrm>
          <a:custGeom>
            <a:avLst/>
            <a:gdLst>
              <a:gd name="T0" fmla="*/ 0 w 4415"/>
              <a:gd name="T1" fmla="*/ 4415 w 4415"/>
            </a:gdLst>
            <a:ahLst/>
            <a:cxnLst>
              <a:cxn ang="0">
                <a:pos x="T0" y="0"/>
              </a:cxn>
              <a:cxn ang="0">
                <a:pos x="T1" y="0"/>
              </a:cxn>
            </a:cxnLst>
            <a:rect l="0" t="0" r="r" b="b"/>
            <a:pathLst>
              <a:path w="4415">
                <a:moveTo>
                  <a:pt x="0" y="0"/>
                </a:moveTo>
                <a:lnTo>
                  <a:pt x="4415" y="0"/>
                </a:lnTo>
              </a:path>
            </a:pathLst>
          </a:custGeom>
          <a:noFill/>
          <a:ln w="4783">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pPr eaLnBrk="0" fontAlgn="base" hangingPunct="0">
              <a:spcBef>
                <a:spcPct val="0"/>
              </a:spcBef>
              <a:spcAft>
                <a:spcPct val="0"/>
              </a:spcAft>
            </a:pPr>
            <a:endParaRPr lang="en-US" sz="2400">
              <a:solidFill>
                <a:prstClr val="black"/>
              </a:solidFill>
              <a:latin typeface="Times New Roman" pitchFamily="18" charset="0"/>
            </a:endParaRPr>
          </a:p>
        </p:txBody>
      </p:sp>
      <p:sp>
        <p:nvSpPr>
          <p:cNvPr id="10360" name="object 120"/>
          <p:cNvSpPr>
            <a:spLocks/>
          </p:cNvSpPr>
          <p:nvPr/>
        </p:nvSpPr>
        <p:spPr bwMode="auto">
          <a:xfrm>
            <a:off x="4733927" y="2592388"/>
            <a:ext cx="4763" cy="0"/>
          </a:xfrm>
          <a:custGeom>
            <a:avLst/>
            <a:gdLst>
              <a:gd name="T0" fmla="*/ 0 w 4415"/>
              <a:gd name="T1" fmla="*/ 4415 w 4415"/>
            </a:gdLst>
            <a:ahLst/>
            <a:cxnLst>
              <a:cxn ang="0">
                <a:pos x="T0" y="0"/>
              </a:cxn>
              <a:cxn ang="0">
                <a:pos x="T1" y="0"/>
              </a:cxn>
            </a:cxnLst>
            <a:rect l="0" t="0" r="r" b="b"/>
            <a:pathLst>
              <a:path w="4415">
                <a:moveTo>
                  <a:pt x="0" y="0"/>
                </a:moveTo>
                <a:lnTo>
                  <a:pt x="4415" y="0"/>
                </a:lnTo>
              </a:path>
            </a:pathLst>
          </a:custGeom>
          <a:noFill/>
          <a:ln w="4783">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pPr eaLnBrk="0" fontAlgn="base" hangingPunct="0">
              <a:spcBef>
                <a:spcPct val="0"/>
              </a:spcBef>
              <a:spcAft>
                <a:spcPct val="0"/>
              </a:spcAft>
            </a:pPr>
            <a:endParaRPr lang="en-US" sz="2400">
              <a:solidFill>
                <a:prstClr val="black"/>
              </a:solidFill>
              <a:latin typeface="Times New Roman" pitchFamily="18" charset="0"/>
            </a:endParaRPr>
          </a:p>
        </p:txBody>
      </p:sp>
      <p:sp>
        <p:nvSpPr>
          <p:cNvPr id="10361" name="object 121"/>
          <p:cNvSpPr>
            <a:spLocks/>
          </p:cNvSpPr>
          <p:nvPr/>
        </p:nvSpPr>
        <p:spPr bwMode="auto">
          <a:xfrm>
            <a:off x="4733927" y="2595563"/>
            <a:ext cx="4763" cy="0"/>
          </a:xfrm>
          <a:custGeom>
            <a:avLst/>
            <a:gdLst>
              <a:gd name="T0" fmla="*/ 0 w 4415"/>
              <a:gd name="T1" fmla="*/ 4415 w 4415"/>
            </a:gdLst>
            <a:ahLst/>
            <a:cxnLst>
              <a:cxn ang="0">
                <a:pos x="T0" y="0"/>
              </a:cxn>
              <a:cxn ang="0">
                <a:pos x="T1" y="0"/>
              </a:cxn>
            </a:cxnLst>
            <a:rect l="0" t="0" r="r" b="b"/>
            <a:pathLst>
              <a:path w="4415">
                <a:moveTo>
                  <a:pt x="0" y="0"/>
                </a:moveTo>
                <a:lnTo>
                  <a:pt x="4415" y="0"/>
                </a:lnTo>
              </a:path>
            </a:pathLst>
          </a:custGeom>
          <a:noFill/>
          <a:ln w="4783">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pPr eaLnBrk="0" fontAlgn="base" hangingPunct="0">
              <a:spcBef>
                <a:spcPct val="0"/>
              </a:spcBef>
              <a:spcAft>
                <a:spcPct val="0"/>
              </a:spcAft>
            </a:pPr>
            <a:endParaRPr lang="en-US" sz="2400">
              <a:solidFill>
                <a:prstClr val="black"/>
              </a:solidFill>
              <a:latin typeface="Times New Roman" pitchFamily="18" charset="0"/>
            </a:endParaRPr>
          </a:p>
        </p:txBody>
      </p:sp>
      <p:sp>
        <p:nvSpPr>
          <p:cNvPr id="10362" name="object 122"/>
          <p:cNvSpPr>
            <a:spLocks/>
          </p:cNvSpPr>
          <p:nvPr/>
        </p:nvSpPr>
        <p:spPr bwMode="auto">
          <a:xfrm>
            <a:off x="4733927" y="2600325"/>
            <a:ext cx="4763" cy="0"/>
          </a:xfrm>
          <a:custGeom>
            <a:avLst/>
            <a:gdLst>
              <a:gd name="T0" fmla="*/ 0 w 4415"/>
              <a:gd name="T1" fmla="*/ 4415 w 4415"/>
            </a:gdLst>
            <a:ahLst/>
            <a:cxnLst>
              <a:cxn ang="0">
                <a:pos x="T0" y="0"/>
              </a:cxn>
              <a:cxn ang="0">
                <a:pos x="T1" y="0"/>
              </a:cxn>
            </a:cxnLst>
            <a:rect l="0" t="0" r="r" b="b"/>
            <a:pathLst>
              <a:path w="4415">
                <a:moveTo>
                  <a:pt x="0" y="0"/>
                </a:moveTo>
                <a:lnTo>
                  <a:pt x="4415" y="0"/>
                </a:lnTo>
              </a:path>
            </a:pathLst>
          </a:custGeom>
          <a:noFill/>
          <a:ln w="4783">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pPr eaLnBrk="0" fontAlgn="base" hangingPunct="0">
              <a:spcBef>
                <a:spcPct val="0"/>
              </a:spcBef>
              <a:spcAft>
                <a:spcPct val="0"/>
              </a:spcAft>
            </a:pPr>
            <a:endParaRPr lang="en-US" sz="2400">
              <a:solidFill>
                <a:prstClr val="black"/>
              </a:solidFill>
              <a:latin typeface="Times New Roman" pitchFamily="18" charset="0"/>
            </a:endParaRPr>
          </a:p>
        </p:txBody>
      </p:sp>
      <p:sp>
        <p:nvSpPr>
          <p:cNvPr id="10363" name="object 123"/>
          <p:cNvSpPr>
            <a:spLocks/>
          </p:cNvSpPr>
          <p:nvPr/>
        </p:nvSpPr>
        <p:spPr bwMode="auto">
          <a:xfrm>
            <a:off x="4794252" y="2605088"/>
            <a:ext cx="4763" cy="0"/>
          </a:xfrm>
          <a:custGeom>
            <a:avLst/>
            <a:gdLst>
              <a:gd name="T0" fmla="*/ 0 w 4415"/>
              <a:gd name="T1" fmla="*/ 4415 w 4415"/>
            </a:gdLst>
            <a:ahLst/>
            <a:cxnLst>
              <a:cxn ang="0">
                <a:pos x="T0" y="0"/>
              </a:cxn>
              <a:cxn ang="0">
                <a:pos x="T1" y="0"/>
              </a:cxn>
            </a:cxnLst>
            <a:rect l="0" t="0" r="r" b="b"/>
            <a:pathLst>
              <a:path w="4415">
                <a:moveTo>
                  <a:pt x="0" y="0"/>
                </a:moveTo>
                <a:lnTo>
                  <a:pt x="4415" y="0"/>
                </a:lnTo>
              </a:path>
            </a:pathLst>
          </a:custGeom>
          <a:noFill/>
          <a:ln w="4783">
            <a:solidFill>
              <a:srgbClr val="9E927B"/>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pPr eaLnBrk="0" fontAlgn="base" hangingPunct="0">
              <a:spcBef>
                <a:spcPct val="0"/>
              </a:spcBef>
              <a:spcAft>
                <a:spcPct val="0"/>
              </a:spcAft>
            </a:pPr>
            <a:endParaRPr lang="en-US" sz="2400">
              <a:solidFill>
                <a:prstClr val="black"/>
              </a:solidFill>
              <a:latin typeface="Times New Roman" pitchFamily="18" charset="0"/>
            </a:endParaRPr>
          </a:p>
        </p:txBody>
      </p:sp>
      <p:sp>
        <p:nvSpPr>
          <p:cNvPr id="10364" name="object 124"/>
          <p:cNvSpPr>
            <a:spLocks/>
          </p:cNvSpPr>
          <p:nvPr/>
        </p:nvSpPr>
        <p:spPr bwMode="auto">
          <a:xfrm>
            <a:off x="4794252" y="2608263"/>
            <a:ext cx="4763" cy="0"/>
          </a:xfrm>
          <a:custGeom>
            <a:avLst/>
            <a:gdLst>
              <a:gd name="T0" fmla="*/ 0 w 4415"/>
              <a:gd name="T1" fmla="*/ 4415 w 4415"/>
            </a:gdLst>
            <a:ahLst/>
            <a:cxnLst>
              <a:cxn ang="0">
                <a:pos x="T0" y="0"/>
              </a:cxn>
              <a:cxn ang="0">
                <a:pos x="T1" y="0"/>
              </a:cxn>
            </a:cxnLst>
            <a:rect l="0" t="0" r="r" b="b"/>
            <a:pathLst>
              <a:path w="4415">
                <a:moveTo>
                  <a:pt x="0" y="0"/>
                </a:moveTo>
                <a:lnTo>
                  <a:pt x="4415" y="0"/>
                </a:lnTo>
              </a:path>
            </a:pathLst>
          </a:custGeom>
          <a:noFill/>
          <a:ln w="4783">
            <a:solidFill>
              <a:srgbClr val="9E927B"/>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pPr eaLnBrk="0" fontAlgn="base" hangingPunct="0">
              <a:spcBef>
                <a:spcPct val="0"/>
              </a:spcBef>
              <a:spcAft>
                <a:spcPct val="0"/>
              </a:spcAft>
            </a:pPr>
            <a:endParaRPr lang="en-US" sz="2400">
              <a:solidFill>
                <a:prstClr val="black"/>
              </a:solidFill>
              <a:latin typeface="Times New Roman" pitchFamily="18" charset="0"/>
            </a:endParaRPr>
          </a:p>
        </p:txBody>
      </p:sp>
      <p:sp>
        <p:nvSpPr>
          <p:cNvPr id="10365" name="object 125"/>
          <p:cNvSpPr>
            <a:spLocks noChangeArrowheads="1"/>
          </p:cNvSpPr>
          <p:nvPr/>
        </p:nvSpPr>
        <p:spPr bwMode="auto">
          <a:xfrm>
            <a:off x="3790951" y="2560641"/>
            <a:ext cx="995363" cy="53975"/>
          </a:xfrm>
          <a:prstGeom prst="rect">
            <a:avLst/>
          </a:prstGeom>
          <a:blipFill dpi="0" rotWithShape="1">
            <a:blip r:embed="rId29"/>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819150">
              <a:defRPr sz="2400">
                <a:solidFill>
                  <a:schemeClr val="tx1"/>
                </a:solidFill>
                <a:latin typeface="Times New Roman" pitchFamily="18" charset="0"/>
              </a:defRPr>
            </a:lvl1pPr>
            <a:lvl2pPr marL="742950" indent="-285750" defTabSz="819150">
              <a:defRPr sz="2400">
                <a:solidFill>
                  <a:schemeClr val="tx1"/>
                </a:solidFill>
                <a:latin typeface="Times New Roman" pitchFamily="18" charset="0"/>
              </a:defRPr>
            </a:lvl2pPr>
            <a:lvl3pPr marL="1143000" indent="-228600" defTabSz="819150">
              <a:defRPr sz="2400">
                <a:solidFill>
                  <a:schemeClr val="tx1"/>
                </a:solidFill>
                <a:latin typeface="Times New Roman" pitchFamily="18" charset="0"/>
              </a:defRPr>
            </a:lvl3pPr>
            <a:lvl4pPr marL="1600200" indent="-228600" defTabSz="819150">
              <a:defRPr sz="2400">
                <a:solidFill>
                  <a:schemeClr val="tx1"/>
                </a:solidFill>
                <a:latin typeface="Times New Roman" pitchFamily="18" charset="0"/>
              </a:defRPr>
            </a:lvl4pPr>
            <a:lvl5pPr marL="2057400" indent="-228600" defTabSz="819150">
              <a:defRPr sz="2400">
                <a:solidFill>
                  <a:schemeClr val="tx1"/>
                </a:solidFill>
                <a:latin typeface="Times New Roman" pitchFamily="18" charset="0"/>
              </a:defRPr>
            </a:lvl5pPr>
            <a:lvl6pPr marL="2514600" indent="-228600" defTabSz="819150" eaLnBrk="0" fontAlgn="base" hangingPunct="0">
              <a:spcBef>
                <a:spcPct val="0"/>
              </a:spcBef>
              <a:spcAft>
                <a:spcPct val="0"/>
              </a:spcAft>
              <a:defRPr sz="2400">
                <a:solidFill>
                  <a:schemeClr val="tx1"/>
                </a:solidFill>
                <a:latin typeface="Times New Roman" pitchFamily="18" charset="0"/>
              </a:defRPr>
            </a:lvl6pPr>
            <a:lvl7pPr marL="2971800" indent="-228600" defTabSz="819150" eaLnBrk="0" fontAlgn="base" hangingPunct="0">
              <a:spcBef>
                <a:spcPct val="0"/>
              </a:spcBef>
              <a:spcAft>
                <a:spcPct val="0"/>
              </a:spcAft>
              <a:defRPr sz="2400">
                <a:solidFill>
                  <a:schemeClr val="tx1"/>
                </a:solidFill>
                <a:latin typeface="Times New Roman" pitchFamily="18" charset="0"/>
              </a:defRPr>
            </a:lvl7pPr>
            <a:lvl8pPr marL="3429000" indent="-228600" defTabSz="819150" eaLnBrk="0" fontAlgn="base" hangingPunct="0">
              <a:spcBef>
                <a:spcPct val="0"/>
              </a:spcBef>
              <a:spcAft>
                <a:spcPct val="0"/>
              </a:spcAft>
              <a:defRPr sz="2400">
                <a:solidFill>
                  <a:schemeClr val="tx1"/>
                </a:solidFill>
                <a:latin typeface="Times New Roman" pitchFamily="18" charset="0"/>
              </a:defRPr>
            </a:lvl8pPr>
            <a:lvl9pPr marL="3886200" indent="-228600" defTabSz="819150" eaLnBrk="0" fontAlgn="base" hangingPunct="0">
              <a:spcBef>
                <a:spcPct val="0"/>
              </a:spcBef>
              <a:spcAft>
                <a:spcPct val="0"/>
              </a:spcAft>
              <a:defRPr sz="2400">
                <a:solidFill>
                  <a:schemeClr val="tx1"/>
                </a:solidFill>
                <a:latin typeface="Times New Roman" pitchFamily="18" charset="0"/>
              </a:defRPr>
            </a:lvl9pPr>
          </a:lstStyle>
          <a:p>
            <a:pPr fontAlgn="base">
              <a:spcBef>
                <a:spcPct val="0"/>
              </a:spcBef>
              <a:spcAft>
                <a:spcPct val="0"/>
              </a:spcAft>
            </a:pPr>
            <a:endParaRPr lang="en-US" altLang="en-US" sz="1600">
              <a:solidFill>
                <a:srgbClr val="000000"/>
              </a:solidFill>
              <a:latin typeface="Calibri" pitchFamily="34" charset="0"/>
            </a:endParaRPr>
          </a:p>
        </p:txBody>
      </p:sp>
      <p:sp>
        <p:nvSpPr>
          <p:cNvPr id="10366" name="object 126"/>
          <p:cNvSpPr>
            <a:spLocks/>
          </p:cNvSpPr>
          <p:nvPr/>
        </p:nvSpPr>
        <p:spPr bwMode="auto">
          <a:xfrm>
            <a:off x="4733927" y="2613025"/>
            <a:ext cx="4763" cy="0"/>
          </a:xfrm>
          <a:custGeom>
            <a:avLst/>
            <a:gdLst>
              <a:gd name="T0" fmla="*/ 0 w 4415"/>
              <a:gd name="T1" fmla="*/ 4415 w 4415"/>
            </a:gdLst>
            <a:ahLst/>
            <a:cxnLst>
              <a:cxn ang="0">
                <a:pos x="T0" y="0"/>
              </a:cxn>
              <a:cxn ang="0">
                <a:pos x="T1" y="0"/>
              </a:cxn>
            </a:cxnLst>
            <a:rect l="0" t="0" r="r" b="b"/>
            <a:pathLst>
              <a:path w="4415">
                <a:moveTo>
                  <a:pt x="0" y="0"/>
                </a:moveTo>
                <a:lnTo>
                  <a:pt x="4415" y="0"/>
                </a:lnTo>
              </a:path>
            </a:pathLst>
          </a:custGeom>
          <a:noFill/>
          <a:ln w="4783">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pPr eaLnBrk="0" fontAlgn="base" hangingPunct="0">
              <a:spcBef>
                <a:spcPct val="0"/>
              </a:spcBef>
              <a:spcAft>
                <a:spcPct val="0"/>
              </a:spcAft>
            </a:pPr>
            <a:endParaRPr lang="en-US" sz="2400">
              <a:solidFill>
                <a:prstClr val="black"/>
              </a:solidFill>
              <a:latin typeface="Times New Roman" pitchFamily="18" charset="0"/>
            </a:endParaRPr>
          </a:p>
        </p:txBody>
      </p:sp>
      <p:sp>
        <p:nvSpPr>
          <p:cNvPr id="10367" name="object 127"/>
          <p:cNvSpPr>
            <a:spLocks/>
          </p:cNvSpPr>
          <p:nvPr/>
        </p:nvSpPr>
        <p:spPr bwMode="auto">
          <a:xfrm>
            <a:off x="4733927" y="2617788"/>
            <a:ext cx="4763" cy="0"/>
          </a:xfrm>
          <a:custGeom>
            <a:avLst/>
            <a:gdLst>
              <a:gd name="T0" fmla="*/ 0 w 4415"/>
              <a:gd name="T1" fmla="*/ 4415 w 4415"/>
            </a:gdLst>
            <a:ahLst/>
            <a:cxnLst>
              <a:cxn ang="0">
                <a:pos x="T0" y="0"/>
              </a:cxn>
              <a:cxn ang="0">
                <a:pos x="T1" y="0"/>
              </a:cxn>
            </a:cxnLst>
            <a:rect l="0" t="0" r="r" b="b"/>
            <a:pathLst>
              <a:path w="4415">
                <a:moveTo>
                  <a:pt x="0" y="0"/>
                </a:moveTo>
                <a:lnTo>
                  <a:pt x="4415" y="0"/>
                </a:lnTo>
              </a:path>
            </a:pathLst>
          </a:custGeom>
          <a:noFill/>
          <a:ln w="4783">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pPr eaLnBrk="0" fontAlgn="base" hangingPunct="0">
              <a:spcBef>
                <a:spcPct val="0"/>
              </a:spcBef>
              <a:spcAft>
                <a:spcPct val="0"/>
              </a:spcAft>
            </a:pPr>
            <a:endParaRPr lang="en-US" sz="2400">
              <a:solidFill>
                <a:prstClr val="black"/>
              </a:solidFill>
              <a:latin typeface="Times New Roman" pitchFamily="18" charset="0"/>
            </a:endParaRPr>
          </a:p>
        </p:txBody>
      </p:sp>
      <p:sp>
        <p:nvSpPr>
          <p:cNvPr id="10368" name="object 128"/>
          <p:cNvSpPr>
            <a:spLocks/>
          </p:cNvSpPr>
          <p:nvPr/>
        </p:nvSpPr>
        <p:spPr bwMode="auto">
          <a:xfrm>
            <a:off x="4733927" y="2620963"/>
            <a:ext cx="4763" cy="0"/>
          </a:xfrm>
          <a:custGeom>
            <a:avLst/>
            <a:gdLst>
              <a:gd name="T0" fmla="*/ 0 w 4415"/>
              <a:gd name="T1" fmla="*/ 4415 w 4415"/>
            </a:gdLst>
            <a:ahLst/>
            <a:cxnLst>
              <a:cxn ang="0">
                <a:pos x="T0" y="0"/>
              </a:cxn>
              <a:cxn ang="0">
                <a:pos x="T1" y="0"/>
              </a:cxn>
            </a:cxnLst>
            <a:rect l="0" t="0" r="r" b="b"/>
            <a:pathLst>
              <a:path w="4415">
                <a:moveTo>
                  <a:pt x="0" y="0"/>
                </a:moveTo>
                <a:lnTo>
                  <a:pt x="4415" y="0"/>
                </a:lnTo>
              </a:path>
            </a:pathLst>
          </a:custGeom>
          <a:noFill/>
          <a:ln w="4783">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pPr eaLnBrk="0" fontAlgn="base" hangingPunct="0">
              <a:spcBef>
                <a:spcPct val="0"/>
              </a:spcBef>
              <a:spcAft>
                <a:spcPct val="0"/>
              </a:spcAft>
            </a:pPr>
            <a:endParaRPr lang="en-US" sz="2400">
              <a:solidFill>
                <a:prstClr val="black"/>
              </a:solidFill>
              <a:latin typeface="Times New Roman" pitchFamily="18" charset="0"/>
            </a:endParaRPr>
          </a:p>
        </p:txBody>
      </p:sp>
      <p:sp>
        <p:nvSpPr>
          <p:cNvPr id="10369" name="object 129"/>
          <p:cNvSpPr>
            <a:spLocks/>
          </p:cNvSpPr>
          <p:nvPr/>
        </p:nvSpPr>
        <p:spPr bwMode="auto">
          <a:xfrm>
            <a:off x="4733927" y="2625725"/>
            <a:ext cx="4763" cy="0"/>
          </a:xfrm>
          <a:custGeom>
            <a:avLst/>
            <a:gdLst>
              <a:gd name="T0" fmla="*/ 0 w 4415"/>
              <a:gd name="T1" fmla="*/ 4415 w 4415"/>
            </a:gdLst>
            <a:ahLst/>
            <a:cxnLst>
              <a:cxn ang="0">
                <a:pos x="T0" y="0"/>
              </a:cxn>
              <a:cxn ang="0">
                <a:pos x="T1" y="0"/>
              </a:cxn>
            </a:cxnLst>
            <a:rect l="0" t="0" r="r" b="b"/>
            <a:pathLst>
              <a:path w="4415">
                <a:moveTo>
                  <a:pt x="0" y="0"/>
                </a:moveTo>
                <a:lnTo>
                  <a:pt x="4415" y="0"/>
                </a:lnTo>
              </a:path>
            </a:pathLst>
          </a:custGeom>
          <a:noFill/>
          <a:ln w="4783">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pPr eaLnBrk="0" fontAlgn="base" hangingPunct="0">
              <a:spcBef>
                <a:spcPct val="0"/>
              </a:spcBef>
              <a:spcAft>
                <a:spcPct val="0"/>
              </a:spcAft>
            </a:pPr>
            <a:endParaRPr lang="en-US" sz="2400">
              <a:solidFill>
                <a:prstClr val="black"/>
              </a:solidFill>
              <a:latin typeface="Times New Roman" pitchFamily="18" charset="0"/>
            </a:endParaRPr>
          </a:p>
        </p:txBody>
      </p:sp>
      <p:sp>
        <p:nvSpPr>
          <p:cNvPr id="10370" name="object 130"/>
          <p:cNvSpPr>
            <a:spLocks/>
          </p:cNvSpPr>
          <p:nvPr/>
        </p:nvSpPr>
        <p:spPr bwMode="auto">
          <a:xfrm>
            <a:off x="4730752" y="2692400"/>
            <a:ext cx="3175" cy="0"/>
          </a:xfrm>
          <a:custGeom>
            <a:avLst/>
            <a:gdLst>
              <a:gd name="T0" fmla="*/ 0 w 4415"/>
              <a:gd name="T1" fmla="*/ 4415 w 4415"/>
            </a:gdLst>
            <a:ahLst/>
            <a:cxnLst>
              <a:cxn ang="0">
                <a:pos x="T0" y="0"/>
              </a:cxn>
              <a:cxn ang="0">
                <a:pos x="T1" y="0"/>
              </a:cxn>
            </a:cxnLst>
            <a:rect l="0" t="0" r="r" b="b"/>
            <a:pathLst>
              <a:path w="4415">
                <a:moveTo>
                  <a:pt x="0" y="0"/>
                </a:moveTo>
                <a:lnTo>
                  <a:pt x="4415" y="0"/>
                </a:lnTo>
              </a:path>
            </a:pathLst>
          </a:custGeom>
          <a:noFill/>
          <a:ln w="4783">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pPr eaLnBrk="0" fontAlgn="base" hangingPunct="0">
              <a:spcBef>
                <a:spcPct val="0"/>
              </a:spcBef>
              <a:spcAft>
                <a:spcPct val="0"/>
              </a:spcAft>
            </a:pPr>
            <a:endParaRPr lang="en-US" sz="2400">
              <a:solidFill>
                <a:prstClr val="black"/>
              </a:solidFill>
              <a:latin typeface="Times New Roman" pitchFamily="18" charset="0"/>
            </a:endParaRPr>
          </a:p>
        </p:txBody>
      </p:sp>
      <p:sp>
        <p:nvSpPr>
          <p:cNvPr id="10371" name="object 131"/>
          <p:cNvSpPr>
            <a:spLocks/>
          </p:cNvSpPr>
          <p:nvPr/>
        </p:nvSpPr>
        <p:spPr bwMode="auto">
          <a:xfrm>
            <a:off x="4730752" y="2697163"/>
            <a:ext cx="3175" cy="0"/>
          </a:xfrm>
          <a:custGeom>
            <a:avLst/>
            <a:gdLst>
              <a:gd name="T0" fmla="*/ 0 w 4415"/>
              <a:gd name="T1" fmla="*/ 4415 w 4415"/>
            </a:gdLst>
            <a:ahLst/>
            <a:cxnLst>
              <a:cxn ang="0">
                <a:pos x="T0" y="0"/>
              </a:cxn>
              <a:cxn ang="0">
                <a:pos x="T1" y="0"/>
              </a:cxn>
            </a:cxnLst>
            <a:rect l="0" t="0" r="r" b="b"/>
            <a:pathLst>
              <a:path w="4415">
                <a:moveTo>
                  <a:pt x="0" y="0"/>
                </a:moveTo>
                <a:lnTo>
                  <a:pt x="4415" y="0"/>
                </a:lnTo>
              </a:path>
            </a:pathLst>
          </a:custGeom>
          <a:noFill/>
          <a:ln w="4783">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pPr eaLnBrk="0" fontAlgn="base" hangingPunct="0">
              <a:spcBef>
                <a:spcPct val="0"/>
              </a:spcBef>
              <a:spcAft>
                <a:spcPct val="0"/>
              </a:spcAft>
            </a:pPr>
            <a:endParaRPr lang="en-US" sz="2400">
              <a:solidFill>
                <a:prstClr val="black"/>
              </a:solidFill>
              <a:latin typeface="Times New Roman" pitchFamily="18" charset="0"/>
            </a:endParaRPr>
          </a:p>
        </p:txBody>
      </p:sp>
      <p:sp>
        <p:nvSpPr>
          <p:cNvPr id="10372" name="object 132"/>
          <p:cNvSpPr>
            <a:spLocks noChangeArrowheads="1"/>
          </p:cNvSpPr>
          <p:nvPr/>
        </p:nvSpPr>
        <p:spPr bwMode="auto">
          <a:xfrm>
            <a:off x="3806826" y="2614616"/>
            <a:ext cx="939800" cy="147637"/>
          </a:xfrm>
          <a:prstGeom prst="rect">
            <a:avLst/>
          </a:prstGeom>
          <a:blipFill dpi="0" rotWithShape="1">
            <a:blip r:embed="rId30"/>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819150">
              <a:defRPr sz="2400">
                <a:solidFill>
                  <a:schemeClr val="tx1"/>
                </a:solidFill>
                <a:latin typeface="Times New Roman" pitchFamily="18" charset="0"/>
              </a:defRPr>
            </a:lvl1pPr>
            <a:lvl2pPr marL="742950" indent="-285750" defTabSz="819150">
              <a:defRPr sz="2400">
                <a:solidFill>
                  <a:schemeClr val="tx1"/>
                </a:solidFill>
                <a:latin typeface="Times New Roman" pitchFamily="18" charset="0"/>
              </a:defRPr>
            </a:lvl2pPr>
            <a:lvl3pPr marL="1143000" indent="-228600" defTabSz="819150">
              <a:defRPr sz="2400">
                <a:solidFill>
                  <a:schemeClr val="tx1"/>
                </a:solidFill>
                <a:latin typeface="Times New Roman" pitchFamily="18" charset="0"/>
              </a:defRPr>
            </a:lvl3pPr>
            <a:lvl4pPr marL="1600200" indent="-228600" defTabSz="819150">
              <a:defRPr sz="2400">
                <a:solidFill>
                  <a:schemeClr val="tx1"/>
                </a:solidFill>
                <a:latin typeface="Times New Roman" pitchFamily="18" charset="0"/>
              </a:defRPr>
            </a:lvl4pPr>
            <a:lvl5pPr marL="2057400" indent="-228600" defTabSz="819150">
              <a:defRPr sz="2400">
                <a:solidFill>
                  <a:schemeClr val="tx1"/>
                </a:solidFill>
                <a:latin typeface="Times New Roman" pitchFamily="18" charset="0"/>
              </a:defRPr>
            </a:lvl5pPr>
            <a:lvl6pPr marL="2514600" indent="-228600" defTabSz="819150" eaLnBrk="0" fontAlgn="base" hangingPunct="0">
              <a:spcBef>
                <a:spcPct val="0"/>
              </a:spcBef>
              <a:spcAft>
                <a:spcPct val="0"/>
              </a:spcAft>
              <a:defRPr sz="2400">
                <a:solidFill>
                  <a:schemeClr val="tx1"/>
                </a:solidFill>
                <a:latin typeface="Times New Roman" pitchFamily="18" charset="0"/>
              </a:defRPr>
            </a:lvl6pPr>
            <a:lvl7pPr marL="2971800" indent="-228600" defTabSz="819150" eaLnBrk="0" fontAlgn="base" hangingPunct="0">
              <a:spcBef>
                <a:spcPct val="0"/>
              </a:spcBef>
              <a:spcAft>
                <a:spcPct val="0"/>
              </a:spcAft>
              <a:defRPr sz="2400">
                <a:solidFill>
                  <a:schemeClr val="tx1"/>
                </a:solidFill>
                <a:latin typeface="Times New Roman" pitchFamily="18" charset="0"/>
              </a:defRPr>
            </a:lvl7pPr>
            <a:lvl8pPr marL="3429000" indent="-228600" defTabSz="819150" eaLnBrk="0" fontAlgn="base" hangingPunct="0">
              <a:spcBef>
                <a:spcPct val="0"/>
              </a:spcBef>
              <a:spcAft>
                <a:spcPct val="0"/>
              </a:spcAft>
              <a:defRPr sz="2400">
                <a:solidFill>
                  <a:schemeClr val="tx1"/>
                </a:solidFill>
                <a:latin typeface="Times New Roman" pitchFamily="18" charset="0"/>
              </a:defRPr>
            </a:lvl8pPr>
            <a:lvl9pPr marL="3886200" indent="-228600" defTabSz="819150" eaLnBrk="0" fontAlgn="base" hangingPunct="0">
              <a:spcBef>
                <a:spcPct val="0"/>
              </a:spcBef>
              <a:spcAft>
                <a:spcPct val="0"/>
              </a:spcAft>
              <a:defRPr sz="2400">
                <a:solidFill>
                  <a:schemeClr val="tx1"/>
                </a:solidFill>
                <a:latin typeface="Times New Roman" pitchFamily="18" charset="0"/>
              </a:defRPr>
            </a:lvl9pPr>
          </a:lstStyle>
          <a:p>
            <a:pPr fontAlgn="base">
              <a:spcBef>
                <a:spcPct val="0"/>
              </a:spcBef>
              <a:spcAft>
                <a:spcPct val="0"/>
              </a:spcAft>
            </a:pPr>
            <a:endParaRPr lang="en-US" altLang="en-US" sz="1600">
              <a:solidFill>
                <a:srgbClr val="000000"/>
              </a:solidFill>
              <a:latin typeface="Calibri" pitchFamily="34" charset="0"/>
            </a:endParaRPr>
          </a:p>
        </p:txBody>
      </p:sp>
      <p:sp>
        <p:nvSpPr>
          <p:cNvPr id="10373" name="object 133"/>
          <p:cNvSpPr>
            <a:spLocks/>
          </p:cNvSpPr>
          <p:nvPr/>
        </p:nvSpPr>
        <p:spPr bwMode="auto">
          <a:xfrm>
            <a:off x="3862389" y="2760663"/>
            <a:ext cx="4762" cy="0"/>
          </a:xfrm>
          <a:custGeom>
            <a:avLst/>
            <a:gdLst>
              <a:gd name="T0" fmla="*/ 0 w 4415"/>
              <a:gd name="T1" fmla="*/ 4415 w 4415"/>
            </a:gdLst>
            <a:ahLst/>
            <a:cxnLst>
              <a:cxn ang="0">
                <a:pos x="T0" y="0"/>
              </a:cxn>
              <a:cxn ang="0">
                <a:pos x="T1" y="0"/>
              </a:cxn>
            </a:cxnLst>
            <a:rect l="0" t="0" r="r" b="b"/>
            <a:pathLst>
              <a:path w="4415">
                <a:moveTo>
                  <a:pt x="0" y="0"/>
                </a:moveTo>
                <a:lnTo>
                  <a:pt x="4415" y="0"/>
                </a:lnTo>
              </a:path>
            </a:pathLst>
          </a:custGeom>
          <a:noFill/>
          <a:ln w="4783">
            <a:solidFill>
              <a:srgbClr val="FDDBBC"/>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pPr eaLnBrk="0" fontAlgn="base" hangingPunct="0">
              <a:spcBef>
                <a:spcPct val="0"/>
              </a:spcBef>
              <a:spcAft>
                <a:spcPct val="0"/>
              </a:spcAft>
            </a:pPr>
            <a:endParaRPr lang="en-US" sz="2400">
              <a:solidFill>
                <a:prstClr val="black"/>
              </a:solidFill>
              <a:latin typeface="Times New Roman" pitchFamily="18" charset="0"/>
            </a:endParaRPr>
          </a:p>
        </p:txBody>
      </p:sp>
      <p:sp>
        <p:nvSpPr>
          <p:cNvPr id="10374" name="object 134"/>
          <p:cNvSpPr>
            <a:spLocks noChangeArrowheads="1"/>
          </p:cNvSpPr>
          <p:nvPr/>
        </p:nvSpPr>
        <p:spPr bwMode="auto">
          <a:xfrm>
            <a:off x="3762377" y="2762253"/>
            <a:ext cx="80963" cy="30163"/>
          </a:xfrm>
          <a:prstGeom prst="rect">
            <a:avLst/>
          </a:prstGeom>
          <a:blipFill dpi="0" rotWithShape="1">
            <a:blip r:embed="rId31"/>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819150">
              <a:defRPr sz="2400">
                <a:solidFill>
                  <a:schemeClr val="tx1"/>
                </a:solidFill>
                <a:latin typeface="Times New Roman" pitchFamily="18" charset="0"/>
              </a:defRPr>
            </a:lvl1pPr>
            <a:lvl2pPr marL="742950" indent="-285750" defTabSz="819150">
              <a:defRPr sz="2400">
                <a:solidFill>
                  <a:schemeClr val="tx1"/>
                </a:solidFill>
                <a:latin typeface="Times New Roman" pitchFamily="18" charset="0"/>
              </a:defRPr>
            </a:lvl2pPr>
            <a:lvl3pPr marL="1143000" indent="-228600" defTabSz="819150">
              <a:defRPr sz="2400">
                <a:solidFill>
                  <a:schemeClr val="tx1"/>
                </a:solidFill>
                <a:latin typeface="Times New Roman" pitchFamily="18" charset="0"/>
              </a:defRPr>
            </a:lvl3pPr>
            <a:lvl4pPr marL="1600200" indent="-228600" defTabSz="819150">
              <a:defRPr sz="2400">
                <a:solidFill>
                  <a:schemeClr val="tx1"/>
                </a:solidFill>
                <a:latin typeface="Times New Roman" pitchFamily="18" charset="0"/>
              </a:defRPr>
            </a:lvl4pPr>
            <a:lvl5pPr marL="2057400" indent="-228600" defTabSz="819150">
              <a:defRPr sz="2400">
                <a:solidFill>
                  <a:schemeClr val="tx1"/>
                </a:solidFill>
                <a:latin typeface="Times New Roman" pitchFamily="18" charset="0"/>
              </a:defRPr>
            </a:lvl5pPr>
            <a:lvl6pPr marL="2514600" indent="-228600" defTabSz="819150" eaLnBrk="0" fontAlgn="base" hangingPunct="0">
              <a:spcBef>
                <a:spcPct val="0"/>
              </a:spcBef>
              <a:spcAft>
                <a:spcPct val="0"/>
              </a:spcAft>
              <a:defRPr sz="2400">
                <a:solidFill>
                  <a:schemeClr val="tx1"/>
                </a:solidFill>
                <a:latin typeface="Times New Roman" pitchFamily="18" charset="0"/>
              </a:defRPr>
            </a:lvl6pPr>
            <a:lvl7pPr marL="2971800" indent="-228600" defTabSz="819150" eaLnBrk="0" fontAlgn="base" hangingPunct="0">
              <a:spcBef>
                <a:spcPct val="0"/>
              </a:spcBef>
              <a:spcAft>
                <a:spcPct val="0"/>
              </a:spcAft>
              <a:defRPr sz="2400">
                <a:solidFill>
                  <a:schemeClr val="tx1"/>
                </a:solidFill>
                <a:latin typeface="Times New Roman" pitchFamily="18" charset="0"/>
              </a:defRPr>
            </a:lvl7pPr>
            <a:lvl8pPr marL="3429000" indent="-228600" defTabSz="819150" eaLnBrk="0" fontAlgn="base" hangingPunct="0">
              <a:spcBef>
                <a:spcPct val="0"/>
              </a:spcBef>
              <a:spcAft>
                <a:spcPct val="0"/>
              </a:spcAft>
              <a:defRPr sz="2400">
                <a:solidFill>
                  <a:schemeClr val="tx1"/>
                </a:solidFill>
                <a:latin typeface="Times New Roman" pitchFamily="18" charset="0"/>
              </a:defRPr>
            </a:lvl8pPr>
            <a:lvl9pPr marL="3886200" indent="-228600" defTabSz="819150" eaLnBrk="0" fontAlgn="base" hangingPunct="0">
              <a:spcBef>
                <a:spcPct val="0"/>
              </a:spcBef>
              <a:spcAft>
                <a:spcPct val="0"/>
              </a:spcAft>
              <a:defRPr sz="2400">
                <a:solidFill>
                  <a:schemeClr val="tx1"/>
                </a:solidFill>
                <a:latin typeface="Times New Roman" pitchFamily="18" charset="0"/>
              </a:defRPr>
            </a:lvl9pPr>
          </a:lstStyle>
          <a:p>
            <a:pPr fontAlgn="base">
              <a:spcBef>
                <a:spcPct val="0"/>
              </a:spcBef>
              <a:spcAft>
                <a:spcPct val="0"/>
              </a:spcAft>
            </a:pPr>
            <a:endParaRPr lang="en-US" altLang="en-US" sz="1600">
              <a:solidFill>
                <a:srgbClr val="000000"/>
              </a:solidFill>
              <a:latin typeface="Calibri" pitchFamily="34" charset="0"/>
            </a:endParaRPr>
          </a:p>
        </p:txBody>
      </p:sp>
      <p:sp>
        <p:nvSpPr>
          <p:cNvPr id="10375" name="object 135"/>
          <p:cNvSpPr>
            <a:spLocks/>
          </p:cNvSpPr>
          <p:nvPr/>
        </p:nvSpPr>
        <p:spPr bwMode="auto">
          <a:xfrm>
            <a:off x="3814764" y="2790825"/>
            <a:ext cx="4762" cy="0"/>
          </a:xfrm>
          <a:custGeom>
            <a:avLst/>
            <a:gdLst>
              <a:gd name="T0" fmla="*/ 0 w 4415"/>
              <a:gd name="T1" fmla="*/ 4415 w 4415"/>
            </a:gdLst>
            <a:ahLst/>
            <a:cxnLst>
              <a:cxn ang="0">
                <a:pos x="T0" y="0"/>
              </a:cxn>
              <a:cxn ang="0">
                <a:pos x="T1" y="0"/>
              </a:cxn>
            </a:cxnLst>
            <a:rect l="0" t="0" r="r" b="b"/>
            <a:pathLst>
              <a:path w="4415">
                <a:moveTo>
                  <a:pt x="0" y="0"/>
                </a:moveTo>
                <a:lnTo>
                  <a:pt x="4415" y="0"/>
                </a:lnTo>
              </a:path>
            </a:pathLst>
          </a:custGeom>
          <a:noFill/>
          <a:ln w="4783">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pPr eaLnBrk="0" fontAlgn="base" hangingPunct="0">
              <a:spcBef>
                <a:spcPct val="0"/>
              </a:spcBef>
              <a:spcAft>
                <a:spcPct val="0"/>
              </a:spcAft>
            </a:pPr>
            <a:endParaRPr lang="en-US" sz="2400">
              <a:solidFill>
                <a:prstClr val="black"/>
              </a:solidFill>
              <a:latin typeface="Times New Roman" pitchFamily="18" charset="0"/>
            </a:endParaRPr>
          </a:p>
        </p:txBody>
      </p:sp>
      <p:sp>
        <p:nvSpPr>
          <p:cNvPr id="10376" name="object 136"/>
          <p:cNvSpPr>
            <a:spLocks/>
          </p:cNvSpPr>
          <p:nvPr/>
        </p:nvSpPr>
        <p:spPr bwMode="auto">
          <a:xfrm>
            <a:off x="3814764" y="2794000"/>
            <a:ext cx="4762" cy="0"/>
          </a:xfrm>
          <a:custGeom>
            <a:avLst/>
            <a:gdLst>
              <a:gd name="T0" fmla="*/ 0 w 4415"/>
              <a:gd name="T1" fmla="*/ 4415 w 4415"/>
            </a:gdLst>
            <a:ahLst/>
            <a:cxnLst>
              <a:cxn ang="0">
                <a:pos x="T0" y="0"/>
              </a:cxn>
              <a:cxn ang="0">
                <a:pos x="T1" y="0"/>
              </a:cxn>
            </a:cxnLst>
            <a:rect l="0" t="0" r="r" b="b"/>
            <a:pathLst>
              <a:path w="4415">
                <a:moveTo>
                  <a:pt x="0" y="0"/>
                </a:moveTo>
                <a:lnTo>
                  <a:pt x="4415" y="0"/>
                </a:lnTo>
              </a:path>
            </a:pathLst>
          </a:custGeom>
          <a:noFill/>
          <a:ln w="4783">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pPr eaLnBrk="0" fontAlgn="base" hangingPunct="0">
              <a:spcBef>
                <a:spcPct val="0"/>
              </a:spcBef>
              <a:spcAft>
                <a:spcPct val="0"/>
              </a:spcAft>
            </a:pPr>
            <a:endParaRPr lang="en-US" sz="2400">
              <a:solidFill>
                <a:prstClr val="black"/>
              </a:solidFill>
              <a:latin typeface="Times New Roman" pitchFamily="18" charset="0"/>
            </a:endParaRPr>
          </a:p>
        </p:txBody>
      </p:sp>
      <p:sp>
        <p:nvSpPr>
          <p:cNvPr id="10377" name="object 137"/>
          <p:cNvSpPr>
            <a:spLocks/>
          </p:cNvSpPr>
          <p:nvPr/>
        </p:nvSpPr>
        <p:spPr bwMode="auto">
          <a:xfrm>
            <a:off x="3814764" y="2798763"/>
            <a:ext cx="4762" cy="0"/>
          </a:xfrm>
          <a:custGeom>
            <a:avLst/>
            <a:gdLst>
              <a:gd name="T0" fmla="*/ 0 w 4415"/>
              <a:gd name="T1" fmla="*/ 4415 w 4415"/>
            </a:gdLst>
            <a:ahLst/>
            <a:cxnLst>
              <a:cxn ang="0">
                <a:pos x="T0" y="0"/>
              </a:cxn>
              <a:cxn ang="0">
                <a:pos x="T1" y="0"/>
              </a:cxn>
            </a:cxnLst>
            <a:rect l="0" t="0" r="r" b="b"/>
            <a:pathLst>
              <a:path w="4415">
                <a:moveTo>
                  <a:pt x="0" y="0"/>
                </a:moveTo>
                <a:lnTo>
                  <a:pt x="4415" y="0"/>
                </a:lnTo>
              </a:path>
            </a:pathLst>
          </a:custGeom>
          <a:noFill/>
          <a:ln w="4783">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pPr eaLnBrk="0" fontAlgn="base" hangingPunct="0">
              <a:spcBef>
                <a:spcPct val="0"/>
              </a:spcBef>
              <a:spcAft>
                <a:spcPct val="0"/>
              </a:spcAft>
            </a:pPr>
            <a:endParaRPr lang="en-US" sz="2400">
              <a:solidFill>
                <a:prstClr val="black"/>
              </a:solidFill>
              <a:latin typeface="Times New Roman" pitchFamily="18" charset="0"/>
            </a:endParaRPr>
          </a:p>
        </p:txBody>
      </p:sp>
      <p:sp>
        <p:nvSpPr>
          <p:cNvPr id="10378" name="object 138"/>
          <p:cNvSpPr>
            <a:spLocks/>
          </p:cNvSpPr>
          <p:nvPr/>
        </p:nvSpPr>
        <p:spPr bwMode="auto">
          <a:xfrm>
            <a:off x="3843340" y="2798763"/>
            <a:ext cx="3175" cy="0"/>
          </a:xfrm>
          <a:custGeom>
            <a:avLst/>
            <a:gdLst>
              <a:gd name="T0" fmla="*/ 0 w 4415"/>
              <a:gd name="T1" fmla="*/ 4415 w 4415"/>
            </a:gdLst>
            <a:ahLst/>
            <a:cxnLst>
              <a:cxn ang="0">
                <a:pos x="T0" y="0"/>
              </a:cxn>
              <a:cxn ang="0">
                <a:pos x="T1" y="0"/>
              </a:cxn>
            </a:cxnLst>
            <a:rect l="0" t="0" r="r" b="b"/>
            <a:pathLst>
              <a:path w="4415">
                <a:moveTo>
                  <a:pt x="0" y="0"/>
                </a:moveTo>
                <a:lnTo>
                  <a:pt x="4415" y="0"/>
                </a:lnTo>
              </a:path>
            </a:pathLst>
          </a:custGeom>
          <a:noFill/>
          <a:ln w="4783">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pPr eaLnBrk="0" fontAlgn="base" hangingPunct="0">
              <a:spcBef>
                <a:spcPct val="0"/>
              </a:spcBef>
              <a:spcAft>
                <a:spcPct val="0"/>
              </a:spcAft>
            </a:pPr>
            <a:endParaRPr lang="en-US" sz="2400">
              <a:solidFill>
                <a:prstClr val="black"/>
              </a:solidFill>
              <a:latin typeface="Times New Roman" pitchFamily="18" charset="0"/>
            </a:endParaRPr>
          </a:p>
        </p:txBody>
      </p:sp>
      <p:sp>
        <p:nvSpPr>
          <p:cNvPr id="10379" name="object 139"/>
          <p:cNvSpPr>
            <a:spLocks/>
          </p:cNvSpPr>
          <p:nvPr/>
        </p:nvSpPr>
        <p:spPr bwMode="auto">
          <a:xfrm>
            <a:off x="3814764" y="2803525"/>
            <a:ext cx="4762" cy="0"/>
          </a:xfrm>
          <a:custGeom>
            <a:avLst/>
            <a:gdLst>
              <a:gd name="T0" fmla="*/ 0 w 4415"/>
              <a:gd name="T1" fmla="*/ 4415 w 4415"/>
            </a:gdLst>
            <a:ahLst/>
            <a:cxnLst>
              <a:cxn ang="0">
                <a:pos x="T0" y="0"/>
              </a:cxn>
              <a:cxn ang="0">
                <a:pos x="T1" y="0"/>
              </a:cxn>
            </a:cxnLst>
            <a:rect l="0" t="0" r="r" b="b"/>
            <a:pathLst>
              <a:path w="4415">
                <a:moveTo>
                  <a:pt x="0" y="0"/>
                </a:moveTo>
                <a:lnTo>
                  <a:pt x="4415" y="0"/>
                </a:lnTo>
              </a:path>
            </a:pathLst>
          </a:custGeom>
          <a:noFill/>
          <a:ln w="4783">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pPr eaLnBrk="0" fontAlgn="base" hangingPunct="0">
              <a:spcBef>
                <a:spcPct val="0"/>
              </a:spcBef>
              <a:spcAft>
                <a:spcPct val="0"/>
              </a:spcAft>
            </a:pPr>
            <a:endParaRPr lang="en-US" sz="2400">
              <a:solidFill>
                <a:prstClr val="black"/>
              </a:solidFill>
              <a:latin typeface="Times New Roman" pitchFamily="18" charset="0"/>
            </a:endParaRPr>
          </a:p>
        </p:txBody>
      </p:sp>
      <p:sp>
        <p:nvSpPr>
          <p:cNvPr id="10380" name="object 140"/>
          <p:cNvSpPr>
            <a:spLocks/>
          </p:cNvSpPr>
          <p:nvPr/>
        </p:nvSpPr>
        <p:spPr bwMode="auto">
          <a:xfrm>
            <a:off x="3843340" y="2803525"/>
            <a:ext cx="3175" cy="0"/>
          </a:xfrm>
          <a:custGeom>
            <a:avLst/>
            <a:gdLst>
              <a:gd name="T0" fmla="*/ 0 w 4415"/>
              <a:gd name="T1" fmla="*/ 4415 w 4415"/>
            </a:gdLst>
            <a:ahLst/>
            <a:cxnLst>
              <a:cxn ang="0">
                <a:pos x="T0" y="0"/>
              </a:cxn>
              <a:cxn ang="0">
                <a:pos x="T1" y="0"/>
              </a:cxn>
            </a:cxnLst>
            <a:rect l="0" t="0" r="r" b="b"/>
            <a:pathLst>
              <a:path w="4415">
                <a:moveTo>
                  <a:pt x="0" y="0"/>
                </a:moveTo>
                <a:lnTo>
                  <a:pt x="4415" y="0"/>
                </a:lnTo>
              </a:path>
            </a:pathLst>
          </a:custGeom>
          <a:noFill/>
          <a:ln w="4783">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pPr eaLnBrk="0" fontAlgn="base" hangingPunct="0">
              <a:spcBef>
                <a:spcPct val="0"/>
              </a:spcBef>
              <a:spcAft>
                <a:spcPct val="0"/>
              </a:spcAft>
            </a:pPr>
            <a:endParaRPr lang="en-US" sz="2400">
              <a:solidFill>
                <a:prstClr val="black"/>
              </a:solidFill>
              <a:latin typeface="Times New Roman" pitchFamily="18" charset="0"/>
            </a:endParaRPr>
          </a:p>
        </p:txBody>
      </p:sp>
      <p:sp>
        <p:nvSpPr>
          <p:cNvPr id="10381" name="object 141"/>
          <p:cNvSpPr>
            <a:spLocks/>
          </p:cNvSpPr>
          <p:nvPr/>
        </p:nvSpPr>
        <p:spPr bwMode="auto">
          <a:xfrm>
            <a:off x="3814764" y="2806700"/>
            <a:ext cx="4762" cy="0"/>
          </a:xfrm>
          <a:custGeom>
            <a:avLst/>
            <a:gdLst>
              <a:gd name="T0" fmla="*/ 0 w 4415"/>
              <a:gd name="T1" fmla="*/ 4415 w 4415"/>
            </a:gdLst>
            <a:ahLst/>
            <a:cxnLst>
              <a:cxn ang="0">
                <a:pos x="T0" y="0"/>
              </a:cxn>
              <a:cxn ang="0">
                <a:pos x="T1" y="0"/>
              </a:cxn>
            </a:cxnLst>
            <a:rect l="0" t="0" r="r" b="b"/>
            <a:pathLst>
              <a:path w="4415">
                <a:moveTo>
                  <a:pt x="0" y="0"/>
                </a:moveTo>
                <a:lnTo>
                  <a:pt x="4415" y="0"/>
                </a:lnTo>
              </a:path>
            </a:pathLst>
          </a:custGeom>
          <a:noFill/>
          <a:ln w="4783">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pPr eaLnBrk="0" fontAlgn="base" hangingPunct="0">
              <a:spcBef>
                <a:spcPct val="0"/>
              </a:spcBef>
              <a:spcAft>
                <a:spcPct val="0"/>
              </a:spcAft>
            </a:pPr>
            <a:endParaRPr lang="en-US" sz="2400">
              <a:solidFill>
                <a:prstClr val="black"/>
              </a:solidFill>
              <a:latin typeface="Times New Roman" pitchFamily="18" charset="0"/>
            </a:endParaRPr>
          </a:p>
        </p:txBody>
      </p:sp>
      <p:sp>
        <p:nvSpPr>
          <p:cNvPr id="10382" name="object 142"/>
          <p:cNvSpPr>
            <a:spLocks/>
          </p:cNvSpPr>
          <p:nvPr/>
        </p:nvSpPr>
        <p:spPr bwMode="auto">
          <a:xfrm>
            <a:off x="3743327" y="2814638"/>
            <a:ext cx="3175" cy="0"/>
          </a:xfrm>
          <a:custGeom>
            <a:avLst/>
            <a:gdLst>
              <a:gd name="T0" fmla="*/ 0 w 4415"/>
              <a:gd name="T1" fmla="*/ 4415 w 4415"/>
            </a:gdLst>
            <a:ahLst/>
            <a:cxnLst>
              <a:cxn ang="0">
                <a:pos x="T0" y="0"/>
              </a:cxn>
              <a:cxn ang="0">
                <a:pos x="T1" y="0"/>
              </a:cxn>
            </a:cxnLst>
            <a:rect l="0" t="0" r="r" b="b"/>
            <a:pathLst>
              <a:path w="4415">
                <a:moveTo>
                  <a:pt x="0" y="0"/>
                </a:moveTo>
                <a:lnTo>
                  <a:pt x="4415" y="0"/>
                </a:lnTo>
              </a:path>
            </a:pathLst>
          </a:custGeom>
          <a:noFill/>
          <a:ln w="4783">
            <a:solidFill>
              <a:srgbClr val="FDCDB3"/>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pPr eaLnBrk="0" fontAlgn="base" hangingPunct="0">
              <a:spcBef>
                <a:spcPct val="0"/>
              </a:spcBef>
              <a:spcAft>
                <a:spcPct val="0"/>
              </a:spcAft>
            </a:pPr>
            <a:endParaRPr lang="en-US" sz="2400">
              <a:solidFill>
                <a:prstClr val="black"/>
              </a:solidFill>
              <a:latin typeface="Times New Roman" pitchFamily="18" charset="0"/>
            </a:endParaRPr>
          </a:p>
        </p:txBody>
      </p:sp>
      <p:sp>
        <p:nvSpPr>
          <p:cNvPr id="10383" name="object 143"/>
          <p:cNvSpPr>
            <a:spLocks noChangeArrowheads="1"/>
          </p:cNvSpPr>
          <p:nvPr/>
        </p:nvSpPr>
        <p:spPr bwMode="auto">
          <a:xfrm>
            <a:off x="3735390" y="2787653"/>
            <a:ext cx="111125" cy="30163"/>
          </a:xfrm>
          <a:prstGeom prst="rect">
            <a:avLst/>
          </a:prstGeom>
          <a:blipFill dpi="0" rotWithShape="1">
            <a:blip r:embed="rId3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819150">
              <a:defRPr sz="2400">
                <a:solidFill>
                  <a:schemeClr val="tx1"/>
                </a:solidFill>
                <a:latin typeface="Times New Roman" pitchFamily="18" charset="0"/>
              </a:defRPr>
            </a:lvl1pPr>
            <a:lvl2pPr marL="742950" indent="-285750" defTabSz="819150">
              <a:defRPr sz="2400">
                <a:solidFill>
                  <a:schemeClr val="tx1"/>
                </a:solidFill>
                <a:latin typeface="Times New Roman" pitchFamily="18" charset="0"/>
              </a:defRPr>
            </a:lvl2pPr>
            <a:lvl3pPr marL="1143000" indent="-228600" defTabSz="819150">
              <a:defRPr sz="2400">
                <a:solidFill>
                  <a:schemeClr val="tx1"/>
                </a:solidFill>
                <a:latin typeface="Times New Roman" pitchFamily="18" charset="0"/>
              </a:defRPr>
            </a:lvl3pPr>
            <a:lvl4pPr marL="1600200" indent="-228600" defTabSz="819150">
              <a:defRPr sz="2400">
                <a:solidFill>
                  <a:schemeClr val="tx1"/>
                </a:solidFill>
                <a:latin typeface="Times New Roman" pitchFamily="18" charset="0"/>
              </a:defRPr>
            </a:lvl4pPr>
            <a:lvl5pPr marL="2057400" indent="-228600" defTabSz="819150">
              <a:defRPr sz="2400">
                <a:solidFill>
                  <a:schemeClr val="tx1"/>
                </a:solidFill>
                <a:latin typeface="Times New Roman" pitchFamily="18" charset="0"/>
              </a:defRPr>
            </a:lvl5pPr>
            <a:lvl6pPr marL="2514600" indent="-228600" defTabSz="819150" eaLnBrk="0" fontAlgn="base" hangingPunct="0">
              <a:spcBef>
                <a:spcPct val="0"/>
              </a:spcBef>
              <a:spcAft>
                <a:spcPct val="0"/>
              </a:spcAft>
              <a:defRPr sz="2400">
                <a:solidFill>
                  <a:schemeClr val="tx1"/>
                </a:solidFill>
                <a:latin typeface="Times New Roman" pitchFamily="18" charset="0"/>
              </a:defRPr>
            </a:lvl6pPr>
            <a:lvl7pPr marL="2971800" indent="-228600" defTabSz="819150" eaLnBrk="0" fontAlgn="base" hangingPunct="0">
              <a:spcBef>
                <a:spcPct val="0"/>
              </a:spcBef>
              <a:spcAft>
                <a:spcPct val="0"/>
              </a:spcAft>
              <a:defRPr sz="2400">
                <a:solidFill>
                  <a:schemeClr val="tx1"/>
                </a:solidFill>
                <a:latin typeface="Times New Roman" pitchFamily="18" charset="0"/>
              </a:defRPr>
            </a:lvl7pPr>
            <a:lvl8pPr marL="3429000" indent="-228600" defTabSz="819150" eaLnBrk="0" fontAlgn="base" hangingPunct="0">
              <a:spcBef>
                <a:spcPct val="0"/>
              </a:spcBef>
              <a:spcAft>
                <a:spcPct val="0"/>
              </a:spcAft>
              <a:defRPr sz="2400">
                <a:solidFill>
                  <a:schemeClr val="tx1"/>
                </a:solidFill>
                <a:latin typeface="Times New Roman" pitchFamily="18" charset="0"/>
              </a:defRPr>
            </a:lvl8pPr>
            <a:lvl9pPr marL="3886200" indent="-228600" defTabSz="819150" eaLnBrk="0" fontAlgn="base" hangingPunct="0">
              <a:spcBef>
                <a:spcPct val="0"/>
              </a:spcBef>
              <a:spcAft>
                <a:spcPct val="0"/>
              </a:spcAft>
              <a:defRPr sz="2400">
                <a:solidFill>
                  <a:schemeClr val="tx1"/>
                </a:solidFill>
                <a:latin typeface="Times New Roman" pitchFamily="18" charset="0"/>
              </a:defRPr>
            </a:lvl9pPr>
          </a:lstStyle>
          <a:p>
            <a:pPr fontAlgn="base">
              <a:spcBef>
                <a:spcPct val="0"/>
              </a:spcBef>
              <a:spcAft>
                <a:spcPct val="0"/>
              </a:spcAft>
            </a:pPr>
            <a:endParaRPr lang="en-US" altLang="en-US" sz="1600">
              <a:solidFill>
                <a:srgbClr val="000000"/>
              </a:solidFill>
              <a:latin typeface="Calibri" pitchFamily="34" charset="0"/>
            </a:endParaRPr>
          </a:p>
        </p:txBody>
      </p:sp>
      <p:sp>
        <p:nvSpPr>
          <p:cNvPr id="10384" name="object 144"/>
          <p:cNvSpPr>
            <a:spLocks noChangeArrowheads="1"/>
          </p:cNvSpPr>
          <p:nvPr/>
        </p:nvSpPr>
        <p:spPr bwMode="auto">
          <a:xfrm>
            <a:off x="4697415" y="2759078"/>
            <a:ext cx="96837" cy="79375"/>
          </a:xfrm>
          <a:prstGeom prst="rect">
            <a:avLst/>
          </a:prstGeom>
          <a:blipFill dpi="0" rotWithShape="1">
            <a:blip r:embed="rId3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819150">
              <a:defRPr sz="2400">
                <a:solidFill>
                  <a:schemeClr val="tx1"/>
                </a:solidFill>
                <a:latin typeface="Times New Roman" pitchFamily="18" charset="0"/>
              </a:defRPr>
            </a:lvl1pPr>
            <a:lvl2pPr marL="742950" indent="-285750" defTabSz="819150">
              <a:defRPr sz="2400">
                <a:solidFill>
                  <a:schemeClr val="tx1"/>
                </a:solidFill>
                <a:latin typeface="Times New Roman" pitchFamily="18" charset="0"/>
              </a:defRPr>
            </a:lvl2pPr>
            <a:lvl3pPr marL="1143000" indent="-228600" defTabSz="819150">
              <a:defRPr sz="2400">
                <a:solidFill>
                  <a:schemeClr val="tx1"/>
                </a:solidFill>
                <a:latin typeface="Times New Roman" pitchFamily="18" charset="0"/>
              </a:defRPr>
            </a:lvl3pPr>
            <a:lvl4pPr marL="1600200" indent="-228600" defTabSz="819150">
              <a:defRPr sz="2400">
                <a:solidFill>
                  <a:schemeClr val="tx1"/>
                </a:solidFill>
                <a:latin typeface="Times New Roman" pitchFamily="18" charset="0"/>
              </a:defRPr>
            </a:lvl4pPr>
            <a:lvl5pPr marL="2057400" indent="-228600" defTabSz="819150">
              <a:defRPr sz="2400">
                <a:solidFill>
                  <a:schemeClr val="tx1"/>
                </a:solidFill>
                <a:latin typeface="Times New Roman" pitchFamily="18" charset="0"/>
              </a:defRPr>
            </a:lvl5pPr>
            <a:lvl6pPr marL="2514600" indent="-228600" defTabSz="819150" eaLnBrk="0" fontAlgn="base" hangingPunct="0">
              <a:spcBef>
                <a:spcPct val="0"/>
              </a:spcBef>
              <a:spcAft>
                <a:spcPct val="0"/>
              </a:spcAft>
              <a:defRPr sz="2400">
                <a:solidFill>
                  <a:schemeClr val="tx1"/>
                </a:solidFill>
                <a:latin typeface="Times New Roman" pitchFamily="18" charset="0"/>
              </a:defRPr>
            </a:lvl6pPr>
            <a:lvl7pPr marL="2971800" indent="-228600" defTabSz="819150" eaLnBrk="0" fontAlgn="base" hangingPunct="0">
              <a:spcBef>
                <a:spcPct val="0"/>
              </a:spcBef>
              <a:spcAft>
                <a:spcPct val="0"/>
              </a:spcAft>
              <a:defRPr sz="2400">
                <a:solidFill>
                  <a:schemeClr val="tx1"/>
                </a:solidFill>
                <a:latin typeface="Times New Roman" pitchFamily="18" charset="0"/>
              </a:defRPr>
            </a:lvl7pPr>
            <a:lvl8pPr marL="3429000" indent="-228600" defTabSz="819150" eaLnBrk="0" fontAlgn="base" hangingPunct="0">
              <a:spcBef>
                <a:spcPct val="0"/>
              </a:spcBef>
              <a:spcAft>
                <a:spcPct val="0"/>
              </a:spcAft>
              <a:defRPr sz="2400">
                <a:solidFill>
                  <a:schemeClr val="tx1"/>
                </a:solidFill>
                <a:latin typeface="Times New Roman" pitchFamily="18" charset="0"/>
              </a:defRPr>
            </a:lvl8pPr>
            <a:lvl9pPr marL="3886200" indent="-228600" defTabSz="819150" eaLnBrk="0" fontAlgn="base" hangingPunct="0">
              <a:spcBef>
                <a:spcPct val="0"/>
              </a:spcBef>
              <a:spcAft>
                <a:spcPct val="0"/>
              </a:spcAft>
              <a:defRPr sz="2400">
                <a:solidFill>
                  <a:schemeClr val="tx1"/>
                </a:solidFill>
                <a:latin typeface="Times New Roman" pitchFamily="18" charset="0"/>
              </a:defRPr>
            </a:lvl9pPr>
          </a:lstStyle>
          <a:p>
            <a:pPr fontAlgn="base">
              <a:spcBef>
                <a:spcPct val="0"/>
              </a:spcBef>
              <a:spcAft>
                <a:spcPct val="0"/>
              </a:spcAft>
            </a:pPr>
            <a:endParaRPr lang="en-US" altLang="en-US" sz="1600">
              <a:solidFill>
                <a:srgbClr val="000000"/>
              </a:solidFill>
              <a:latin typeface="Calibri" pitchFamily="34" charset="0"/>
            </a:endParaRPr>
          </a:p>
        </p:txBody>
      </p:sp>
      <p:sp>
        <p:nvSpPr>
          <p:cNvPr id="10385" name="object 145"/>
          <p:cNvSpPr>
            <a:spLocks/>
          </p:cNvSpPr>
          <p:nvPr/>
        </p:nvSpPr>
        <p:spPr bwMode="auto">
          <a:xfrm>
            <a:off x="1565277" y="6350"/>
            <a:ext cx="4530725" cy="3422650"/>
          </a:xfrm>
          <a:custGeom>
            <a:avLst/>
            <a:gdLst>
              <a:gd name="T0" fmla="*/ 0 w 4983632"/>
              <a:gd name="T1" fmla="*/ 3879850 h 3879850"/>
              <a:gd name="T2" fmla="*/ 0 w 4983632"/>
              <a:gd name="T3" fmla="*/ 0 h 3879850"/>
              <a:gd name="T4" fmla="*/ 4983632 w 4983632"/>
              <a:gd name="T5" fmla="*/ 0 h 3879850"/>
              <a:gd name="T6" fmla="*/ 4983632 w 4983632"/>
              <a:gd name="T7" fmla="*/ 3879850 h 3879850"/>
              <a:gd name="T8" fmla="*/ 0 w 4983632"/>
              <a:gd name="T9" fmla="*/ 3879850 h 3879850"/>
            </a:gdLst>
            <a:ahLst/>
            <a:cxnLst>
              <a:cxn ang="0">
                <a:pos x="T0" y="T1"/>
              </a:cxn>
              <a:cxn ang="0">
                <a:pos x="T2" y="T3"/>
              </a:cxn>
              <a:cxn ang="0">
                <a:pos x="T4" y="T5"/>
              </a:cxn>
              <a:cxn ang="0">
                <a:pos x="T6" y="T7"/>
              </a:cxn>
              <a:cxn ang="0">
                <a:pos x="T8" y="T9"/>
              </a:cxn>
            </a:cxnLst>
            <a:rect l="0" t="0" r="r" b="b"/>
            <a:pathLst>
              <a:path w="4983632" h="3879850">
                <a:moveTo>
                  <a:pt x="0" y="3879850"/>
                </a:moveTo>
                <a:lnTo>
                  <a:pt x="0" y="0"/>
                </a:lnTo>
                <a:lnTo>
                  <a:pt x="4983632" y="0"/>
                </a:lnTo>
                <a:lnTo>
                  <a:pt x="4983632" y="3879850"/>
                </a:lnTo>
                <a:lnTo>
                  <a:pt x="0" y="3879850"/>
                </a:lnTo>
                <a:close/>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pPr eaLnBrk="0" fontAlgn="base" hangingPunct="0">
              <a:spcBef>
                <a:spcPct val="0"/>
              </a:spcBef>
              <a:spcAft>
                <a:spcPct val="0"/>
              </a:spcAft>
            </a:pPr>
            <a:endParaRPr lang="en-US" sz="2400">
              <a:solidFill>
                <a:prstClr val="black"/>
              </a:solidFill>
              <a:latin typeface="Times New Roman" pitchFamily="18" charset="0"/>
            </a:endParaRPr>
          </a:p>
        </p:txBody>
      </p:sp>
      <p:sp>
        <p:nvSpPr>
          <p:cNvPr id="146" name="object 146"/>
          <p:cNvSpPr txBox="1"/>
          <p:nvPr/>
        </p:nvSpPr>
        <p:spPr>
          <a:xfrm>
            <a:off x="6684965" y="2938466"/>
            <a:ext cx="320675" cy="98425"/>
          </a:xfrm>
          <a:prstGeom prst="rect">
            <a:avLst/>
          </a:prstGeom>
        </p:spPr>
        <p:txBody>
          <a:bodyPr lIns="0" tIns="0" rIns="0" bIns="0"/>
          <a:lstStyle/>
          <a:p>
            <a:pPr marL="11396" defTabSz="820487">
              <a:defRPr/>
            </a:pPr>
            <a:r>
              <a:rPr sz="600" spc="4" dirty="0">
                <a:solidFill>
                  <a:prstClr val="black"/>
                </a:solidFill>
                <a:latin typeface="Times New Roman"/>
                <a:cs typeface="Times New Roman"/>
              </a:rPr>
              <a:t>Lecture 2</a:t>
            </a:r>
            <a:endParaRPr sz="600">
              <a:solidFill>
                <a:prstClr val="black"/>
              </a:solidFill>
              <a:latin typeface="Times New Roman"/>
              <a:cs typeface="Times New Roman"/>
            </a:endParaRPr>
          </a:p>
        </p:txBody>
      </p:sp>
      <p:sp>
        <p:nvSpPr>
          <p:cNvPr id="147" name="object 147"/>
          <p:cNvSpPr txBox="1"/>
          <p:nvPr/>
        </p:nvSpPr>
        <p:spPr>
          <a:xfrm>
            <a:off x="8010527" y="2938466"/>
            <a:ext cx="701675" cy="98425"/>
          </a:xfrm>
          <a:prstGeom prst="rect">
            <a:avLst/>
          </a:prstGeom>
        </p:spPr>
        <p:txBody>
          <a:bodyPr lIns="0" tIns="0" rIns="0" bIns="0"/>
          <a:lstStyle/>
          <a:p>
            <a:pPr marL="11396" defTabSz="820487">
              <a:defRPr/>
            </a:pPr>
            <a:r>
              <a:rPr sz="600" spc="4" dirty="0">
                <a:solidFill>
                  <a:prstClr val="black"/>
                </a:solidFill>
                <a:latin typeface="Times New Roman"/>
                <a:cs typeface="Times New Roman"/>
              </a:rPr>
              <a:t>Andrei </a:t>
            </a:r>
            <a:r>
              <a:rPr sz="600" spc="9" dirty="0">
                <a:solidFill>
                  <a:prstClr val="black"/>
                </a:solidFill>
                <a:latin typeface="Times New Roman"/>
                <a:cs typeface="Times New Roman"/>
              </a:rPr>
              <a:t>S</a:t>
            </a:r>
            <a:r>
              <a:rPr sz="600" dirty="0">
                <a:solidFill>
                  <a:prstClr val="black"/>
                </a:solidFill>
                <a:latin typeface="Times New Roman"/>
                <a:cs typeface="Times New Roman"/>
              </a:rPr>
              <a:t>i</a:t>
            </a:r>
            <a:r>
              <a:rPr sz="600" spc="4" dirty="0">
                <a:solidFill>
                  <a:prstClr val="black"/>
                </a:solidFill>
                <a:latin typeface="Times New Roman"/>
                <a:cs typeface="Times New Roman"/>
              </a:rPr>
              <a:t>renko, </a:t>
            </a:r>
            <a:r>
              <a:rPr sz="600" spc="9" dirty="0">
                <a:solidFill>
                  <a:prstClr val="black"/>
                </a:solidFill>
                <a:latin typeface="Times New Roman"/>
                <a:cs typeface="Times New Roman"/>
              </a:rPr>
              <a:t>NJIT</a:t>
            </a:r>
            <a:endParaRPr sz="600">
              <a:solidFill>
                <a:prstClr val="black"/>
              </a:solidFill>
              <a:latin typeface="Times New Roman"/>
              <a:cs typeface="Times New Roman"/>
            </a:endParaRPr>
          </a:p>
        </p:txBody>
      </p:sp>
      <p:sp>
        <p:nvSpPr>
          <p:cNvPr id="148" name="object 148"/>
          <p:cNvSpPr txBox="1"/>
          <p:nvPr/>
        </p:nvSpPr>
        <p:spPr>
          <a:xfrm>
            <a:off x="9975852" y="2938466"/>
            <a:ext cx="61913" cy="98425"/>
          </a:xfrm>
          <a:prstGeom prst="rect">
            <a:avLst/>
          </a:prstGeom>
        </p:spPr>
        <p:txBody>
          <a:bodyPr lIns="0" tIns="0" rIns="0" bIns="0"/>
          <a:lstStyle/>
          <a:p>
            <a:pPr marL="11396" defTabSz="820487">
              <a:defRPr/>
            </a:pPr>
            <a:r>
              <a:rPr sz="600" spc="4" dirty="0">
                <a:solidFill>
                  <a:prstClr val="black"/>
                </a:solidFill>
                <a:latin typeface="Times New Roman"/>
                <a:cs typeface="Times New Roman"/>
              </a:rPr>
              <a:t>6</a:t>
            </a:r>
            <a:endParaRPr sz="600">
              <a:solidFill>
                <a:prstClr val="black"/>
              </a:solidFill>
              <a:latin typeface="Times New Roman"/>
              <a:cs typeface="Times New Roman"/>
            </a:endParaRPr>
          </a:p>
        </p:txBody>
      </p:sp>
      <p:sp>
        <p:nvSpPr>
          <p:cNvPr id="149" name="object 149"/>
          <p:cNvSpPr txBox="1"/>
          <p:nvPr/>
        </p:nvSpPr>
        <p:spPr>
          <a:xfrm>
            <a:off x="7899402" y="673103"/>
            <a:ext cx="2430463" cy="430213"/>
          </a:xfrm>
          <a:prstGeom prst="rect">
            <a:avLst/>
          </a:prstGeom>
        </p:spPr>
        <p:txBody>
          <a:bodyPr lIns="0" tIns="0" rIns="0" bIns="0"/>
          <a:lstStyle/>
          <a:p>
            <a:pPr algn="ctr" defTabSz="820487">
              <a:lnSpc>
                <a:spcPts val="1642"/>
              </a:lnSpc>
              <a:defRPr/>
            </a:pPr>
            <a:r>
              <a:rPr sz="1400" spc="-9" dirty="0">
                <a:solidFill>
                  <a:srgbClr val="FF0000"/>
                </a:solidFill>
                <a:latin typeface="Comic Sans MS"/>
                <a:cs typeface="Comic Sans MS"/>
              </a:rPr>
              <a:t>Resolution depends on</a:t>
            </a:r>
            <a:endParaRPr sz="1400">
              <a:solidFill>
                <a:prstClr val="black"/>
              </a:solidFill>
              <a:latin typeface="Comic Sans MS"/>
              <a:cs typeface="Comic Sans MS"/>
            </a:endParaRPr>
          </a:p>
          <a:p>
            <a:pPr algn="ctr" defTabSz="820487">
              <a:lnSpc>
                <a:spcPts val="1695"/>
              </a:lnSpc>
              <a:defRPr/>
            </a:pPr>
            <a:r>
              <a:rPr sz="1400" spc="-36" dirty="0">
                <a:solidFill>
                  <a:srgbClr val="FF0000"/>
                </a:solidFill>
                <a:latin typeface="Comic Sans MS"/>
                <a:cs typeface="Comic Sans MS"/>
              </a:rPr>
              <a:t>d</a:t>
            </a:r>
            <a:r>
              <a:rPr sz="1400" spc="-18" dirty="0">
                <a:solidFill>
                  <a:srgbClr val="FF0000"/>
                </a:solidFill>
                <a:latin typeface="Comic Sans MS"/>
                <a:cs typeface="Comic Sans MS"/>
              </a:rPr>
              <a:t> </a:t>
            </a:r>
            <a:r>
              <a:rPr sz="1400" spc="-9" dirty="0">
                <a:solidFill>
                  <a:srgbClr val="FF0000"/>
                </a:solidFill>
                <a:latin typeface="Comic Sans MS"/>
                <a:cs typeface="Comic Sans MS"/>
              </a:rPr>
              <a:t>– </a:t>
            </a:r>
            <a:r>
              <a:rPr sz="1400" spc="-13" dirty="0">
                <a:solidFill>
                  <a:srgbClr val="FF0000"/>
                </a:solidFill>
                <a:latin typeface="Comic Sans MS"/>
                <a:cs typeface="Comic Sans MS"/>
              </a:rPr>
              <a:t>n</a:t>
            </a:r>
            <a:r>
              <a:rPr sz="1400" spc="-9" dirty="0">
                <a:solidFill>
                  <a:srgbClr val="FF0000"/>
                </a:solidFill>
                <a:latin typeface="Comic Sans MS"/>
                <a:cs typeface="Comic Sans MS"/>
              </a:rPr>
              <a:t>umber of groves per </a:t>
            </a:r>
            <a:r>
              <a:rPr sz="1400" spc="-13" dirty="0">
                <a:solidFill>
                  <a:srgbClr val="FF0000"/>
                </a:solidFill>
                <a:latin typeface="Comic Sans MS"/>
                <a:cs typeface="Comic Sans MS"/>
              </a:rPr>
              <a:t>mm</a:t>
            </a:r>
            <a:endParaRPr sz="1400">
              <a:solidFill>
                <a:prstClr val="black"/>
              </a:solidFill>
              <a:latin typeface="Comic Sans MS"/>
              <a:cs typeface="Comic Sans MS"/>
            </a:endParaRPr>
          </a:p>
        </p:txBody>
      </p:sp>
      <p:sp>
        <p:nvSpPr>
          <p:cNvPr id="10390" name="object 150"/>
          <p:cNvSpPr>
            <a:spLocks noChangeArrowheads="1"/>
          </p:cNvSpPr>
          <p:nvPr/>
        </p:nvSpPr>
        <p:spPr bwMode="auto">
          <a:xfrm>
            <a:off x="6354763" y="1230313"/>
            <a:ext cx="3979862" cy="1554162"/>
          </a:xfrm>
          <a:prstGeom prst="rect">
            <a:avLst/>
          </a:prstGeom>
          <a:blipFill dpi="0" rotWithShape="1">
            <a:blip r:embed="rId34"/>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819150">
              <a:defRPr sz="2400">
                <a:solidFill>
                  <a:schemeClr val="tx1"/>
                </a:solidFill>
                <a:latin typeface="Times New Roman" pitchFamily="18" charset="0"/>
              </a:defRPr>
            </a:lvl1pPr>
            <a:lvl2pPr marL="742950" indent="-285750" defTabSz="819150">
              <a:defRPr sz="2400">
                <a:solidFill>
                  <a:schemeClr val="tx1"/>
                </a:solidFill>
                <a:latin typeface="Times New Roman" pitchFamily="18" charset="0"/>
              </a:defRPr>
            </a:lvl2pPr>
            <a:lvl3pPr marL="1143000" indent="-228600" defTabSz="819150">
              <a:defRPr sz="2400">
                <a:solidFill>
                  <a:schemeClr val="tx1"/>
                </a:solidFill>
                <a:latin typeface="Times New Roman" pitchFamily="18" charset="0"/>
              </a:defRPr>
            </a:lvl3pPr>
            <a:lvl4pPr marL="1600200" indent="-228600" defTabSz="819150">
              <a:defRPr sz="2400">
                <a:solidFill>
                  <a:schemeClr val="tx1"/>
                </a:solidFill>
                <a:latin typeface="Times New Roman" pitchFamily="18" charset="0"/>
              </a:defRPr>
            </a:lvl4pPr>
            <a:lvl5pPr marL="2057400" indent="-228600" defTabSz="819150">
              <a:defRPr sz="2400">
                <a:solidFill>
                  <a:schemeClr val="tx1"/>
                </a:solidFill>
                <a:latin typeface="Times New Roman" pitchFamily="18" charset="0"/>
              </a:defRPr>
            </a:lvl5pPr>
            <a:lvl6pPr marL="2514600" indent="-228600" defTabSz="819150" eaLnBrk="0" fontAlgn="base" hangingPunct="0">
              <a:spcBef>
                <a:spcPct val="0"/>
              </a:spcBef>
              <a:spcAft>
                <a:spcPct val="0"/>
              </a:spcAft>
              <a:defRPr sz="2400">
                <a:solidFill>
                  <a:schemeClr val="tx1"/>
                </a:solidFill>
                <a:latin typeface="Times New Roman" pitchFamily="18" charset="0"/>
              </a:defRPr>
            </a:lvl6pPr>
            <a:lvl7pPr marL="2971800" indent="-228600" defTabSz="819150" eaLnBrk="0" fontAlgn="base" hangingPunct="0">
              <a:spcBef>
                <a:spcPct val="0"/>
              </a:spcBef>
              <a:spcAft>
                <a:spcPct val="0"/>
              </a:spcAft>
              <a:defRPr sz="2400">
                <a:solidFill>
                  <a:schemeClr val="tx1"/>
                </a:solidFill>
                <a:latin typeface="Times New Roman" pitchFamily="18" charset="0"/>
              </a:defRPr>
            </a:lvl7pPr>
            <a:lvl8pPr marL="3429000" indent="-228600" defTabSz="819150" eaLnBrk="0" fontAlgn="base" hangingPunct="0">
              <a:spcBef>
                <a:spcPct val="0"/>
              </a:spcBef>
              <a:spcAft>
                <a:spcPct val="0"/>
              </a:spcAft>
              <a:defRPr sz="2400">
                <a:solidFill>
                  <a:schemeClr val="tx1"/>
                </a:solidFill>
                <a:latin typeface="Times New Roman" pitchFamily="18" charset="0"/>
              </a:defRPr>
            </a:lvl8pPr>
            <a:lvl9pPr marL="3886200" indent="-228600" defTabSz="819150" eaLnBrk="0" fontAlgn="base" hangingPunct="0">
              <a:spcBef>
                <a:spcPct val="0"/>
              </a:spcBef>
              <a:spcAft>
                <a:spcPct val="0"/>
              </a:spcAft>
              <a:defRPr sz="2400">
                <a:solidFill>
                  <a:schemeClr val="tx1"/>
                </a:solidFill>
                <a:latin typeface="Times New Roman" pitchFamily="18" charset="0"/>
              </a:defRPr>
            </a:lvl9pPr>
          </a:lstStyle>
          <a:p>
            <a:pPr fontAlgn="base">
              <a:spcBef>
                <a:spcPct val="0"/>
              </a:spcBef>
              <a:spcAft>
                <a:spcPct val="0"/>
              </a:spcAft>
            </a:pPr>
            <a:endParaRPr lang="en-US" altLang="en-US" sz="1600">
              <a:solidFill>
                <a:srgbClr val="000000"/>
              </a:solidFill>
              <a:latin typeface="Calibri" pitchFamily="34" charset="0"/>
            </a:endParaRPr>
          </a:p>
        </p:txBody>
      </p:sp>
      <p:sp>
        <p:nvSpPr>
          <p:cNvPr id="151" name="object 151"/>
          <p:cNvSpPr txBox="1"/>
          <p:nvPr/>
        </p:nvSpPr>
        <p:spPr>
          <a:xfrm>
            <a:off x="7150101" y="204788"/>
            <a:ext cx="2654300" cy="220662"/>
          </a:xfrm>
          <a:prstGeom prst="rect">
            <a:avLst/>
          </a:prstGeom>
        </p:spPr>
        <p:txBody>
          <a:bodyPr lIns="0" tIns="0" rIns="0" bIns="0"/>
          <a:lstStyle/>
          <a:p>
            <a:pPr marL="11396" defTabSz="820487">
              <a:defRPr/>
            </a:pPr>
            <a:r>
              <a:rPr sz="1400" spc="-13" dirty="0">
                <a:solidFill>
                  <a:srgbClr val="00009A"/>
                </a:solidFill>
                <a:latin typeface="Comic Sans MS"/>
                <a:cs typeface="Comic Sans MS"/>
              </a:rPr>
              <a:t>How </a:t>
            </a:r>
            <a:r>
              <a:rPr sz="1400" spc="-9" dirty="0">
                <a:solidFill>
                  <a:srgbClr val="00009A"/>
                </a:solidFill>
                <a:latin typeface="Comic Sans MS"/>
                <a:cs typeface="Comic Sans MS"/>
              </a:rPr>
              <a:t>can we analyze </a:t>
            </a:r>
            <a:r>
              <a:rPr sz="1400" spc="-13" dirty="0">
                <a:solidFill>
                  <a:srgbClr val="00009A"/>
                </a:solidFill>
                <a:latin typeface="Comic Sans MS"/>
                <a:cs typeface="Comic Sans MS"/>
              </a:rPr>
              <a:t>EM </a:t>
            </a:r>
            <a:r>
              <a:rPr sz="1400" spc="-9" dirty="0">
                <a:solidFill>
                  <a:srgbClr val="00009A"/>
                </a:solidFill>
                <a:latin typeface="Comic Sans MS"/>
                <a:cs typeface="Comic Sans MS"/>
              </a:rPr>
              <a:t>waves ?</a:t>
            </a:r>
            <a:endParaRPr sz="1400" dirty="0">
              <a:solidFill>
                <a:prstClr val="black"/>
              </a:solidFill>
              <a:latin typeface="Comic Sans MS"/>
              <a:cs typeface="Comic Sans MS"/>
            </a:endParaRPr>
          </a:p>
        </p:txBody>
      </p:sp>
      <p:sp>
        <p:nvSpPr>
          <p:cNvPr id="10392" name="object 152"/>
          <p:cNvSpPr>
            <a:spLocks/>
          </p:cNvSpPr>
          <p:nvPr/>
        </p:nvSpPr>
        <p:spPr bwMode="auto">
          <a:xfrm>
            <a:off x="6096002" y="6350"/>
            <a:ext cx="4530725" cy="3422650"/>
          </a:xfrm>
          <a:custGeom>
            <a:avLst/>
            <a:gdLst>
              <a:gd name="T0" fmla="*/ 0 w 4983632"/>
              <a:gd name="T1" fmla="*/ 3879850 h 3879850"/>
              <a:gd name="T2" fmla="*/ 0 w 4983632"/>
              <a:gd name="T3" fmla="*/ 0 h 3879850"/>
              <a:gd name="T4" fmla="*/ 4983632 w 4983632"/>
              <a:gd name="T5" fmla="*/ 0 h 3879850"/>
              <a:gd name="T6" fmla="*/ 4983632 w 4983632"/>
              <a:gd name="T7" fmla="*/ 3879849 h 3879850"/>
              <a:gd name="T8" fmla="*/ 0 w 4983632"/>
              <a:gd name="T9" fmla="*/ 3879850 h 3879850"/>
            </a:gdLst>
            <a:ahLst/>
            <a:cxnLst>
              <a:cxn ang="0">
                <a:pos x="T0" y="T1"/>
              </a:cxn>
              <a:cxn ang="0">
                <a:pos x="T2" y="T3"/>
              </a:cxn>
              <a:cxn ang="0">
                <a:pos x="T4" y="T5"/>
              </a:cxn>
              <a:cxn ang="0">
                <a:pos x="T6" y="T7"/>
              </a:cxn>
              <a:cxn ang="0">
                <a:pos x="T8" y="T9"/>
              </a:cxn>
            </a:cxnLst>
            <a:rect l="0" t="0" r="r" b="b"/>
            <a:pathLst>
              <a:path w="4983632" h="3879850">
                <a:moveTo>
                  <a:pt x="0" y="3879850"/>
                </a:moveTo>
                <a:lnTo>
                  <a:pt x="0" y="0"/>
                </a:lnTo>
                <a:lnTo>
                  <a:pt x="4983632" y="0"/>
                </a:lnTo>
                <a:lnTo>
                  <a:pt x="4983632" y="3879849"/>
                </a:lnTo>
                <a:lnTo>
                  <a:pt x="0" y="3879850"/>
                </a:lnTo>
                <a:close/>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pPr eaLnBrk="0" fontAlgn="base" hangingPunct="0">
              <a:spcBef>
                <a:spcPct val="0"/>
              </a:spcBef>
              <a:spcAft>
                <a:spcPct val="0"/>
              </a:spcAft>
            </a:pPr>
            <a:endParaRPr lang="en-US" sz="2400">
              <a:solidFill>
                <a:prstClr val="black"/>
              </a:solidFill>
              <a:latin typeface="Times New Roman" pitchFamily="18" charset="0"/>
            </a:endParaRPr>
          </a:p>
        </p:txBody>
      </p:sp>
      <p:sp>
        <p:nvSpPr>
          <p:cNvPr id="153" name="object 153"/>
          <p:cNvSpPr txBox="1"/>
          <p:nvPr/>
        </p:nvSpPr>
        <p:spPr>
          <a:xfrm>
            <a:off x="3395663" y="6361113"/>
            <a:ext cx="1135062" cy="241300"/>
          </a:xfrm>
          <a:prstGeom prst="rect">
            <a:avLst/>
          </a:prstGeom>
        </p:spPr>
        <p:txBody>
          <a:bodyPr lIns="0" tIns="0" rIns="0" bIns="0"/>
          <a:lstStyle/>
          <a:p>
            <a:pPr marL="94584" defTabSz="820487">
              <a:defRPr/>
            </a:pPr>
            <a:r>
              <a:rPr sz="600" spc="4" dirty="0">
                <a:solidFill>
                  <a:prstClr val="black"/>
                </a:solidFill>
                <a:latin typeface="Times New Roman"/>
                <a:cs typeface="Times New Roman"/>
              </a:rPr>
              <a:t>Andrei </a:t>
            </a:r>
            <a:r>
              <a:rPr sz="600" spc="9" dirty="0">
                <a:solidFill>
                  <a:prstClr val="black"/>
                </a:solidFill>
                <a:latin typeface="Times New Roman"/>
                <a:cs typeface="Times New Roman"/>
              </a:rPr>
              <a:t>S</a:t>
            </a:r>
            <a:r>
              <a:rPr sz="600" dirty="0">
                <a:solidFill>
                  <a:prstClr val="black"/>
                </a:solidFill>
                <a:latin typeface="Times New Roman"/>
                <a:cs typeface="Times New Roman"/>
              </a:rPr>
              <a:t>i</a:t>
            </a:r>
            <a:r>
              <a:rPr sz="600" spc="4" dirty="0">
                <a:solidFill>
                  <a:prstClr val="black"/>
                </a:solidFill>
                <a:latin typeface="Times New Roman"/>
                <a:cs typeface="Times New Roman"/>
              </a:rPr>
              <a:t>renko, </a:t>
            </a:r>
            <a:r>
              <a:rPr sz="600" spc="9" dirty="0">
                <a:solidFill>
                  <a:prstClr val="black"/>
                </a:solidFill>
                <a:latin typeface="Times New Roman"/>
                <a:cs typeface="Times New Roman"/>
              </a:rPr>
              <a:t>NJIT</a:t>
            </a:r>
            <a:endParaRPr sz="600">
              <a:solidFill>
                <a:prstClr val="black"/>
              </a:solidFill>
              <a:latin typeface="Times New Roman"/>
              <a:cs typeface="Times New Roman"/>
            </a:endParaRPr>
          </a:p>
        </p:txBody>
      </p:sp>
      <p:sp>
        <p:nvSpPr>
          <p:cNvPr id="154" name="object 154"/>
          <p:cNvSpPr txBox="1"/>
          <p:nvPr/>
        </p:nvSpPr>
        <p:spPr>
          <a:xfrm>
            <a:off x="4567240" y="6361116"/>
            <a:ext cx="1271587" cy="192087"/>
          </a:xfrm>
          <a:prstGeom prst="rect">
            <a:avLst/>
          </a:prstGeom>
        </p:spPr>
        <p:txBody>
          <a:bodyPr lIns="0" tIns="0" rIns="0" bIns="0"/>
          <a:lstStyle>
            <a:lvl1pPr defTabSz="819150">
              <a:defRPr sz="2400">
                <a:solidFill>
                  <a:schemeClr val="tx1"/>
                </a:solidFill>
                <a:latin typeface="Times New Roman" pitchFamily="18" charset="0"/>
              </a:defRPr>
            </a:lvl1pPr>
            <a:lvl2pPr marL="742950" indent="-285750" defTabSz="819150">
              <a:defRPr sz="2400">
                <a:solidFill>
                  <a:schemeClr val="tx1"/>
                </a:solidFill>
                <a:latin typeface="Times New Roman" pitchFamily="18" charset="0"/>
              </a:defRPr>
            </a:lvl2pPr>
            <a:lvl3pPr marL="1143000" indent="-228600" defTabSz="819150">
              <a:defRPr sz="2400">
                <a:solidFill>
                  <a:schemeClr val="tx1"/>
                </a:solidFill>
                <a:latin typeface="Times New Roman" pitchFamily="18" charset="0"/>
              </a:defRPr>
            </a:lvl3pPr>
            <a:lvl4pPr marL="1600200" indent="-228600" defTabSz="819150">
              <a:defRPr sz="2400">
                <a:solidFill>
                  <a:schemeClr val="tx1"/>
                </a:solidFill>
                <a:latin typeface="Times New Roman" pitchFamily="18" charset="0"/>
              </a:defRPr>
            </a:lvl4pPr>
            <a:lvl5pPr marL="2057400" indent="-228600" defTabSz="819150">
              <a:defRPr sz="2400">
                <a:solidFill>
                  <a:schemeClr val="tx1"/>
                </a:solidFill>
                <a:latin typeface="Times New Roman" pitchFamily="18" charset="0"/>
              </a:defRPr>
            </a:lvl5pPr>
            <a:lvl6pPr marL="2514600" indent="-228600" defTabSz="819150" eaLnBrk="0" fontAlgn="base" hangingPunct="0">
              <a:spcBef>
                <a:spcPct val="0"/>
              </a:spcBef>
              <a:spcAft>
                <a:spcPct val="0"/>
              </a:spcAft>
              <a:defRPr sz="2400">
                <a:solidFill>
                  <a:schemeClr val="tx1"/>
                </a:solidFill>
                <a:latin typeface="Times New Roman" pitchFamily="18" charset="0"/>
              </a:defRPr>
            </a:lvl6pPr>
            <a:lvl7pPr marL="2971800" indent="-228600" defTabSz="819150" eaLnBrk="0" fontAlgn="base" hangingPunct="0">
              <a:spcBef>
                <a:spcPct val="0"/>
              </a:spcBef>
              <a:spcAft>
                <a:spcPct val="0"/>
              </a:spcAft>
              <a:defRPr sz="2400">
                <a:solidFill>
                  <a:schemeClr val="tx1"/>
                </a:solidFill>
                <a:latin typeface="Times New Roman" pitchFamily="18" charset="0"/>
              </a:defRPr>
            </a:lvl7pPr>
            <a:lvl8pPr marL="3429000" indent="-228600" defTabSz="819150" eaLnBrk="0" fontAlgn="base" hangingPunct="0">
              <a:spcBef>
                <a:spcPct val="0"/>
              </a:spcBef>
              <a:spcAft>
                <a:spcPct val="0"/>
              </a:spcAft>
              <a:defRPr sz="2400">
                <a:solidFill>
                  <a:schemeClr val="tx1"/>
                </a:solidFill>
                <a:latin typeface="Times New Roman" pitchFamily="18" charset="0"/>
              </a:defRPr>
            </a:lvl8pPr>
            <a:lvl9pPr marL="3886200" indent="-228600" defTabSz="819150" eaLnBrk="0" fontAlgn="base" hangingPunct="0">
              <a:spcBef>
                <a:spcPct val="0"/>
              </a:spcBef>
              <a:spcAft>
                <a:spcPct val="0"/>
              </a:spcAft>
              <a:defRPr sz="2400">
                <a:solidFill>
                  <a:schemeClr val="tx1"/>
                </a:solidFill>
                <a:latin typeface="Times New Roman" pitchFamily="18" charset="0"/>
              </a:defRPr>
            </a:lvl9pPr>
          </a:lstStyle>
          <a:p>
            <a:pPr algn="r" fontAlgn="base">
              <a:spcBef>
                <a:spcPct val="0"/>
              </a:spcBef>
              <a:spcAft>
                <a:spcPct val="0"/>
              </a:spcAft>
            </a:pPr>
            <a:r>
              <a:rPr lang="en-US" altLang="en-US" sz="600">
                <a:solidFill>
                  <a:srgbClr val="000000"/>
                </a:solidFill>
                <a:cs typeface="Times New Roman" pitchFamily="18" charset="0"/>
              </a:rPr>
              <a:t>7</a:t>
            </a:r>
          </a:p>
        </p:txBody>
      </p:sp>
      <p:sp>
        <p:nvSpPr>
          <p:cNvPr id="155" name="object 155"/>
          <p:cNvSpPr txBox="1"/>
          <p:nvPr/>
        </p:nvSpPr>
        <p:spPr>
          <a:xfrm>
            <a:off x="2270127" y="3729038"/>
            <a:ext cx="3121025" cy="633412"/>
          </a:xfrm>
          <a:prstGeom prst="rect">
            <a:avLst/>
          </a:prstGeom>
        </p:spPr>
        <p:txBody>
          <a:bodyPr lIns="0" tIns="0" rIns="0" bIns="0"/>
          <a:lstStyle/>
          <a:p>
            <a:pPr marL="426197" indent="-102561" defTabSz="820487">
              <a:defRPr/>
            </a:pPr>
            <a:r>
              <a:rPr sz="1400" spc="-13" dirty="0">
                <a:solidFill>
                  <a:srgbClr val="00009A"/>
                </a:solidFill>
                <a:latin typeface="Comic Sans MS"/>
                <a:cs typeface="Comic Sans MS"/>
              </a:rPr>
              <a:t>How </a:t>
            </a:r>
            <a:r>
              <a:rPr sz="1400" spc="-9" dirty="0">
                <a:solidFill>
                  <a:srgbClr val="00009A"/>
                </a:solidFill>
                <a:latin typeface="Comic Sans MS"/>
                <a:cs typeface="Comic Sans MS"/>
              </a:rPr>
              <a:t>can we analyze </a:t>
            </a:r>
            <a:r>
              <a:rPr sz="1400" spc="-13" dirty="0">
                <a:solidFill>
                  <a:srgbClr val="00009A"/>
                </a:solidFill>
                <a:latin typeface="Comic Sans MS"/>
                <a:cs typeface="Comic Sans MS"/>
              </a:rPr>
              <a:t>EM </a:t>
            </a:r>
            <a:r>
              <a:rPr sz="1400" spc="-9" dirty="0">
                <a:solidFill>
                  <a:srgbClr val="00009A"/>
                </a:solidFill>
                <a:latin typeface="Comic Sans MS"/>
                <a:cs typeface="Comic Sans MS"/>
              </a:rPr>
              <a:t>waves ?</a:t>
            </a:r>
            <a:endParaRPr sz="1400">
              <a:solidFill>
                <a:prstClr val="black"/>
              </a:solidFill>
              <a:latin typeface="Comic Sans MS"/>
              <a:cs typeface="Comic Sans MS"/>
            </a:endParaRPr>
          </a:p>
          <a:p>
            <a:pPr defTabSz="820487">
              <a:lnSpc>
                <a:spcPts val="763"/>
              </a:lnSpc>
              <a:spcBef>
                <a:spcPts val="9"/>
              </a:spcBef>
              <a:defRPr/>
            </a:pPr>
            <a:endParaRPr sz="800">
              <a:solidFill>
                <a:prstClr val="black"/>
              </a:solidFill>
              <a:latin typeface="Calibri"/>
            </a:endParaRPr>
          </a:p>
          <a:p>
            <a:pPr algn="ctr" defTabSz="820487">
              <a:defRPr/>
            </a:pPr>
            <a:r>
              <a:rPr sz="1400" spc="-9" dirty="0">
                <a:solidFill>
                  <a:prstClr val="black"/>
                </a:solidFill>
                <a:latin typeface="Comic Sans MS"/>
                <a:cs typeface="Comic Sans MS"/>
              </a:rPr>
              <a:t>Energy Dispersive Principle</a:t>
            </a:r>
            <a:endParaRPr sz="1400">
              <a:solidFill>
                <a:prstClr val="black"/>
              </a:solidFill>
              <a:latin typeface="Comic Sans MS"/>
              <a:cs typeface="Comic Sans MS"/>
            </a:endParaRPr>
          </a:p>
          <a:p>
            <a:pPr algn="ctr" defTabSz="820487">
              <a:spcBef>
                <a:spcPts val="54"/>
              </a:spcBef>
              <a:defRPr/>
            </a:pPr>
            <a:r>
              <a:rPr sz="700" spc="9" dirty="0">
                <a:solidFill>
                  <a:srgbClr val="FF0000"/>
                </a:solidFill>
                <a:latin typeface="Comic Sans MS"/>
                <a:cs typeface="Comic Sans MS"/>
                <a:hlinkClick r:id="rId35"/>
              </a:rPr>
              <a:t>http://www4.nau.edu/microanalysis/</a:t>
            </a:r>
            <a:r>
              <a:rPr sz="700" spc="4" dirty="0">
                <a:solidFill>
                  <a:srgbClr val="FF0000"/>
                </a:solidFill>
                <a:latin typeface="Comic Sans MS"/>
                <a:cs typeface="Comic Sans MS"/>
                <a:hlinkClick r:id="rId35"/>
              </a:rPr>
              <a:t>Microprobe/Course%20Overvi</a:t>
            </a:r>
            <a:r>
              <a:rPr sz="700" dirty="0">
                <a:solidFill>
                  <a:srgbClr val="FF0000"/>
                </a:solidFill>
                <a:latin typeface="Comic Sans MS"/>
                <a:cs typeface="Comic Sans MS"/>
                <a:hlinkClick r:id="rId35"/>
              </a:rPr>
              <a:t>e</a:t>
            </a:r>
            <a:r>
              <a:rPr sz="700" spc="4" dirty="0">
                <a:solidFill>
                  <a:srgbClr val="FF0000"/>
                </a:solidFill>
                <a:latin typeface="Comic Sans MS"/>
                <a:cs typeface="Comic Sans MS"/>
                <a:hlinkClick r:id="rId35"/>
              </a:rPr>
              <a:t>w.html</a:t>
            </a:r>
            <a:endParaRPr sz="700">
              <a:solidFill>
                <a:prstClr val="black"/>
              </a:solidFill>
              <a:latin typeface="Comic Sans MS"/>
              <a:cs typeface="Comic Sans MS"/>
            </a:endParaRPr>
          </a:p>
        </p:txBody>
      </p:sp>
      <p:sp>
        <p:nvSpPr>
          <p:cNvPr id="10396" name="object 156"/>
          <p:cNvSpPr>
            <a:spLocks noChangeArrowheads="1"/>
          </p:cNvSpPr>
          <p:nvPr/>
        </p:nvSpPr>
        <p:spPr bwMode="auto">
          <a:xfrm>
            <a:off x="3228975" y="4459291"/>
            <a:ext cx="1798638" cy="1241425"/>
          </a:xfrm>
          <a:prstGeom prst="rect">
            <a:avLst/>
          </a:prstGeom>
          <a:blipFill dpi="0" rotWithShape="1">
            <a:blip r:embed="rId36"/>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819150">
              <a:defRPr sz="2400">
                <a:solidFill>
                  <a:schemeClr val="tx1"/>
                </a:solidFill>
                <a:latin typeface="Times New Roman" pitchFamily="18" charset="0"/>
              </a:defRPr>
            </a:lvl1pPr>
            <a:lvl2pPr marL="742950" indent="-285750" defTabSz="819150">
              <a:defRPr sz="2400">
                <a:solidFill>
                  <a:schemeClr val="tx1"/>
                </a:solidFill>
                <a:latin typeface="Times New Roman" pitchFamily="18" charset="0"/>
              </a:defRPr>
            </a:lvl2pPr>
            <a:lvl3pPr marL="1143000" indent="-228600" defTabSz="819150">
              <a:defRPr sz="2400">
                <a:solidFill>
                  <a:schemeClr val="tx1"/>
                </a:solidFill>
                <a:latin typeface="Times New Roman" pitchFamily="18" charset="0"/>
              </a:defRPr>
            </a:lvl3pPr>
            <a:lvl4pPr marL="1600200" indent="-228600" defTabSz="819150">
              <a:defRPr sz="2400">
                <a:solidFill>
                  <a:schemeClr val="tx1"/>
                </a:solidFill>
                <a:latin typeface="Times New Roman" pitchFamily="18" charset="0"/>
              </a:defRPr>
            </a:lvl4pPr>
            <a:lvl5pPr marL="2057400" indent="-228600" defTabSz="819150">
              <a:defRPr sz="2400">
                <a:solidFill>
                  <a:schemeClr val="tx1"/>
                </a:solidFill>
                <a:latin typeface="Times New Roman" pitchFamily="18" charset="0"/>
              </a:defRPr>
            </a:lvl5pPr>
            <a:lvl6pPr marL="2514600" indent="-228600" defTabSz="819150" eaLnBrk="0" fontAlgn="base" hangingPunct="0">
              <a:spcBef>
                <a:spcPct val="0"/>
              </a:spcBef>
              <a:spcAft>
                <a:spcPct val="0"/>
              </a:spcAft>
              <a:defRPr sz="2400">
                <a:solidFill>
                  <a:schemeClr val="tx1"/>
                </a:solidFill>
                <a:latin typeface="Times New Roman" pitchFamily="18" charset="0"/>
              </a:defRPr>
            </a:lvl6pPr>
            <a:lvl7pPr marL="2971800" indent="-228600" defTabSz="819150" eaLnBrk="0" fontAlgn="base" hangingPunct="0">
              <a:spcBef>
                <a:spcPct val="0"/>
              </a:spcBef>
              <a:spcAft>
                <a:spcPct val="0"/>
              </a:spcAft>
              <a:defRPr sz="2400">
                <a:solidFill>
                  <a:schemeClr val="tx1"/>
                </a:solidFill>
                <a:latin typeface="Times New Roman" pitchFamily="18" charset="0"/>
              </a:defRPr>
            </a:lvl7pPr>
            <a:lvl8pPr marL="3429000" indent="-228600" defTabSz="819150" eaLnBrk="0" fontAlgn="base" hangingPunct="0">
              <a:spcBef>
                <a:spcPct val="0"/>
              </a:spcBef>
              <a:spcAft>
                <a:spcPct val="0"/>
              </a:spcAft>
              <a:defRPr sz="2400">
                <a:solidFill>
                  <a:schemeClr val="tx1"/>
                </a:solidFill>
                <a:latin typeface="Times New Roman" pitchFamily="18" charset="0"/>
              </a:defRPr>
            </a:lvl8pPr>
            <a:lvl9pPr marL="3886200" indent="-228600" defTabSz="819150" eaLnBrk="0" fontAlgn="base" hangingPunct="0">
              <a:spcBef>
                <a:spcPct val="0"/>
              </a:spcBef>
              <a:spcAft>
                <a:spcPct val="0"/>
              </a:spcAft>
              <a:defRPr sz="2400">
                <a:solidFill>
                  <a:schemeClr val="tx1"/>
                </a:solidFill>
                <a:latin typeface="Times New Roman" pitchFamily="18" charset="0"/>
              </a:defRPr>
            </a:lvl9pPr>
          </a:lstStyle>
          <a:p>
            <a:pPr fontAlgn="base">
              <a:spcBef>
                <a:spcPct val="0"/>
              </a:spcBef>
              <a:spcAft>
                <a:spcPct val="0"/>
              </a:spcAft>
            </a:pPr>
            <a:endParaRPr lang="en-US" altLang="en-US" sz="1600">
              <a:solidFill>
                <a:srgbClr val="000000"/>
              </a:solidFill>
              <a:latin typeface="Calibri" pitchFamily="34" charset="0"/>
            </a:endParaRPr>
          </a:p>
        </p:txBody>
      </p:sp>
      <p:sp>
        <p:nvSpPr>
          <p:cNvPr id="10397" name="object 157"/>
          <p:cNvSpPr>
            <a:spLocks noChangeArrowheads="1"/>
          </p:cNvSpPr>
          <p:nvPr/>
        </p:nvSpPr>
        <p:spPr bwMode="auto">
          <a:xfrm>
            <a:off x="1824039" y="4524378"/>
            <a:ext cx="1468437" cy="1135063"/>
          </a:xfrm>
          <a:prstGeom prst="rect">
            <a:avLst/>
          </a:prstGeom>
          <a:blipFill dpi="0" rotWithShape="1">
            <a:blip r:embed="rId37"/>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819150">
              <a:defRPr sz="2400">
                <a:solidFill>
                  <a:schemeClr val="tx1"/>
                </a:solidFill>
                <a:latin typeface="Times New Roman" pitchFamily="18" charset="0"/>
              </a:defRPr>
            </a:lvl1pPr>
            <a:lvl2pPr marL="742950" indent="-285750" defTabSz="819150">
              <a:defRPr sz="2400">
                <a:solidFill>
                  <a:schemeClr val="tx1"/>
                </a:solidFill>
                <a:latin typeface="Times New Roman" pitchFamily="18" charset="0"/>
              </a:defRPr>
            </a:lvl2pPr>
            <a:lvl3pPr marL="1143000" indent="-228600" defTabSz="819150">
              <a:defRPr sz="2400">
                <a:solidFill>
                  <a:schemeClr val="tx1"/>
                </a:solidFill>
                <a:latin typeface="Times New Roman" pitchFamily="18" charset="0"/>
              </a:defRPr>
            </a:lvl3pPr>
            <a:lvl4pPr marL="1600200" indent="-228600" defTabSz="819150">
              <a:defRPr sz="2400">
                <a:solidFill>
                  <a:schemeClr val="tx1"/>
                </a:solidFill>
                <a:latin typeface="Times New Roman" pitchFamily="18" charset="0"/>
              </a:defRPr>
            </a:lvl4pPr>
            <a:lvl5pPr marL="2057400" indent="-228600" defTabSz="819150">
              <a:defRPr sz="2400">
                <a:solidFill>
                  <a:schemeClr val="tx1"/>
                </a:solidFill>
                <a:latin typeface="Times New Roman" pitchFamily="18" charset="0"/>
              </a:defRPr>
            </a:lvl5pPr>
            <a:lvl6pPr marL="2514600" indent="-228600" defTabSz="819150" eaLnBrk="0" fontAlgn="base" hangingPunct="0">
              <a:spcBef>
                <a:spcPct val="0"/>
              </a:spcBef>
              <a:spcAft>
                <a:spcPct val="0"/>
              </a:spcAft>
              <a:defRPr sz="2400">
                <a:solidFill>
                  <a:schemeClr val="tx1"/>
                </a:solidFill>
                <a:latin typeface="Times New Roman" pitchFamily="18" charset="0"/>
              </a:defRPr>
            </a:lvl6pPr>
            <a:lvl7pPr marL="2971800" indent="-228600" defTabSz="819150" eaLnBrk="0" fontAlgn="base" hangingPunct="0">
              <a:spcBef>
                <a:spcPct val="0"/>
              </a:spcBef>
              <a:spcAft>
                <a:spcPct val="0"/>
              </a:spcAft>
              <a:defRPr sz="2400">
                <a:solidFill>
                  <a:schemeClr val="tx1"/>
                </a:solidFill>
                <a:latin typeface="Times New Roman" pitchFamily="18" charset="0"/>
              </a:defRPr>
            </a:lvl7pPr>
            <a:lvl8pPr marL="3429000" indent="-228600" defTabSz="819150" eaLnBrk="0" fontAlgn="base" hangingPunct="0">
              <a:spcBef>
                <a:spcPct val="0"/>
              </a:spcBef>
              <a:spcAft>
                <a:spcPct val="0"/>
              </a:spcAft>
              <a:defRPr sz="2400">
                <a:solidFill>
                  <a:schemeClr val="tx1"/>
                </a:solidFill>
                <a:latin typeface="Times New Roman" pitchFamily="18" charset="0"/>
              </a:defRPr>
            </a:lvl8pPr>
            <a:lvl9pPr marL="3886200" indent="-228600" defTabSz="819150" eaLnBrk="0" fontAlgn="base" hangingPunct="0">
              <a:spcBef>
                <a:spcPct val="0"/>
              </a:spcBef>
              <a:spcAft>
                <a:spcPct val="0"/>
              </a:spcAft>
              <a:defRPr sz="2400">
                <a:solidFill>
                  <a:schemeClr val="tx1"/>
                </a:solidFill>
                <a:latin typeface="Times New Roman" pitchFamily="18" charset="0"/>
              </a:defRPr>
            </a:lvl9pPr>
          </a:lstStyle>
          <a:p>
            <a:pPr fontAlgn="base">
              <a:spcBef>
                <a:spcPct val="0"/>
              </a:spcBef>
              <a:spcAft>
                <a:spcPct val="0"/>
              </a:spcAft>
            </a:pPr>
            <a:endParaRPr lang="en-US" altLang="en-US" sz="1600">
              <a:solidFill>
                <a:srgbClr val="000000"/>
              </a:solidFill>
              <a:latin typeface="Calibri" pitchFamily="34" charset="0"/>
            </a:endParaRPr>
          </a:p>
        </p:txBody>
      </p:sp>
      <p:sp>
        <p:nvSpPr>
          <p:cNvPr id="10398" name="object 158"/>
          <p:cNvSpPr>
            <a:spLocks noChangeArrowheads="1"/>
          </p:cNvSpPr>
          <p:nvPr/>
        </p:nvSpPr>
        <p:spPr bwMode="auto">
          <a:xfrm>
            <a:off x="1824039" y="5757866"/>
            <a:ext cx="1179512" cy="568325"/>
          </a:xfrm>
          <a:prstGeom prst="rect">
            <a:avLst/>
          </a:prstGeom>
          <a:blipFill dpi="0" rotWithShape="1">
            <a:blip r:embed="rId38"/>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819150">
              <a:defRPr sz="2400">
                <a:solidFill>
                  <a:schemeClr val="tx1"/>
                </a:solidFill>
                <a:latin typeface="Times New Roman" pitchFamily="18" charset="0"/>
              </a:defRPr>
            </a:lvl1pPr>
            <a:lvl2pPr marL="742950" indent="-285750" defTabSz="819150">
              <a:defRPr sz="2400">
                <a:solidFill>
                  <a:schemeClr val="tx1"/>
                </a:solidFill>
                <a:latin typeface="Times New Roman" pitchFamily="18" charset="0"/>
              </a:defRPr>
            </a:lvl2pPr>
            <a:lvl3pPr marL="1143000" indent="-228600" defTabSz="819150">
              <a:defRPr sz="2400">
                <a:solidFill>
                  <a:schemeClr val="tx1"/>
                </a:solidFill>
                <a:latin typeface="Times New Roman" pitchFamily="18" charset="0"/>
              </a:defRPr>
            </a:lvl3pPr>
            <a:lvl4pPr marL="1600200" indent="-228600" defTabSz="819150">
              <a:defRPr sz="2400">
                <a:solidFill>
                  <a:schemeClr val="tx1"/>
                </a:solidFill>
                <a:latin typeface="Times New Roman" pitchFamily="18" charset="0"/>
              </a:defRPr>
            </a:lvl4pPr>
            <a:lvl5pPr marL="2057400" indent="-228600" defTabSz="819150">
              <a:defRPr sz="2400">
                <a:solidFill>
                  <a:schemeClr val="tx1"/>
                </a:solidFill>
                <a:latin typeface="Times New Roman" pitchFamily="18" charset="0"/>
              </a:defRPr>
            </a:lvl5pPr>
            <a:lvl6pPr marL="2514600" indent="-228600" defTabSz="819150" eaLnBrk="0" fontAlgn="base" hangingPunct="0">
              <a:spcBef>
                <a:spcPct val="0"/>
              </a:spcBef>
              <a:spcAft>
                <a:spcPct val="0"/>
              </a:spcAft>
              <a:defRPr sz="2400">
                <a:solidFill>
                  <a:schemeClr val="tx1"/>
                </a:solidFill>
                <a:latin typeface="Times New Roman" pitchFamily="18" charset="0"/>
              </a:defRPr>
            </a:lvl6pPr>
            <a:lvl7pPr marL="2971800" indent="-228600" defTabSz="819150" eaLnBrk="0" fontAlgn="base" hangingPunct="0">
              <a:spcBef>
                <a:spcPct val="0"/>
              </a:spcBef>
              <a:spcAft>
                <a:spcPct val="0"/>
              </a:spcAft>
              <a:defRPr sz="2400">
                <a:solidFill>
                  <a:schemeClr val="tx1"/>
                </a:solidFill>
                <a:latin typeface="Times New Roman" pitchFamily="18" charset="0"/>
              </a:defRPr>
            </a:lvl7pPr>
            <a:lvl8pPr marL="3429000" indent="-228600" defTabSz="819150" eaLnBrk="0" fontAlgn="base" hangingPunct="0">
              <a:spcBef>
                <a:spcPct val="0"/>
              </a:spcBef>
              <a:spcAft>
                <a:spcPct val="0"/>
              </a:spcAft>
              <a:defRPr sz="2400">
                <a:solidFill>
                  <a:schemeClr val="tx1"/>
                </a:solidFill>
                <a:latin typeface="Times New Roman" pitchFamily="18" charset="0"/>
              </a:defRPr>
            </a:lvl8pPr>
            <a:lvl9pPr marL="3886200" indent="-228600" defTabSz="819150" eaLnBrk="0" fontAlgn="base" hangingPunct="0">
              <a:spcBef>
                <a:spcPct val="0"/>
              </a:spcBef>
              <a:spcAft>
                <a:spcPct val="0"/>
              </a:spcAft>
              <a:defRPr sz="2400">
                <a:solidFill>
                  <a:schemeClr val="tx1"/>
                </a:solidFill>
                <a:latin typeface="Times New Roman" pitchFamily="18" charset="0"/>
              </a:defRPr>
            </a:lvl9pPr>
          </a:lstStyle>
          <a:p>
            <a:pPr fontAlgn="base">
              <a:spcBef>
                <a:spcPct val="0"/>
              </a:spcBef>
              <a:spcAft>
                <a:spcPct val="0"/>
              </a:spcAft>
            </a:pPr>
            <a:endParaRPr lang="en-US" altLang="en-US" sz="1600">
              <a:solidFill>
                <a:srgbClr val="000000"/>
              </a:solidFill>
              <a:latin typeface="Calibri" pitchFamily="34" charset="0"/>
            </a:endParaRPr>
          </a:p>
        </p:txBody>
      </p:sp>
      <p:sp>
        <p:nvSpPr>
          <p:cNvPr id="10399" name="object 159"/>
          <p:cNvSpPr>
            <a:spLocks noChangeArrowheads="1"/>
          </p:cNvSpPr>
          <p:nvPr/>
        </p:nvSpPr>
        <p:spPr bwMode="auto">
          <a:xfrm>
            <a:off x="3395664" y="5668963"/>
            <a:ext cx="1133475" cy="931862"/>
          </a:xfrm>
          <a:prstGeom prst="rect">
            <a:avLst/>
          </a:prstGeom>
          <a:blipFill dpi="0" rotWithShape="1">
            <a:blip r:embed="rId39"/>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819150">
              <a:defRPr sz="2400">
                <a:solidFill>
                  <a:schemeClr val="tx1"/>
                </a:solidFill>
                <a:latin typeface="Times New Roman" pitchFamily="18" charset="0"/>
              </a:defRPr>
            </a:lvl1pPr>
            <a:lvl2pPr marL="742950" indent="-285750" defTabSz="819150">
              <a:defRPr sz="2400">
                <a:solidFill>
                  <a:schemeClr val="tx1"/>
                </a:solidFill>
                <a:latin typeface="Times New Roman" pitchFamily="18" charset="0"/>
              </a:defRPr>
            </a:lvl2pPr>
            <a:lvl3pPr marL="1143000" indent="-228600" defTabSz="819150">
              <a:defRPr sz="2400">
                <a:solidFill>
                  <a:schemeClr val="tx1"/>
                </a:solidFill>
                <a:latin typeface="Times New Roman" pitchFamily="18" charset="0"/>
              </a:defRPr>
            </a:lvl3pPr>
            <a:lvl4pPr marL="1600200" indent="-228600" defTabSz="819150">
              <a:defRPr sz="2400">
                <a:solidFill>
                  <a:schemeClr val="tx1"/>
                </a:solidFill>
                <a:latin typeface="Times New Roman" pitchFamily="18" charset="0"/>
              </a:defRPr>
            </a:lvl4pPr>
            <a:lvl5pPr marL="2057400" indent="-228600" defTabSz="819150">
              <a:defRPr sz="2400">
                <a:solidFill>
                  <a:schemeClr val="tx1"/>
                </a:solidFill>
                <a:latin typeface="Times New Roman" pitchFamily="18" charset="0"/>
              </a:defRPr>
            </a:lvl5pPr>
            <a:lvl6pPr marL="2514600" indent="-228600" defTabSz="819150" eaLnBrk="0" fontAlgn="base" hangingPunct="0">
              <a:spcBef>
                <a:spcPct val="0"/>
              </a:spcBef>
              <a:spcAft>
                <a:spcPct val="0"/>
              </a:spcAft>
              <a:defRPr sz="2400">
                <a:solidFill>
                  <a:schemeClr val="tx1"/>
                </a:solidFill>
                <a:latin typeface="Times New Roman" pitchFamily="18" charset="0"/>
              </a:defRPr>
            </a:lvl6pPr>
            <a:lvl7pPr marL="2971800" indent="-228600" defTabSz="819150" eaLnBrk="0" fontAlgn="base" hangingPunct="0">
              <a:spcBef>
                <a:spcPct val="0"/>
              </a:spcBef>
              <a:spcAft>
                <a:spcPct val="0"/>
              </a:spcAft>
              <a:defRPr sz="2400">
                <a:solidFill>
                  <a:schemeClr val="tx1"/>
                </a:solidFill>
                <a:latin typeface="Times New Roman" pitchFamily="18" charset="0"/>
              </a:defRPr>
            </a:lvl7pPr>
            <a:lvl8pPr marL="3429000" indent="-228600" defTabSz="819150" eaLnBrk="0" fontAlgn="base" hangingPunct="0">
              <a:spcBef>
                <a:spcPct val="0"/>
              </a:spcBef>
              <a:spcAft>
                <a:spcPct val="0"/>
              </a:spcAft>
              <a:defRPr sz="2400">
                <a:solidFill>
                  <a:schemeClr val="tx1"/>
                </a:solidFill>
                <a:latin typeface="Times New Roman" pitchFamily="18" charset="0"/>
              </a:defRPr>
            </a:lvl8pPr>
            <a:lvl9pPr marL="3886200" indent="-228600" defTabSz="819150" eaLnBrk="0" fontAlgn="base" hangingPunct="0">
              <a:spcBef>
                <a:spcPct val="0"/>
              </a:spcBef>
              <a:spcAft>
                <a:spcPct val="0"/>
              </a:spcAft>
              <a:defRPr sz="2400">
                <a:solidFill>
                  <a:schemeClr val="tx1"/>
                </a:solidFill>
                <a:latin typeface="Times New Roman" pitchFamily="18" charset="0"/>
              </a:defRPr>
            </a:lvl9pPr>
          </a:lstStyle>
          <a:p>
            <a:pPr fontAlgn="base">
              <a:spcBef>
                <a:spcPct val="0"/>
              </a:spcBef>
              <a:spcAft>
                <a:spcPct val="0"/>
              </a:spcAft>
            </a:pPr>
            <a:endParaRPr lang="en-US" altLang="en-US" sz="1600">
              <a:solidFill>
                <a:srgbClr val="000000"/>
              </a:solidFill>
              <a:latin typeface="Calibri" pitchFamily="34" charset="0"/>
            </a:endParaRPr>
          </a:p>
        </p:txBody>
      </p:sp>
      <p:sp>
        <p:nvSpPr>
          <p:cNvPr id="10400" name="object 160"/>
          <p:cNvSpPr>
            <a:spLocks noChangeArrowheads="1"/>
          </p:cNvSpPr>
          <p:nvPr/>
        </p:nvSpPr>
        <p:spPr bwMode="auto">
          <a:xfrm>
            <a:off x="4800600" y="5270500"/>
            <a:ext cx="1036638" cy="876300"/>
          </a:xfrm>
          <a:prstGeom prst="rect">
            <a:avLst/>
          </a:prstGeom>
          <a:blipFill dpi="0" rotWithShape="1">
            <a:blip r:embed="rId40"/>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819150">
              <a:defRPr sz="2400">
                <a:solidFill>
                  <a:schemeClr val="tx1"/>
                </a:solidFill>
                <a:latin typeface="Times New Roman" pitchFamily="18" charset="0"/>
              </a:defRPr>
            </a:lvl1pPr>
            <a:lvl2pPr marL="742950" indent="-285750" defTabSz="819150">
              <a:defRPr sz="2400">
                <a:solidFill>
                  <a:schemeClr val="tx1"/>
                </a:solidFill>
                <a:latin typeface="Times New Roman" pitchFamily="18" charset="0"/>
              </a:defRPr>
            </a:lvl2pPr>
            <a:lvl3pPr marL="1143000" indent="-228600" defTabSz="819150">
              <a:defRPr sz="2400">
                <a:solidFill>
                  <a:schemeClr val="tx1"/>
                </a:solidFill>
                <a:latin typeface="Times New Roman" pitchFamily="18" charset="0"/>
              </a:defRPr>
            </a:lvl3pPr>
            <a:lvl4pPr marL="1600200" indent="-228600" defTabSz="819150">
              <a:defRPr sz="2400">
                <a:solidFill>
                  <a:schemeClr val="tx1"/>
                </a:solidFill>
                <a:latin typeface="Times New Roman" pitchFamily="18" charset="0"/>
              </a:defRPr>
            </a:lvl4pPr>
            <a:lvl5pPr marL="2057400" indent="-228600" defTabSz="819150">
              <a:defRPr sz="2400">
                <a:solidFill>
                  <a:schemeClr val="tx1"/>
                </a:solidFill>
                <a:latin typeface="Times New Roman" pitchFamily="18" charset="0"/>
              </a:defRPr>
            </a:lvl5pPr>
            <a:lvl6pPr marL="2514600" indent="-228600" defTabSz="819150" eaLnBrk="0" fontAlgn="base" hangingPunct="0">
              <a:spcBef>
                <a:spcPct val="0"/>
              </a:spcBef>
              <a:spcAft>
                <a:spcPct val="0"/>
              </a:spcAft>
              <a:defRPr sz="2400">
                <a:solidFill>
                  <a:schemeClr val="tx1"/>
                </a:solidFill>
                <a:latin typeface="Times New Roman" pitchFamily="18" charset="0"/>
              </a:defRPr>
            </a:lvl6pPr>
            <a:lvl7pPr marL="2971800" indent="-228600" defTabSz="819150" eaLnBrk="0" fontAlgn="base" hangingPunct="0">
              <a:spcBef>
                <a:spcPct val="0"/>
              </a:spcBef>
              <a:spcAft>
                <a:spcPct val="0"/>
              </a:spcAft>
              <a:defRPr sz="2400">
                <a:solidFill>
                  <a:schemeClr val="tx1"/>
                </a:solidFill>
                <a:latin typeface="Times New Roman" pitchFamily="18" charset="0"/>
              </a:defRPr>
            </a:lvl7pPr>
            <a:lvl8pPr marL="3429000" indent="-228600" defTabSz="819150" eaLnBrk="0" fontAlgn="base" hangingPunct="0">
              <a:spcBef>
                <a:spcPct val="0"/>
              </a:spcBef>
              <a:spcAft>
                <a:spcPct val="0"/>
              </a:spcAft>
              <a:defRPr sz="2400">
                <a:solidFill>
                  <a:schemeClr val="tx1"/>
                </a:solidFill>
                <a:latin typeface="Times New Roman" pitchFamily="18" charset="0"/>
              </a:defRPr>
            </a:lvl8pPr>
            <a:lvl9pPr marL="3886200" indent="-228600" defTabSz="819150" eaLnBrk="0" fontAlgn="base" hangingPunct="0">
              <a:spcBef>
                <a:spcPct val="0"/>
              </a:spcBef>
              <a:spcAft>
                <a:spcPct val="0"/>
              </a:spcAft>
              <a:defRPr sz="2400">
                <a:solidFill>
                  <a:schemeClr val="tx1"/>
                </a:solidFill>
                <a:latin typeface="Times New Roman" pitchFamily="18" charset="0"/>
              </a:defRPr>
            </a:lvl9pPr>
          </a:lstStyle>
          <a:p>
            <a:pPr fontAlgn="base">
              <a:spcBef>
                <a:spcPct val="0"/>
              </a:spcBef>
              <a:spcAft>
                <a:spcPct val="0"/>
              </a:spcAft>
            </a:pPr>
            <a:endParaRPr lang="en-US" altLang="en-US" sz="1600">
              <a:solidFill>
                <a:srgbClr val="000000"/>
              </a:solidFill>
              <a:latin typeface="Calibri" pitchFamily="34" charset="0"/>
            </a:endParaRPr>
          </a:p>
        </p:txBody>
      </p:sp>
      <p:sp>
        <p:nvSpPr>
          <p:cNvPr id="10401" name="object 161"/>
          <p:cNvSpPr>
            <a:spLocks noChangeArrowheads="1"/>
          </p:cNvSpPr>
          <p:nvPr/>
        </p:nvSpPr>
        <p:spPr bwMode="auto">
          <a:xfrm>
            <a:off x="4567239" y="6180138"/>
            <a:ext cx="1270000" cy="373062"/>
          </a:xfrm>
          <a:prstGeom prst="rect">
            <a:avLst/>
          </a:prstGeom>
          <a:blipFill dpi="0" rotWithShape="1">
            <a:blip r:embed="rId41"/>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819150">
              <a:defRPr sz="2400">
                <a:solidFill>
                  <a:schemeClr val="tx1"/>
                </a:solidFill>
                <a:latin typeface="Times New Roman" pitchFamily="18" charset="0"/>
              </a:defRPr>
            </a:lvl1pPr>
            <a:lvl2pPr marL="742950" indent="-285750" defTabSz="819150">
              <a:defRPr sz="2400">
                <a:solidFill>
                  <a:schemeClr val="tx1"/>
                </a:solidFill>
                <a:latin typeface="Times New Roman" pitchFamily="18" charset="0"/>
              </a:defRPr>
            </a:lvl2pPr>
            <a:lvl3pPr marL="1143000" indent="-228600" defTabSz="819150">
              <a:defRPr sz="2400">
                <a:solidFill>
                  <a:schemeClr val="tx1"/>
                </a:solidFill>
                <a:latin typeface="Times New Roman" pitchFamily="18" charset="0"/>
              </a:defRPr>
            </a:lvl3pPr>
            <a:lvl4pPr marL="1600200" indent="-228600" defTabSz="819150">
              <a:defRPr sz="2400">
                <a:solidFill>
                  <a:schemeClr val="tx1"/>
                </a:solidFill>
                <a:latin typeface="Times New Roman" pitchFamily="18" charset="0"/>
              </a:defRPr>
            </a:lvl4pPr>
            <a:lvl5pPr marL="2057400" indent="-228600" defTabSz="819150">
              <a:defRPr sz="2400">
                <a:solidFill>
                  <a:schemeClr val="tx1"/>
                </a:solidFill>
                <a:latin typeface="Times New Roman" pitchFamily="18" charset="0"/>
              </a:defRPr>
            </a:lvl5pPr>
            <a:lvl6pPr marL="2514600" indent="-228600" defTabSz="819150" eaLnBrk="0" fontAlgn="base" hangingPunct="0">
              <a:spcBef>
                <a:spcPct val="0"/>
              </a:spcBef>
              <a:spcAft>
                <a:spcPct val="0"/>
              </a:spcAft>
              <a:defRPr sz="2400">
                <a:solidFill>
                  <a:schemeClr val="tx1"/>
                </a:solidFill>
                <a:latin typeface="Times New Roman" pitchFamily="18" charset="0"/>
              </a:defRPr>
            </a:lvl6pPr>
            <a:lvl7pPr marL="2971800" indent="-228600" defTabSz="819150" eaLnBrk="0" fontAlgn="base" hangingPunct="0">
              <a:spcBef>
                <a:spcPct val="0"/>
              </a:spcBef>
              <a:spcAft>
                <a:spcPct val="0"/>
              </a:spcAft>
              <a:defRPr sz="2400">
                <a:solidFill>
                  <a:schemeClr val="tx1"/>
                </a:solidFill>
                <a:latin typeface="Times New Roman" pitchFamily="18" charset="0"/>
              </a:defRPr>
            </a:lvl7pPr>
            <a:lvl8pPr marL="3429000" indent="-228600" defTabSz="819150" eaLnBrk="0" fontAlgn="base" hangingPunct="0">
              <a:spcBef>
                <a:spcPct val="0"/>
              </a:spcBef>
              <a:spcAft>
                <a:spcPct val="0"/>
              </a:spcAft>
              <a:defRPr sz="2400">
                <a:solidFill>
                  <a:schemeClr val="tx1"/>
                </a:solidFill>
                <a:latin typeface="Times New Roman" pitchFamily="18" charset="0"/>
              </a:defRPr>
            </a:lvl8pPr>
            <a:lvl9pPr marL="3886200" indent="-228600" defTabSz="819150" eaLnBrk="0" fontAlgn="base" hangingPunct="0">
              <a:spcBef>
                <a:spcPct val="0"/>
              </a:spcBef>
              <a:spcAft>
                <a:spcPct val="0"/>
              </a:spcAft>
              <a:defRPr sz="2400">
                <a:solidFill>
                  <a:schemeClr val="tx1"/>
                </a:solidFill>
                <a:latin typeface="Times New Roman" pitchFamily="18" charset="0"/>
              </a:defRPr>
            </a:lvl9pPr>
          </a:lstStyle>
          <a:p>
            <a:pPr fontAlgn="base">
              <a:spcBef>
                <a:spcPct val="0"/>
              </a:spcBef>
              <a:spcAft>
                <a:spcPct val="0"/>
              </a:spcAft>
            </a:pPr>
            <a:endParaRPr lang="en-US" altLang="en-US" sz="1600">
              <a:solidFill>
                <a:srgbClr val="000000"/>
              </a:solidFill>
              <a:latin typeface="Calibri" pitchFamily="34" charset="0"/>
            </a:endParaRPr>
          </a:p>
        </p:txBody>
      </p:sp>
      <p:sp>
        <p:nvSpPr>
          <p:cNvPr id="10402" name="object 162"/>
          <p:cNvSpPr>
            <a:spLocks/>
          </p:cNvSpPr>
          <p:nvPr/>
        </p:nvSpPr>
        <p:spPr bwMode="auto">
          <a:xfrm>
            <a:off x="1565277" y="3429000"/>
            <a:ext cx="4530725" cy="3422650"/>
          </a:xfrm>
          <a:custGeom>
            <a:avLst/>
            <a:gdLst>
              <a:gd name="T0" fmla="*/ 0 w 4983632"/>
              <a:gd name="T1" fmla="*/ 3879850 h 3879850"/>
              <a:gd name="T2" fmla="*/ 0 w 4983632"/>
              <a:gd name="T3" fmla="*/ 0 h 3879850"/>
              <a:gd name="T4" fmla="*/ 4983632 w 4983632"/>
              <a:gd name="T5" fmla="*/ 0 h 3879850"/>
              <a:gd name="T6" fmla="*/ 4983632 w 4983632"/>
              <a:gd name="T7" fmla="*/ 3879850 h 3879850"/>
              <a:gd name="T8" fmla="*/ 0 w 4983632"/>
              <a:gd name="T9" fmla="*/ 3879850 h 3879850"/>
            </a:gdLst>
            <a:ahLst/>
            <a:cxnLst>
              <a:cxn ang="0">
                <a:pos x="T0" y="T1"/>
              </a:cxn>
              <a:cxn ang="0">
                <a:pos x="T2" y="T3"/>
              </a:cxn>
              <a:cxn ang="0">
                <a:pos x="T4" y="T5"/>
              </a:cxn>
              <a:cxn ang="0">
                <a:pos x="T6" y="T7"/>
              </a:cxn>
              <a:cxn ang="0">
                <a:pos x="T8" y="T9"/>
              </a:cxn>
            </a:cxnLst>
            <a:rect l="0" t="0" r="r" b="b"/>
            <a:pathLst>
              <a:path w="4983632" h="3879850">
                <a:moveTo>
                  <a:pt x="0" y="3879850"/>
                </a:moveTo>
                <a:lnTo>
                  <a:pt x="0" y="0"/>
                </a:lnTo>
                <a:lnTo>
                  <a:pt x="4983632" y="0"/>
                </a:lnTo>
                <a:lnTo>
                  <a:pt x="4983632" y="3879850"/>
                </a:lnTo>
                <a:lnTo>
                  <a:pt x="0" y="3879850"/>
                </a:lnTo>
                <a:close/>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pPr eaLnBrk="0" fontAlgn="base" hangingPunct="0">
              <a:spcBef>
                <a:spcPct val="0"/>
              </a:spcBef>
              <a:spcAft>
                <a:spcPct val="0"/>
              </a:spcAft>
            </a:pPr>
            <a:endParaRPr lang="en-US" sz="2400">
              <a:solidFill>
                <a:prstClr val="black"/>
              </a:solidFill>
              <a:latin typeface="Times New Roman" pitchFamily="18" charset="0"/>
            </a:endParaRPr>
          </a:p>
        </p:txBody>
      </p:sp>
      <p:sp>
        <p:nvSpPr>
          <p:cNvPr id="163" name="object 163"/>
          <p:cNvSpPr txBox="1"/>
          <p:nvPr/>
        </p:nvSpPr>
        <p:spPr>
          <a:xfrm>
            <a:off x="7524750" y="4086228"/>
            <a:ext cx="2108200" cy="220663"/>
          </a:xfrm>
          <a:prstGeom prst="rect">
            <a:avLst/>
          </a:prstGeom>
        </p:spPr>
        <p:txBody>
          <a:bodyPr lIns="0" tIns="0" rIns="0" bIns="0"/>
          <a:lstStyle/>
          <a:p>
            <a:pPr marL="11396" defTabSz="820487">
              <a:defRPr/>
            </a:pPr>
            <a:r>
              <a:rPr sz="1400" spc="-9" dirty="0">
                <a:solidFill>
                  <a:prstClr val="black"/>
                </a:solidFill>
                <a:latin typeface="Comic Sans MS"/>
                <a:cs typeface="Comic Sans MS"/>
              </a:rPr>
              <a:t>Interferometry</a:t>
            </a:r>
            <a:r>
              <a:rPr sz="1400" spc="-4" dirty="0">
                <a:solidFill>
                  <a:prstClr val="black"/>
                </a:solidFill>
                <a:latin typeface="Comic Sans MS"/>
                <a:cs typeface="Comic Sans MS"/>
              </a:rPr>
              <a:t> </a:t>
            </a:r>
            <a:r>
              <a:rPr sz="1400" spc="-9" dirty="0">
                <a:solidFill>
                  <a:prstClr val="black"/>
                </a:solidFill>
                <a:latin typeface="Comic Sans MS"/>
                <a:cs typeface="Comic Sans MS"/>
              </a:rPr>
              <a:t>Principle</a:t>
            </a:r>
            <a:endParaRPr sz="1400">
              <a:solidFill>
                <a:prstClr val="black"/>
              </a:solidFill>
              <a:latin typeface="Comic Sans MS"/>
              <a:cs typeface="Comic Sans MS"/>
            </a:endParaRPr>
          </a:p>
        </p:txBody>
      </p:sp>
      <p:sp>
        <p:nvSpPr>
          <p:cNvPr id="164" name="object 164"/>
          <p:cNvSpPr txBox="1"/>
          <p:nvPr/>
        </p:nvSpPr>
        <p:spPr>
          <a:xfrm>
            <a:off x="7118350" y="3729038"/>
            <a:ext cx="2654300" cy="220662"/>
          </a:xfrm>
          <a:prstGeom prst="rect">
            <a:avLst/>
          </a:prstGeom>
        </p:spPr>
        <p:txBody>
          <a:bodyPr lIns="0" tIns="0" rIns="0" bIns="0"/>
          <a:lstStyle/>
          <a:p>
            <a:pPr marL="11396" defTabSz="820487">
              <a:defRPr/>
            </a:pPr>
            <a:r>
              <a:rPr sz="1400" spc="-13" dirty="0">
                <a:solidFill>
                  <a:srgbClr val="00009A"/>
                </a:solidFill>
                <a:latin typeface="Comic Sans MS"/>
                <a:cs typeface="Comic Sans MS"/>
              </a:rPr>
              <a:t>How </a:t>
            </a:r>
            <a:r>
              <a:rPr sz="1400" spc="-9" dirty="0">
                <a:solidFill>
                  <a:srgbClr val="00009A"/>
                </a:solidFill>
                <a:latin typeface="Comic Sans MS"/>
                <a:cs typeface="Comic Sans MS"/>
              </a:rPr>
              <a:t>can we analyze </a:t>
            </a:r>
            <a:r>
              <a:rPr sz="1400" spc="-13" dirty="0">
                <a:solidFill>
                  <a:srgbClr val="00009A"/>
                </a:solidFill>
                <a:latin typeface="Comic Sans MS"/>
                <a:cs typeface="Comic Sans MS"/>
              </a:rPr>
              <a:t>EM </a:t>
            </a:r>
            <a:r>
              <a:rPr sz="1400" spc="-9" dirty="0">
                <a:solidFill>
                  <a:srgbClr val="00009A"/>
                </a:solidFill>
                <a:latin typeface="Comic Sans MS"/>
                <a:cs typeface="Comic Sans MS"/>
              </a:rPr>
              <a:t>waves ?</a:t>
            </a:r>
            <a:endParaRPr sz="1400">
              <a:solidFill>
                <a:prstClr val="black"/>
              </a:solidFill>
              <a:latin typeface="Comic Sans MS"/>
              <a:cs typeface="Comic Sans MS"/>
            </a:endParaRPr>
          </a:p>
        </p:txBody>
      </p:sp>
      <p:sp>
        <p:nvSpPr>
          <p:cNvPr id="10405" name="object 165"/>
          <p:cNvSpPr>
            <a:spLocks noChangeArrowheads="1"/>
          </p:cNvSpPr>
          <p:nvPr/>
        </p:nvSpPr>
        <p:spPr bwMode="auto">
          <a:xfrm>
            <a:off x="7458075" y="4360863"/>
            <a:ext cx="2108200" cy="912812"/>
          </a:xfrm>
          <a:prstGeom prst="rect">
            <a:avLst/>
          </a:prstGeom>
          <a:blipFill dpi="0" rotWithShape="1">
            <a:blip r:embed="rId4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819150">
              <a:defRPr sz="2400">
                <a:solidFill>
                  <a:schemeClr val="tx1"/>
                </a:solidFill>
                <a:latin typeface="Times New Roman" pitchFamily="18" charset="0"/>
              </a:defRPr>
            </a:lvl1pPr>
            <a:lvl2pPr marL="742950" indent="-285750" defTabSz="819150">
              <a:defRPr sz="2400">
                <a:solidFill>
                  <a:schemeClr val="tx1"/>
                </a:solidFill>
                <a:latin typeface="Times New Roman" pitchFamily="18" charset="0"/>
              </a:defRPr>
            </a:lvl2pPr>
            <a:lvl3pPr marL="1143000" indent="-228600" defTabSz="819150">
              <a:defRPr sz="2400">
                <a:solidFill>
                  <a:schemeClr val="tx1"/>
                </a:solidFill>
                <a:latin typeface="Times New Roman" pitchFamily="18" charset="0"/>
              </a:defRPr>
            </a:lvl3pPr>
            <a:lvl4pPr marL="1600200" indent="-228600" defTabSz="819150">
              <a:defRPr sz="2400">
                <a:solidFill>
                  <a:schemeClr val="tx1"/>
                </a:solidFill>
                <a:latin typeface="Times New Roman" pitchFamily="18" charset="0"/>
              </a:defRPr>
            </a:lvl4pPr>
            <a:lvl5pPr marL="2057400" indent="-228600" defTabSz="819150">
              <a:defRPr sz="2400">
                <a:solidFill>
                  <a:schemeClr val="tx1"/>
                </a:solidFill>
                <a:latin typeface="Times New Roman" pitchFamily="18" charset="0"/>
              </a:defRPr>
            </a:lvl5pPr>
            <a:lvl6pPr marL="2514600" indent="-228600" defTabSz="819150" eaLnBrk="0" fontAlgn="base" hangingPunct="0">
              <a:spcBef>
                <a:spcPct val="0"/>
              </a:spcBef>
              <a:spcAft>
                <a:spcPct val="0"/>
              </a:spcAft>
              <a:defRPr sz="2400">
                <a:solidFill>
                  <a:schemeClr val="tx1"/>
                </a:solidFill>
                <a:latin typeface="Times New Roman" pitchFamily="18" charset="0"/>
              </a:defRPr>
            </a:lvl6pPr>
            <a:lvl7pPr marL="2971800" indent="-228600" defTabSz="819150" eaLnBrk="0" fontAlgn="base" hangingPunct="0">
              <a:spcBef>
                <a:spcPct val="0"/>
              </a:spcBef>
              <a:spcAft>
                <a:spcPct val="0"/>
              </a:spcAft>
              <a:defRPr sz="2400">
                <a:solidFill>
                  <a:schemeClr val="tx1"/>
                </a:solidFill>
                <a:latin typeface="Times New Roman" pitchFamily="18" charset="0"/>
              </a:defRPr>
            </a:lvl7pPr>
            <a:lvl8pPr marL="3429000" indent="-228600" defTabSz="819150" eaLnBrk="0" fontAlgn="base" hangingPunct="0">
              <a:spcBef>
                <a:spcPct val="0"/>
              </a:spcBef>
              <a:spcAft>
                <a:spcPct val="0"/>
              </a:spcAft>
              <a:defRPr sz="2400">
                <a:solidFill>
                  <a:schemeClr val="tx1"/>
                </a:solidFill>
                <a:latin typeface="Times New Roman" pitchFamily="18" charset="0"/>
              </a:defRPr>
            </a:lvl8pPr>
            <a:lvl9pPr marL="3886200" indent="-228600" defTabSz="819150" eaLnBrk="0" fontAlgn="base" hangingPunct="0">
              <a:spcBef>
                <a:spcPct val="0"/>
              </a:spcBef>
              <a:spcAft>
                <a:spcPct val="0"/>
              </a:spcAft>
              <a:defRPr sz="2400">
                <a:solidFill>
                  <a:schemeClr val="tx1"/>
                </a:solidFill>
                <a:latin typeface="Times New Roman" pitchFamily="18" charset="0"/>
              </a:defRPr>
            </a:lvl9pPr>
          </a:lstStyle>
          <a:p>
            <a:pPr fontAlgn="base">
              <a:spcBef>
                <a:spcPct val="0"/>
              </a:spcBef>
              <a:spcAft>
                <a:spcPct val="0"/>
              </a:spcAft>
            </a:pPr>
            <a:endParaRPr lang="en-US" altLang="en-US" sz="1600">
              <a:solidFill>
                <a:srgbClr val="000000"/>
              </a:solidFill>
              <a:latin typeface="Calibri" pitchFamily="34" charset="0"/>
            </a:endParaRPr>
          </a:p>
        </p:txBody>
      </p:sp>
      <p:sp>
        <p:nvSpPr>
          <p:cNvPr id="10406" name="object 166"/>
          <p:cNvSpPr>
            <a:spLocks/>
          </p:cNvSpPr>
          <p:nvPr/>
        </p:nvSpPr>
        <p:spPr bwMode="auto">
          <a:xfrm>
            <a:off x="6096002" y="3429000"/>
            <a:ext cx="4530725" cy="3422650"/>
          </a:xfrm>
          <a:custGeom>
            <a:avLst/>
            <a:gdLst>
              <a:gd name="T0" fmla="*/ 0 w 4983632"/>
              <a:gd name="T1" fmla="*/ 3879850 h 3879850"/>
              <a:gd name="T2" fmla="*/ 0 w 4983632"/>
              <a:gd name="T3" fmla="*/ 0 h 3879850"/>
              <a:gd name="T4" fmla="*/ 4983632 w 4983632"/>
              <a:gd name="T5" fmla="*/ 0 h 3879850"/>
              <a:gd name="T6" fmla="*/ 4983632 w 4983632"/>
              <a:gd name="T7" fmla="*/ 3879850 h 3879850"/>
              <a:gd name="T8" fmla="*/ 0 w 4983632"/>
              <a:gd name="T9" fmla="*/ 3879850 h 3879850"/>
            </a:gdLst>
            <a:ahLst/>
            <a:cxnLst>
              <a:cxn ang="0">
                <a:pos x="T0" y="T1"/>
              </a:cxn>
              <a:cxn ang="0">
                <a:pos x="T2" y="T3"/>
              </a:cxn>
              <a:cxn ang="0">
                <a:pos x="T4" y="T5"/>
              </a:cxn>
              <a:cxn ang="0">
                <a:pos x="T6" y="T7"/>
              </a:cxn>
              <a:cxn ang="0">
                <a:pos x="T8" y="T9"/>
              </a:cxn>
            </a:cxnLst>
            <a:rect l="0" t="0" r="r" b="b"/>
            <a:pathLst>
              <a:path w="4983632" h="3879850">
                <a:moveTo>
                  <a:pt x="0" y="3879850"/>
                </a:moveTo>
                <a:lnTo>
                  <a:pt x="0" y="0"/>
                </a:lnTo>
                <a:lnTo>
                  <a:pt x="4983632" y="0"/>
                </a:lnTo>
                <a:lnTo>
                  <a:pt x="4983632" y="3879850"/>
                </a:lnTo>
                <a:lnTo>
                  <a:pt x="0" y="3879850"/>
                </a:lnTo>
                <a:close/>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pPr eaLnBrk="0" fontAlgn="base" hangingPunct="0">
              <a:spcBef>
                <a:spcPct val="0"/>
              </a:spcBef>
              <a:spcAft>
                <a:spcPct val="0"/>
              </a:spcAft>
            </a:pPr>
            <a:endParaRPr lang="en-US" sz="2400">
              <a:solidFill>
                <a:prstClr val="black"/>
              </a:solidFill>
              <a:latin typeface="Times New Roman" pitchFamily="18" charset="0"/>
            </a:endParaRPr>
          </a:p>
        </p:txBody>
      </p:sp>
      <p:sp>
        <p:nvSpPr>
          <p:cNvPr id="167" name="object 167"/>
          <p:cNvSpPr>
            <a:spLocks noGrp="1"/>
          </p:cNvSpPr>
          <p:nvPr>
            <p:ph type="ftr" sz="quarter" idx="10"/>
          </p:nvPr>
        </p:nvSpPr>
        <p:spPr/>
        <p:txBody>
          <a:bodyPr vert="horz" rtlCol="0"/>
          <a:lstStyle/>
          <a:p>
            <a:pPr marL="11396">
              <a:defRPr/>
            </a:pPr>
            <a:r>
              <a:rPr dirty="0"/>
              <a:t>Lecture 2</a:t>
            </a:r>
            <a:endParaRPr spc="0"/>
          </a:p>
        </p:txBody>
      </p:sp>
      <p:sp>
        <p:nvSpPr>
          <p:cNvPr id="168" name="object 168"/>
          <p:cNvSpPr txBox="1"/>
          <p:nvPr/>
        </p:nvSpPr>
        <p:spPr>
          <a:xfrm>
            <a:off x="6684965" y="6361113"/>
            <a:ext cx="320675" cy="100012"/>
          </a:xfrm>
          <a:prstGeom prst="rect">
            <a:avLst/>
          </a:prstGeom>
        </p:spPr>
        <p:txBody>
          <a:bodyPr lIns="0" tIns="0" rIns="0" bIns="0"/>
          <a:lstStyle/>
          <a:p>
            <a:pPr marL="11396" defTabSz="820487">
              <a:defRPr/>
            </a:pPr>
            <a:r>
              <a:rPr sz="600" spc="4" dirty="0">
                <a:solidFill>
                  <a:prstClr val="black"/>
                </a:solidFill>
                <a:latin typeface="Times New Roman"/>
                <a:cs typeface="Times New Roman"/>
              </a:rPr>
              <a:t>Lecture 2</a:t>
            </a:r>
            <a:endParaRPr sz="600">
              <a:solidFill>
                <a:prstClr val="black"/>
              </a:solidFill>
              <a:latin typeface="Times New Roman"/>
              <a:cs typeface="Times New Roman"/>
            </a:endParaRPr>
          </a:p>
        </p:txBody>
      </p:sp>
      <p:sp>
        <p:nvSpPr>
          <p:cNvPr id="169" name="object 169"/>
          <p:cNvSpPr>
            <a:spLocks noGrp="1"/>
          </p:cNvSpPr>
          <p:nvPr>
            <p:ph type="dt" sz="quarter" idx="11"/>
          </p:nvPr>
        </p:nvSpPr>
        <p:spPr/>
        <p:txBody>
          <a:bodyPr vert="horz" rtlCol="0"/>
          <a:lstStyle/>
          <a:p>
            <a:pPr marL="11396">
              <a:defRPr/>
            </a:pPr>
            <a:r>
              <a:rPr dirty="0"/>
              <a:t>Andrei </a:t>
            </a:r>
            <a:r>
              <a:rPr spc="9" dirty="0"/>
              <a:t>S</a:t>
            </a:r>
            <a:r>
              <a:rPr spc="0" dirty="0"/>
              <a:t>i</a:t>
            </a:r>
            <a:r>
              <a:rPr dirty="0"/>
              <a:t>renko, </a:t>
            </a:r>
            <a:r>
              <a:rPr spc="9" dirty="0"/>
              <a:t>NJIT</a:t>
            </a:r>
            <a:endParaRPr spc="0"/>
          </a:p>
        </p:txBody>
      </p:sp>
      <p:sp>
        <p:nvSpPr>
          <p:cNvPr id="170" name="object 170"/>
          <p:cNvSpPr txBox="1"/>
          <p:nvPr/>
        </p:nvSpPr>
        <p:spPr>
          <a:xfrm>
            <a:off x="9975852" y="6361113"/>
            <a:ext cx="61913" cy="100012"/>
          </a:xfrm>
          <a:prstGeom prst="rect">
            <a:avLst/>
          </a:prstGeom>
        </p:spPr>
        <p:txBody>
          <a:bodyPr lIns="0" tIns="0" rIns="0" bIns="0"/>
          <a:lstStyle/>
          <a:p>
            <a:pPr marL="11396" defTabSz="820487">
              <a:defRPr/>
            </a:pPr>
            <a:r>
              <a:rPr sz="600" spc="4" dirty="0">
                <a:solidFill>
                  <a:prstClr val="black"/>
                </a:solidFill>
                <a:latin typeface="Times New Roman"/>
                <a:cs typeface="Times New Roman"/>
              </a:rPr>
              <a:t>8</a:t>
            </a:r>
            <a:endParaRPr sz="600">
              <a:solidFill>
                <a:prstClr val="black"/>
              </a:solidFill>
              <a:latin typeface="Times New Roman"/>
              <a:cs typeface="Times New Roman"/>
            </a:endParaRPr>
          </a:p>
        </p:txBody>
      </p:sp>
      <p:sp>
        <p:nvSpPr>
          <p:cNvPr id="5" name="TextBox 4">
            <a:extLst>
              <a:ext uri="{FF2B5EF4-FFF2-40B4-BE49-F238E27FC236}">
                <a16:creationId xmlns:a16="http://schemas.microsoft.com/office/drawing/2014/main" id="{E6316E89-C4A3-ABEA-54CA-4BB7277A425E}"/>
              </a:ext>
            </a:extLst>
          </p:cNvPr>
          <p:cNvSpPr txBox="1"/>
          <p:nvPr/>
        </p:nvSpPr>
        <p:spPr>
          <a:xfrm>
            <a:off x="152400" y="6526904"/>
            <a:ext cx="6096000" cy="307777"/>
          </a:xfrm>
          <a:prstGeom prst="rect">
            <a:avLst/>
          </a:prstGeom>
          <a:noFill/>
        </p:spPr>
        <p:txBody>
          <a:bodyPr wrap="square">
            <a:spAutoFit/>
          </a:bodyPr>
          <a:lstStyle/>
          <a:p>
            <a:pPr marL="0" indent="0">
              <a:buNone/>
            </a:pPr>
            <a:r>
              <a:rPr lang="en-US" sz="1400" b="1" dirty="0"/>
              <a:t>Lecture Prepared by Prof. Dr Muhammad Ashraf Gondal</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192655" y="527037"/>
            <a:ext cx="7715250" cy="5842183"/>
          </a:xfrm>
          <a:prstGeom prst="rect">
            <a:avLst/>
          </a:prstGeom>
        </p:spPr>
      </p:pic>
      <p:sp>
        <p:nvSpPr>
          <p:cNvPr id="3" name="TextBox 2">
            <a:extLst>
              <a:ext uri="{FF2B5EF4-FFF2-40B4-BE49-F238E27FC236}">
                <a16:creationId xmlns:a16="http://schemas.microsoft.com/office/drawing/2014/main" id="{84A3E2E6-2019-EEC9-FE10-ABE03721D942}"/>
              </a:ext>
            </a:extLst>
          </p:cNvPr>
          <p:cNvSpPr txBox="1"/>
          <p:nvPr/>
        </p:nvSpPr>
        <p:spPr>
          <a:xfrm>
            <a:off x="152400" y="6526904"/>
            <a:ext cx="6096000" cy="307777"/>
          </a:xfrm>
          <a:prstGeom prst="rect">
            <a:avLst/>
          </a:prstGeom>
          <a:noFill/>
        </p:spPr>
        <p:txBody>
          <a:bodyPr wrap="square">
            <a:spAutoFit/>
          </a:bodyPr>
          <a:lstStyle/>
          <a:p>
            <a:pPr marL="0" indent="0">
              <a:buNone/>
            </a:pPr>
            <a:r>
              <a:rPr lang="en-US" sz="1400" b="1" dirty="0"/>
              <a:t>Lecture Prepared by Prof. Dr Muhammad Ashraf Gondal</a:t>
            </a:r>
          </a:p>
        </p:txBody>
      </p:sp>
    </p:spTree>
    <p:extLst>
      <p:ext uri="{BB962C8B-B14F-4D97-AF65-F5344CB8AC3E}">
        <p14:creationId xmlns:p14="http://schemas.microsoft.com/office/powerpoint/2010/main" val="39680351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124711" y="2091568"/>
            <a:ext cx="9939655" cy="71755"/>
          </a:xfrm>
          <a:custGeom>
            <a:avLst/>
            <a:gdLst/>
            <a:ahLst/>
            <a:cxnLst/>
            <a:rect l="l" t="t" r="r" b="b"/>
            <a:pathLst>
              <a:path w="9939655" h="71755">
                <a:moveTo>
                  <a:pt x="0" y="71627"/>
                </a:moveTo>
                <a:lnTo>
                  <a:pt x="9939283" y="71627"/>
                </a:lnTo>
                <a:lnTo>
                  <a:pt x="9939283" y="0"/>
                </a:lnTo>
                <a:lnTo>
                  <a:pt x="0" y="0"/>
                </a:lnTo>
                <a:lnTo>
                  <a:pt x="0" y="71627"/>
                </a:lnTo>
                <a:close/>
              </a:path>
            </a:pathLst>
          </a:custGeom>
          <a:solidFill>
            <a:srgbClr val="0000FF"/>
          </a:solidFill>
        </p:spPr>
        <p:txBody>
          <a:bodyPr wrap="square" lIns="0" tIns="0" rIns="0" bIns="0" rtlCol="0"/>
          <a:lstStyle/>
          <a:p>
            <a:endParaRPr/>
          </a:p>
        </p:txBody>
      </p:sp>
      <p:sp>
        <p:nvSpPr>
          <p:cNvPr id="3" name="object 3"/>
          <p:cNvSpPr/>
          <p:nvPr/>
        </p:nvSpPr>
        <p:spPr>
          <a:xfrm>
            <a:off x="3739012" y="3440552"/>
            <a:ext cx="4712970" cy="71755"/>
          </a:xfrm>
          <a:custGeom>
            <a:avLst/>
            <a:gdLst/>
            <a:ahLst/>
            <a:cxnLst/>
            <a:rect l="l" t="t" r="r" b="b"/>
            <a:pathLst>
              <a:path w="4712970" h="71754">
                <a:moveTo>
                  <a:pt x="0" y="71627"/>
                </a:moveTo>
                <a:lnTo>
                  <a:pt x="4712482" y="71627"/>
                </a:lnTo>
                <a:lnTo>
                  <a:pt x="4712482" y="0"/>
                </a:lnTo>
                <a:lnTo>
                  <a:pt x="0" y="0"/>
                </a:lnTo>
                <a:lnTo>
                  <a:pt x="0" y="71627"/>
                </a:lnTo>
                <a:close/>
              </a:path>
            </a:pathLst>
          </a:custGeom>
          <a:solidFill>
            <a:srgbClr val="0000FF"/>
          </a:solidFill>
        </p:spPr>
        <p:txBody>
          <a:bodyPr wrap="square" lIns="0" tIns="0" rIns="0" bIns="0" rtlCol="0"/>
          <a:lstStyle/>
          <a:p>
            <a:endParaRPr/>
          </a:p>
        </p:txBody>
      </p:sp>
      <p:sp>
        <p:nvSpPr>
          <p:cNvPr id="4" name="object 4"/>
          <p:cNvSpPr txBox="1"/>
          <p:nvPr/>
        </p:nvSpPr>
        <p:spPr>
          <a:xfrm>
            <a:off x="961090" y="990600"/>
            <a:ext cx="10332720" cy="3829685"/>
          </a:xfrm>
          <a:prstGeom prst="rect">
            <a:avLst/>
          </a:prstGeom>
        </p:spPr>
        <p:txBody>
          <a:bodyPr vert="horz" wrap="square" lIns="0" tIns="0" rIns="0" bIns="0" rtlCol="0">
            <a:spAutoFit/>
          </a:bodyPr>
          <a:lstStyle/>
          <a:p>
            <a:pPr marL="12065" marR="5080" indent="1270" algn="ctr">
              <a:lnSpc>
                <a:spcPct val="101800"/>
              </a:lnSpc>
            </a:pPr>
            <a:r>
              <a:rPr sz="8700" b="1" spc="-60" dirty="0">
                <a:solidFill>
                  <a:srgbClr val="0000FF"/>
                </a:solidFill>
                <a:latin typeface="Calibri"/>
                <a:cs typeface="Calibri"/>
              </a:rPr>
              <a:t>Chap</a:t>
            </a:r>
            <a:r>
              <a:rPr sz="8700" b="1" spc="-25" dirty="0">
                <a:solidFill>
                  <a:srgbClr val="0000FF"/>
                </a:solidFill>
                <a:latin typeface="Calibri"/>
                <a:cs typeface="Calibri"/>
              </a:rPr>
              <a:t>.</a:t>
            </a:r>
            <a:r>
              <a:rPr sz="8700" b="1" spc="-180" dirty="0">
                <a:solidFill>
                  <a:srgbClr val="0000FF"/>
                </a:solidFill>
                <a:latin typeface="Times New Roman"/>
                <a:cs typeface="Times New Roman"/>
              </a:rPr>
              <a:t> </a:t>
            </a:r>
            <a:r>
              <a:rPr sz="8700" b="1" dirty="0">
                <a:solidFill>
                  <a:srgbClr val="0000FF"/>
                </a:solidFill>
                <a:latin typeface="Calibri"/>
                <a:cs typeface="Calibri"/>
              </a:rPr>
              <a:t>2.3</a:t>
            </a:r>
            <a:r>
              <a:rPr sz="8700" b="1" spc="-215" dirty="0">
                <a:solidFill>
                  <a:srgbClr val="0000FF"/>
                </a:solidFill>
                <a:latin typeface="Times New Roman"/>
                <a:cs typeface="Times New Roman"/>
              </a:rPr>
              <a:t> </a:t>
            </a:r>
            <a:r>
              <a:rPr sz="8700" b="1" spc="-40" dirty="0">
                <a:solidFill>
                  <a:srgbClr val="0000FF"/>
                </a:solidFill>
                <a:latin typeface="Calibri"/>
                <a:cs typeface="Calibri"/>
              </a:rPr>
              <a:t>Absorption,</a:t>
            </a:r>
            <a:r>
              <a:rPr sz="8700" b="1" spc="-25" dirty="0">
                <a:solidFill>
                  <a:srgbClr val="0000FF"/>
                </a:solidFill>
                <a:latin typeface="Times New Roman"/>
                <a:cs typeface="Times New Roman"/>
              </a:rPr>
              <a:t> </a:t>
            </a:r>
            <a:r>
              <a:rPr sz="8700" b="1" spc="-45" dirty="0">
                <a:solidFill>
                  <a:srgbClr val="0000FF"/>
                </a:solidFill>
                <a:latin typeface="Calibri"/>
                <a:cs typeface="Calibri"/>
              </a:rPr>
              <a:t>Induced</a:t>
            </a:r>
            <a:r>
              <a:rPr sz="8700" b="1" spc="-245" dirty="0">
                <a:solidFill>
                  <a:srgbClr val="0000FF"/>
                </a:solidFill>
                <a:latin typeface="Times New Roman"/>
                <a:cs typeface="Times New Roman"/>
              </a:rPr>
              <a:t> </a:t>
            </a:r>
            <a:r>
              <a:rPr sz="8700" b="1" spc="-65" dirty="0">
                <a:solidFill>
                  <a:srgbClr val="0000FF"/>
                </a:solidFill>
                <a:latin typeface="Calibri"/>
                <a:cs typeface="Calibri"/>
              </a:rPr>
              <a:t>&amp;</a:t>
            </a:r>
            <a:r>
              <a:rPr sz="8700" b="1" spc="-25" dirty="0">
                <a:solidFill>
                  <a:srgbClr val="0000FF"/>
                </a:solidFill>
                <a:latin typeface="Times New Roman"/>
                <a:cs typeface="Times New Roman"/>
              </a:rPr>
              <a:t> </a:t>
            </a:r>
            <a:r>
              <a:rPr sz="8700" b="1" spc="-45" dirty="0">
                <a:solidFill>
                  <a:srgbClr val="0000FF"/>
                </a:solidFill>
                <a:latin typeface="Calibri"/>
                <a:cs typeface="Calibri"/>
              </a:rPr>
              <a:t>Sponta</a:t>
            </a:r>
            <a:r>
              <a:rPr sz="8700" b="1" spc="-75" dirty="0">
                <a:solidFill>
                  <a:srgbClr val="0000FF"/>
                </a:solidFill>
                <a:latin typeface="Calibri"/>
                <a:cs typeface="Calibri"/>
              </a:rPr>
              <a:t>n</a:t>
            </a:r>
            <a:r>
              <a:rPr sz="8700" b="1" spc="-10" dirty="0">
                <a:solidFill>
                  <a:srgbClr val="0000FF"/>
                </a:solidFill>
                <a:latin typeface="Calibri"/>
                <a:cs typeface="Calibri"/>
              </a:rPr>
              <a:t>eou</a:t>
            </a:r>
            <a:r>
              <a:rPr sz="8700" b="1" dirty="0">
                <a:solidFill>
                  <a:srgbClr val="0000FF"/>
                </a:solidFill>
                <a:latin typeface="Calibri"/>
                <a:cs typeface="Calibri"/>
              </a:rPr>
              <a:t>s</a:t>
            </a:r>
            <a:r>
              <a:rPr sz="8700" b="1" spc="-185" dirty="0">
                <a:solidFill>
                  <a:srgbClr val="0000FF"/>
                </a:solidFill>
                <a:latin typeface="Times New Roman"/>
                <a:cs typeface="Times New Roman"/>
              </a:rPr>
              <a:t> </a:t>
            </a:r>
            <a:r>
              <a:rPr sz="8700" b="1" dirty="0">
                <a:solidFill>
                  <a:srgbClr val="0000FF"/>
                </a:solidFill>
                <a:latin typeface="Calibri"/>
                <a:cs typeface="Calibri"/>
              </a:rPr>
              <a:t>Emis</a:t>
            </a:r>
            <a:r>
              <a:rPr sz="8700" b="1" spc="-35" dirty="0">
                <a:solidFill>
                  <a:srgbClr val="0000FF"/>
                </a:solidFill>
                <a:latin typeface="Calibri"/>
                <a:cs typeface="Calibri"/>
              </a:rPr>
              <a:t>s</a:t>
            </a:r>
            <a:r>
              <a:rPr sz="8700" b="1" spc="-40" dirty="0">
                <a:solidFill>
                  <a:srgbClr val="0000FF"/>
                </a:solidFill>
                <a:latin typeface="Calibri"/>
                <a:cs typeface="Calibri"/>
              </a:rPr>
              <a:t>ion</a:t>
            </a:r>
            <a:endParaRPr sz="8700" dirty="0">
              <a:latin typeface="Calibri"/>
              <a:cs typeface="Calibri"/>
            </a:endParaRPr>
          </a:p>
        </p:txBody>
      </p:sp>
      <p:sp>
        <p:nvSpPr>
          <p:cNvPr id="5" name="object 5"/>
          <p:cNvSpPr/>
          <p:nvPr/>
        </p:nvSpPr>
        <p:spPr>
          <a:xfrm>
            <a:off x="940308" y="4789682"/>
            <a:ext cx="10308590" cy="71755"/>
          </a:xfrm>
          <a:custGeom>
            <a:avLst/>
            <a:gdLst/>
            <a:ahLst/>
            <a:cxnLst/>
            <a:rect l="l" t="t" r="r" b="b"/>
            <a:pathLst>
              <a:path w="10308590" h="71754">
                <a:moveTo>
                  <a:pt x="0" y="71627"/>
                </a:moveTo>
                <a:lnTo>
                  <a:pt x="10308091" y="71627"/>
                </a:lnTo>
                <a:lnTo>
                  <a:pt x="10308091" y="0"/>
                </a:lnTo>
                <a:lnTo>
                  <a:pt x="0" y="0"/>
                </a:lnTo>
                <a:lnTo>
                  <a:pt x="0" y="71627"/>
                </a:lnTo>
                <a:close/>
              </a:path>
            </a:pathLst>
          </a:custGeom>
          <a:solidFill>
            <a:srgbClr val="0000FF"/>
          </a:solidFill>
        </p:spPr>
        <p:txBody>
          <a:bodyPr wrap="square" lIns="0" tIns="0" rIns="0" bIns="0" rtlCol="0"/>
          <a:lstStyle/>
          <a:p>
            <a:endParaRPr/>
          </a:p>
        </p:txBody>
      </p:sp>
      <p:sp>
        <p:nvSpPr>
          <p:cNvPr id="6" name="object 6"/>
          <p:cNvSpPr txBox="1">
            <a:spLocks noGrp="1"/>
          </p:cNvSpPr>
          <p:nvPr>
            <p:ph type="ftr" sz="quarter" idx="5"/>
          </p:nvPr>
        </p:nvSpPr>
        <p:spPr>
          <a:prstGeom prst="rect">
            <a:avLst/>
          </a:prstGeom>
        </p:spPr>
        <p:txBody>
          <a:bodyPr vert="horz" wrap="square" lIns="0" tIns="0" rIns="0" bIns="0" rtlCol="0">
            <a:spAutoFit/>
          </a:bodyPr>
          <a:lstStyle/>
          <a:p>
            <a:pPr marL="12700">
              <a:lnSpc>
                <a:spcPct val="100000"/>
              </a:lnSpc>
            </a:pPr>
            <a:r>
              <a:rPr spc="-15" dirty="0"/>
              <a:t>Prepar</a:t>
            </a:r>
            <a:r>
              <a:rPr spc="-5" dirty="0"/>
              <a:t>e</a:t>
            </a:r>
            <a:r>
              <a:rPr spc="-10" dirty="0"/>
              <a:t>d</a:t>
            </a:r>
            <a:r>
              <a:rPr spc="-35" dirty="0">
                <a:latin typeface="Times New Roman"/>
                <a:cs typeface="Times New Roman"/>
              </a:rPr>
              <a:t> </a:t>
            </a:r>
            <a:r>
              <a:rPr spc="-15" dirty="0"/>
              <a:t>b</a:t>
            </a:r>
            <a:r>
              <a:rPr spc="-10" dirty="0"/>
              <a:t>y</a:t>
            </a:r>
            <a:r>
              <a:rPr spc="-40" dirty="0">
                <a:latin typeface="Times New Roman"/>
                <a:cs typeface="Times New Roman"/>
              </a:rPr>
              <a:t> </a:t>
            </a:r>
            <a:r>
              <a:rPr spc="-15" dirty="0"/>
              <a:t>Dist</a:t>
            </a:r>
            <a:r>
              <a:rPr spc="-5" dirty="0"/>
              <a:t>.</a:t>
            </a:r>
            <a:r>
              <a:rPr spc="-25" dirty="0">
                <a:latin typeface="Times New Roman"/>
                <a:cs typeface="Times New Roman"/>
              </a:rPr>
              <a:t> </a:t>
            </a:r>
            <a:r>
              <a:rPr spc="-15" dirty="0"/>
              <a:t>Pr</a:t>
            </a:r>
            <a:r>
              <a:rPr spc="-5" dirty="0"/>
              <a:t>o</a:t>
            </a:r>
            <a:r>
              <a:rPr spc="-10" dirty="0"/>
              <a:t>f</a:t>
            </a:r>
            <a:r>
              <a:rPr spc="-5" dirty="0"/>
              <a:t>.</a:t>
            </a:r>
            <a:r>
              <a:rPr spc="-40" dirty="0">
                <a:latin typeface="Times New Roman"/>
                <a:cs typeface="Times New Roman"/>
              </a:rPr>
              <a:t> </a:t>
            </a:r>
            <a:r>
              <a:rPr spc="-15" dirty="0"/>
              <a:t>Dr</a:t>
            </a:r>
            <a:r>
              <a:rPr spc="-5" dirty="0"/>
              <a:t>.</a:t>
            </a:r>
            <a:r>
              <a:rPr spc="-40" dirty="0">
                <a:latin typeface="Times New Roman"/>
                <a:cs typeface="Times New Roman"/>
              </a:rPr>
              <a:t> </a:t>
            </a:r>
            <a:r>
              <a:rPr spc="-10" dirty="0"/>
              <a:t>M.A.</a:t>
            </a:r>
            <a:r>
              <a:rPr spc="-35" dirty="0">
                <a:latin typeface="Times New Roman"/>
                <a:cs typeface="Times New Roman"/>
              </a:rPr>
              <a:t> </a:t>
            </a:r>
            <a:r>
              <a:rPr spc="-20" dirty="0"/>
              <a:t>G</a:t>
            </a:r>
            <a:r>
              <a:rPr spc="-5" dirty="0"/>
              <a:t>o</a:t>
            </a:r>
            <a:r>
              <a:rPr spc="-15" dirty="0"/>
              <a:t>nd</a:t>
            </a:r>
            <a:r>
              <a:rPr spc="-10" dirty="0"/>
              <a:t>al</a:t>
            </a:r>
            <a:r>
              <a:rPr spc="-35" dirty="0">
                <a:latin typeface="Times New Roman"/>
                <a:cs typeface="Times New Roman"/>
              </a:rPr>
              <a:t> </a:t>
            </a:r>
            <a:r>
              <a:rPr spc="-15" dirty="0"/>
              <a:t>fo</a:t>
            </a:r>
            <a:r>
              <a:rPr spc="-10" dirty="0"/>
              <a:t>r</a:t>
            </a:r>
            <a:r>
              <a:rPr spc="-40" dirty="0">
                <a:latin typeface="Times New Roman"/>
                <a:cs typeface="Times New Roman"/>
              </a:rPr>
              <a:t> </a:t>
            </a:r>
            <a:r>
              <a:rPr spc="-15" dirty="0"/>
              <a:t>Ph</a:t>
            </a:r>
            <a:r>
              <a:rPr dirty="0"/>
              <a:t>y</a:t>
            </a:r>
            <a:r>
              <a:rPr spc="-10" dirty="0"/>
              <a:t>s</a:t>
            </a:r>
            <a:r>
              <a:rPr spc="-40" dirty="0">
                <a:latin typeface="Times New Roman"/>
                <a:cs typeface="Times New Roman"/>
              </a:rPr>
              <a:t> </a:t>
            </a:r>
            <a:r>
              <a:rPr spc="-10" dirty="0"/>
              <a:t>6</a:t>
            </a:r>
            <a:r>
              <a:rPr spc="-15" dirty="0"/>
              <a:t>0</a:t>
            </a:r>
            <a:r>
              <a:rPr spc="-10" dirty="0"/>
              <a:t>8</a:t>
            </a:r>
            <a:r>
              <a:rPr spc="-35" dirty="0">
                <a:latin typeface="Times New Roman"/>
                <a:cs typeface="Times New Roman"/>
              </a:rPr>
              <a:t> </a:t>
            </a:r>
            <a:r>
              <a:rPr spc="-5" dirty="0"/>
              <a:t>L</a:t>
            </a:r>
            <a:r>
              <a:rPr spc="-10" dirty="0"/>
              <a:t>aser</a:t>
            </a:r>
            <a:r>
              <a:rPr spc="-45" dirty="0">
                <a:latin typeface="Times New Roman"/>
                <a:cs typeface="Times New Roman"/>
              </a:rPr>
              <a:t> </a:t>
            </a:r>
            <a:r>
              <a:rPr spc="-10" dirty="0"/>
              <a:t>Spec</a:t>
            </a:r>
            <a:r>
              <a:rPr spc="-5" dirty="0"/>
              <a:t>t</a:t>
            </a:r>
            <a:r>
              <a:rPr spc="-15" dirty="0"/>
              <a:t>ros</a:t>
            </a:r>
            <a:r>
              <a:rPr spc="-5" dirty="0"/>
              <a:t>c</a:t>
            </a:r>
            <a:r>
              <a:rPr spc="-10" dirty="0"/>
              <a:t>o</a:t>
            </a:r>
            <a:r>
              <a:rPr spc="-15" dirty="0"/>
              <a:t>p</a:t>
            </a:r>
            <a:r>
              <a:rPr spc="-10" dirty="0"/>
              <a:t>y</a:t>
            </a:r>
            <a:r>
              <a:rPr spc="-30" dirty="0">
                <a:latin typeface="Times New Roman"/>
                <a:cs typeface="Times New Roman"/>
              </a:rPr>
              <a:t> </a:t>
            </a:r>
            <a:r>
              <a:rPr spc="-15" dirty="0"/>
              <a:t>c</a:t>
            </a:r>
            <a:r>
              <a:rPr spc="-5" dirty="0"/>
              <a:t>o</a:t>
            </a:r>
            <a:r>
              <a:rPr spc="-15" dirty="0"/>
              <a:t>urs</a:t>
            </a:r>
            <a:r>
              <a:rPr spc="-10" dirty="0"/>
              <a:t>e</a:t>
            </a:r>
            <a:r>
              <a:rPr spc="-40" dirty="0">
                <a:latin typeface="Times New Roman"/>
                <a:cs typeface="Times New Roman"/>
              </a:rPr>
              <a:t> </a:t>
            </a:r>
            <a:r>
              <a:rPr spc="-10" dirty="0"/>
              <a:t>in</a:t>
            </a:r>
            <a:r>
              <a:rPr spc="-35" dirty="0">
                <a:latin typeface="Times New Roman"/>
                <a:cs typeface="Times New Roman"/>
              </a:rPr>
              <a:t> </a:t>
            </a:r>
            <a:r>
              <a:rPr spc="-10" dirty="0"/>
              <a:t>KFUPM</a:t>
            </a:r>
            <a:r>
              <a:rPr spc="-35" dirty="0">
                <a:latin typeface="Times New Roman"/>
                <a:cs typeface="Times New Roman"/>
              </a:rPr>
              <a:t> </a:t>
            </a:r>
            <a:r>
              <a:rPr spc="-15" dirty="0"/>
              <a:t>(Te</a:t>
            </a:r>
            <a:r>
              <a:rPr dirty="0"/>
              <a:t>r</a:t>
            </a:r>
            <a:r>
              <a:rPr spc="-15" dirty="0"/>
              <a:t>m</a:t>
            </a:r>
            <a:r>
              <a:rPr spc="-40" dirty="0">
                <a:latin typeface="Times New Roman"/>
                <a:cs typeface="Times New Roman"/>
              </a:rPr>
              <a:t> </a:t>
            </a:r>
            <a:r>
              <a:rPr spc="-10" dirty="0"/>
              <a:t>25</a:t>
            </a:r>
            <a:r>
              <a:rPr spc="-5" dirty="0"/>
              <a:t>1)</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a:spLocks noGrp="1"/>
          </p:cNvSpPr>
          <p:nvPr>
            <p:ph type="ftr" sz="quarter" idx="5"/>
          </p:nvPr>
        </p:nvSpPr>
        <p:spPr>
          <a:prstGeom prst="rect">
            <a:avLst/>
          </a:prstGeom>
        </p:spPr>
        <p:txBody>
          <a:bodyPr vert="horz" wrap="square" lIns="0" tIns="0" rIns="0" bIns="0" rtlCol="0">
            <a:spAutoFit/>
          </a:bodyPr>
          <a:lstStyle/>
          <a:p>
            <a:pPr marL="12700">
              <a:lnSpc>
                <a:spcPct val="100000"/>
              </a:lnSpc>
            </a:pPr>
            <a:r>
              <a:rPr spc="-15" dirty="0"/>
              <a:t>Prepar</a:t>
            </a:r>
            <a:r>
              <a:rPr spc="-5" dirty="0"/>
              <a:t>e</a:t>
            </a:r>
            <a:r>
              <a:rPr spc="-10" dirty="0"/>
              <a:t>d</a:t>
            </a:r>
            <a:r>
              <a:rPr spc="-35" dirty="0">
                <a:latin typeface="Times New Roman"/>
                <a:cs typeface="Times New Roman"/>
              </a:rPr>
              <a:t> </a:t>
            </a:r>
            <a:r>
              <a:rPr spc="-15" dirty="0"/>
              <a:t>b</a:t>
            </a:r>
            <a:r>
              <a:rPr spc="-10" dirty="0"/>
              <a:t>y</a:t>
            </a:r>
            <a:r>
              <a:rPr spc="-40" dirty="0">
                <a:latin typeface="Times New Roman"/>
                <a:cs typeface="Times New Roman"/>
              </a:rPr>
              <a:t> </a:t>
            </a:r>
            <a:r>
              <a:rPr spc="-15" dirty="0"/>
              <a:t>Dist</a:t>
            </a:r>
            <a:r>
              <a:rPr spc="-5" dirty="0"/>
              <a:t>.</a:t>
            </a:r>
            <a:r>
              <a:rPr spc="-25" dirty="0">
                <a:latin typeface="Times New Roman"/>
                <a:cs typeface="Times New Roman"/>
              </a:rPr>
              <a:t> </a:t>
            </a:r>
            <a:r>
              <a:rPr spc="-15" dirty="0"/>
              <a:t>Pr</a:t>
            </a:r>
            <a:r>
              <a:rPr spc="-5" dirty="0"/>
              <a:t>o</a:t>
            </a:r>
            <a:r>
              <a:rPr spc="-10" dirty="0"/>
              <a:t>f</a:t>
            </a:r>
            <a:r>
              <a:rPr spc="-5" dirty="0"/>
              <a:t>.</a:t>
            </a:r>
            <a:r>
              <a:rPr spc="-40" dirty="0">
                <a:latin typeface="Times New Roman"/>
                <a:cs typeface="Times New Roman"/>
              </a:rPr>
              <a:t> </a:t>
            </a:r>
            <a:r>
              <a:rPr spc="-15" dirty="0"/>
              <a:t>Dr</a:t>
            </a:r>
            <a:r>
              <a:rPr spc="-5" dirty="0"/>
              <a:t>.</a:t>
            </a:r>
            <a:r>
              <a:rPr spc="-40" dirty="0">
                <a:latin typeface="Times New Roman"/>
                <a:cs typeface="Times New Roman"/>
              </a:rPr>
              <a:t> </a:t>
            </a:r>
            <a:r>
              <a:rPr spc="-10" dirty="0"/>
              <a:t>M.A.</a:t>
            </a:r>
            <a:r>
              <a:rPr spc="-35" dirty="0">
                <a:latin typeface="Times New Roman"/>
                <a:cs typeface="Times New Roman"/>
              </a:rPr>
              <a:t> </a:t>
            </a:r>
            <a:r>
              <a:rPr spc="-20" dirty="0"/>
              <a:t>G</a:t>
            </a:r>
            <a:r>
              <a:rPr spc="-5" dirty="0"/>
              <a:t>o</a:t>
            </a:r>
            <a:r>
              <a:rPr spc="-15" dirty="0"/>
              <a:t>nd</a:t>
            </a:r>
            <a:r>
              <a:rPr spc="-10" dirty="0"/>
              <a:t>al</a:t>
            </a:r>
            <a:r>
              <a:rPr spc="-35" dirty="0">
                <a:latin typeface="Times New Roman"/>
                <a:cs typeface="Times New Roman"/>
              </a:rPr>
              <a:t> </a:t>
            </a:r>
            <a:r>
              <a:rPr spc="-15" dirty="0"/>
              <a:t>fo</a:t>
            </a:r>
            <a:r>
              <a:rPr spc="-10" dirty="0"/>
              <a:t>r</a:t>
            </a:r>
            <a:r>
              <a:rPr spc="-40" dirty="0">
                <a:latin typeface="Times New Roman"/>
                <a:cs typeface="Times New Roman"/>
              </a:rPr>
              <a:t> </a:t>
            </a:r>
            <a:r>
              <a:rPr spc="-15" dirty="0"/>
              <a:t>Ph</a:t>
            </a:r>
            <a:r>
              <a:rPr dirty="0"/>
              <a:t>y</a:t>
            </a:r>
            <a:r>
              <a:rPr spc="-10" dirty="0"/>
              <a:t>s</a:t>
            </a:r>
            <a:r>
              <a:rPr spc="-40" dirty="0">
                <a:latin typeface="Times New Roman"/>
                <a:cs typeface="Times New Roman"/>
              </a:rPr>
              <a:t> </a:t>
            </a:r>
            <a:r>
              <a:rPr spc="-10" dirty="0"/>
              <a:t>6</a:t>
            </a:r>
            <a:r>
              <a:rPr spc="-15" dirty="0"/>
              <a:t>0</a:t>
            </a:r>
            <a:r>
              <a:rPr spc="-10" dirty="0"/>
              <a:t>8</a:t>
            </a:r>
            <a:r>
              <a:rPr spc="-35" dirty="0">
                <a:latin typeface="Times New Roman"/>
                <a:cs typeface="Times New Roman"/>
              </a:rPr>
              <a:t> </a:t>
            </a:r>
            <a:r>
              <a:rPr spc="-5" dirty="0"/>
              <a:t>L</a:t>
            </a:r>
            <a:r>
              <a:rPr spc="-10" dirty="0"/>
              <a:t>aser</a:t>
            </a:r>
            <a:r>
              <a:rPr spc="-45" dirty="0">
                <a:latin typeface="Times New Roman"/>
                <a:cs typeface="Times New Roman"/>
              </a:rPr>
              <a:t> </a:t>
            </a:r>
            <a:r>
              <a:rPr spc="-10" dirty="0"/>
              <a:t>Spec</a:t>
            </a:r>
            <a:r>
              <a:rPr spc="-5" dirty="0"/>
              <a:t>t</a:t>
            </a:r>
            <a:r>
              <a:rPr spc="-15" dirty="0"/>
              <a:t>ros</a:t>
            </a:r>
            <a:r>
              <a:rPr spc="-5" dirty="0"/>
              <a:t>c</a:t>
            </a:r>
            <a:r>
              <a:rPr spc="-10" dirty="0"/>
              <a:t>o</a:t>
            </a:r>
            <a:r>
              <a:rPr spc="-15" dirty="0"/>
              <a:t>p</a:t>
            </a:r>
            <a:r>
              <a:rPr spc="-10" dirty="0"/>
              <a:t>y</a:t>
            </a:r>
            <a:r>
              <a:rPr spc="-30" dirty="0">
                <a:latin typeface="Times New Roman"/>
                <a:cs typeface="Times New Roman"/>
              </a:rPr>
              <a:t> </a:t>
            </a:r>
            <a:r>
              <a:rPr spc="-15" dirty="0"/>
              <a:t>c</a:t>
            </a:r>
            <a:r>
              <a:rPr spc="-5" dirty="0"/>
              <a:t>o</a:t>
            </a:r>
            <a:r>
              <a:rPr spc="-15" dirty="0"/>
              <a:t>urs</a:t>
            </a:r>
            <a:r>
              <a:rPr spc="-10" dirty="0"/>
              <a:t>e</a:t>
            </a:r>
            <a:r>
              <a:rPr spc="-40" dirty="0">
                <a:latin typeface="Times New Roman"/>
                <a:cs typeface="Times New Roman"/>
              </a:rPr>
              <a:t> </a:t>
            </a:r>
            <a:r>
              <a:rPr spc="-10" dirty="0"/>
              <a:t>in</a:t>
            </a:r>
            <a:r>
              <a:rPr spc="-35" dirty="0">
                <a:latin typeface="Times New Roman"/>
                <a:cs typeface="Times New Roman"/>
              </a:rPr>
              <a:t> </a:t>
            </a:r>
            <a:r>
              <a:rPr spc="-10" dirty="0"/>
              <a:t>KFUPM</a:t>
            </a:r>
            <a:r>
              <a:rPr spc="-35" dirty="0">
                <a:latin typeface="Times New Roman"/>
                <a:cs typeface="Times New Roman"/>
              </a:rPr>
              <a:t> </a:t>
            </a:r>
            <a:r>
              <a:rPr spc="-15" dirty="0"/>
              <a:t>(Te</a:t>
            </a:r>
            <a:r>
              <a:rPr dirty="0"/>
              <a:t>r</a:t>
            </a:r>
            <a:r>
              <a:rPr spc="-15" dirty="0"/>
              <a:t>m</a:t>
            </a:r>
            <a:r>
              <a:rPr spc="-40" dirty="0">
                <a:latin typeface="Times New Roman"/>
                <a:cs typeface="Times New Roman"/>
              </a:rPr>
              <a:t> </a:t>
            </a:r>
            <a:r>
              <a:rPr spc="-10" dirty="0"/>
              <a:t>25</a:t>
            </a:r>
            <a:r>
              <a:rPr spc="-5" dirty="0"/>
              <a:t>1)</a:t>
            </a:r>
          </a:p>
        </p:txBody>
      </p:sp>
      <p:sp>
        <p:nvSpPr>
          <p:cNvPr id="2" name="object 2"/>
          <p:cNvSpPr txBox="1">
            <a:spLocks noGrp="1"/>
          </p:cNvSpPr>
          <p:nvPr>
            <p:ph type="title"/>
          </p:nvPr>
        </p:nvSpPr>
        <p:spPr>
          <a:prstGeom prst="rect">
            <a:avLst/>
          </a:prstGeom>
        </p:spPr>
        <p:txBody>
          <a:bodyPr vert="horz" wrap="square" lIns="0" tIns="0" rIns="0" bIns="0" rtlCol="0">
            <a:spAutoFit/>
          </a:bodyPr>
          <a:lstStyle/>
          <a:p>
            <a:pPr marL="5080">
              <a:lnSpc>
                <a:spcPct val="100000"/>
              </a:lnSpc>
            </a:pPr>
            <a:r>
              <a:rPr spc="-15" dirty="0"/>
              <a:t>Sl</a:t>
            </a:r>
            <a:r>
              <a:rPr spc="-5" dirty="0"/>
              <a:t>i</a:t>
            </a:r>
            <a:r>
              <a:rPr spc="-20" dirty="0"/>
              <a:t>de </a:t>
            </a:r>
            <a:r>
              <a:rPr spc="-15" dirty="0"/>
              <a:t>1: </a:t>
            </a:r>
            <a:r>
              <a:rPr spc="-20" dirty="0"/>
              <a:t>Funda</a:t>
            </a:r>
            <a:r>
              <a:rPr spc="-15" dirty="0"/>
              <a:t>m</a:t>
            </a:r>
            <a:r>
              <a:rPr spc="-20" dirty="0"/>
              <a:t>ental</a:t>
            </a:r>
            <a:r>
              <a:rPr spc="5" dirty="0"/>
              <a:t> </a:t>
            </a:r>
            <a:r>
              <a:rPr spc="-15" dirty="0"/>
              <a:t>Ligh</a:t>
            </a:r>
            <a:r>
              <a:rPr spc="-5" dirty="0"/>
              <a:t>t</a:t>
            </a:r>
            <a:r>
              <a:rPr spc="-40" dirty="0">
                <a:latin typeface="Calibri"/>
                <a:cs typeface="Calibri"/>
              </a:rPr>
              <a:t>—</a:t>
            </a:r>
            <a:r>
              <a:rPr spc="-30" dirty="0"/>
              <a:t>M</a:t>
            </a:r>
            <a:r>
              <a:rPr spc="-15" dirty="0"/>
              <a:t>atte</a:t>
            </a:r>
            <a:r>
              <a:rPr dirty="0"/>
              <a:t>r</a:t>
            </a:r>
            <a:r>
              <a:rPr spc="-15" dirty="0"/>
              <a:t> Inte</a:t>
            </a:r>
            <a:r>
              <a:rPr spc="-10" dirty="0"/>
              <a:t>r</a:t>
            </a:r>
            <a:r>
              <a:rPr spc="-15" dirty="0"/>
              <a:t>action</a:t>
            </a:r>
            <a:r>
              <a:rPr spc="-20" dirty="0"/>
              <a:t> </a:t>
            </a:r>
            <a:r>
              <a:rPr spc="-10" dirty="0"/>
              <a:t>P</a:t>
            </a:r>
            <a:r>
              <a:rPr spc="-20" dirty="0"/>
              <a:t>rocess</a:t>
            </a:r>
            <a:r>
              <a:rPr spc="-5" dirty="0"/>
              <a:t>e</a:t>
            </a:r>
            <a:r>
              <a:rPr spc="-15" dirty="0"/>
              <a:t>s</a:t>
            </a:r>
          </a:p>
        </p:txBody>
      </p:sp>
      <p:sp>
        <p:nvSpPr>
          <p:cNvPr id="3" name="object 3"/>
          <p:cNvSpPr txBox="1"/>
          <p:nvPr/>
        </p:nvSpPr>
        <p:spPr>
          <a:xfrm>
            <a:off x="381000" y="1534442"/>
            <a:ext cx="11734800" cy="4771563"/>
          </a:xfrm>
          <a:prstGeom prst="rect">
            <a:avLst/>
          </a:prstGeom>
        </p:spPr>
        <p:txBody>
          <a:bodyPr vert="horz" wrap="square" lIns="0" tIns="0" rIns="0" bIns="0" rtlCol="0">
            <a:spAutoFit/>
          </a:bodyPr>
          <a:lstStyle/>
          <a:p>
            <a:pPr marL="241300" marR="5080" indent="-228600">
              <a:lnSpc>
                <a:spcPct val="127099"/>
              </a:lnSpc>
              <a:buFont typeface="Symbol"/>
              <a:buChar char=""/>
              <a:tabLst>
                <a:tab pos="241935" algn="l"/>
              </a:tabLst>
            </a:pPr>
            <a:r>
              <a:rPr sz="2800" b="1" u="heavy" spc="-15" dirty="0">
                <a:latin typeface="Calibri"/>
                <a:cs typeface="Calibri"/>
              </a:rPr>
              <a:t>Scop</a:t>
            </a:r>
            <a:r>
              <a:rPr sz="2800" b="1" u="heavy" spc="-10" dirty="0">
                <a:latin typeface="Calibri"/>
                <a:cs typeface="Calibri"/>
              </a:rPr>
              <a:t>e</a:t>
            </a:r>
            <a:r>
              <a:rPr sz="2800" spc="-10" dirty="0">
                <a:latin typeface="Calibri"/>
                <a:cs typeface="Calibri"/>
              </a:rPr>
              <a:t>:</a:t>
            </a:r>
            <a:r>
              <a:rPr sz="2800" spc="-35" dirty="0">
                <a:latin typeface="Times New Roman"/>
                <a:cs typeface="Times New Roman"/>
              </a:rPr>
              <a:t> </a:t>
            </a:r>
            <a:r>
              <a:rPr sz="2800" spc="-15" dirty="0">
                <a:latin typeface="Calibri"/>
                <a:cs typeface="Calibri"/>
              </a:rPr>
              <a:t>3</a:t>
            </a:r>
            <a:r>
              <a:rPr sz="2800" spc="-20" dirty="0">
                <a:latin typeface="Times New Roman"/>
                <a:cs typeface="Times New Roman"/>
              </a:rPr>
              <a:t> </a:t>
            </a:r>
            <a:r>
              <a:rPr sz="2800" spc="-20" dirty="0">
                <a:latin typeface="Calibri"/>
                <a:cs typeface="Calibri"/>
              </a:rPr>
              <a:t>qu</a:t>
            </a:r>
            <a:r>
              <a:rPr sz="2800" spc="-10" dirty="0">
                <a:latin typeface="Calibri"/>
                <a:cs typeface="Calibri"/>
              </a:rPr>
              <a:t>a</a:t>
            </a:r>
            <a:r>
              <a:rPr sz="2800" spc="-20" dirty="0">
                <a:latin typeface="Calibri"/>
                <a:cs typeface="Calibri"/>
              </a:rPr>
              <a:t>ntu</a:t>
            </a:r>
            <a:r>
              <a:rPr sz="2800" spc="-25" dirty="0">
                <a:latin typeface="Calibri"/>
                <a:cs typeface="Calibri"/>
              </a:rPr>
              <a:t>m</a:t>
            </a:r>
            <a:r>
              <a:rPr sz="2800" spc="-15" dirty="0">
                <a:latin typeface="Times New Roman"/>
                <a:cs typeface="Times New Roman"/>
              </a:rPr>
              <a:t> </a:t>
            </a:r>
            <a:r>
              <a:rPr sz="2800" spc="-20" dirty="0">
                <a:latin typeface="Calibri"/>
                <a:cs typeface="Calibri"/>
              </a:rPr>
              <a:t>pro</a:t>
            </a:r>
            <a:r>
              <a:rPr sz="2800" spc="-5" dirty="0">
                <a:latin typeface="Calibri"/>
                <a:cs typeface="Calibri"/>
              </a:rPr>
              <a:t>c</a:t>
            </a:r>
            <a:r>
              <a:rPr sz="2800" spc="-15" dirty="0">
                <a:latin typeface="Calibri"/>
                <a:cs typeface="Calibri"/>
              </a:rPr>
              <a:t>esses</a:t>
            </a:r>
            <a:r>
              <a:rPr sz="2800" spc="-45" dirty="0">
                <a:latin typeface="Times New Roman"/>
                <a:cs typeface="Times New Roman"/>
              </a:rPr>
              <a:t> </a:t>
            </a:r>
            <a:r>
              <a:rPr sz="2800" spc="-5" dirty="0">
                <a:latin typeface="Calibri"/>
                <a:cs typeface="Calibri"/>
              </a:rPr>
              <a:t>t</a:t>
            </a:r>
            <a:r>
              <a:rPr sz="2800" spc="-20" dirty="0">
                <a:latin typeface="Calibri"/>
                <a:cs typeface="Calibri"/>
              </a:rPr>
              <a:t>h</a:t>
            </a:r>
            <a:r>
              <a:rPr sz="2800" spc="-5" dirty="0">
                <a:latin typeface="Calibri"/>
                <a:cs typeface="Calibri"/>
              </a:rPr>
              <a:t>a</a:t>
            </a:r>
            <a:r>
              <a:rPr sz="2800" spc="-10" dirty="0">
                <a:latin typeface="Calibri"/>
                <a:cs typeface="Calibri"/>
              </a:rPr>
              <a:t>t</a:t>
            </a:r>
            <a:r>
              <a:rPr sz="2800" spc="-35" dirty="0">
                <a:latin typeface="Times New Roman"/>
                <a:cs typeface="Times New Roman"/>
              </a:rPr>
              <a:t> </a:t>
            </a:r>
            <a:r>
              <a:rPr sz="2800" spc="-15" dirty="0">
                <a:latin typeface="Calibri"/>
                <a:cs typeface="Calibri"/>
              </a:rPr>
              <a:t>exchange</a:t>
            </a:r>
            <a:r>
              <a:rPr sz="2800" spc="-30" dirty="0">
                <a:latin typeface="Times New Roman"/>
                <a:cs typeface="Times New Roman"/>
              </a:rPr>
              <a:t> </a:t>
            </a:r>
            <a:r>
              <a:rPr sz="2800" spc="-15" dirty="0">
                <a:latin typeface="Calibri"/>
                <a:cs typeface="Calibri"/>
              </a:rPr>
              <a:t>ene</a:t>
            </a:r>
            <a:r>
              <a:rPr sz="2800" spc="-20" dirty="0">
                <a:latin typeface="Calibri"/>
                <a:cs typeface="Calibri"/>
              </a:rPr>
              <a:t>r</a:t>
            </a:r>
            <a:r>
              <a:rPr sz="2800" spc="-15" dirty="0">
                <a:latin typeface="Calibri"/>
                <a:cs typeface="Calibri"/>
              </a:rPr>
              <a:t>gy</a:t>
            </a:r>
            <a:r>
              <a:rPr sz="2800" spc="25" dirty="0">
                <a:latin typeface="Times New Roman"/>
                <a:cs typeface="Times New Roman"/>
              </a:rPr>
              <a:t> </a:t>
            </a:r>
            <a:r>
              <a:rPr sz="2800" spc="-30" dirty="0">
                <a:latin typeface="Cambria Math"/>
                <a:cs typeface="Cambria Math"/>
              </a:rPr>
              <a:t>𝐸</a:t>
            </a:r>
            <a:r>
              <a:rPr sz="2800" spc="275" dirty="0">
                <a:latin typeface="Cambria Math"/>
                <a:cs typeface="Cambria Math"/>
              </a:rPr>
              <a:t> </a:t>
            </a:r>
            <a:r>
              <a:rPr sz="2800" spc="-25" dirty="0">
                <a:latin typeface="Cambria Math"/>
                <a:cs typeface="Cambria Math"/>
              </a:rPr>
              <a:t>=</a:t>
            </a:r>
            <a:r>
              <a:rPr sz="2800" spc="160" dirty="0">
                <a:latin typeface="Cambria Math"/>
                <a:cs typeface="Cambria Math"/>
              </a:rPr>
              <a:t> </a:t>
            </a:r>
            <a:r>
              <a:rPr sz="2800" spc="-25" dirty="0">
                <a:latin typeface="Cambria Math"/>
                <a:cs typeface="Cambria Math"/>
              </a:rPr>
              <a:t>ℎ</a:t>
            </a:r>
            <a:r>
              <a:rPr sz="2800" spc="-30" dirty="0">
                <a:latin typeface="Cambria Math"/>
                <a:cs typeface="Cambria Math"/>
              </a:rPr>
              <a:t>𝜈</a:t>
            </a:r>
            <a:r>
              <a:rPr sz="2800" spc="140" dirty="0">
                <a:latin typeface="Cambria Math"/>
                <a:cs typeface="Cambria Math"/>
              </a:rPr>
              <a:t> </a:t>
            </a:r>
            <a:r>
              <a:rPr sz="2800" spc="-20" dirty="0">
                <a:latin typeface="Calibri"/>
                <a:cs typeface="Calibri"/>
              </a:rPr>
              <a:t>betwe</a:t>
            </a:r>
            <a:r>
              <a:rPr sz="2800" dirty="0">
                <a:latin typeface="Calibri"/>
                <a:cs typeface="Calibri"/>
              </a:rPr>
              <a:t>e</a:t>
            </a:r>
            <a:r>
              <a:rPr sz="2800" spc="-15" dirty="0">
                <a:latin typeface="Calibri"/>
                <a:cs typeface="Calibri"/>
              </a:rPr>
              <a:t>n</a:t>
            </a:r>
            <a:r>
              <a:rPr sz="2800" spc="-10" dirty="0">
                <a:latin typeface="Times New Roman"/>
                <a:cs typeface="Times New Roman"/>
              </a:rPr>
              <a:t> </a:t>
            </a:r>
            <a:r>
              <a:rPr sz="2800" spc="-15" dirty="0">
                <a:latin typeface="Calibri"/>
                <a:cs typeface="Calibri"/>
              </a:rPr>
              <a:t>radiat</a:t>
            </a:r>
            <a:r>
              <a:rPr sz="2800" dirty="0">
                <a:latin typeface="Calibri"/>
                <a:cs typeface="Calibri"/>
              </a:rPr>
              <a:t>i</a:t>
            </a:r>
            <a:r>
              <a:rPr sz="2800" spc="-20" dirty="0">
                <a:latin typeface="Calibri"/>
                <a:cs typeface="Calibri"/>
              </a:rPr>
              <a:t>o</a:t>
            </a:r>
            <a:r>
              <a:rPr sz="2800" spc="-15" dirty="0">
                <a:latin typeface="Calibri"/>
                <a:cs typeface="Calibri"/>
              </a:rPr>
              <a:t>n</a:t>
            </a:r>
            <a:r>
              <a:rPr sz="2800" spc="-70" dirty="0">
                <a:latin typeface="Times New Roman"/>
                <a:cs typeface="Times New Roman"/>
              </a:rPr>
              <a:t> </a:t>
            </a:r>
            <a:r>
              <a:rPr sz="2800" spc="-15" dirty="0">
                <a:latin typeface="Calibri"/>
                <a:cs typeface="Calibri"/>
              </a:rPr>
              <a:t>fie</a:t>
            </a:r>
            <a:r>
              <a:rPr sz="2800" spc="-5" dirty="0">
                <a:latin typeface="Calibri"/>
                <a:cs typeface="Calibri"/>
              </a:rPr>
              <a:t>l</a:t>
            </a:r>
            <a:r>
              <a:rPr sz="2800" spc="-15" dirty="0">
                <a:latin typeface="Calibri"/>
                <a:cs typeface="Calibri"/>
              </a:rPr>
              <a:t>d</a:t>
            </a:r>
            <a:r>
              <a:rPr sz="2800" spc="-70" dirty="0">
                <a:latin typeface="Times New Roman"/>
                <a:cs typeface="Times New Roman"/>
              </a:rPr>
              <a:t> </a:t>
            </a:r>
            <a:r>
              <a:rPr sz="2800" spc="-15" dirty="0">
                <a:latin typeface="Calibri"/>
                <a:cs typeface="Calibri"/>
              </a:rPr>
              <a:t>and</a:t>
            </a:r>
            <a:r>
              <a:rPr sz="2800" spc="-75" dirty="0">
                <a:latin typeface="Times New Roman"/>
                <a:cs typeface="Times New Roman"/>
              </a:rPr>
              <a:t> </a:t>
            </a:r>
            <a:r>
              <a:rPr sz="2800" spc="-20" dirty="0">
                <a:latin typeface="Calibri"/>
                <a:cs typeface="Calibri"/>
              </a:rPr>
              <a:t>mo</a:t>
            </a:r>
            <a:r>
              <a:rPr sz="2800" spc="-15" dirty="0">
                <a:latin typeface="Calibri"/>
                <a:cs typeface="Calibri"/>
              </a:rPr>
              <a:t>le</a:t>
            </a:r>
            <a:r>
              <a:rPr sz="2800" spc="-10" dirty="0">
                <a:latin typeface="Calibri"/>
                <a:cs typeface="Calibri"/>
              </a:rPr>
              <a:t>c</a:t>
            </a:r>
            <a:r>
              <a:rPr sz="2800" spc="-20" dirty="0">
                <a:latin typeface="Calibri"/>
                <a:cs typeface="Calibri"/>
              </a:rPr>
              <a:t>u</a:t>
            </a:r>
            <a:r>
              <a:rPr sz="2800" spc="-15" dirty="0">
                <a:latin typeface="Calibri"/>
                <a:cs typeface="Calibri"/>
              </a:rPr>
              <a:t>le/atom.</a:t>
            </a:r>
            <a:endParaRPr sz="2800" dirty="0">
              <a:latin typeface="Calibri"/>
              <a:cs typeface="Calibri"/>
            </a:endParaRPr>
          </a:p>
          <a:p>
            <a:pPr marL="241300" marR="6350" indent="-228600">
              <a:lnSpc>
                <a:spcPct val="126800"/>
              </a:lnSpc>
              <a:spcBef>
                <a:spcPts val="1065"/>
              </a:spcBef>
              <a:buFont typeface="Symbol"/>
              <a:buChar char=""/>
              <a:tabLst>
                <a:tab pos="241935" algn="l"/>
                <a:tab pos="2038985" algn="l"/>
                <a:tab pos="3745229" algn="l"/>
                <a:tab pos="5192395" algn="l"/>
                <a:tab pos="6508115" algn="l"/>
                <a:tab pos="6974840" algn="l"/>
                <a:tab pos="8748395" algn="l"/>
              </a:tabLst>
            </a:pPr>
            <a:r>
              <a:rPr sz="2800" b="1" u="heavy" spc="-15" dirty="0">
                <a:latin typeface="Calibri"/>
                <a:cs typeface="Calibri"/>
              </a:rPr>
              <a:t>Relevan</a:t>
            </a:r>
            <a:r>
              <a:rPr sz="2800" b="1" u="heavy" spc="-5" dirty="0">
                <a:latin typeface="Calibri"/>
                <a:cs typeface="Calibri"/>
              </a:rPr>
              <a:t>ce</a:t>
            </a:r>
            <a:r>
              <a:rPr sz="2800" spc="-10" dirty="0">
                <a:latin typeface="Calibri"/>
                <a:cs typeface="Calibri"/>
              </a:rPr>
              <a:t>:</a:t>
            </a:r>
            <a:r>
              <a:rPr sz="2800" dirty="0">
                <a:latin typeface="Times New Roman"/>
                <a:cs typeface="Times New Roman"/>
              </a:rPr>
              <a:t>	</a:t>
            </a:r>
            <a:r>
              <a:rPr sz="2800" spc="-20" dirty="0">
                <a:latin typeface="Calibri"/>
                <a:cs typeface="Calibri"/>
              </a:rPr>
              <a:t>deter</a:t>
            </a:r>
            <a:r>
              <a:rPr sz="2800" spc="-25" dirty="0">
                <a:latin typeface="Calibri"/>
                <a:cs typeface="Calibri"/>
              </a:rPr>
              <a:t>m</a:t>
            </a:r>
            <a:r>
              <a:rPr sz="2800" dirty="0">
                <a:latin typeface="Calibri"/>
                <a:cs typeface="Calibri"/>
              </a:rPr>
              <a:t>i</a:t>
            </a:r>
            <a:r>
              <a:rPr sz="2800" spc="-20" dirty="0">
                <a:latin typeface="Calibri"/>
                <a:cs typeface="Calibri"/>
              </a:rPr>
              <a:t>n</a:t>
            </a:r>
            <a:r>
              <a:rPr sz="2800" spc="-15" dirty="0">
                <a:latin typeface="Calibri"/>
                <a:cs typeface="Calibri"/>
              </a:rPr>
              <a:t>e</a:t>
            </a:r>
            <a:r>
              <a:rPr sz="2800" dirty="0">
                <a:latin typeface="Times New Roman"/>
                <a:cs typeface="Times New Roman"/>
              </a:rPr>
              <a:t>	</a:t>
            </a:r>
            <a:r>
              <a:rPr sz="2800" dirty="0">
                <a:latin typeface="Calibri"/>
                <a:cs typeface="Calibri"/>
              </a:rPr>
              <a:t>i</a:t>
            </a:r>
            <a:r>
              <a:rPr sz="2800" spc="-20" dirty="0">
                <a:latin typeface="Calibri"/>
                <a:cs typeface="Calibri"/>
              </a:rPr>
              <a:t>ntens</a:t>
            </a:r>
            <a:r>
              <a:rPr sz="2800" dirty="0">
                <a:latin typeface="Calibri"/>
                <a:cs typeface="Calibri"/>
              </a:rPr>
              <a:t>i</a:t>
            </a:r>
            <a:r>
              <a:rPr sz="2800" spc="-15" dirty="0">
                <a:latin typeface="Calibri"/>
                <a:cs typeface="Calibri"/>
              </a:rPr>
              <a:t>ty</a:t>
            </a:r>
            <a:r>
              <a:rPr sz="2800" dirty="0">
                <a:latin typeface="Times New Roman"/>
                <a:cs typeface="Times New Roman"/>
              </a:rPr>
              <a:t>	</a:t>
            </a:r>
            <a:r>
              <a:rPr sz="2800" spc="-20" dirty="0">
                <a:latin typeface="Calibri"/>
                <a:cs typeface="Calibri"/>
              </a:rPr>
              <a:t>ba</a:t>
            </a:r>
            <a:r>
              <a:rPr sz="2800" spc="-10" dirty="0">
                <a:latin typeface="Calibri"/>
                <a:cs typeface="Calibri"/>
              </a:rPr>
              <a:t>la</a:t>
            </a:r>
            <a:r>
              <a:rPr sz="2800" spc="-20" dirty="0">
                <a:latin typeface="Calibri"/>
                <a:cs typeface="Calibri"/>
              </a:rPr>
              <a:t>n</a:t>
            </a:r>
            <a:r>
              <a:rPr sz="2800" spc="-30" dirty="0">
                <a:latin typeface="Calibri"/>
                <a:cs typeface="Calibri"/>
              </a:rPr>
              <a:t>c</a:t>
            </a:r>
            <a:r>
              <a:rPr sz="2800" spc="-15" dirty="0">
                <a:latin typeface="Calibri"/>
                <a:cs typeface="Calibri"/>
              </a:rPr>
              <a:t>e</a:t>
            </a:r>
            <a:r>
              <a:rPr sz="2800" dirty="0">
                <a:latin typeface="Times New Roman"/>
                <a:cs typeface="Times New Roman"/>
              </a:rPr>
              <a:t>	</a:t>
            </a:r>
            <a:r>
              <a:rPr sz="2800" dirty="0">
                <a:latin typeface="Calibri"/>
                <a:cs typeface="Calibri"/>
              </a:rPr>
              <a:t>i</a:t>
            </a:r>
            <a:r>
              <a:rPr sz="2800" spc="-15" dirty="0">
                <a:latin typeface="Calibri"/>
                <a:cs typeface="Calibri"/>
              </a:rPr>
              <a:t>n</a:t>
            </a:r>
            <a:r>
              <a:rPr sz="2800" dirty="0">
                <a:latin typeface="Times New Roman"/>
                <a:cs typeface="Times New Roman"/>
              </a:rPr>
              <a:t>	</a:t>
            </a:r>
            <a:r>
              <a:rPr sz="2800" spc="-20" dirty="0">
                <a:latin typeface="Calibri"/>
                <a:cs typeface="Calibri"/>
              </a:rPr>
              <a:t>b</a:t>
            </a:r>
            <a:r>
              <a:rPr sz="2800" spc="-10" dirty="0">
                <a:latin typeface="Calibri"/>
                <a:cs typeface="Calibri"/>
              </a:rPr>
              <a:t>la</a:t>
            </a:r>
            <a:r>
              <a:rPr sz="2800" spc="-30" dirty="0">
                <a:latin typeface="Calibri"/>
                <a:cs typeface="Calibri"/>
              </a:rPr>
              <a:t>c</a:t>
            </a:r>
            <a:r>
              <a:rPr sz="2800" spc="-10" dirty="0">
                <a:latin typeface="Calibri"/>
                <a:cs typeface="Calibri"/>
              </a:rPr>
              <a:t>k</a:t>
            </a:r>
            <a:r>
              <a:rPr sz="2800" spc="-20" dirty="0">
                <a:latin typeface="Calibri"/>
                <a:cs typeface="Calibri"/>
              </a:rPr>
              <a:t>-b</a:t>
            </a:r>
            <a:r>
              <a:rPr sz="2800" spc="-10" dirty="0">
                <a:latin typeface="Calibri"/>
                <a:cs typeface="Calibri"/>
              </a:rPr>
              <a:t>o</a:t>
            </a:r>
            <a:r>
              <a:rPr sz="2800" spc="-20" dirty="0">
                <a:latin typeface="Calibri"/>
                <a:cs typeface="Calibri"/>
              </a:rPr>
              <a:t>d</a:t>
            </a:r>
            <a:r>
              <a:rPr sz="2800" spc="-15" dirty="0">
                <a:latin typeface="Calibri"/>
                <a:cs typeface="Calibri"/>
              </a:rPr>
              <a:t>y</a:t>
            </a:r>
            <a:r>
              <a:rPr sz="2800" dirty="0">
                <a:latin typeface="Times New Roman"/>
                <a:cs typeface="Times New Roman"/>
              </a:rPr>
              <a:t>	</a:t>
            </a:r>
            <a:r>
              <a:rPr sz="2800" spc="-15" dirty="0">
                <a:latin typeface="Calibri"/>
                <a:cs typeface="Calibri"/>
              </a:rPr>
              <a:t>radiat</a:t>
            </a:r>
            <a:r>
              <a:rPr sz="2800" dirty="0">
                <a:latin typeface="Calibri"/>
                <a:cs typeface="Calibri"/>
              </a:rPr>
              <a:t>i</a:t>
            </a:r>
            <a:r>
              <a:rPr sz="2800" spc="-20" dirty="0">
                <a:latin typeface="Calibri"/>
                <a:cs typeface="Calibri"/>
              </a:rPr>
              <a:t>on,</a:t>
            </a:r>
            <a:r>
              <a:rPr sz="2800" spc="-15" dirty="0">
                <a:latin typeface="Times New Roman"/>
                <a:cs typeface="Times New Roman"/>
              </a:rPr>
              <a:t> </a:t>
            </a:r>
            <a:r>
              <a:rPr sz="2800" spc="-15" dirty="0">
                <a:latin typeface="Calibri"/>
                <a:cs typeface="Calibri"/>
              </a:rPr>
              <a:t>enable</a:t>
            </a:r>
            <a:r>
              <a:rPr sz="2800" spc="-70" dirty="0">
                <a:latin typeface="Times New Roman"/>
                <a:cs typeface="Times New Roman"/>
              </a:rPr>
              <a:t> </a:t>
            </a:r>
            <a:r>
              <a:rPr sz="2800" spc="5" dirty="0">
                <a:latin typeface="Calibri"/>
                <a:cs typeface="Calibri"/>
              </a:rPr>
              <a:t>l</a:t>
            </a:r>
            <a:r>
              <a:rPr sz="2800" spc="-15" dirty="0">
                <a:latin typeface="Calibri"/>
                <a:cs typeface="Calibri"/>
              </a:rPr>
              <a:t>aser</a:t>
            </a:r>
            <a:r>
              <a:rPr sz="2800" spc="-70" dirty="0">
                <a:latin typeface="Times New Roman"/>
                <a:cs typeface="Times New Roman"/>
              </a:rPr>
              <a:t> </a:t>
            </a:r>
            <a:r>
              <a:rPr sz="2800" spc="-15" dirty="0">
                <a:latin typeface="Calibri"/>
                <a:cs typeface="Calibri"/>
              </a:rPr>
              <a:t>a</a:t>
            </a:r>
            <a:r>
              <a:rPr sz="2800" spc="-5" dirty="0">
                <a:latin typeface="Calibri"/>
                <a:cs typeface="Calibri"/>
              </a:rPr>
              <a:t>c</a:t>
            </a:r>
            <a:r>
              <a:rPr sz="2800" spc="-10" dirty="0">
                <a:latin typeface="Calibri"/>
                <a:cs typeface="Calibri"/>
              </a:rPr>
              <a:t>ti</a:t>
            </a:r>
            <a:r>
              <a:rPr sz="2800" spc="-20" dirty="0">
                <a:latin typeface="Calibri"/>
                <a:cs typeface="Calibri"/>
              </a:rPr>
              <a:t>o</a:t>
            </a:r>
            <a:r>
              <a:rPr sz="2800" spc="-15" dirty="0">
                <a:latin typeface="Calibri"/>
                <a:cs typeface="Calibri"/>
              </a:rPr>
              <a:t>n</a:t>
            </a:r>
            <a:r>
              <a:rPr sz="2800" spc="-70" dirty="0">
                <a:latin typeface="Times New Roman"/>
                <a:cs typeface="Times New Roman"/>
              </a:rPr>
              <a:t> </a:t>
            </a:r>
            <a:r>
              <a:rPr sz="2800" spc="-15" dirty="0">
                <a:latin typeface="Calibri"/>
                <a:cs typeface="Calibri"/>
              </a:rPr>
              <a:t>w</a:t>
            </a:r>
            <a:r>
              <a:rPr sz="2800" spc="-20" dirty="0">
                <a:latin typeface="Calibri"/>
                <a:cs typeface="Calibri"/>
              </a:rPr>
              <a:t>he</a:t>
            </a:r>
            <a:r>
              <a:rPr sz="2800" spc="-15" dirty="0">
                <a:latin typeface="Calibri"/>
                <a:cs typeface="Calibri"/>
              </a:rPr>
              <a:t>n</a:t>
            </a:r>
            <a:r>
              <a:rPr sz="2800" spc="-65" dirty="0">
                <a:latin typeface="Times New Roman"/>
                <a:cs typeface="Times New Roman"/>
              </a:rPr>
              <a:t> </a:t>
            </a:r>
            <a:r>
              <a:rPr sz="2800" spc="-15" dirty="0">
                <a:latin typeface="Calibri"/>
                <a:cs typeface="Calibri"/>
              </a:rPr>
              <a:t>rates</a:t>
            </a:r>
            <a:r>
              <a:rPr sz="2800" spc="-70" dirty="0">
                <a:latin typeface="Times New Roman"/>
                <a:cs typeface="Times New Roman"/>
              </a:rPr>
              <a:t> </a:t>
            </a:r>
            <a:r>
              <a:rPr sz="2800" spc="-15" dirty="0">
                <a:latin typeface="Calibri"/>
                <a:cs typeface="Calibri"/>
              </a:rPr>
              <a:t>are</a:t>
            </a:r>
            <a:r>
              <a:rPr sz="2800" spc="-70" dirty="0">
                <a:latin typeface="Times New Roman"/>
                <a:cs typeface="Times New Roman"/>
              </a:rPr>
              <a:t> </a:t>
            </a:r>
            <a:r>
              <a:rPr sz="2800" spc="-20" dirty="0">
                <a:latin typeface="Calibri"/>
                <a:cs typeface="Calibri"/>
              </a:rPr>
              <a:t>manipu</a:t>
            </a:r>
            <a:r>
              <a:rPr sz="2800" spc="-10" dirty="0">
                <a:latin typeface="Calibri"/>
                <a:cs typeface="Calibri"/>
              </a:rPr>
              <a:t>la</a:t>
            </a:r>
            <a:r>
              <a:rPr sz="2800" spc="-15" dirty="0">
                <a:latin typeface="Calibri"/>
                <a:cs typeface="Calibri"/>
              </a:rPr>
              <a:t>ted.</a:t>
            </a:r>
            <a:endParaRPr sz="2800" dirty="0">
              <a:latin typeface="Calibri"/>
              <a:cs typeface="Calibri"/>
            </a:endParaRPr>
          </a:p>
          <a:p>
            <a:pPr marL="241300" indent="-228600">
              <a:lnSpc>
                <a:spcPct val="100000"/>
              </a:lnSpc>
              <a:spcBef>
                <a:spcPts val="1964"/>
              </a:spcBef>
              <a:buFont typeface="Symbol"/>
              <a:buChar char=""/>
              <a:tabLst>
                <a:tab pos="241935" algn="l"/>
              </a:tabLst>
            </a:pPr>
            <a:r>
              <a:rPr sz="2800" spc="-20" dirty="0">
                <a:latin typeface="Calibri"/>
                <a:cs typeface="Calibri"/>
              </a:rPr>
              <a:t>Strateg</a:t>
            </a:r>
            <a:r>
              <a:rPr sz="2800" spc="-15" dirty="0">
                <a:latin typeface="Calibri"/>
                <a:cs typeface="Calibri"/>
              </a:rPr>
              <a:t>y</a:t>
            </a:r>
            <a:r>
              <a:rPr sz="2800" spc="-40" dirty="0">
                <a:latin typeface="Times New Roman"/>
                <a:cs typeface="Times New Roman"/>
              </a:rPr>
              <a:t> </a:t>
            </a:r>
            <a:r>
              <a:rPr sz="2800" spc="-20" dirty="0">
                <a:latin typeface="Calibri"/>
                <a:cs typeface="Calibri"/>
              </a:rPr>
              <a:t>fo</a:t>
            </a:r>
            <a:r>
              <a:rPr sz="2800" spc="-10" dirty="0">
                <a:latin typeface="Calibri"/>
                <a:cs typeface="Calibri"/>
              </a:rPr>
              <a:t>r</a:t>
            </a:r>
            <a:r>
              <a:rPr sz="2800" spc="-70" dirty="0">
                <a:latin typeface="Times New Roman"/>
                <a:cs typeface="Times New Roman"/>
              </a:rPr>
              <a:t> </a:t>
            </a:r>
            <a:r>
              <a:rPr sz="2800" spc="-15" dirty="0">
                <a:latin typeface="Calibri"/>
                <a:cs typeface="Calibri"/>
              </a:rPr>
              <a:t>toda</a:t>
            </a:r>
            <a:r>
              <a:rPr sz="2800" dirty="0">
                <a:latin typeface="Calibri"/>
                <a:cs typeface="Calibri"/>
              </a:rPr>
              <a:t>y</a:t>
            </a:r>
            <a:r>
              <a:rPr sz="2800" spc="-15" dirty="0">
                <a:latin typeface="Calibri"/>
                <a:cs typeface="Calibri"/>
              </a:rPr>
              <a:t>’s</a:t>
            </a:r>
            <a:r>
              <a:rPr sz="2800" spc="-60" dirty="0">
                <a:latin typeface="Times New Roman"/>
                <a:cs typeface="Times New Roman"/>
              </a:rPr>
              <a:t> </a:t>
            </a:r>
            <a:r>
              <a:rPr sz="2800" spc="-20" dirty="0">
                <a:latin typeface="Calibri"/>
                <a:cs typeface="Calibri"/>
              </a:rPr>
              <a:t>der</a:t>
            </a:r>
            <a:r>
              <a:rPr sz="2800" spc="-5" dirty="0">
                <a:latin typeface="Calibri"/>
                <a:cs typeface="Calibri"/>
              </a:rPr>
              <a:t>i</a:t>
            </a:r>
            <a:r>
              <a:rPr sz="2800" spc="-15" dirty="0">
                <a:latin typeface="Calibri"/>
                <a:cs typeface="Calibri"/>
              </a:rPr>
              <a:t>vat</a:t>
            </a:r>
            <a:r>
              <a:rPr sz="2800" spc="-20" dirty="0">
                <a:latin typeface="Calibri"/>
                <a:cs typeface="Calibri"/>
              </a:rPr>
              <a:t>io</a:t>
            </a:r>
            <a:r>
              <a:rPr sz="2800" spc="-5" dirty="0">
                <a:latin typeface="Calibri"/>
                <a:cs typeface="Calibri"/>
              </a:rPr>
              <a:t>n</a:t>
            </a:r>
            <a:r>
              <a:rPr sz="2800" spc="-15" dirty="0">
                <a:latin typeface="Calibri"/>
                <a:cs typeface="Calibri"/>
              </a:rPr>
              <a:t>s:</a:t>
            </a:r>
            <a:endParaRPr sz="2800" dirty="0">
              <a:latin typeface="Calibri"/>
              <a:cs typeface="Calibri"/>
            </a:endParaRPr>
          </a:p>
          <a:p>
            <a:pPr marL="1220470" lvl="1" indent="-349885">
              <a:lnSpc>
                <a:spcPct val="100000"/>
              </a:lnSpc>
              <a:spcBef>
                <a:spcPts val="1814"/>
              </a:spcBef>
              <a:buFont typeface="Calibri"/>
              <a:buAutoNum type="arabicPeriod"/>
              <a:tabLst>
                <a:tab pos="1221105" algn="l"/>
              </a:tabLst>
            </a:pPr>
            <a:r>
              <a:rPr sz="2800" spc="-15" dirty="0">
                <a:latin typeface="Calibri"/>
                <a:cs typeface="Calibri"/>
              </a:rPr>
              <a:t>Preci</a:t>
            </a:r>
            <a:r>
              <a:rPr sz="2800" spc="-20" dirty="0">
                <a:latin typeface="Calibri"/>
                <a:cs typeface="Calibri"/>
              </a:rPr>
              <a:t>se</a:t>
            </a:r>
            <a:r>
              <a:rPr sz="2800" spc="-5" dirty="0">
                <a:latin typeface="Calibri"/>
                <a:cs typeface="Calibri"/>
              </a:rPr>
              <a:t>l</a:t>
            </a:r>
            <a:r>
              <a:rPr sz="2800" spc="-15" dirty="0">
                <a:latin typeface="Calibri"/>
                <a:cs typeface="Calibri"/>
              </a:rPr>
              <a:t>y</a:t>
            </a:r>
            <a:r>
              <a:rPr sz="2800" spc="-65" dirty="0">
                <a:latin typeface="Times New Roman"/>
                <a:cs typeface="Times New Roman"/>
              </a:rPr>
              <a:t> </a:t>
            </a:r>
            <a:r>
              <a:rPr sz="2800" spc="-20" dirty="0">
                <a:latin typeface="Calibri"/>
                <a:cs typeface="Calibri"/>
              </a:rPr>
              <a:t>def</a:t>
            </a:r>
            <a:r>
              <a:rPr sz="2800" spc="-10" dirty="0">
                <a:latin typeface="Calibri"/>
                <a:cs typeface="Calibri"/>
              </a:rPr>
              <a:t>i</a:t>
            </a:r>
            <a:r>
              <a:rPr sz="2800" spc="-20" dirty="0">
                <a:latin typeface="Calibri"/>
                <a:cs typeface="Calibri"/>
              </a:rPr>
              <a:t>n</a:t>
            </a:r>
            <a:r>
              <a:rPr sz="2800" spc="-15" dirty="0">
                <a:latin typeface="Calibri"/>
                <a:cs typeface="Calibri"/>
              </a:rPr>
              <a:t>e</a:t>
            </a:r>
            <a:r>
              <a:rPr sz="2800" spc="-70" dirty="0">
                <a:latin typeface="Times New Roman"/>
                <a:cs typeface="Times New Roman"/>
              </a:rPr>
              <a:t> </a:t>
            </a:r>
            <a:r>
              <a:rPr sz="2800" spc="-15" dirty="0">
                <a:latin typeface="Calibri"/>
                <a:cs typeface="Calibri"/>
              </a:rPr>
              <a:t>each</a:t>
            </a:r>
            <a:r>
              <a:rPr sz="2800" spc="-70" dirty="0">
                <a:latin typeface="Times New Roman"/>
                <a:cs typeface="Times New Roman"/>
              </a:rPr>
              <a:t> </a:t>
            </a:r>
            <a:r>
              <a:rPr sz="2800" spc="-20" dirty="0">
                <a:latin typeface="Calibri"/>
                <a:cs typeface="Calibri"/>
              </a:rPr>
              <a:t>proce</a:t>
            </a:r>
            <a:r>
              <a:rPr sz="2800" spc="-5" dirty="0">
                <a:latin typeface="Calibri"/>
                <a:cs typeface="Calibri"/>
              </a:rPr>
              <a:t>s</a:t>
            </a:r>
            <a:r>
              <a:rPr sz="2800" spc="-15" dirty="0">
                <a:latin typeface="Calibri"/>
                <a:cs typeface="Calibri"/>
              </a:rPr>
              <a:t>s.</a:t>
            </a:r>
            <a:endParaRPr sz="2800" dirty="0">
              <a:latin typeface="Calibri"/>
              <a:cs typeface="Calibri"/>
            </a:endParaRPr>
          </a:p>
          <a:p>
            <a:pPr marL="1220470" lvl="1" indent="-349885">
              <a:lnSpc>
                <a:spcPct val="100000"/>
              </a:lnSpc>
              <a:spcBef>
                <a:spcPts val="1810"/>
              </a:spcBef>
              <a:buFont typeface="Calibri"/>
              <a:buAutoNum type="arabicPeriod"/>
              <a:tabLst>
                <a:tab pos="1221105" algn="l"/>
              </a:tabLst>
            </a:pPr>
            <a:r>
              <a:rPr sz="2800" spc="-5" dirty="0">
                <a:latin typeface="Calibri"/>
                <a:cs typeface="Calibri"/>
              </a:rPr>
              <a:t>I</a:t>
            </a:r>
            <a:r>
              <a:rPr sz="2800" spc="-20" dirty="0">
                <a:latin typeface="Calibri"/>
                <a:cs typeface="Calibri"/>
              </a:rPr>
              <a:t>ntrod</a:t>
            </a:r>
            <a:r>
              <a:rPr sz="2800" spc="-5" dirty="0">
                <a:latin typeface="Calibri"/>
                <a:cs typeface="Calibri"/>
              </a:rPr>
              <a:t>u</a:t>
            </a:r>
            <a:r>
              <a:rPr sz="2800" spc="-15" dirty="0">
                <a:latin typeface="Calibri"/>
                <a:cs typeface="Calibri"/>
              </a:rPr>
              <a:t>ce</a:t>
            </a:r>
            <a:r>
              <a:rPr sz="2800" spc="-65" dirty="0">
                <a:latin typeface="Times New Roman"/>
                <a:cs typeface="Times New Roman"/>
              </a:rPr>
              <a:t> </a:t>
            </a:r>
            <a:r>
              <a:rPr sz="2800" spc="-20" dirty="0">
                <a:latin typeface="Calibri"/>
                <a:cs typeface="Calibri"/>
              </a:rPr>
              <a:t>E</a:t>
            </a:r>
            <a:r>
              <a:rPr sz="2800" spc="-5" dirty="0">
                <a:latin typeface="Calibri"/>
                <a:cs typeface="Calibri"/>
              </a:rPr>
              <a:t>i</a:t>
            </a:r>
            <a:r>
              <a:rPr sz="2800" spc="-20" dirty="0">
                <a:latin typeface="Calibri"/>
                <a:cs typeface="Calibri"/>
              </a:rPr>
              <a:t>nste</a:t>
            </a:r>
            <a:r>
              <a:rPr sz="2800" spc="-5" dirty="0">
                <a:latin typeface="Calibri"/>
                <a:cs typeface="Calibri"/>
              </a:rPr>
              <a:t>i</a:t>
            </a:r>
            <a:r>
              <a:rPr sz="2800" spc="-15" dirty="0">
                <a:latin typeface="Calibri"/>
                <a:cs typeface="Calibri"/>
              </a:rPr>
              <a:t>n</a:t>
            </a:r>
            <a:r>
              <a:rPr sz="2800" spc="-70" dirty="0">
                <a:latin typeface="Times New Roman"/>
                <a:cs typeface="Times New Roman"/>
              </a:rPr>
              <a:t> </a:t>
            </a:r>
            <a:r>
              <a:rPr sz="2800" spc="-15" dirty="0">
                <a:latin typeface="Calibri"/>
                <a:cs typeface="Calibri"/>
              </a:rPr>
              <a:t>coeffic</a:t>
            </a:r>
            <a:r>
              <a:rPr sz="2800" spc="-5" dirty="0">
                <a:latin typeface="Calibri"/>
                <a:cs typeface="Calibri"/>
              </a:rPr>
              <a:t>i</a:t>
            </a:r>
            <a:r>
              <a:rPr sz="2800" spc="-15" dirty="0">
                <a:latin typeface="Calibri"/>
                <a:cs typeface="Calibri"/>
              </a:rPr>
              <a:t>ents</a:t>
            </a:r>
            <a:r>
              <a:rPr sz="2800" spc="-55" dirty="0">
                <a:latin typeface="Times New Roman"/>
                <a:cs typeface="Times New Roman"/>
              </a:rPr>
              <a:t> </a:t>
            </a:r>
            <a:r>
              <a:rPr sz="2800" spc="-25" dirty="0">
                <a:latin typeface="Cambria Math"/>
                <a:cs typeface="Cambria Math"/>
              </a:rPr>
              <a:t>𝐴</a:t>
            </a:r>
            <a:r>
              <a:rPr sz="3000" spc="60" baseline="-16666" dirty="0">
                <a:latin typeface="Cambria Math"/>
                <a:cs typeface="Cambria Math"/>
              </a:rPr>
              <a:t>2</a:t>
            </a:r>
            <a:r>
              <a:rPr sz="3000" spc="232" baseline="-16666" dirty="0">
                <a:latin typeface="Cambria Math"/>
                <a:cs typeface="Cambria Math"/>
              </a:rPr>
              <a:t>1</a:t>
            </a:r>
            <a:r>
              <a:rPr sz="2800" spc="-10" dirty="0">
                <a:latin typeface="Cambria Math"/>
                <a:cs typeface="Cambria Math"/>
              </a:rPr>
              <a:t>,</a:t>
            </a:r>
            <a:r>
              <a:rPr sz="2800" spc="295" dirty="0">
                <a:latin typeface="Cambria Math"/>
                <a:cs typeface="Cambria Math"/>
              </a:rPr>
              <a:t> </a:t>
            </a:r>
            <a:r>
              <a:rPr sz="2800" spc="-210" dirty="0">
                <a:latin typeface="Cambria Math"/>
                <a:cs typeface="Cambria Math"/>
              </a:rPr>
              <a:t>𝐵</a:t>
            </a:r>
            <a:r>
              <a:rPr sz="3000" spc="60" baseline="-16666" dirty="0">
                <a:latin typeface="Cambria Math"/>
                <a:cs typeface="Cambria Math"/>
              </a:rPr>
              <a:t>1</a:t>
            </a:r>
            <a:r>
              <a:rPr sz="3000" spc="225" baseline="-16666" dirty="0">
                <a:latin typeface="Cambria Math"/>
                <a:cs typeface="Cambria Math"/>
              </a:rPr>
              <a:t>2</a:t>
            </a:r>
            <a:r>
              <a:rPr sz="2800" spc="-10" dirty="0">
                <a:latin typeface="Cambria Math"/>
                <a:cs typeface="Cambria Math"/>
              </a:rPr>
              <a:t>,</a:t>
            </a:r>
            <a:r>
              <a:rPr sz="2800" dirty="0">
                <a:latin typeface="Cambria Math"/>
                <a:cs typeface="Cambria Math"/>
              </a:rPr>
              <a:t> </a:t>
            </a:r>
            <a:r>
              <a:rPr sz="2800" spc="-310" dirty="0">
                <a:latin typeface="Cambria Math"/>
                <a:cs typeface="Cambria Math"/>
              </a:rPr>
              <a:t> </a:t>
            </a:r>
            <a:r>
              <a:rPr sz="2800" spc="-150" dirty="0">
                <a:latin typeface="Cambria Math"/>
                <a:cs typeface="Cambria Math"/>
              </a:rPr>
              <a:t>𝐵</a:t>
            </a:r>
            <a:r>
              <a:rPr sz="3000" spc="60" baseline="-16666" dirty="0">
                <a:latin typeface="Cambria Math"/>
                <a:cs typeface="Cambria Math"/>
              </a:rPr>
              <a:t>2</a:t>
            </a:r>
            <a:r>
              <a:rPr sz="3000" spc="209" baseline="-16666" dirty="0">
                <a:latin typeface="Cambria Math"/>
                <a:cs typeface="Cambria Math"/>
              </a:rPr>
              <a:t>1</a:t>
            </a:r>
            <a:r>
              <a:rPr lang="en-US" sz="2800" spc="209" baseline="-16666" dirty="0">
                <a:latin typeface="Calibri"/>
                <a:cs typeface="Calibri"/>
              </a:rPr>
              <a:t> </a:t>
            </a:r>
            <a:r>
              <a:rPr lang="en-US" sz="2800" spc="-5" dirty="0">
                <a:latin typeface="Calibri"/>
                <a:cs typeface="Calibri"/>
              </a:rPr>
              <a:t>and their relationship each other</a:t>
            </a:r>
            <a:endParaRPr sz="2800" spc="-5" dirty="0">
              <a:latin typeface="Calibri"/>
              <a:cs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a:spLocks noGrp="1"/>
          </p:cNvSpPr>
          <p:nvPr>
            <p:ph type="ftr" sz="quarter" idx="5"/>
          </p:nvPr>
        </p:nvSpPr>
        <p:spPr>
          <a:prstGeom prst="rect">
            <a:avLst/>
          </a:prstGeom>
        </p:spPr>
        <p:txBody>
          <a:bodyPr vert="horz" wrap="square" lIns="0" tIns="0" rIns="0" bIns="0" rtlCol="0">
            <a:spAutoFit/>
          </a:bodyPr>
          <a:lstStyle/>
          <a:p>
            <a:pPr marL="12700">
              <a:lnSpc>
                <a:spcPct val="100000"/>
              </a:lnSpc>
            </a:pPr>
            <a:r>
              <a:rPr spc="-15" dirty="0"/>
              <a:t>Prepar</a:t>
            </a:r>
            <a:r>
              <a:rPr spc="-5" dirty="0"/>
              <a:t>e</a:t>
            </a:r>
            <a:r>
              <a:rPr spc="-10" dirty="0"/>
              <a:t>d</a:t>
            </a:r>
            <a:r>
              <a:rPr spc="-35" dirty="0">
                <a:latin typeface="Times New Roman"/>
                <a:cs typeface="Times New Roman"/>
              </a:rPr>
              <a:t> </a:t>
            </a:r>
            <a:r>
              <a:rPr spc="-15" dirty="0"/>
              <a:t>b</a:t>
            </a:r>
            <a:r>
              <a:rPr spc="-10" dirty="0"/>
              <a:t>y</a:t>
            </a:r>
            <a:r>
              <a:rPr spc="-40" dirty="0">
                <a:latin typeface="Times New Roman"/>
                <a:cs typeface="Times New Roman"/>
              </a:rPr>
              <a:t> </a:t>
            </a:r>
            <a:r>
              <a:rPr spc="-15" dirty="0"/>
              <a:t>Dist</a:t>
            </a:r>
            <a:r>
              <a:rPr spc="-5" dirty="0"/>
              <a:t>.</a:t>
            </a:r>
            <a:r>
              <a:rPr spc="-25" dirty="0">
                <a:latin typeface="Times New Roman"/>
                <a:cs typeface="Times New Roman"/>
              </a:rPr>
              <a:t> </a:t>
            </a:r>
            <a:r>
              <a:rPr spc="-15" dirty="0"/>
              <a:t>Pr</a:t>
            </a:r>
            <a:r>
              <a:rPr spc="-5" dirty="0"/>
              <a:t>o</a:t>
            </a:r>
            <a:r>
              <a:rPr spc="-10" dirty="0"/>
              <a:t>f</a:t>
            </a:r>
            <a:r>
              <a:rPr spc="-5" dirty="0"/>
              <a:t>.</a:t>
            </a:r>
            <a:r>
              <a:rPr spc="-40" dirty="0">
                <a:latin typeface="Times New Roman"/>
                <a:cs typeface="Times New Roman"/>
              </a:rPr>
              <a:t> </a:t>
            </a:r>
            <a:r>
              <a:rPr spc="-15" dirty="0"/>
              <a:t>Dr</a:t>
            </a:r>
            <a:r>
              <a:rPr spc="-5" dirty="0"/>
              <a:t>.</a:t>
            </a:r>
            <a:r>
              <a:rPr spc="-40" dirty="0">
                <a:latin typeface="Times New Roman"/>
                <a:cs typeface="Times New Roman"/>
              </a:rPr>
              <a:t> </a:t>
            </a:r>
            <a:r>
              <a:rPr spc="-10" dirty="0"/>
              <a:t>M.A.</a:t>
            </a:r>
            <a:r>
              <a:rPr spc="-35" dirty="0">
                <a:latin typeface="Times New Roman"/>
                <a:cs typeface="Times New Roman"/>
              </a:rPr>
              <a:t> </a:t>
            </a:r>
            <a:r>
              <a:rPr spc="-20" dirty="0"/>
              <a:t>G</a:t>
            </a:r>
            <a:r>
              <a:rPr spc="-5" dirty="0"/>
              <a:t>o</a:t>
            </a:r>
            <a:r>
              <a:rPr spc="-15" dirty="0"/>
              <a:t>nd</a:t>
            </a:r>
            <a:r>
              <a:rPr spc="-10" dirty="0"/>
              <a:t>al</a:t>
            </a:r>
            <a:r>
              <a:rPr spc="-35" dirty="0">
                <a:latin typeface="Times New Roman"/>
                <a:cs typeface="Times New Roman"/>
              </a:rPr>
              <a:t> </a:t>
            </a:r>
            <a:r>
              <a:rPr spc="-15" dirty="0"/>
              <a:t>fo</a:t>
            </a:r>
            <a:r>
              <a:rPr spc="-10" dirty="0"/>
              <a:t>r</a:t>
            </a:r>
            <a:r>
              <a:rPr spc="-40" dirty="0">
                <a:latin typeface="Times New Roman"/>
                <a:cs typeface="Times New Roman"/>
              </a:rPr>
              <a:t> </a:t>
            </a:r>
            <a:r>
              <a:rPr spc="-15" dirty="0"/>
              <a:t>Ph</a:t>
            </a:r>
            <a:r>
              <a:rPr dirty="0"/>
              <a:t>y</a:t>
            </a:r>
            <a:r>
              <a:rPr spc="-10" dirty="0"/>
              <a:t>s</a:t>
            </a:r>
            <a:r>
              <a:rPr spc="-40" dirty="0">
                <a:latin typeface="Times New Roman"/>
                <a:cs typeface="Times New Roman"/>
              </a:rPr>
              <a:t> </a:t>
            </a:r>
            <a:r>
              <a:rPr spc="-10" dirty="0"/>
              <a:t>6</a:t>
            </a:r>
            <a:r>
              <a:rPr spc="-15" dirty="0"/>
              <a:t>0</a:t>
            </a:r>
            <a:r>
              <a:rPr spc="-10" dirty="0"/>
              <a:t>8</a:t>
            </a:r>
            <a:r>
              <a:rPr spc="-35" dirty="0">
                <a:latin typeface="Times New Roman"/>
                <a:cs typeface="Times New Roman"/>
              </a:rPr>
              <a:t> </a:t>
            </a:r>
            <a:r>
              <a:rPr spc="-5" dirty="0"/>
              <a:t>L</a:t>
            </a:r>
            <a:r>
              <a:rPr spc="-10" dirty="0"/>
              <a:t>aser</a:t>
            </a:r>
            <a:r>
              <a:rPr spc="-45" dirty="0">
                <a:latin typeface="Times New Roman"/>
                <a:cs typeface="Times New Roman"/>
              </a:rPr>
              <a:t> </a:t>
            </a:r>
            <a:r>
              <a:rPr spc="-10" dirty="0"/>
              <a:t>Spec</a:t>
            </a:r>
            <a:r>
              <a:rPr spc="-5" dirty="0"/>
              <a:t>t</a:t>
            </a:r>
            <a:r>
              <a:rPr spc="-15" dirty="0"/>
              <a:t>ros</a:t>
            </a:r>
            <a:r>
              <a:rPr spc="-5" dirty="0"/>
              <a:t>c</a:t>
            </a:r>
            <a:r>
              <a:rPr spc="-10" dirty="0"/>
              <a:t>o</a:t>
            </a:r>
            <a:r>
              <a:rPr spc="-15" dirty="0"/>
              <a:t>p</a:t>
            </a:r>
            <a:r>
              <a:rPr spc="-10" dirty="0"/>
              <a:t>y</a:t>
            </a:r>
            <a:r>
              <a:rPr spc="-30" dirty="0">
                <a:latin typeface="Times New Roman"/>
                <a:cs typeface="Times New Roman"/>
              </a:rPr>
              <a:t> </a:t>
            </a:r>
            <a:r>
              <a:rPr spc="-15" dirty="0"/>
              <a:t>c</a:t>
            </a:r>
            <a:r>
              <a:rPr spc="-5" dirty="0"/>
              <a:t>o</a:t>
            </a:r>
            <a:r>
              <a:rPr spc="-15" dirty="0"/>
              <a:t>urs</a:t>
            </a:r>
            <a:r>
              <a:rPr spc="-10" dirty="0"/>
              <a:t>e</a:t>
            </a:r>
            <a:r>
              <a:rPr spc="-40" dirty="0">
                <a:latin typeface="Times New Roman"/>
                <a:cs typeface="Times New Roman"/>
              </a:rPr>
              <a:t> </a:t>
            </a:r>
            <a:r>
              <a:rPr spc="-10" dirty="0"/>
              <a:t>in</a:t>
            </a:r>
            <a:r>
              <a:rPr spc="-35" dirty="0">
                <a:latin typeface="Times New Roman"/>
                <a:cs typeface="Times New Roman"/>
              </a:rPr>
              <a:t> </a:t>
            </a:r>
            <a:r>
              <a:rPr spc="-10" dirty="0"/>
              <a:t>KFUPM</a:t>
            </a:r>
            <a:r>
              <a:rPr spc="-35" dirty="0">
                <a:latin typeface="Times New Roman"/>
                <a:cs typeface="Times New Roman"/>
              </a:rPr>
              <a:t> </a:t>
            </a:r>
            <a:r>
              <a:rPr spc="-15" dirty="0"/>
              <a:t>(Te</a:t>
            </a:r>
            <a:r>
              <a:rPr dirty="0"/>
              <a:t>r</a:t>
            </a:r>
            <a:r>
              <a:rPr spc="-15" dirty="0"/>
              <a:t>m</a:t>
            </a:r>
            <a:r>
              <a:rPr spc="-40" dirty="0">
                <a:latin typeface="Times New Roman"/>
                <a:cs typeface="Times New Roman"/>
              </a:rPr>
              <a:t> </a:t>
            </a:r>
            <a:r>
              <a:rPr spc="-10" dirty="0"/>
              <a:t>25</a:t>
            </a:r>
            <a:r>
              <a:rPr spc="-5" dirty="0"/>
              <a:t>1)</a:t>
            </a:r>
          </a:p>
        </p:txBody>
      </p:sp>
      <p:sp>
        <p:nvSpPr>
          <p:cNvPr id="2" name="object 2"/>
          <p:cNvSpPr txBox="1"/>
          <p:nvPr/>
        </p:nvSpPr>
        <p:spPr>
          <a:xfrm>
            <a:off x="1130300" y="973958"/>
            <a:ext cx="10154920" cy="2831865"/>
          </a:xfrm>
          <a:prstGeom prst="rect">
            <a:avLst/>
          </a:prstGeom>
        </p:spPr>
        <p:txBody>
          <a:bodyPr vert="horz" wrap="square" lIns="0" tIns="0" rIns="0" bIns="0" rtlCol="0">
            <a:spAutoFit/>
          </a:bodyPr>
          <a:lstStyle/>
          <a:p>
            <a:pPr marL="870585">
              <a:lnSpc>
                <a:spcPct val="100000"/>
              </a:lnSpc>
              <a:buFont typeface="Calibri"/>
              <a:buAutoNum type="arabicPeriod" startAt="3"/>
              <a:tabLst>
                <a:tab pos="1221105" algn="l"/>
              </a:tabLst>
            </a:pPr>
            <a:r>
              <a:rPr sz="2800" spc="-15" dirty="0">
                <a:latin typeface="Calibri"/>
                <a:cs typeface="Calibri"/>
              </a:rPr>
              <a:t>E</a:t>
            </a:r>
            <a:r>
              <a:rPr sz="2800" spc="-20" dirty="0">
                <a:latin typeface="Calibri"/>
                <a:cs typeface="Calibri"/>
              </a:rPr>
              <a:t>nforc</a:t>
            </a:r>
            <a:r>
              <a:rPr sz="2800" spc="-15" dirty="0">
                <a:latin typeface="Calibri"/>
                <a:cs typeface="Calibri"/>
              </a:rPr>
              <a:t>e</a:t>
            </a:r>
            <a:r>
              <a:rPr sz="2800" spc="-50" dirty="0">
                <a:latin typeface="Times New Roman"/>
                <a:cs typeface="Times New Roman"/>
              </a:rPr>
              <a:t> </a:t>
            </a:r>
            <a:r>
              <a:rPr sz="2800" spc="-15" dirty="0">
                <a:latin typeface="Calibri"/>
                <a:cs typeface="Calibri"/>
              </a:rPr>
              <a:t>therma</a:t>
            </a:r>
            <a:r>
              <a:rPr sz="2800" spc="5" dirty="0">
                <a:latin typeface="Calibri"/>
                <a:cs typeface="Calibri"/>
              </a:rPr>
              <a:t>l</a:t>
            </a:r>
            <a:r>
              <a:rPr sz="2800" spc="-15" dirty="0">
                <a:latin typeface="Calibri"/>
                <a:cs typeface="Calibri"/>
              </a:rPr>
              <a:t>-</a:t>
            </a:r>
            <a:r>
              <a:rPr sz="2800" spc="-10" dirty="0">
                <a:latin typeface="Calibri"/>
                <a:cs typeface="Calibri"/>
              </a:rPr>
              <a:t>e</a:t>
            </a:r>
            <a:r>
              <a:rPr sz="2800" spc="-15" dirty="0">
                <a:latin typeface="Calibri"/>
                <a:cs typeface="Calibri"/>
              </a:rPr>
              <a:t>quilibrium</a:t>
            </a:r>
            <a:r>
              <a:rPr sz="2800" spc="5" dirty="0">
                <a:latin typeface="Calibri"/>
                <a:cs typeface="Calibri"/>
              </a:rPr>
              <a:t> </a:t>
            </a:r>
            <a:r>
              <a:rPr sz="2800" spc="-10" dirty="0">
                <a:latin typeface="Calibri"/>
                <a:cs typeface="Calibri"/>
              </a:rPr>
              <a:t>c</a:t>
            </a:r>
            <a:r>
              <a:rPr sz="2800" spc="-15" dirty="0">
                <a:latin typeface="Calibri"/>
                <a:cs typeface="Calibri"/>
              </a:rPr>
              <a:t>onditio</a:t>
            </a:r>
            <a:r>
              <a:rPr sz="2800" spc="-5" dirty="0">
                <a:latin typeface="Calibri"/>
                <a:cs typeface="Calibri"/>
              </a:rPr>
              <a:t>n</a:t>
            </a:r>
            <a:r>
              <a:rPr sz="2800" spc="-15" dirty="0">
                <a:latin typeface="Calibri"/>
                <a:cs typeface="Calibri"/>
              </a:rPr>
              <a:t>s</a:t>
            </a:r>
            <a:r>
              <a:rPr sz="2800" spc="-5" dirty="0">
                <a:latin typeface="Calibri"/>
                <a:cs typeface="Calibri"/>
              </a:rPr>
              <a:t> </a:t>
            </a:r>
            <a:r>
              <a:rPr sz="2800" spc="-30" dirty="0">
                <a:latin typeface="Calibri"/>
                <a:cs typeface="Calibri"/>
              </a:rPr>
              <a:t>→</a:t>
            </a:r>
            <a:r>
              <a:rPr sz="2800" dirty="0">
                <a:latin typeface="Calibri"/>
                <a:cs typeface="Calibri"/>
              </a:rPr>
              <a:t> </a:t>
            </a:r>
            <a:r>
              <a:rPr sz="2800" spc="-15" dirty="0">
                <a:latin typeface="Calibri"/>
                <a:cs typeface="Calibri"/>
              </a:rPr>
              <a:t>a</a:t>
            </a:r>
            <a:r>
              <a:rPr sz="2800" spc="-5" dirty="0">
                <a:latin typeface="Calibri"/>
                <a:cs typeface="Calibri"/>
              </a:rPr>
              <a:t>l</a:t>
            </a:r>
            <a:r>
              <a:rPr sz="2800" spc="-15" dirty="0">
                <a:latin typeface="Calibri"/>
                <a:cs typeface="Calibri"/>
              </a:rPr>
              <a:t>gebraic</a:t>
            </a:r>
            <a:r>
              <a:rPr sz="2800" spc="5" dirty="0">
                <a:latin typeface="Calibri"/>
                <a:cs typeface="Calibri"/>
              </a:rPr>
              <a:t> </a:t>
            </a:r>
            <a:r>
              <a:rPr sz="2800" spc="-10" dirty="0">
                <a:latin typeface="Calibri"/>
                <a:cs typeface="Calibri"/>
              </a:rPr>
              <a:t>rela</a:t>
            </a:r>
            <a:r>
              <a:rPr sz="2800" spc="-25" dirty="0">
                <a:latin typeface="Calibri"/>
                <a:cs typeface="Calibri"/>
              </a:rPr>
              <a:t>t</a:t>
            </a:r>
            <a:r>
              <a:rPr sz="2800" spc="-15" dirty="0">
                <a:latin typeface="Calibri"/>
                <a:cs typeface="Calibri"/>
              </a:rPr>
              <a:t>io</a:t>
            </a:r>
            <a:r>
              <a:rPr sz="2800" spc="-25" dirty="0">
                <a:latin typeface="Calibri"/>
                <a:cs typeface="Calibri"/>
              </a:rPr>
              <a:t>n</a:t>
            </a:r>
            <a:r>
              <a:rPr sz="2800" spc="-10" dirty="0">
                <a:latin typeface="Calibri"/>
                <a:cs typeface="Calibri"/>
              </a:rPr>
              <a:t>s.</a:t>
            </a:r>
            <a:endParaRPr sz="2800" dirty="0">
              <a:latin typeface="Calibri"/>
              <a:cs typeface="Calibri"/>
            </a:endParaRPr>
          </a:p>
          <a:p>
            <a:pPr marL="870585" marR="5080">
              <a:lnSpc>
                <a:spcPct val="127200"/>
              </a:lnSpc>
              <a:spcBef>
                <a:spcPts val="894"/>
              </a:spcBef>
              <a:buFont typeface="Calibri"/>
              <a:buAutoNum type="arabicPeriod" startAt="3"/>
              <a:tabLst>
                <a:tab pos="1287145" algn="l"/>
                <a:tab pos="2734945" algn="l"/>
                <a:tab pos="3935095" algn="l"/>
                <a:tab pos="5338445" algn="l"/>
                <a:tab pos="5970270" algn="l"/>
                <a:tab pos="6951345" algn="l"/>
                <a:tab pos="9449435" algn="l"/>
              </a:tabLst>
            </a:pPr>
            <a:r>
              <a:rPr sz="2800" spc="-15" dirty="0">
                <a:latin typeface="Calibri"/>
                <a:cs typeface="Calibri"/>
              </a:rPr>
              <a:t>Interp</a:t>
            </a:r>
            <a:r>
              <a:rPr sz="2800" spc="-5" dirty="0">
                <a:latin typeface="Calibri"/>
                <a:cs typeface="Calibri"/>
              </a:rPr>
              <a:t>r</a:t>
            </a:r>
            <a:r>
              <a:rPr sz="2800" spc="-15" dirty="0">
                <a:latin typeface="Calibri"/>
                <a:cs typeface="Calibri"/>
              </a:rPr>
              <a:t>et</a:t>
            </a:r>
            <a:r>
              <a:rPr sz="2800" dirty="0">
                <a:latin typeface="Times New Roman"/>
                <a:cs typeface="Times New Roman"/>
              </a:rPr>
              <a:t>	</a:t>
            </a:r>
            <a:r>
              <a:rPr sz="2800" spc="-20" dirty="0">
                <a:latin typeface="Calibri"/>
                <a:cs typeface="Calibri"/>
              </a:rPr>
              <a:t>phot</a:t>
            </a:r>
            <a:r>
              <a:rPr sz="2800" spc="-10" dirty="0">
                <a:latin typeface="Calibri"/>
                <a:cs typeface="Calibri"/>
              </a:rPr>
              <a:t>o</a:t>
            </a:r>
            <a:r>
              <a:rPr sz="2800" spc="-15" dirty="0">
                <a:latin typeface="Calibri"/>
                <a:cs typeface="Calibri"/>
              </a:rPr>
              <a:t>n</a:t>
            </a:r>
            <a:r>
              <a:rPr sz="2800" dirty="0">
                <a:latin typeface="Times New Roman"/>
                <a:cs typeface="Times New Roman"/>
              </a:rPr>
              <a:t>	</a:t>
            </a:r>
            <a:r>
              <a:rPr sz="2800" spc="-20" dirty="0">
                <a:latin typeface="Calibri"/>
                <a:cs typeface="Calibri"/>
              </a:rPr>
              <a:t>stat</a:t>
            </a:r>
            <a:r>
              <a:rPr sz="2800" spc="-10" dirty="0">
                <a:latin typeface="Calibri"/>
                <a:cs typeface="Calibri"/>
              </a:rPr>
              <a:t>i</a:t>
            </a:r>
            <a:r>
              <a:rPr sz="2800" spc="-20" dirty="0">
                <a:latin typeface="Calibri"/>
                <a:cs typeface="Calibri"/>
              </a:rPr>
              <a:t>st</a:t>
            </a:r>
            <a:r>
              <a:rPr sz="2800" dirty="0">
                <a:latin typeface="Calibri"/>
                <a:cs typeface="Calibri"/>
              </a:rPr>
              <a:t>i</a:t>
            </a:r>
            <a:r>
              <a:rPr sz="2800" spc="-15" dirty="0">
                <a:latin typeface="Calibri"/>
                <a:cs typeface="Calibri"/>
              </a:rPr>
              <a:t>cs</a:t>
            </a:r>
            <a:r>
              <a:rPr sz="2800" dirty="0">
                <a:latin typeface="Times New Roman"/>
                <a:cs typeface="Times New Roman"/>
              </a:rPr>
              <a:t>	</a:t>
            </a:r>
            <a:r>
              <a:rPr sz="2800" spc="-20" dirty="0">
                <a:latin typeface="Calibri"/>
                <a:cs typeface="Calibri"/>
              </a:rPr>
              <a:t>pe</a:t>
            </a:r>
            <a:r>
              <a:rPr sz="2800" spc="-10" dirty="0">
                <a:latin typeface="Calibri"/>
                <a:cs typeface="Calibri"/>
              </a:rPr>
              <a:t>r</a:t>
            </a:r>
            <a:r>
              <a:rPr sz="2800" dirty="0">
                <a:latin typeface="Times New Roman"/>
                <a:cs typeface="Times New Roman"/>
              </a:rPr>
              <a:t>	</a:t>
            </a:r>
            <a:r>
              <a:rPr sz="2800" spc="-20" dirty="0">
                <a:latin typeface="Calibri"/>
                <a:cs typeface="Calibri"/>
              </a:rPr>
              <a:t>s</a:t>
            </a:r>
            <a:r>
              <a:rPr sz="2800" spc="-10" dirty="0">
                <a:latin typeface="Calibri"/>
                <a:cs typeface="Calibri"/>
              </a:rPr>
              <a:t>i</a:t>
            </a:r>
            <a:r>
              <a:rPr sz="2800" spc="-20" dirty="0">
                <a:latin typeface="Calibri"/>
                <a:cs typeface="Calibri"/>
              </a:rPr>
              <a:t>ng</a:t>
            </a:r>
            <a:r>
              <a:rPr sz="2800" spc="-15" dirty="0">
                <a:latin typeface="Calibri"/>
                <a:cs typeface="Calibri"/>
              </a:rPr>
              <a:t>le</a:t>
            </a:r>
            <a:r>
              <a:rPr sz="2800" dirty="0">
                <a:latin typeface="Times New Roman"/>
                <a:cs typeface="Times New Roman"/>
              </a:rPr>
              <a:t>	</a:t>
            </a:r>
            <a:r>
              <a:rPr sz="2800" spc="-15" dirty="0">
                <a:latin typeface="Calibri"/>
                <a:cs typeface="Calibri"/>
              </a:rPr>
              <a:t>ele</a:t>
            </a:r>
            <a:r>
              <a:rPr sz="2800" spc="-10" dirty="0">
                <a:latin typeface="Calibri"/>
                <a:cs typeface="Calibri"/>
              </a:rPr>
              <a:t>c</a:t>
            </a:r>
            <a:r>
              <a:rPr sz="2800" spc="-15" dirty="0">
                <a:latin typeface="Calibri"/>
                <a:cs typeface="Calibri"/>
              </a:rPr>
              <a:t>tromagnetic</a:t>
            </a:r>
            <a:r>
              <a:rPr sz="2800" dirty="0">
                <a:latin typeface="Times New Roman"/>
                <a:cs typeface="Times New Roman"/>
              </a:rPr>
              <a:t>	</a:t>
            </a:r>
            <a:r>
              <a:rPr sz="2800" spc="-20" dirty="0">
                <a:latin typeface="Calibri"/>
                <a:cs typeface="Calibri"/>
              </a:rPr>
              <a:t>(EM)</a:t>
            </a:r>
            <a:r>
              <a:rPr sz="2800" spc="-15" dirty="0">
                <a:latin typeface="Times New Roman"/>
                <a:cs typeface="Times New Roman"/>
              </a:rPr>
              <a:t> </a:t>
            </a:r>
            <a:r>
              <a:rPr sz="2800" spc="-15" dirty="0">
                <a:latin typeface="Calibri"/>
                <a:cs typeface="Calibri"/>
              </a:rPr>
              <a:t>mode.</a:t>
            </a:r>
            <a:endParaRPr sz="2800" dirty="0">
              <a:latin typeface="Calibri"/>
              <a:cs typeface="Calibri"/>
            </a:endParaRPr>
          </a:p>
          <a:p>
            <a:pPr marL="241300" marR="5715" indent="-228600">
              <a:lnSpc>
                <a:spcPct val="127200"/>
              </a:lnSpc>
              <a:spcBef>
                <a:spcPts val="1055"/>
              </a:spcBef>
              <a:buFont typeface="Symbol"/>
              <a:buChar char=""/>
              <a:tabLst>
                <a:tab pos="241935" algn="l"/>
              </a:tabLst>
            </a:pPr>
            <a:r>
              <a:rPr sz="2800" spc="-20" dirty="0">
                <a:solidFill>
                  <a:srgbClr val="FF0000"/>
                </a:solidFill>
                <a:latin typeface="Calibri"/>
                <a:cs typeface="Calibri"/>
              </a:rPr>
              <a:t>Learn</a:t>
            </a:r>
            <a:r>
              <a:rPr sz="2800" spc="-5" dirty="0">
                <a:solidFill>
                  <a:srgbClr val="FF0000"/>
                </a:solidFill>
                <a:latin typeface="Calibri"/>
                <a:cs typeface="Calibri"/>
              </a:rPr>
              <a:t>i</a:t>
            </a:r>
            <a:r>
              <a:rPr sz="2800" spc="-20" dirty="0">
                <a:solidFill>
                  <a:srgbClr val="FF0000"/>
                </a:solidFill>
                <a:latin typeface="Calibri"/>
                <a:cs typeface="Calibri"/>
              </a:rPr>
              <a:t>n</a:t>
            </a:r>
            <a:r>
              <a:rPr sz="2800" spc="-15" dirty="0">
                <a:solidFill>
                  <a:srgbClr val="FF0000"/>
                </a:solidFill>
                <a:latin typeface="Calibri"/>
                <a:cs typeface="Calibri"/>
              </a:rPr>
              <a:t>g</a:t>
            </a:r>
            <a:r>
              <a:rPr sz="2800" spc="340" dirty="0">
                <a:solidFill>
                  <a:srgbClr val="FF0000"/>
                </a:solidFill>
                <a:latin typeface="Times New Roman"/>
                <a:cs typeface="Times New Roman"/>
              </a:rPr>
              <a:t> </a:t>
            </a:r>
            <a:r>
              <a:rPr sz="2800" spc="-5" dirty="0">
                <a:solidFill>
                  <a:srgbClr val="FF0000"/>
                </a:solidFill>
                <a:latin typeface="Calibri"/>
                <a:cs typeface="Calibri"/>
              </a:rPr>
              <a:t>g</a:t>
            </a:r>
            <a:r>
              <a:rPr sz="2800" spc="-20" dirty="0">
                <a:solidFill>
                  <a:srgbClr val="FF0000"/>
                </a:solidFill>
                <a:latin typeface="Calibri"/>
                <a:cs typeface="Calibri"/>
              </a:rPr>
              <a:t>oa</a:t>
            </a:r>
            <a:r>
              <a:rPr sz="2800" dirty="0">
                <a:solidFill>
                  <a:srgbClr val="FF0000"/>
                </a:solidFill>
                <a:latin typeface="Calibri"/>
                <a:cs typeface="Calibri"/>
              </a:rPr>
              <a:t>l</a:t>
            </a:r>
            <a:r>
              <a:rPr sz="2800" spc="-10" dirty="0">
                <a:solidFill>
                  <a:srgbClr val="FF0000"/>
                </a:solidFill>
                <a:latin typeface="Calibri"/>
                <a:cs typeface="Calibri"/>
              </a:rPr>
              <a:t>:</a:t>
            </a:r>
            <a:r>
              <a:rPr sz="2800" spc="335" dirty="0">
                <a:solidFill>
                  <a:srgbClr val="FF0000"/>
                </a:solidFill>
                <a:latin typeface="Times New Roman"/>
                <a:cs typeface="Times New Roman"/>
              </a:rPr>
              <a:t> </a:t>
            </a:r>
            <a:r>
              <a:rPr sz="2800" spc="-20" dirty="0">
                <a:latin typeface="Calibri"/>
                <a:cs typeface="Calibri"/>
              </a:rPr>
              <a:t>move</a:t>
            </a:r>
            <a:r>
              <a:rPr sz="2800" spc="345" dirty="0">
                <a:latin typeface="Times New Roman"/>
                <a:cs typeface="Times New Roman"/>
              </a:rPr>
              <a:t> </a:t>
            </a:r>
            <a:r>
              <a:rPr sz="2800" spc="-20" dirty="0">
                <a:latin typeface="Calibri"/>
                <a:cs typeface="Calibri"/>
              </a:rPr>
              <a:t>fro</a:t>
            </a:r>
            <a:r>
              <a:rPr sz="2800" spc="-25" dirty="0">
                <a:latin typeface="Calibri"/>
                <a:cs typeface="Calibri"/>
              </a:rPr>
              <a:t>m</a:t>
            </a:r>
            <a:r>
              <a:rPr sz="2800" spc="340" dirty="0">
                <a:latin typeface="Times New Roman"/>
                <a:cs typeface="Times New Roman"/>
              </a:rPr>
              <a:t> </a:t>
            </a:r>
            <a:r>
              <a:rPr sz="2800" spc="-20" dirty="0">
                <a:latin typeface="Calibri"/>
                <a:cs typeface="Calibri"/>
              </a:rPr>
              <a:t>qu</a:t>
            </a:r>
            <a:r>
              <a:rPr sz="2800" dirty="0">
                <a:latin typeface="Calibri"/>
                <a:cs typeface="Calibri"/>
              </a:rPr>
              <a:t>al</a:t>
            </a:r>
            <a:r>
              <a:rPr sz="2800" spc="5" dirty="0">
                <a:latin typeface="Calibri"/>
                <a:cs typeface="Calibri"/>
              </a:rPr>
              <a:t>i</a:t>
            </a:r>
            <a:r>
              <a:rPr sz="2800" spc="-15" dirty="0">
                <a:latin typeface="Calibri"/>
                <a:cs typeface="Calibri"/>
              </a:rPr>
              <a:t>tative</a:t>
            </a:r>
            <a:r>
              <a:rPr sz="2800" spc="345" dirty="0">
                <a:latin typeface="Times New Roman"/>
                <a:cs typeface="Times New Roman"/>
              </a:rPr>
              <a:t> </a:t>
            </a:r>
            <a:r>
              <a:rPr sz="2800" spc="-20" dirty="0">
                <a:latin typeface="Calibri"/>
                <a:cs typeface="Calibri"/>
              </a:rPr>
              <a:t>p</a:t>
            </a:r>
            <a:r>
              <a:rPr sz="2800" spc="-10" dirty="0">
                <a:latin typeface="Calibri"/>
                <a:cs typeface="Calibri"/>
              </a:rPr>
              <a:t>ict</a:t>
            </a:r>
            <a:r>
              <a:rPr sz="2800" spc="-30" dirty="0">
                <a:latin typeface="Calibri"/>
                <a:cs typeface="Calibri"/>
              </a:rPr>
              <a:t>u</a:t>
            </a:r>
            <a:r>
              <a:rPr sz="2800" spc="-15" dirty="0">
                <a:latin typeface="Calibri"/>
                <a:cs typeface="Calibri"/>
              </a:rPr>
              <a:t>res</a:t>
            </a:r>
            <a:r>
              <a:rPr sz="2800" spc="345" dirty="0">
                <a:latin typeface="Times New Roman"/>
                <a:cs typeface="Times New Roman"/>
              </a:rPr>
              <a:t> </a:t>
            </a:r>
            <a:r>
              <a:rPr sz="2800" spc="-15" dirty="0">
                <a:latin typeface="Calibri"/>
                <a:cs typeface="Calibri"/>
              </a:rPr>
              <a:t>to</a:t>
            </a:r>
            <a:r>
              <a:rPr sz="2800" spc="340" dirty="0">
                <a:latin typeface="Times New Roman"/>
                <a:cs typeface="Times New Roman"/>
              </a:rPr>
              <a:t> </a:t>
            </a:r>
            <a:r>
              <a:rPr sz="2800" spc="-5" dirty="0">
                <a:latin typeface="Calibri"/>
                <a:cs typeface="Calibri"/>
              </a:rPr>
              <a:t>f</a:t>
            </a:r>
            <a:r>
              <a:rPr sz="2800" spc="-20" dirty="0">
                <a:latin typeface="Calibri"/>
                <a:cs typeface="Calibri"/>
              </a:rPr>
              <a:t>u</a:t>
            </a:r>
            <a:r>
              <a:rPr sz="2800" spc="-10" dirty="0">
                <a:latin typeface="Calibri"/>
                <a:cs typeface="Calibri"/>
              </a:rPr>
              <a:t>l</a:t>
            </a:r>
            <a:r>
              <a:rPr sz="2800" dirty="0">
                <a:latin typeface="Calibri"/>
                <a:cs typeface="Calibri"/>
              </a:rPr>
              <a:t>l</a:t>
            </a:r>
            <a:r>
              <a:rPr sz="2800" spc="-15" dirty="0">
                <a:latin typeface="Calibri"/>
                <a:cs typeface="Calibri"/>
              </a:rPr>
              <a:t>y</a:t>
            </a:r>
            <a:r>
              <a:rPr sz="2800" spc="345" dirty="0">
                <a:latin typeface="Times New Roman"/>
                <a:cs typeface="Times New Roman"/>
              </a:rPr>
              <a:t> </a:t>
            </a:r>
            <a:r>
              <a:rPr sz="2800" spc="-20" dirty="0">
                <a:latin typeface="Calibri"/>
                <a:cs typeface="Calibri"/>
              </a:rPr>
              <a:t>quant</a:t>
            </a:r>
            <a:r>
              <a:rPr sz="2800" spc="-5" dirty="0">
                <a:latin typeface="Calibri"/>
                <a:cs typeface="Calibri"/>
              </a:rPr>
              <a:t>i</a:t>
            </a:r>
            <a:r>
              <a:rPr sz="2800" spc="-15" dirty="0">
                <a:latin typeface="Calibri"/>
                <a:cs typeface="Calibri"/>
              </a:rPr>
              <a:t>tative</a:t>
            </a:r>
            <a:r>
              <a:rPr sz="2800" spc="-10" dirty="0">
                <a:latin typeface="Times New Roman"/>
                <a:cs typeface="Times New Roman"/>
              </a:rPr>
              <a:t> </a:t>
            </a:r>
            <a:r>
              <a:rPr sz="2800" spc="-20" dirty="0">
                <a:latin typeface="Calibri"/>
                <a:cs typeface="Calibri"/>
              </a:rPr>
              <a:t>formu</a:t>
            </a:r>
            <a:r>
              <a:rPr sz="2800" spc="-5" dirty="0">
                <a:latin typeface="Calibri"/>
                <a:cs typeface="Calibri"/>
              </a:rPr>
              <a:t>l</a:t>
            </a:r>
            <a:r>
              <a:rPr sz="2800" spc="-15" dirty="0">
                <a:latin typeface="Calibri"/>
                <a:cs typeface="Calibri"/>
              </a:rPr>
              <a:t>as</a:t>
            </a:r>
            <a:r>
              <a:rPr sz="2800" spc="-70" dirty="0">
                <a:latin typeface="Times New Roman"/>
                <a:cs typeface="Times New Roman"/>
              </a:rPr>
              <a:t> </a:t>
            </a:r>
            <a:r>
              <a:rPr sz="2800" spc="-5" dirty="0">
                <a:latin typeface="Calibri"/>
                <a:cs typeface="Calibri"/>
              </a:rPr>
              <a:t>u</a:t>
            </a:r>
            <a:r>
              <a:rPr sz="2800" spc="-20" dirty="0">
                <a:latin typeface="Calibri"/>
                <a:cs typeface="Calibri"/>
              </a:rPr>
              <a:t>sab</a:t>
            </a:r>
            <a:r>
              <a:rPr sz="2800" spc="-15" dirty="0">
                <a:latin typeface="Calibri"/>
                <a:cs typeface="Calibri"/>
              </a:rPr>
              <a:t>le</a:t>
            </a:r>
            <a:r>
              <a:rPr sz="2800" spc="-70" dirty="0">
                <a:latin typeface="Times New Roman"/>
                <a:cs typeface="Times New Roman"/>
              </a:rPr>
              <a:t> </a:t>
            </a:r>
            <a:r>
              <a:rPr sz="2800" spc="10" dirty="0">
                <a:latin typeface="Calibri"/>
                <a:cs typeface="Calibri"/>
              </a:rPr>
              <a:t>i</a:t>
            </a:r>
            <a:r>
              <a:rPr sz="2800" spc="-15" dirty="0">
                <a:latin typeface="Calibri"/>
                <a:cs typeface="Calibri"/>
              </a:rPr>
              <a:t>n</a:t>
            </a:r>
            <a:r>
              <a:rPr sz="2800" spc="-70" dirty="0">
                <a:latin typeface="Times New Roman"/>
                <a:cs typeface="Times New Roman"/>
              </a:rPr>
              <a:t> </a:t>
            </a:r>
            <a:r>
              <a:rPr sz="2800" spc="-20" dirty="0">
                <a:latin typeface="Calibri"/>
                <a:cs typeface="Calibri"/>
              </a:rPr>
              <a:t>spe</a:t>
            </a:r>
            <a:r>
              <a:rPr sz="2800" spc="-10" dirty="0">
                <a:latin typeface="Calibri"/>
                <a:cs typeface="Calibri"/>
              </a:rPr>
              <a:t>c</a:t>
            </a:r>
            <a:r>
              <a:rPr sz="2800" spc="-15" dirty="0">
                <a:latin typeface="Calibri"/>
                <a:cs typeface="Calibri"/>
              </a:rPr>
              <a:t>trosco</a:t>
            </a:r>
            <a:r>
              <a:rPr sz="2800" spc="-10" dirty="0">
                <a:latin typeface="Calibri"/>
                <a:cs typeface="Calibri"/>
              </a:rPr>
              <a:t>p</a:t>
            </a:r>
            <a:r>
              <a:rPr sz="2800" spc="-15" dirty="0">
                <a:latin typeface="Calibri"/>
                <a:cs typeface="Calibri"/>
              </a:rPr>
              <a:t>y</a:t>
            </a:r>
            <a:r>
              <a:rPr sz="2800" spc="-65" dirty="0">
                <a:latin typeface="Times New Roman"/>
                <a:cs typeface="Times New Roman"/>
              </a:rPr>
              <a:t> </a:t>
            </a:r>
            <a:r>
              <a:rPr sz="2800" spc="-15" dirty="0">
                <a:latin typeface="Calibri"/>
                <a:cs typeface="Calibri"/>
              </a:rPr>
              <a:t>and</a:t>
            </a:r>
            <a:r>
              <a:rPr sz="2800" spc="-75" dirty="0">
                <a:latin typeface="Times New Roman"/>
                <a:cs typeface="Times New Roman"/>
              </a:rPr>
              <a:t> </a:t>
            </a:r>
            <a:r>
              <a:rPr sz="2800" dirty="0">
                <a:latin typeface="Calibri"/>
                <a:cs typeface="Calibri"/>
              </a:rPr>
              <a:t>l</a:t>
            </a:r>
            <a:r>
              <a:rPr sz="2800" spc="-10" dirty="0">
                <a:latin typeface="Calibri"/>
                <a:cs typeface="Calibri"/>
              </a:rPr>
              <a:t>a</a:t>
            </a:r>
            <a:r>
              <a:rPr sz="2800" spc="-20" dirty="0">
                <a:latin typeface="Calibri"/>
                <a:cs typeface="Calibri"/>
              </a:rPr>
              <a:t>se</a:t>
            </a:r>
            <a:r>
              <a:rPr sz="2800" spc="-10" dirty="0">
                <a:latin typeface="Calibri"/>
                <a:cs typeface="Calibri"/>
              </a:rPr>
              <a:t>r</a:t>
            </a:r>
            <a:r>
              <a:rPr sz="2800" spc="-65" dirty="0">
                <a:latin typeface="Times New Roman"/>
                <a:cs typeface="Times New Roman"/>
              </a:rPr>
              <a:t> </a:t>
            </a:r>
            <a:r>
              <a:rPr sz="2800" spc="-20" dirty="0">
                <a:latin typeface="Calibri"/>
                <a:cs typeface="Calibri"/>
              </a:rPr>
              <a:t>des</a:t>
            </a:r>
            <a:r>
              <a:rPr sz="2800" spc="-15" dirty="0">
                <a:latin typeface="Calibri"/>
                <a:cs typeface="Calibri"/>
              </a:rPr>
              <a:t>ign.</a:t>
            </a:r>
            <a:endParaRPr sz="2800" dirty="0">
              <a:latin typeface="Calibri"/>
              <a:cs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474979" y="655313"/>
            <a:ext cx="11231880" cy="5079365"/>
          </a:xfrm>
          <a:prstGeom prst="rect">
            <a:avLst/>
          </a:prstGeom>
        </p:spPr>
        <p:txBody>
          <a:bodyPr vert="horz" wrap="square" lIns="0" tIns="0" rIns="0" bIns="0" rtlCol="0">
            <a:spAutoFit/>
          </a:bodyPr>
          <a:lstStyle/>
          <a:p>
            <a:pPr marL="439420" marR="425450" algn="just">
              <a:lnSpc>
                <a:spcPct val="127200"/>
              </a:lnSpc>
            </a:pPr>
            <a:r>
              <a:rPr sz="2800" spc="-15" dirty="0">
                <a:latin typeface="Calibri"/>
                <a:cs typeface="Calibri"/>
              </a:rPr>
              <a:t>[IMAGE</a:t>
            </a:r>
            <a:r>
              <a:rPr sz="2800" spc="-15" dirty="0">
                <a:latin typeface="Times New Roman"/>
                <a:cs typeface="Times New Roman"/>
              </a:rPr>
              <a:t> </a:t>
            </a:r>
            <a:r>
              <a:rPr sz="2800" spc="145" dirty="0">
                <a:latin typeface="Times New Roman"/>
                <a:cs typeface="Times New Roman"/>
              </a:rPr>
              <a:t> </a:t>
            </a:r>
            <a:r>
              <a:rPr sz="2800" spc="-20" dirty="0">
                <a:latin typeface="Calibri"/>
                <a:cs typeface="Calibri"/>
              </a:rPr>
              <a:t>REQU</a:t>
            </a:r>
            <a:r>
              <a:rPr sz="2800" spc="-5" dirty="0">
                <a:latin typeface="Calibri"/>
                <a:cs typeface="Calibri"/>
              </a:rPr>
              <a:t>I</a:t>
            </a:r>
            <a:r>
              <a:rPr sz="2800" spc="-15" dirty="0">
                <a:latin typeface="Calibri"/>
                <a:cs typeface="Calibri"/>
              </a:rPr>
              <a:t>RE</a:t>
            </a:r>
            <a:r>
              <a:rPr sz="2800" spc="-25" dirty="0">
                <a:latin typeface="Calibri"/>
                <a:cs typeface="Calibri"/>
              </a:rPr>
              <a:t>D</a:t>
            </a:r>
            <a:r>
              <a:rPr sz="2800" spc="-10" dirty="0">
                <a:latin typeface="Calibri"/>
                <a:cs typeface="Calibri"/>
              </a:rPr>
              <a:t>:</a:t>
            </a:r>
            <a:r>
              <a:rPr sz="2800" dirty="0">
                <a:latin typeface="Times New Roman"/>
                <a:cs typeface="Times New Roman"/>
              </a:rPr>
              <a:t> </a:t>
            </a:r>
            <a:r>
              <a:rPr sz="2800" spc="165" dirty="0">
                <a:latin typeface="Times New Roman"/>
                <a:cs typeface="Times New Roman"/>
              </a:rPr>
              <a:t> </a:t>
            </a:r>
            <a:r>
              <a:rPr sz="2800" spc="-10" dirty="0">
                <a:latin typeface="Calibri"/>
                <a:cs typeface="Calibri"/>
              </a:rPr>
              <a:t>I</a:t>
            </a:r>
            <a:r>
              <a:rPr sz="2800" dirty="0">
                <a:latin typeface="Calibri"/>
                <a:cs typeface="Calibri"/>
              </a:rPr>
              <a:t>ll</a:t>
            </a:r>
            <a:r>
              <a:rPr sz="2800" spc="-20" dirty="0">
                <a:latin typeface="Calibri"/>
                <a:cs typeface="Calibri"/>
              </a:rPr>
              <a:t>ustr</a:t>
            </a:r>
            <a:r>
              <a:rPr sz="2800" spc="-15" dirty="0">
                <a:latin typeface="Calibri"/>
                <a:cs typeface="Calibri"/>
              </a:rPr>
              <a:t>at</a:t>
            </a:r>
            <a:r>
              <a:rPr sz="2800" spc="-5" dirty="0">
                <a:latin typeface="Calibri"/>
                <a:cs typeface="Calibri"/>
              </a:rPr>
              <a:t>i</a:t>
            </a:r>
            <a:r>
              <a:rPr sz="2800" spc="-20" dirty="0">
                <a:latin typeface="Calibri"/>
                <a:cs typeface="Calibri"/>
              </a:rPr>
              <a:t>o</a:t>
            </a:r>
            <a:r>
              <a:rPr sz="2800" spc="-15" dirty="0">
                <a:latin typeface="Calibri"/>
                <a:cs typeface="Calibri"/>
              </a:rPr>
              <a:t>n</a:t>
            </a:r>
            <a:r>
              <a:rPr sz="2800" dirty="0">
                <a:latin typeface="Times New Roman"/>
                <a:cs typeface="Times New Roman"/>
              </a:rPr>
              <a:t> </a:t>
            </a:r>
            <a:r>
              <a:rPr sz="2800" spc="150" dirty="0">
                <a:latin typeface="Times New Roman"/>
                <a:cs typeface="Times New Roman"/>
              </a:rPr>
              <a:t> </a:t>
            </a:r>
            <a:r>
              <a:rPr sz="2800" spc="-25" dirty="0">
                <a:latin typeface="Calibri"/>
                <a:cs typeface="Calibri"/>
              </a:rPr>
              <a:t>show</a:t>
            </a:r>
            <a:r>
              <a:rPr sz="2800" spc="-10" dirty="0">
                <a:latin typeface="Calibri"/>
                <a:cs typeface="Calibri"/>
              </a:rPr>
              <a:t>i</a:t>
            </a:r>
            <a:r>
              <a:rPr sz="2800" spc="-20" dirty="0">
                <a:latin typeface="Calibri"/>
                <a:cs typeface="Calibri"/>
              </a:rPr>
              <a:t>n</a:t>
            </a:r>
            <a:r>
              <a:rPr sz="2800" spc="-15" dirty="0">
                <a:latin typeface="Calibri"/>
                <a:cs typeface="Calibri"/>
              </a:rPr>
              <a:t>g</a:t>
            </a:r>
            <a:r>
              <a:rPr sz="2800" dirty="0">
                <a:latin typeface="Times New Roman"/>
                <a:cs typeface="Times New Roman"/>
              </a:rPr>
              <a:t> </a:t>
            </a:r>
            <a:r>
              <a:rPr sz="2800" spc="160" dirty="0">
                <a:latin typeface="Times New Roman"/>
                <a:cs typeface="Times New Roman"/>
              </a:rPr>
              <a:t> </a:t>
            </a:r>
            <a:r>
              <a:rPr sz="2800" spc="-15" dirty="0">
                <a:latin typeface="Calibri"/>
                <a:cs typeface="Calibri"/>
              </a:rPr>
              <a:t>a</a:t>
            </a:r>
            <a:r>
              <a:rPr sz="2800" dirty="0">
                <a:latin typeface="Times New Roman"/>
                <a:cs typeface="Times New Roman"/>
              </a:rPr>
              <a:t> </a:t>
            </a:r>
            <a:r>
              <a:rPr sz="2800" spc="160" dirty="0">
                <a:latin typeface="Times New Roman"/>
                <a:cs typeface="Times New Roman"/>
              </a:rPr>
              <a:t> </a:t>
            </a:r>
            <a:r>
              <a:rPr sz="2800" spc="-15" dirty="0">
                <a:latin typeface="Calibri"/>
                <a:cs typeface="Calibri"/>
              </a:rPr>
              <a:t>tw</a:t>
            </a:r>
            <a:r>
              <a:rPr sz="2800" spc="-10" dirty="0">
                <a:latin typeface="Calibri"/>
                <a:cs typeface="Calibri"/>
              </a:rPr>
              <a:t>o</a:t>
            </a:r>
            <a:r>
              <a:rPr sz="2800" spc="-15" dirty="0">
                <a:latin typeface="Calibri"/>
                <a:cs typeface="Calibri"/>
              </a:rPr>
              <a:t>-</a:t>
            </a:r>
            <a:r>
              <a:rPr sz="2800" dirty="0">
                <a:latin typeface="Calibri"/>
                <a:cs typeface="Calibri"/>
              </a:rPr>
              <a:t>l</a:t>
            </a:r>
            <a:r>
              <a:rPr sz="2800" spc="-15" dirty="0">
                <a:latin typeface="Calibri"/>
                <a:cs typeface="Calibri"/>
              </a:rPr>
              <a:t>evel</a:t>
            </a:r>
            <a:r>
              <a:rPr sz="2800" dirty="0">
                <a:latin typeface="Times New Roman"/>
                <a:cs typeface="Times New Roman"/>
              </a:rPr>
              <a:t> </a:t>
            </a:r>
            <a:r>
              <a:rPr sz="2800" spc="160" dirty="0">
                <a:latin typeface="Times New Roman"/>
                <a:cs typeface="Times New Roman"/>
              </a:rPr>
              <a:t> </a:t>
            </a:r>
            <a:r>
              <a:rPr sz="2800" spc="-15" dirty="0">
                <a:latin typeface="Calibri"/>
                <a:cs typeface="Calibri"/>
              </a:rPr>
              <a:t>atom</a:t>
            </a:r>
            <a:r>
              <a:rPr sz="2800" dirty="0">
                <a:latin typeface="Times New Roman"/>
                <a:cs typeface="Times New Roman"/>
              </a:rPr>
              <a:t> </a:t>
            </a:r>
            <a:r>
              <a:rPr sz="2800" spc="145" dirty="0">
                <a:latin typeface="Times New Roman"/>
                <a:cs typeface="Times New Roman"/>
              </a:rPr>
              <a:t> </a:t>
            </a:r>
            <a:r>
              <a:rPr sz="2800" dirty="0">
                <a:latin typeface="Calibri"/>
                <a:cs typeface="Calibri"/>
              </a:rPr>
              <a:t>i</a:t>
            </a:r>
            <a:r>
              <a:rPr sz="2800" spc="-20" dirty="0">
                <a:latin typeface="Calibri"/>
                <a:cs typeface="Calibri"/>
              </a:rPr>
              <a:t>ns</a:t>
            </a:r>
            <a:r>
              <a:rPr sz="2800" spc="-10" dirty="0">
                <a:latin typeface="Calibri"/>
                <a:cs typeface="Calibri"/>
              </a:rPr>
              <a:t>i</a:t>
            </a:r>
            <a:r>
              <a:rPr sz="2800" spc="-20" dirty="0">
                <a:latin typeface="Calibri"/>
                <a:cs typeface="Calibri"/>
              </a:rPr>
              <a:t>d</a:t>
            </a:r>
            <a:r>
              <a:rPr sz="2800" spc="-15" dirty="0">
                <a:latin typeface="Calibri"/>
                <a:cs typeface="Calibri"/>
              </a:rPr>
              <a:t>e</a:t>
            </a:r>
            <a:r>
              <a:rPr sz="2800" dirty="0">
                <a:latin typeface="Times New Roman"/>
                <a:cs typeface="Times New Roman"/>
              </a:rPr>
              <a:t> </a:t>
            </a:r>
            <a:r>
              <a:rPr sz="2800" spc="155" dirty="0">
                <a:latin typeface="Times New Roman"/>
                <a:cs typeface="Times New Roman"/>
              </a:rPr>
              <a:t> </a:t>
            </a:r>
            <a:r>
              <a:rPr sz="2800" spc="-15" dirty="0">
                <a:latin typeface="Calibri"/>
                <a:cs typeface="Calibri"/>
              </a:rPr>
              <a:t>a</a:t>
            </a:r>
            <a:r>
              <a:rPr sz="2800" spc="-10" dirty="0">
                <a:latin typeface="Times New Roman"/>
                <a:cs typeface="Times New Roman"/>
              </a:rPr>
              <a:t> </a:t>
            </a:r>
            <a:r>
              <a:rPr sz="2800" spc="-15" dirty="0">
                <a:latin typeface="Calibri"/>
                <a:cs typeface="Calibri"/>
              </a:rPr>
              <a:t>c</a:t>
            </a:r>
            <a:r>
              <a:rPr sz="2800" spc="-10" dirty="0">
                <a:latin typeface="Calibri"/>
                <a:cs typeface="Calibri"/>
              </a:rPr>
              <a:t>avity.</a:t>
            </a:r>
            <a:r>
              <a:rPr sz="2800" dirty="0">
                <a:latin typeface="Times New Roman"/>
                <a:cs typeface="Times New Roman"/>
              </a:rPr>
              <a:t>  </a:t>
            </a:r>
            <a:r>
              <a:rPr sz="2800" spc="130" dirty="0">
                <a:latin typeface="Times New Roman"/>
                <a:cs typeface="Times New Roman"/>
              </a:rPr>
              <a:t> </a:t>
            </a:r>
            <a:r>
              <a:rPr sz="2800" spc="-15" dirty="0">
                <a:latin typeface="Calibri"/>
                <a:cs typeface="Calibri"/>
              </a:rPr>
              <a:t>Arrows</a:t>
            </a:r>
            <a:r>
              <a:rPr sz="2800" dirty="0">
                <a:latin typeface="Times New Roman"/>
                <a:cs typeface="Times New Roman"/>
              </a:rPr>
              <a:t>  </a:t>
            </a:r>
            <a:r>
              <a:rPr sz="2800" spc="120" dirty="0">
                <a:latin typeface="Times New Roman"/>
                <a:cs typeface="Times New Roman"/>
              </a:rPr>
              <a:t> </a:t>
            </a:r>
            <a:r>
              <a:rPr sz="2800" dirty="0">
                <a:latin typeface="Calibri"/>
                <a:cs typeface="Calibri"/>
              </a:rPr>
              <a:t>i</a:t>
            </a:r>
            <a:r>
              <a:rPr sz="2800" spc="-20" dirty="0">
                <a:latin typeface="Calibri"/>
                <a:cs typeface="Calibri"/>
              </a:rPr>
              <a:t>nd</a:t>
            </a:r>
            <a:r>
              <a:rPr sz="2800" dirty="0">
                <a:latin typeface="Calibri"/>
                <a:cs typeface="Calibri"/>
              </a:rPr>
              <a:t>i</a:t>
            </a:r>
            <a:r>
              <a:rPr sz="2800" spc="-15" dirty="0">
                <a:latin typeface="Calibri"/>
                <a:cs typeface="Calibri"/>
              </a:rPr>
              <a:t>c</a:t>
            </a:r>
            <a:r>
              <a:rPr sz="2800" spc="-10" dirty="0">
                <a:latin typeface="Calibri"/>
                <a:cs typeface="Calibri"/>
              </a:rPr>
              <a:t>ati</a:t>
            </a:r>
            <a:r>
              <a:rPr sz="2800" spc="-20" dirty="0">
                <a:latin typeface="Calibri"/>
                <a:cs typeface="Calibri"/>
              </a:rPr>
              <a:t>n</a:t>
            </a:r>
            <a:r>
              <a:rPr sz="2800" spc="-15" dirty="0">
                <a:latin typeface="Calibri"/>
                <a:cs typeface="Calibri"/>
              </a:rPr>
              <a:t>g</a:t>
            </a:r>
            <a:r>
              <a:rPr sz="2800" dirty="0">
                <a:latin typeface="Times New Roman"/>
                <a:cs typeface="Times New Roman"/>
              </a:rPr>
              <a:t>  </a:t>
            </a:r>
            <a:r>
              <a:rPr sz="2800" spc="135" dirty="0">
                <a:latin typeface="Times New Roman"/>
                <a:cs typeface="Times New Roman"/>
              </a:rPr>
              <a:t> </a:t>
            </a:r>
            <a:r>
              <a:rPr sz="2800" spc="-15" dirty="0">
                <a:latin typeface="Calibri"/>
                <a:cs typeface="Calibri"/>
              </a:rPr>
              <a:t>(</a:t>
            </a:r>
            <a:r>
              <a:rPr sz="2800" spc="-5" dirty="0">
                <a:latin typeface="Calibri"/>
                <a:cs typeface="Calibri"/>
              </a:rPr>
              <a:t>i</a:t>
            </a:r>
            <a:r>
              <a:rPr sz="2800" spc="-10" dirty="0">
                <a:latin typeface="Calibri"/>
                <a:cs typeface="Calibri"/>
              </a:rPr>
              <a:t>)</a:t>
            </a:r>
            <a:r>
              <a:rPr sz="2800" dirty="0">
                <a:latin typeface="Times New Roman"/>
                <a:cs typeface="Times New Roman"/>
              </a:rPr>
              <a:t>  </a:t>
            </a:r>
            <a:r>
              <a:rPr sz="2800" spc="120" dirty="0">
                <a:latin typeface="Times New Roman"/>
                <a:cs typeface="Times New Roman"/>
              </a:rPr>
              <a:t> </a:t>
            </a:r>
            <a:r>
              <a:rPr sz="2800" spc="-25" dirty="0">
                <a:latin typeface="Calibri"/>
                <a:cs typeface="Calibri"/>
              </a:rPr>
              <a:t>upwa</a:t>
            </a:r>
            <a:r>
              <a:rPr sz="2800" dirty="0">
                <a:latin typeface="Calibri"/>
                <a:cs typeface="Calibri"/>
              </a:rPr>
              <a:t>r</a:t>
            </a:r>
            <a:r>
              <a:rPr sz="2800" spc="-15" dirty="0">
                <a:latin typeface="Calibri"/>
                <a:cs typeface="Calibri"/>
              </a:rPr>
              <a:t>d</a:t>
            </a:r>
            <a:r>
              <a:rPr sz="2800" dirty="0">
                <a:latin typeface="Times New Roman"/>
                <a:cs typeface="Times New Roman"/>
              </a:rPr>
              <a:t>  </a:t>
            </a:r>
            <a:r>
              <a:rPr sz="2800" spc="135" dirty="0">
                <a:latin typeface="Times New Roman"/>
                <a:cs typeface="Times New Roman"/>
              </a:rPr>
              <a:t> </a:t>
            </a:r>
            <a:r>
              <a:rPr sz="2800" spc="-15" dirty="0">
                <a:latin typeface="Calibri"/>
                <a:cs typeface="Calibri"/>
              </a:rPr>
              <a:t>abso</a:t>
            </a:r>
            <a:r>
              <a:rPr sz="2800" spc="-5" dirty="0">
                <a:latin typeface="Calibri"/>
                <a:cs typeface="Calibri"/>
              </a:rPr>
              <a:t>r</a:t>
            </a:r>
            <a:r>
              <a:rPr sz="2800" spc="-20" dirty="0">
                <a:latin typeface="Calibri"/>
                <a:cs typeface="Calibri"/>
              </a:rPr>
              <a:t>pt</a:t>
            </a:r>
            <a:r>
              <a:rPr sz="2800" dirty="0">
                <a:latin typeface="Calibri"/>
                <a:cs typeface="Calibri"/>
              </a:rPr>
              <a:t>i</a:t>
            </a:r>
            <a:r>
              <a:rPr sz="2800" spc="-20" dirty="0">
                <a:latin typeface="Calibri"/>
                <a:cs typeface="Calibri"/>
              </a:rPr>
              <a:t>on</a:t>
            </a:r>
            <a:r>
              <a:rPr sz="2800" spc="-10" dirty="0">
                <a:latin typeface="Calibri"/>
                <a:cs typeface="Calibri"/>
              </a:rPr>
              <a:t>,</a:t>
            </a:r>
            <a:r>
              <a:rPr sz="2800" dirty="0">
                <a:latin typeface="Times New Roman"/>
                <a:cs typeface="Times New Roman"/>
              </a:rPr>
              <a:t>  </a:t>
            </a:r>
            <a:r>
              <a:rPr sz="2800" spc="125" dirty="0">
                <a:latin typeface="Times New Roman"/>
                <a:cs typeface="Times New Roman"/>
              </a:rPr>
              <a:t> </a:t>
            </a:r>
            <a:r>
              <a:rPr sz="2800" spc="-15" dirty="0">
                <a:latin typeface="Calibri"/>
                <a:cs typeface="Calibri"/>
              </a:rPr>
              <a:t>(</a:t>
            </a:r>
            <a:r>
              <a:rPr sz="2800" spc="-5" dirty="0">
                <a:latin typeface="Calibri"/>
                <a:cs typeface="Calibri"/>
              </a:rPr>
              <a:t>i</a:t>
            </a:r>
            <a:r>
              <a:rPr sz="2800" dirty="0">
                <a:latin typeface="Calibri"/>
                <a:cs typeface="Calibri"/>
              </a:rPr>
              <a:t>i</a:t>
            </a:r>
            <a:r>
              <a:rPr sz="2800" spc="-10" dirty="0">
                <a:latin typeface="Calibri"/>
                <a:cs typeface="Calibri"/>
              </a:rPr>
              <a:t>)</a:t>
            </a:r>
            <a:r>
              <a:rPr sz="2800" dirty="0">
                <a:latin typeface="Times New Roman"/>
                <a:cs typeface="Times New Roman"/>
              </a:rPr>
              <a:t>  </a:t>
            </a:r>
            <a:r>
              <a:rPr sz="2800" spc="130" dirty="0">
                <a:latin typeface="Times New Roman"/>
                <a:cs typeface="Times New Roman"/>
              </a:rPr>
              <a:t> </a:t>
            </a:r>
            <a:r>
              <a:rPr sz="2800" spc="-25" dirty="0">
                <a:latin typeface="Calibri"/>
                <a:cs typeface="Calibri"/>
              </a:rPr>
              <a:t>downw</a:t>
            </a:r>
            <a:r>
              <a:rPr sz="2800" spc="-10" dirty="0">
                <a:latin typeface="Calibri"/>
                <a:cs typeface="Calibri"/>
              </a:rPr>
              <a:t>a</a:t>
            </a:r>
            <a:r>
              <a:rPr sz="2800" spc="-15" dirty="0">
                <a:latin typeface="Calibri"/>
                <a:cs typeface="Calibri"/>
              </a:rPr>
              <a:t>rd</a:t>
            </a:r>
            <a:r>
              <a:rPr sz="2800" spc="-10" dirty="0">
                <a:latin typeface="Times New Roman"/>
                <a:cs typeface="Times New Roman"/>
              </a:rPr>
              <a:t> </a:t>
            </a:r>
            <a:r>
              <a:rPr sz="2800" spc="-20" dirty="0">
                <a:latin typeface="Calibri"/>
                <a:cs typeface="Calibri"/>
              </a:rPr>
              <a:t>st</a:t>
            </a:r>
            <a:r>
              <a:rPr sz="2800" spc="-15" dirty="0">
                <a:latin typeface="Calibri"/>
                <a:cs typeface="Calibri"/>
              </a:rPr>
              <a:t>imulated</a:t>
            </a:r>
            <a:r>
              <a:rPr sz="2800" dirty="0">
                <a:latin typeface="Times New Roman"/>
                <a:cs typeface="Times New Roman"/>
              </a:rPr>
              <a:t> </a:t>
            </a:r>
            <a:r>
              <a:rPr sz="2800" spc="180" dirty="0">
                <a:latin typeface="Times New Roman"/>
                <a:cs typeface="Times New Roman"/>
              </a:rPr>
              <a:t> </a:t>
            </a:r>
            <a:r>
              <a:rPr sz="2800" spc="-15" dirty="0">
                <a:latin typeface="Calibri"/>
                <a:cs typeface="Calibri"/>
              </a:rPr>
              <a:t>emi</a:t>
            </a:r>
            <a:r>
              <a:rPr sz="2800" spc="-20" dirty="0">
                <a:latin typeface="Calibri"/>
                <a:cs typeface="Calibri"/>
              </a:rPr>
              <a:t>ss</a:t>
            </a:r>
            <a:r>
              <a:rPr sz="2800" spc="-10" dirty="0">
                <a:latin typeface="Calibri"/>
                <a:cs typeface="Calibri"/>
              </a:rPr>
              <a:t>i</a:t>
            </a:r>
            <a:r>
              <a:rPr sz="2800" spc="-20" dirty="0">
                <a:latin typeface="Calibri"/>
                <a:cs typeface="Calibri"/>
              </a:rPr>
              <a:t>o</a:t>
            </a:r>
            <a:r>
              <a:rPr sz="2800" spc="-15" dirty="0">
                <a:latin typeface="Calibri"/>
                <a:cs typeface="Calibri"/>
              </a:rPr>
              <a:t>n</a:t>
            </a:r>
            <a:r>
              <a:rPr sz="2800" dirty="0">
                <a:latin typeface="Times New Roman"/>
                <a:cs typeface="Times New Roman"/>
              </a:rPr>
              <a:t> </a:t>
            </a:r>
            <a:r>
              <a:rPr sz="2800" spc="170" dirty="0">
                <a:latin typeface="Times New Roman"/>
                <a:cs typeface="Times New Roman"/>
              </a:rPr>
              <a:t> </a:t>
            </a:r>
            <a:r>
              <a:rPr sz="2800" dirty="0">
                <a:latin typeface="Calibri"/>
                <a:cs typeface="Calibri"/>
              </a:rPr>
              <a:t>i</a:t>
            </a:r>
            <a:r>
              <a:rPr sz="2800" spc="-20" dirty="0">
                <a:latin typeface="Calibri"/>
                <a:cs typeface="Calibri"/>
              </a:rPr>
              <a:t>nt</a:t>
            </a:r>
            <a:r>
              <a:rPr sz="2800" spc="-15" dirty="0">
                <a:latin typeface="Calibri"/>
                <a:cs typeface="Calibri"/>
              </a:rPr>
              <a:t>o</a:t>
            </a:r>
            <a:r>
              <a:rPr sz="2800" dirty="0">
                <a:latin typeface="Times New Roman"/>
                <a:cs typeface="Times New Roman"/>
              </a:rPr>
              <a:t> </a:t>
            </a:r>
            <a:r>
              <a:rPr sz="2800" spc="170" dirty="0">
                <a:latin typeface="Times New Roman"/>
                <a:cs typeface="Times New Roman"/>
              </a:rPr>
              <a:t> </a:t>
            </a:r>
            <a:r>
              <a:rPr sz="2800" spc="-20" dirty="0">
                <a:latin typeface="Calibri"/>
                <a:cs typeface="Calibri"/>
              </a:rPr>
              <a:t>s</a:t>
            </a:r>
            <a:r>
              <a:rPr sz="2800" spc="-25" dirty="0">
                <a:latin typeface="Calibri"/>
                <a:cs typeface="Calibri"/>
              </a:rPr>
              <a:t>a</a:t>
            </a:r>
            <a:r>
              <a:rPr sz="2800" spc="-20" dirty="0">
                <a:latin typeface="Calibri"/>
                <a:cs typeface="Calibri"/>
              </a:rPr>
              <a:t>me</a:t>
            </a:r>
            <a:r>
              <a:rPr sz="2800" dirty="0">
                <a:latin typeface="Times New Roman"/>
                <a:cs typeface="Times New Roman"/>
              </a:rPr>
              <a:t> </a:t>
            </a:r>
            <a:r>
              <a:rPr sz="2800" spc="165" dirty="0">
                <a:latin typeface="Times New Roman"/>
                <a:cs typeface="Times New Roman"/>
              </a:rPr>
              <a:t> </a:t>
            </a:r>
            <a:r>
              <a:rPr sz="2800" spc="-15" dirty="0">
                <a:latin typeface="Calibri"/>
                <a:cs typeface="Calibri"/>
              </a:rPr>
              <a:t>mode,</a:t>
            </a:r>
            <a:r>
              <a:rPr sz="2800" dirty="0">
                <a:latin typeface="Times New Roman"/>
                <a:cs typeface="Times New Roman"/>
              </a:rPr>
              <a:t> </a:t>
            </a:r>
            <a:r>
              <a:rPr sz="2800" spc="170" dirty="0">
                <a:latin typeface="Times New Roman"/>
                <a:cs typeface="Times New Roman"/>
              </a:rPr>
              <a:t> </a:t>
            </a:r>
            <a:r>
              <a:rPr sz="2800" spc="-15" dirty="0">
                <a:latin typeface="Calibri"/>
                <a:cs typeface="Calibri"/>
              </a:rPr>
              <a:t>(</a:t>
            </a:r>
            <a:r>
              <a:rPr sz="2800" spc="-10" dirty="0">
                <a:latin typeface="Calibri"/>
                <a:cs typeface="Calibri"/>
              </a:rPr>
              <a:t>i</a:t>
            </a:r>
            <a:r>
              <a:rPr sz="2800" dirty="0">
                <a:latin typeface="Calibri"/>
                <a:cs typeface="Calibri"/>
              </a:rPr>
              <a:t>ii</a:t>
            </a:r>
            <a:r>
              <a:rPr sz="2800" spc="-10" dirty="0">
                <a:latin typeface="Calibri"/>
                <a:cs typeface="Calibri"/>
              </a:rPr>
              <a:t>)</a:t>
            </a:r>
            <a:r>
              <a:rPr sz="2800" dirty="0">
                <a:latin typeface="Times New Roman"/>
                <a:cs typeface="Times New Roman"/>
              </a:rPr>
              <a:t> </a:t>
            </a:r>
            <a:r>
              <a:rPr sz="2800" spc="165" dirty="0">
                <a:latin typeface="Times New Roman"/>
                <a:cs typeface="Times New Roman"/>
              </a:rPr>
              <a:t> </a:t>
            </a:r>
            <a:r>
              <a:rPr sz="2800" spc="-25" dirty="0">
                <a:latin typeface="Calibri"/>
                <a:cs typeface="Calibri"/>
              </a:rPr>
              <a:t>downw</a:t>
            </a:r>
            <a:r>
              <a:rPr sz="2800" spc="-10" dirty="0">
                <a:latin typeface="Calibri"/>
                <a:cs typeface="Calibri"/>
              </a:rPr>
              <a:t>a</a:t>
            </a:r>
            <a:r>
              <a:rPr sz="2800" spc="-15" dirty="0">
                <a:latin typeface="Calibri"/>
                <a:cs typeface="Calibri"/>
              </a:rPr>
              <a:t>rd</a:t>
            </a:r>
            <a:r>
              <a:rPr sz="2800" dirty="0">
                <a:latin typeface="Times New Roman"/>
                <a:cs typeface="Times New Roman"/>
              </a:rPr>
              <a:t> </a:t>
            </a:r>
            <a:r>
              <a:rPr sz="2800" spc="155" dirty="0">
                <a:latin typeface="Times New Roman"/>
                <a:cs typeface="Times New Roman"/>
              </a:rPr>
              <a:t> </a:t>
            </a:r>
            <a:r>
              <a:rPr sz="2800" spc="-10" dirty="0">
                <a:latin typeface="Calibri"/>
                <a:cs typeface="Calibri"/>
              </a:rPr>
              <a:t>s</a:t>
            </a:r>
            <a:r>
              <a:rPr sz="2800" spc="-20" dirty="0">
                <a:latin typeface="Calibri"/>
                <a:cs typeface="Calibri"/>
              </a:rPr>
              <a:t>pont</a:t>
            </a:r>
            <a:r>
              <a:rPr sz="2800" spc="-10" dirty="0">
                <a:latin typeface="Calibri"/>
                <a:cs typeface="Calibri"/>
              </a:rPr>
              <a:t>a</a:t>
            </a:r>
            <a:r>
              <a:rPr sz="2800" spc="-20" dirty="0">
                <a:latin typeface="Calibri"/>
                <a:cs typeface="Calibri"/>
              </a:rPr>
              <a:t>ne</a:t>
            </a:r>
            <a:r>
              <a:rPr sz="2800" spc="-10" dirty="0">
                <a:latin typeface="Calibri"/>
                <a:cs typeface="Calibri"/>
              </a:rPr>
              <a:t>o</a:t>
            </a:r>
            <a:r>
              <a:rPr sz="2800" spc="-20" dirty="0">
                <a:latin typeface="Calibri"/>
                <a:cs typeface="Calibri"/>
              </a:rPr>
              <a:t>us</a:t>
            </a:r>
            <a:r>
              <a:rPr sz="2800" spc="-15" dirty="0">
                <a:latin typeface="Times New Roman"/>
                <a:cs typeface="Times New Roman"/>
              </a:rPr>
              <a:t> </a:t>
            </a:r>
            <a:r>
              <a:rPr sz="2800" spc="-15" dirty="0">
                <a:latin typeface="Calibri"/>
                <a:cs typeface="Calibri"/>
              </a:rPr>
              <a:t>emi</a:t>
            </a:r>
            <a:r>
              <a:rPr sz="2800" spc="-20" dirty="0">
                <a:latin typeface="Calibri"/>
                <a:cs typeface="Calibri"/>
              </a:rPr>
              <a:t>ss</a:t>
            </a:r>
            <a:r>
              <a:rPr sz="2800" spc="-10" dirty="0">
                <a:latin typeface="Calibri"/>
                <a:cs typeface="Calibri"/>
              </a:rPr>
              <a:t>i</a:t>
            </a:r>
            <a:r>
              <a:rPr sz="2800" spc="-20" dirty="0">
                <a:latin typeface="Calibri"/>
                <a:cs typeface="Calibri"/>
              </a:rPr>
              <a:t>o</a:t>
            </a:r>
            <a:r>
              <a:rPr sz="2800" spc="-15" dirty="0">
                <a:latin typeface="Calibri"/>
                <a:cs typeface="Calibri"/>
              </a:rPr>
              <a:t>n</a:t>
            </a:r>
            <a:r>
              <a:rPr sz="2800" spc="185" dirty="0">
                <a:latin typeface="Times New Roman"/>
                <a:cs typeface="Times New Roman"/>
              </a:rPr>
              <a:t> </a:t>
            </a:r>
            <a:r>
              <a:rPr sz="2800" dirty="0">
                <a:latin typeface="Calibri"/>
                <a:cs typeface="Calibri"/>
              </a:rPr>
              <a:t>i</a:t>
            </a:r>
            <a:r>
              <a:rPr sz="2800" spc="-20" dirty="0">
                <a:latin typeface="Calibri"/>
                <a:cs typeface="Calibri"/>
              </a:rPr>
              <a:t>nt</a:t>
            </a:r>
            <a:r>
              <a:rPr sz="2800" spc="-15" dirty="0">
                <a:latin typeface="Calibri"/>
                <a:cs typeface="Calibri"/>
              </a:rPr>
              <a:t>o</a:t>
            </a:r>
            <a:r>
              <a:rPr sz="2800" spc="190" dirty="0">
                <a:latin typeface="Times New Roman"/>
                <a:cs typeface="Times New Roman"/>
              </a:rPr>
              <a:t> </a:t>
            </a:r>
            <a:r>
              <a:rPr sz="2800" spc="-20" dirty="0">
                <a:latin typeface="Calibri"/>
                <a:cs typeface="Calibri"/>
              </a:rPr>
              <a:t>many</a:t>
            </a:r>
            <a:r>
              <a:rPr sz="2800" spc="185" dirty="0">
                <a:latin typeface="Times New Roman"/>
                <a:cs typeface="Times New Roman"/>
              </a:rPr>
              <a:t> </a:t>
            </a:r>
            <a:r>
              <a:rPr sz="2800" spc="-15" dirty="0">
                <a:latin typeface="Calibri"/>
                <a:cs typeface="Calibri"/>
              </a:rPr>
              <a:t>modes.</a:t>
            </a:r>
            <a:r>
              <a:rPr sz="2800" spc="175" dirty="0">
                <a:latin typeface="Times New Roman"/>
                <a:cs typeface="Times New Roman"/>
              </a:rPr>
              <a:t> </a:t>
            </a:r>
            <a:r>
              <a:rPr sz="2800" spc="-20" dirty="0">
                <a:latin typeface="Calibri"/>
                <a:cs typeface="Calibri"/>
              </a:rPr>
              <a:t>E</a:t>
            </a:r>
            <a:r>
              <a:rPr sz="2800" spc="-10" dirty="0">
                <a:latin typeface="Calibri"/>
                <a:cs typeface="Calibri"/>
              </a:rPr>
              <a:t>n</a:t>
            </a:r>
            <a:r>
              <a:rPr sz="2800" spc="-15" dirty="0">
                <a:latin typeface="Calibri"/>
                <a:cs typeface="Calibri"/>
              </a:rPr>
              <a:t>ergy</a:t>
            </a:r>
            <a:r>
              <a:rPr sz="2800" spc="185" dirty="0">
                <a:latin typeface="Times New Roman"/>
                <a:cs typeface="Times New Roman"/>
              </a:rPr>
              <a:t> </a:t>
            </a:r>
            <a:r>
              <a:rPr sz="2800" dirty="0">
                <a:latin typeface="Calibri"/>
                <a:cs typeface="Calibri"/>
              </a:rPr>
              <a:t>l</a:t>
            </a:r>
            <a:r>
              <a:rPr sz="2800" spc="-15" dirty="0">
                <a:latin typeface="Calibri"/>
                <a:cs typeface="Calibri"/>
              </a:rPr>
              <a:t>evels</a:t>
            </a:r>
            <a:r>
              <a:rPr sz="2800" spc="175" dirty="0">
                <a:latin typeface="Times New Roman"/>
                <a:cs typeface="Times New Roman"/>
              </a:rPr>
              <a:t> </a:t>
            </a:r>
            <a:r>
              <a:rPr sz="2800" dirty="0">
                <a:latin typeface="Calibri"/>
                <a:cs typeface="Calibri"/>
              </a:rPr>
              <a:t>l</a:t>
            </a:r>
            <a:r>
              <a:rPr sz="2800" spc="-10" dirty="0">
                <a:latin typeface="Calibri"/>
                <a:cs typeface="Calibri"/>
              </a:rPr>
              <a:t>a</a:t>
            </a:r>
            <a:r>
              <a:rPr sz="2800" spc="-20" dirty="0">
                <a:latin typeface="Calibri"/>
                <a:cs typeface="Calibri"/>
              </a:rPr>
              <a:t>be</a:t>
            </a:r>
            <a:r>
              <a:rPr sz="2800" spc="-15" dirty="0">
                <a:latin typeface="Calibri"/>
                <a:cs typeface="Calibri"/>
              </a:rPr>
              <a:t>led</a:t>
            </a:r>
            <a:r>
              <a:rPr sz="2800" spc="195" dirty="0">
                <a:latin typeface="Times New Roman"/>
                <a:cs typeface="Times New Roman"/>
              </a:rPr>
              <a:t> </a:t>
            </a:r>
            <a:r>
              <a:rPr sz="2800" spc="-245" dirty="0">
                <a:latin typeface="Cambria Math"/>
                <a:cs typeface="Cambria Math"/>
              </a:rPr>
              <a:t>𝐸</a:t>
            </a:r>
            <a:r>
              <a:rPr sz="3000" spc="232" baseline="-16666" dirty="0">
                <a:latin typeface="Cambria Math"/>
                <a:cs typeface="Cambria Math"/>
              </a:rPr>
              <a:t>1</a:t>
            </a:r>
            <a:r>
              <a:rPr sz="2800" spc="-10" dirty="0">
                <a:latin typeface="Cambria Math"/>
                <a:cs typeface="Cambria Math"/>
              </a:rPr>
              <a:t>,</a:t>
            </a:r>
            <a:r>
              <a:rPr sz="2800" spc="-170" dirty="0">
                <a:latin typeface="Cambria Math"/>
                <a:cs typeface="Cambria Math"/>
              </a:rPr>
              <a:t> </a:t>
            </a:r>
            <a:r>
              <a:rPr sz="2800" spc="-185" dirty="0">
                <a:latin typeface="Cambria Math"/>
                <a:cs typeface="Cambria Math"/>
              </a:rPr>
              <a:t>𝐸</a:t>
            </a:r>
            <a:r>
              <a:rPr sz="3000" spc="232" baseline="-16666" dirty="0">
                <a:latin typeface="Cambria Math"/>
                <a:cs typeface="Cambria Math"/>
              </a:rPr>
              <a:t>2</a:t>
            </a:r>
            <a:r>
              <a:rPr sz="2800" spc="-10" dirty="0">
                <a:latin typeface="Calibri"/>
                <a:cs typeface="Calibri"/>
              </a:rPr>
              <a:t>;</a:t>
            </a:r>
            <a:r>
              <a:rPr sz="2800" spc="180" dirty="0">
                <a:latin typeface="Times New Roman"/>
                <a:cs typeface="Times New Roman"/>
              </a:rPr>
              <a:t> </a:t>
            </a:r>
            <a:r>
              <a:rPr sz="2800" spc="-20" dirty="0">
                <a:latin typeface="Calibri"/>
                <a:cs typeface="Calibri"/>
              </a:rPr>
              <a:t>phot</a:t>
            </a:r>
            <a:r>
              <a:rPr sz="2800" spc="-10" dirty="0">
                <a:latin typeface="Calibri"/>
                <a:cs typeface="Calibri"/>
              </a:rPr>
              <a:t>o</a:t>
            </a:r>
            <a:r>
              <a:rPr sz="2800" spc="-15" dirty="0">
                <a:latin typeface="Calibri"/>
                <a:cs typeface="Calibri"/>
              </a:rPr>
              <a:t>n</a:t>
            </a:r>
            <a:r>
              <a:rPr sz="2800" spc="175" dirty="0">
                <a:latin typeface="Times New Roman"/>
                <a:cs typeface="Times New Roman"/>
              </a:rPr>
              <a:t> </a:t>
            </a:r>
            <a:r>
              <a:rPr sz="2800" spc="-20" dirty="0">
                <a:latin typeface="Calibri"/>
                <a:cs typeface="Calibri"/>
              </a:rPr>
              <a:t>w</a:t>
            </a:r>
            <a:r>
              <a:rPr sz="2800" spc="-10" dirty="0">
                <a:latin typeface="Calibri"/>
                <a:cs typeface="Calibri"/>
              </a:rPr>
              <a:t>a</a:t>
            </a:r>
            <a:r>
              <a:rPr sz="2800" spc="-15" dirty="0">
                <a:latin typeface="Calibri"/>
                <a:cs typeface="Calibri"/>
              </a:rPr>
              <a:t>ve</a:t>
            </a:r>
            <a:r>
              <a:rPr sz="2800" spc="-10" dirty="0">
                <a:latin typeface="Times New Roman"/>
                <a:cs typeface="Times New Roman"/>
              </a:rPr>
              <a:t> </a:t>
            </a:r>
            <a:r>
              <a:rPr sz="2800" spc="-20" dirty="0">
                <a:latin typeface="Calibri"/>
                <a:cs typeface="Calibri"/>
              </a:rPr>
              <a:t>front</a:t>
            </a:r>
            <a:r>
              <a:rPr sz="2800" spc="-15" dirty="0">
                <a:latin typeface="Calibri"/>
                <a:cs typeface="Calibri"/>
              </a:rPr>
              <a:t>s</a:t>
            </a:r>
            <a:r>
              <a:rPr sz="2800" spc="-65" dirty="0">
                <a:latin typeface="Times New Roman"/>
                <a:cs typeface="Times New Roman"/>
              </a:rPr>
              <a:t> </a:t>
            </a:r>
            <a:r>
              <a:rPr sz="2800" spc="-20" dirty="0">
                <a:latin typeface="Calibri"/>
                <a:cs typeface="Calibri"/>
              </a:rPr>
              <a:t>st</a:t>
            </a:r>
            <a:r>
              <a:rPr sz="2800" spc="-10" dirty="0">
                <a:latin typeface="Calibri"/>
                <a:cs typeface="Calibri"/>
              </a:rPr>
              <a:t>y</a:t>
            </a:r>
            <a:r>
              <a:rPr sz="2800" dirty="0">
                <a:latin typeface="Calibri"/>
                <a:cs typeface="Calibri"/>
              </a:rPr>
              <a:t>l</a:t>
            </a:r>
            <a:r>
              <a:rPr sz="2800" spc="5" dirty="0">
                <a:latin typeface="Calibri"/>
                <a:cs typeface="Calibri"/>
              </a:rPr>
              <a:t>i</a:t>
            </a:r>
            <a:r>
              <a:rPr sz="2800" spc="-20" dirty="0">
                <a:latin typeface="Calibri"/>
                <a:cs typeface="Calibri"/>
              </a:rPr>
              <a:t>sed.]</a:t>
            </a:r>
            <a:endParaRPr sz="2800">
              <a:latin typeface="Calibri"/>
              <a:cs typeface="Calibri"/>
            </a:endParaRPr>
          </a:p>
        </p:txBody>
      </p:sp>
      <p:sp>
        <p:nvSpPr>
          <p:cNvPr id="3" name="object 3"/>
          <p:cNvSpPr/>
          <p:nvPr/>
        </p:nvSpPr>
        <p:spPr>
          <a:xfrm>
            <a:off x="474979" y="655313"/>
            <a:ext cx="11231876" cy="5079367"/>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436875" y="617211"/>
            <a:ext cx="11308080" cy="5155565"/>
          </a:xfrm>
          <a:custGeom>
            <a:avLst/>
            <a:gdLst/>
            <a:ahLst/>
            <a:cxnLst/>
            <a:rect l="l" t="t" r="r" b="b"/>
            <a:pathLst>
              <a:path w="11308080" h="5155565">
                <a:moveTo>
                  <a:pt x="0" y="5155569"/>
                </a:moveTo>
                <a:lnTo>
                  <a:pt x="11308079" y="5155569"/>
                </a:lnTo>
                <a:lnTo>
                  <a:pt x="11308079" y="0"/>
                </a:lnTo>
                <a:lnTo>
                  <a:pt x="0" y="0"/>
                </a:lnTo>
                <a:lnTo>
                  <a:pt x="0" y="5155569"/>
                </a:lnTo>
                <a:close/>
              </a:path>
            </a:pathLst>
          </a:custGeom>
          <a:ln w="76199">
            <a:solidFill>
              <a:srgbClr val="FF0000"/>
            </a:solidFill>
          </a:ln>
        </p:spPr>
        <p:txBody>
          <a:bodyPr wrap="square" lIns="0" tIns="0" rIns="0" bIns="0" rtlCol="0"/>
          <a:lstStyle/>
          <a:p>
            <a:endParaRPr/>
          </a:p>
        </p:txBody>
      </p:sp>
      <p:sp>
        <p:nvSpPr>
          <p:cNvPr id="5" name="object 5"/>
          <p:cNvSpPr/>
          <p:nvPr/>
        </p:nvSpPr>
        <p:spPr>
          <a:xfrm>
            <a:off x="906149" y="1144899"/>
            <a:ext cx="10491456" cy="351150"/>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874394" y="1113151"/>
            <a:ext cx="10554970" cy="414655"/>
          </a:xfrm>
          <a:custGeom>
            <a:avLst/>
            <a:gdLst/>
            <a:ahLst/>
            <a:cxnLst/>
            <a:rect l="l" t="t" r="r" b="b"/>
            <a:pathLst>
              <a:path w="10554970" h="414655">
                <a:moveTo>
                  <a:pt x="0" y="414659"/>
                </a:moveTo>
                <a:lnTo>
                  <a:pt x="10554979" y="414659"/>
                </a:lnTo>
                <a:lnTo>
                  <a:pt x="10554979" y="0"/>
                </a:lnTo>
                <a:lnTo>
                  <a:pt x="0" y="0"/>
                </a:lnTo>
                <a:lnTo>
                  <a:pt x="0" y="414659"/>
                </a:lnTo>
                <a:close/>
              </a:path>
            </a:pathLst>
          </a:custGeom>
          <a:ln w="63499">
            <a:solidFill>
              <a:srgbClr val="0000FF"/>
            </a:solidFill>
          </a:ln>
        </p:spPr>
        <p:txBody>
          <a:bodyPr wrap="square" lIns="0" tIns="0" rIns="0" bIns="0" rtlCol="0"/>
          <a:lstStyle/>
          <a:p>
            <a:endParaRPr/>
          </a:p>
        </p:txBody>
      </p:sp>
      <p:sp>
        <p:nvSpPr>
          <p:cNvPr id="7" name="object 7"/>
          <p:cNvSpPr txBox="1">
            <a:spLocks noGrp="1"/>
          </p:cNvSpPr>
          <p:nvPr>
            <p:ph type="ftr" sz="quarter" idx="5"/>
          </p:nvPr>
        </p:nvSpPr>
        <p:spPr>
          <a:prstGeom prst="rect">
            <a:avLst/>
          </a:prstGeom>
        </p:spPr>
        <p:txBody>
          <a:bodyPr vert="horz" wrap="square" lIns="0" tIns="0" rIns="0" bIns="0" rtlCol="0">
            <a:spAutoFit/>
          </a:bodyPr>
          <a:lstStyle/>
          <a:p>
            <a:pPr marL="12700">
              <a:lnSpc>
                <a:spcPct val="100000"/>
              </a:lnSpc>
            </a:pPr>
            <a:r>
              <a:rPr spc="-15" dirty="0"/>
              <a:t>Prepar</a:t>
            </a:r>
            <a:r>
              <a:rPr spc="-5" dirty="0"/>
              <a:t>e</a:t>
            </a:r>
            <a:r>
              <a:rPr spc="-10" dirty="0"/>
              <a:t>d</a:t>
            </a:r>
            <a:r>
              <a:rPr spc="-35" dirty="0">
                <a:latin typeface="Times New Roman"/>
                <a:cs typeface="Times New Roman"/>
              </a:rPr>
              <a:t> </a:t>
            </a:r>
            <a:r>
              <a:rPr spc="-15" dirty="0"/>
              <a:t>b</a:t>
            </a:r>
            <a:r>
              <a:rPr spc="-10" dirty="0"/>
              <a:t>y</a:t>
            </a:r>
            <a:r>
              <a:rPr spc="-40" dirty="0">
                <a:latin typeface="Times New Roman"/>
                <a:cs typeface="Times New Roman"/>
              </a:rPr>
              <a:t> </a:t>
            </a:r>
            <a:r>
              <a:rPr spc="-15" dirty="0"/>
              <a:t>Dist</a:t>
            </a:r>
            <a:r>
              <a:rPr spc="-5" dirty="0"/>
              <a:t>.</a:t>
            </a:r>
            <a:r>
              <a:rPr spc="-25" dirty="0">
                <a:latin typeface="Times New Roman"/>
                <a:cs typeface="Times New Roman"/>
              </a:rPr>
              <a:t> </a:t>
            </a:r>
            <a:r>
              <a:rPr spc="-15" dirty="0"/>
              <a:t>Pr</a:t>
            </a:r>
            <a:r>
              <a:rPr spc="-5" dirty="0"/>
              <a:t>o</a:t>
            </a:r>
            <a:r>
              <a:rPr spc="-10" dirty="0"/>
              <a:t>f</a:t>
            </a:r>
            <a:r>
              <a:rPr spc="-5" dirty="0"/>
              <a:t>.</a:t>
            </a:r>
            <a:r>
              <a:rPr spc="-40" dirty="0">
                <a:latin typeface="Times New Roman"/>
                <a:cs typeface="Times New Roman"/>
              </a:rPr>
              <a:t> </a:t>
            </a:r>
            <a:r>
              <a:rPr spc="-15" dirty="0"/>
              <a:t>Dr</a:t>
            </a:r>
            <a:r>
              <a:rPr spc="-5" dirty="0"/>
              <a:t>.</a:t>
            </a:r>
            <a:r>
              <a:rPr spc="-40" dirty="0">
                <a:latin typeface="Times New Roman"/>
                <a:cs typeface="Times New Roman"/>
              </a:rPr>
              <a:t> </a:t>
            </a:r>
            <a:r>
              <a:rPr spc="-10" dirty="0"/>
              <a:t>M.A.</a:t>
            </a:r>
            <a:r>
              <a:rPr spc="-35" dirty="0">
                <a:latin typeface="Times New Roman"/>
                <a:cs typeface="Times New Roman"/>
              </a:rPr>
              <a:t> </a:t>
            </a:r>
            <a:r>
              <a:rPr spc="-20" dirty="0"/>
              <a:t>G</a:t>
            </a:r>
            <a:r>
              <a:rPr spc="-5" dirty="0"/>
              <a:t>o</a:t>
            </a:r>
            <a:r>
              <a:rPr spc="-15" dirty="0"/>
              <a:t>nd</a:t>
            </a:r>
            <a:r>
              <a:rPr spc="-10" dirty="0"/>
              <a:t>al</a:t>
            </a:r>
            <a:r>
              <a:rPr spc="-35" dirty="0">
                <a:latin typeface="Times New Roman"/>
                <a:cs typeface="Times New Roman"/>
              </a:rPr>
              <a:t> </a:t>
            </a:r>
            <a:r>
              <a:rPr spc="-15" dirty="0"/>
              <a:t>fo</a:t>
            </a:r>
            <a:r>
              <a:rPr spc="-10" dirty="0"/>
              <a:t>r</a:t>
            </a:r>
            <a:r>
              <a:rPr spc="-40" dirty="0">
                <a:latin typeface="Times New Roman"/>
                <a:cs typeface="Times New Roman"/>
              </a:rPr>
              <a:t> </a:t>
            </a:r>
            <a:r>
              <a:rPr spc="-15" dirty="0"/>
              <a:t>Ph</a:t>
            </a:r>
            <a:r>
              <a:rPr dirty="0"/>
              <a:t>y</a:t>
            </a:r>
            <a:r>
              <a:rPr spc="-10" dirty="0"/>
              <a:t>s</a:t>
            </a:r>
            <a:r>
              <a:rPr spc="-40" dirty="0">
                <a:latin typeface="Times New Roman"/>
                <a:cs typeface="Times New Roman"/>
              </a:rPr>
              <a:t> </a:t>
            </a:r>
            <a:r>
              <a:rPr spc="-10" dirty="0"/>
              <a:t>6</a:t>
            </a:r>
            <a:r>
              <a:rPr spc="-15" dirty="0"/>
              <a:t>0</a:t>
            </a:r>
            <a:r>
              <a:rPr spc="-10" dirty="0"/>
              <a:t>8</a:t>
            </a:r>
            <a:r>
              <a:rPr spc="-35" dirty="0">
                <a:latin typeface="Times New Roman"/>
                <a:cs typeface="Times New Roman"/>
              </a:rPr>
              <a:t> </a:t>
            </a:r>
            <a:r>
              <a:rPr spc="-5" dirty="0"/>
              <a:t>L</a:t>
            </a:r>
            <a:r>
              <a:rPr spc="-10" dirty="0"/>
              <a:t>aser</a:t>
            </a:r>
            <a:r>
              <a:rPr spc="-45" dirty="0">
                <a:latin typeface="Times New Roman"/>
                <a:cs typeface="Times New Roman"/>
              </a:rPr>
              <a:t> </a:t>
            </a:r>
            <a:r>
              <a:rPr spc="-10" dirty="0"/>
              <a:t>Spec</a:t>
            </a:r>
            <a:r>
              <a:rPr spc="-5" dirty="0"/>
              <a:t>t</a:t>
            </a:r>
            <a:r>
              <a:rPr spc="-15" dirty="0"/>
              <a:t>ros</a:t>
            </a:r>
            <a:r>
              <a:rPr spc="-5" dirty="0"/>
              <a:t>c</a:t>
            </a:r>
            <a:r>
              <a:rPr spc="-10" dirty="0"/>
              <a:t>o</a:t>
            </a:r>
            <a:r>
              <a:rPr spc="-15" dirty="0"/>
              <a:t>p</a:t>
            </a:r>
            <a:r>
              <a:rPr spc="-10" dirty="0"/>
              <a:t>y</a:t>
            </a:r>
            <a:r>
              <a:rPr spc="-30" dirty="0">
                <a:latin typeface="Times New Roman"/>
                <a:cs typeface="Times New Roman"/>
              </a:rPr>
              <a:t> </a:t>
            </a:r>
            <a:r>
              <a:rPr spc="-15" dirty="0"/>
              <a:t>c</a:t>
            </a:r>
            <a:r>
              <a:rPr spc="-5" dirty="0"/>
              <a:t>o</a:t>
            </a:r>
            <a:r>
              <a:rPr spc="-15" dirty="0"/>
              <a:t>urs</a:t>
            </a:r>
            <a:r>
              <a:rPr spc="-10" dirty="0"/>
              <a:t>e</a:t>
            </a:r>
            <a:r>
              <a:rPr spc="-40" dirty="0">
                <a:latin typeface="Times New Roman"/>
                <a:cs typeface="Times New Roman"/>
              </a:rPr>
              <a:t> </a:t>
            </a:r>
            <a:r>
              <a:rPr spc="-10" dirty="0"/>
              <a:t>in</a:t>
            </a:r>
            <a:r>
              <a:rPr spc="-35" dirty="0">
                <a:latin typeface="Times New Roman"/>
                <a:cs typeface="Times New Roman"/>
              </a:rPr>
              <a:t> </a:t>
            </a:r>
            <a:r>
              <a:rPr spc="-10" dirty="0"/>
              <a:t>KFUPM</a:t>
            </a:r>
            <a:r>
              <a:rPr spc="-35" dirty="0">
                <a:latin typeface="Times New Roman"/>
                <a:cs typeface="Times New Roman"/>
              </a:rPr>
              <a:t> </a:t>
            </a:r>
            <a:r>
              <a:rPr spc="-15" dirty="0"/>
              <a:t>(Te</a:t>
            </a:r>
            <a:r>
              <a:rPr dirty="0"/>
              <a:t>r</a:t>
            </a:r>
            <a:r>
              <a:rPr spc="-15" dirty="0"/>
              <a:t>m</a:t>
            </a:r>
            <a:r>
              <a:rPr spc="-40" dirty="0">
                <a:latin typeface="Times New Roman"/>
                <a:cs typeface="Times New Roman"/>
              </a:rPr>
              <a:t> </a:t>
            </a:r>
            <a:r>
              <a:rPr spc="-10" dirty="0"/>
              <a:t>25</a:t>
            </a:r>
            <a:r>
              <a:rPr spc="-5" dirty="0"/>
              <a:t>1)</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ayleigh-Jeans Law from Planck Distribution | Blackbody radiation - YouTube">
            <a:extLst>
              <a:ext uri="{FF2B5EF4-FFF2-40B4-BE49-F238E27FC236}">
                <a16:creationId xmlns:a16="http://schemas.microsoft.com/office/drawing/2014/main" id="{8E07E7D7-D862-BF49-5F30-349185BB225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1667" b="11667"/>
          <a:stretch>
            <a:fillRect/>
          </a:stretch>
        </p:blipFill>
        <p:spPr bwMode="auto">
          <a:xfrm>
            <a:off x="990600" y="457200"/>
            <a:ext cx="10591800" cy="6090285"/>
          </a:xfrm>
          <a:prstGeom prst="rect">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79947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826769">
              <a:lnSpc>
                <a:spcPct val="100000"/>
              </a:lnSpc>
            </a:pPr>
            <a:r>
              <a:rPr spc="-15" dirty="0"/>
              <a:t>Sl</a:t>
            </a:r>
            <a:r>
              <a:rPr spc="-5" dirty="0"/>
              <a:t>i</a:t>
            </a:r>
            <a:r>
              <a:rPr spc="-20" dirty="0"/>
              <a:t>de </a:t>
            </a:r>
            <a:r>
              <a:rPr spc="-15" dirty="0"/>
              <a:t>2:</a:t>
            </a:r>
            <a:r>
              <a:rPr spc="-20" dirty="0"/>
              <a:t> Quick</a:t>
            </a:r>
            <a:r>
              <a:rPr spc="-10" dirty="0"/>
              <a:t> R</a:t>
            </a:r>
            <a:r>
              <a:rPr spc="-25" dirty="0"/>
              <a:t>ev</a:t>
            </a:r>
            <a:r>
              <a:rPr dirty="0"/>
              <a:t>i</a:t>
            </a:r>
            <a:r>
              <a:rPr spc="-30" dirty="0"/>
              <a:t>ew</a:t>
            </a:r>
            <a:r>
              <a:rPr spc="15" dirty="0"/>
              <a:t> </a:t>
            </a:r>
            <a:r>
              <a:rPr spc="-35" dirty="0">
                <a:latin typeface="Calibri"/>
                <a:cs typeface="Calibri"/>
              </a:rPr>
              <a:t>—</a:t>
            </a:r>
            <a:r>
              <a:rPr spc="-15" dirty="0">
                <a:latin typeface="Calibri"/>
                <a:cs typeface="Calibri"/>
              </a:rPr>
              <a:t> </a:t>
            </a:r>
            <a:r>
              <a:rPr spc="-25" dirty="0"/>
              <a:t>The</a:t>
            </a:r>
            <a:r>
              <a:rPr spc="-10" dirty="0"/>
              <a:t>r</a:t>
            </a:r>
            <a:r>
              <a:rPr spc="-25" dirty="0"/>
              <a:t>mal</a:t>
            </a:r>
            <a:r>
              <a:rPr dirty="0"/>
              <a:t> </a:t>
            </a:r>
            <a:r>
              <a:rPr spc="-20" dirty="0"/>
              <a:t>Radi</a:t>
            </a:r>
            <a:r>
              <a:rPr spc="-5" dirty="0"/>
              <a:t>a</a:t>
            </a:r>
            <a:r>
              <a:rPr spc="-10" dirty="0"/>
              <a:t>ti</a:t>
            </a:r>
            <a:r>
              <a:rPr spc="-35" dirty="0"/>
              <a:t>o</a:t>
            </a:r>
            <a:r>
              <a:rPr spc="-15" dirty="0"/>
              <a:t>n Fi</a:t>
            </a:r>
            <a:r>
              <a:rPr spc="-10" dirty="0"/>
              <a:t>e</a:t>
            </a:r>
            <a:r>
              <a:rPr spc="-15" dirty="0"/>
              <a:t>ld</a:t>
            </a:r>
          </a:p>
        </p:txBody>
      </p:sp>
      <p:sp>
        <p:nvSpPr>
          <p:cNvPr id="3" name="object 3"/>
          <p:cNvSpPr txBox="1">
            <a:spLocks noGrp="1"/>
          </p:cNvSpPr>
          <p:nvPr>
            <p:ph type="body" idx="1"/>
          </p:nvPr>
        </p:nvSpPr>
        <p:spPr>
          <a:xfrm>
            <a:off x="908686" y="1661409"/>
            <a:ext cx="10978513" cy="1875702"/>
          </a:xfrm>
          <a:prstGeom prst="rect">
            <a:avLst/>
          </a:prstGeom>
        </p:spPr>
        <p:txBody>
          <a:bodyPr vert="horz" wrap="square" lIns="0" tIns="93024" rIns="0" bIns="0" rtlCol="0">
            <a:spAutoFit/>
          </a:bodyPr>
          <a:lstStyle/>
          <a:p>
            <a:pPr marL="462915" marR="5080" indent="-228600">
              <a:lnSpc>
                <a:spcPct val="127099"/>
              </a:lnSpc>
              <a:buFont typeface="Symbol"/>
              <a:buChar char=""/>
              <a:tabLst>
                <a:tab pos="463550" algn="l"/>
                <a:tab pos="817244" algn="l"/>
                <a:tab pos="2109470" algn="l"/>
                <a:tab pos="2735580" algn="l"/>
                <a:tab pos="3521075" algn="l"/>
                <a:tab pos="3959225" algn="l"/>
                <a:tab pos="4697095" algn="l"/>
                <a:tab pos="5704205" algn="l"/>
                <a:tab pos="6073140" algn="l"/>
                <a:tab pos="6443345" algn="l"/>
                <a:tab pos="8549640" algn="l"/>
                <a:tab pos="9527540" algn="l"/>
                <a:tab pos="10024110" algn="l"/>
              </a:tabLst>
            </a:pPr>
            <a:r>
              <a:rPr sz="2800" b="0" u="none" spc="-20" dirty="0">
                <a:solidFill>
                  <a:srgbClr val="000000"/>
                </a:solidFill>
                <a:latin typeface="Calibri"/>
                <a:cs typeface="Calibri"/>
              </a:rPr>
              <a:t>A</a:t>
            </a:r>
            <a:r>
              <a:rPr sz="2800" b="0" u="none" dirty="0">
                <a:solidFill>
                  <a:srgbClr val="000000"/>
                </a:solidFill>
                <a:latin typeface="Times New Roman"/>
                <a:cs typeface="Times New Roman"/>
              </a:rPr>
              <a:t>	</a:t>
            </a:r>
            <a:r>
              <a:rPr sz="2800" b="0" u="none" spc="-15" dirty="0">
                <a:solidFill>
                  <a:srgbClr val="000000"/>
                </a:solidFill>
                <a:latin typeface="Calibri"/>
                <a:cs typeface="Calibri"/>
              </a:rPr>
              <a:t>thermal</a:t>
            </a:r>
            <a:r>
              <a:rPr sz="2800" b="0" u="none" dirty="0">
                <a:solidFill>
                  <a:srgbClr val="000000"/>
                </a:solidFill>
                <a:latin typeface="Times New Roman"/>
                <a:cs typeface="Times New Roman"/>
              </a:rPr>
              <a:t>	</a:t>
            </a:r>
            <a:r>
              <a:rPr sz="2800" b="0" u="none" spc="-20" dirty="0">
                <a:solidFill>
                  <a:srgbClr val="000000"/>
                </a:solidFill>
                <a:latin typeface="Calibri"/>
                <a:cs typeface="Calibri"/>
              </a:rPr>
              <a:t>E</a:t>
            </a:r>
            <a:r>
              <a:rPr sz="2800" b="0" u="none" spc="-25" dirty="0">
                <a:solidFill>
                  <a:srgbClr val="000000"/>
                </a:solidFill>
                <a:latin typeface="Calibri"/>
                <a:cs typeface="Calibri"/>
              </a:rPr>
              <a:t>M</a:t>
            </a:r>
            <a:r>
              <a:rPr sz="2800" b="0" u="none" dirty="0">
                <a:solidFill>
                  <a:srgbClr val="000000"/>
                </a:solidFill>
                <a:latin typeface="Times New Roman"/>
                <a:cs typeface="Times New Roman"/>
              </a:rPr>
              <a:t>	</a:t>
            </a:r>
            <a:r>
              <a:rPr sz="2800" b="0" u="none" spc="-15" dirty="0">
                <a:solidFill>
                  <a:srgbClr val="000000"/>
                </a:solidFill>
                <a:latin typeface="Calibri"/>
                <a:cs typeface="Calibri"/>
              </a:rPr>
              <a:t>fie</a:t>
            </a:r>
            <a:r>
              <a:rPr sz="2800" b="0" u="none" spc="-5" dirty="0">
                <a:solidFill>
                  <a:srgbClr val="000000"/>
                </a:solidFill>
                <a:latin typeface="Calibri"/>
                <a:cs typeface="Calibri"/>
              </a:rPr>
              <a:t>l</a:t>
            </a:r>
            <a:r>
              <a:rPr sz="2800" b="0" u="none" spc="-15" dirty="0">
                <a:solidFill>
                  <a:srgbClr val="000000"/>
                </a:solidFill>
                <a:latin typeface="Calibri"/>
                <a:cs typeface="Calibri"/>
              </a:rPr>
              <a:t>d</a:t>
            </a:r>
            <a:r>
              <a:rPr sz="2800" b="0" u="none" dirty="0">
                <a:solidFill>
                  <a:srgbClr val="000000"/>
                </a:solidFill>
                <a:latin typeface="Times New Roman"/>
                <a:cs typeface="Times New Roman"/>
              </a:rPr>
              <a:t>	</a:t>
            </a:r>
            <a:r>
              <a:rPr sz="2800" b="0" u="none" spc="-15" dirty="0">
                <a:solidFill>
                  <a:srgbClr val="000000"/>
                </a:solidFill>
                <a:latin typeface="Calibri"/>
                <a:cs typeface="Calibri"/>
              </a:rPr>
              <a:t>at</a:t>
            </a:r>
            <a:r>
              <a:rPr sz="2800" b="0" u="none" dirty="0">
                <a:solidFill>
                  <a:srgbClr val="000000"/>
                </a:solidFill>
                <a:latin typeface="Times New Roman"/>
                <a:cs typeface="Times New Roman"/>
              </a:rPr>
              <a:t>	</a:t>
            </a:r>
            <a:r>
              <a:rPr sz="2800" b="0" u="none" spc="-15" dirty="0">
                <a:solidFill>
                  <a:srgbClr val="000000"/>
                </a:solidFill>
                <a:latin typeface="Calibri"/>
                <a:cs typeface="Calibri"/>
              </a:rPr>
              <a:t>ab</a:t>
            </a:r>
            <a:r>
              <a:rPr sz="2800" b="0" u="none" spc="0" dirty="0">
                <a:solidFill>
                  <a:srgbClr val="000000"/>
                </a:solidFill>
                <a:latin typeface="Calibri"/>
                <a:cs typeface="Calibri"/>
              </a:rPr>
              <a:t>s</a:t>
            </a:r>
            <a:r>
              <a:rPr sz="2800" b="0" u="none" dirty="0">
                <a:solidFill>
                  <a:srgbClr val="000000"/>
                </a:solidFill>
                <a:latin typeface="Calibri"/>
                <a:cs typeface="Calibri"/>
              </a:rPr>
              <a:t>.</a:t>
            </a:r>
            <a:r>
              <a:rPr sz="2800" b="0" u="none" dirty="0">
                <a:solidFill>
                  <a:srgbClr val="000000"/>
                </a:solidFill>
                <a:latin typeface="Times New Roman"/>
                <a:cs typeface="Times New Roman"/>
              </a:rPr>
              <a:t>	</a:t>
            </a:r>
            <a:r>
              <a:rPr sz="2800" b="0" u="none" spc="-5" dirty="0">
                <a:solidFill>
                  <a:srgbClr val="000000"/>
                </a:solidFill>
                <a:latin typeface="Calibri"/>
                <a:cs typeface="Calibri"/>
              </a:rPr>
              <a:t>t</a:t>
            </a:r>
            <a:r>
              <a:rPr sz="2800" b="0" u="none" spc="-20" dirty="0">
                <a:solidFill>
                  <a:srgbClr val="000000"/>
                </a:solidFill>
                <a:latin typeface="Calibri"/>
                <a:cs typeface="Calibri"/>
              </a:rPr>
              <a:t>emp</a:t>
            </a:r>
            <a:r>
              <a:rPr sz="2800" b="0" u="none" dirty="0">
                <a:solidFill>
                  <a:srgbClr val="000000"/>
                </a:solidFill>
                <a:latin typeface="Calibri"/>
                <a:cs typeface="Calibri"/>
              </a:rPr>
              <a:t>.</a:t>
            </a:r>
            <a:r>
              <a:rPr sz="2800" b="0" u="none" dirty="0">
                <a:solidFill>
                  <a:srgbClr val="000000"/>
                </a:solidFill>
                <a:latin typeface="Times New Roman"/>
                <a:cs typeface="Times New Roman"/>
              </a:rPr>
              <a:t>	</a:t>
            </a:r>
            <a:r>
              <a:rPr sz="2800" b="0" u="none" spc="-30" dirty="0">
                <a:solidFill>
                  <a:srgbClr val="000000"/>
                </a:solidFill>
                <a:latin typeface="Cambria Math"/>
                <a:cs typeface="Cambria Math"/>
              </a:rPr>
              <a:t>𝑇</a:t>
            </a:r>
            <a:r>
              <a:rPr sz="2800" b="0" u="none" dirty="0">
                <a:solidFill>
                  <a:srgbClr val="000000"/>
                </a:solidFill>
                <a:latin typeface="Cambria Math"/>
                <a:cs typeface="Cambria Math"/>
              </a:rPr>
              <a:t>	</a:t>
            </a:r>
            <a:r>
              <a:rPr sz="2800" b="0" u="none" dirty="0">
                <a:solidFill>
                  <a:srgbClr val="000000"/>
                </a:solidFill>
                <a:latin typeface="Calibri"/>
                <a:cs typeface="Calibri"/>
              </a:rPr>
              <a:t>i</a:t>
            </a:r>
            <a:r>
              <a:rPr sz="2800" b="0" u="none" spc="-15" dirty="0">
                <a:solidFill>
                  <a:srgbClr val="000000"/>
                </a:solidFill>
                <a:latin typeface="Calibri"/>
                <a:cs typeface="Calibri"/>
              </a:rPr>
              <a:t>s</a:t>
            </a:r>
            <a:r>
              <a:rPr sz="2800" b="0" u="none" dirty="0">
                <a:solidFill>
                  <a:srgbClr val="000000"/>
                </a:solidFill>
                <a:latin typeface="Times New Roman"/>
                <a:cs typeface="Times New Roman"/>
              </a:rPr>
              <a:t>	</a:t>
            </a:r>
            <a:r>
              <a:rPr sz="2800" b="0" u="none" spc="-15" dirty="0">
                <a:solidFill>
                  <a:srgbClr val="000000"/>
                </a:solidFill>
                <a:latin typeface="Calibri"/>
                <a:cs typeface="Calibri"/>
              </a:rPr>
              <a:t>chara</a:t>
            </a:r>
            <a:r>
              <a:rPr sz="2800" b="0" u="none" spc="-10" dirty="0">
                <a:solidFill>
                  <a:srgbClr val="000000"/>
                </a:solidFill>
                <a:latin typeface="Calibri"/>
                <a:cs typeface="Calibri"/>
              </a:rPr>
              <a:t>cteriz</a:t>
            </a:r>
            <a:r>
              <a:rPr sz="2800" b="0" u="none" spc="-15" dirty="0">
                <a:solidFill>
                  <a:srgbClr val="000000"/>
                </a:solidFill>
                <a:latin typeface="Calibri"/>
                <a:cs typeface="Calibri"/>
              </a:rPr>
              <a:t>ed</a:t>
            </a:r>
            <a:r>
              <a:rPr sz="2800" b="0" u="none" dirty="0">
                <a:solidFill>
                  <a:srgbClr val="000000"/>
                </a:solidFill>
                <a:latin typeface="Times New Roman"/>
                <a:cs typeface="Times New Roman"/>
              </a:rPr>
              <a:t>	</a:t>
            </a:r>
            <a:r>
              <a:rPr sz="2800" b="0" u="none" spc="-20" dirty="0">
                <a:solidFill>
                  <a:srgbClr val="000000"/>
                </a:solidFill>
                <a:latin typeface="Calibri"/>
                <a:cs typeface="Calibri"/>
              </a:rPr>
              <a:t>so</a:t>
            </a:r>
            <a:r>
              <a:rPr sz="2800" b="0" u="none" spc="-15" dirty="0">
                <a:solidFill>
                  <a:srgbClr val="000000"/>
                </a:solidFill>
                <a:latin typeface="Calibri"/>
                <a:cs typeface="Calibri"/>
              </a:rPr>
              <a:t>le</a:t>
            </a:r>
            <a:r>
              <a:rPr sz="2800" b="0" u="none" spc="-5" dirty="0">
                <a:solidFill>
                  <a:srgbClr val="000000"/>
                </a:solidFill>
                <a:latin typeface="Calibri"/>
                <a:cs typeface="Calibri"/>
              </a:rPr>
              <a:t>l</a:t>
            </a:r>
            <a:r>
              <a:rPr sz="2800" b="0" u="none" spc="-15" dirty="0">
                <a:solidFill>
                  <a:srgbClr val="000000"/>
                </a:solidFill>
                <a:latin typeface="Calibri"/>
                <a:cs typeface="Calibri"/>
              </a:rPr>
              <a:t>y</a:t>
            </a:r>
            <a:r>
              <a:rPr sz="2800" b="0" u="none" dirty="0">
                <a:solidFill>
                  <a:srgbClr val="000000"/>
                </a:solidFill>
                <a:latin typeface="Times New Roman"/>
                <a:cs typeface="Times New Roman"/>
              </a:rPr>
              <a:t>	</a:t>
            </a:r>
            <a:r>
              <a:rPr sz="2800" b="0" u="none" spc="-20" dirty="0">
                <a:solidFill>
                  <a:srgbClr val="000000"/>
                </a:solidFill>
                <a:latin typeface="Calibri"/>
                <a:cs typeface="Calibri"/>
              </a:rPr>
              <a:t>b</a:t>
            </a:r>
            <a:r>
              <a:rPr sz="2800" b="0" u="none" spc="-15" dirty="0">
                <a:solidFill>
                  <a:srgbClr val="000000"/>
                </a:solidFill>
                <a:latin typeface="Calibri"/>
                <a:cs typeface="Calibri"/>
              </a:rPr>
              <a:t>y</a:t>
            </a:r>
            <a:r>
              <a:rPr sz="2800" b="0" u="none" dirty="0">
                <a:solidFill>
                  <a:srgbClr val="000000"/>
                </a:solidFill>
                <a:latin typeface="Times New Roman"/>
                <a:cs typeface="Times New Roman"/>
              </a:rPr>
              <a:t>	</a:t>
            </a:r>
            <a:r>
              <a:rPr sz="2800" b="0" u="none" dirty="0">
                <a:solidFill>
                  <a:srgbClr val="000000"/>
                </a:solidFill>
                <a:latin typeface="Calibri"/>
                <a:cs typeface="Calibri"/>
              </a:rPr>
              <a:t>i</a:t>
            </a:r>
            <a:r>
              <a:rPr sz="2800" b="0" u="none" spc="-15" dirty="0">
                <a:solidFill>
                  <a:srgbClr val="000000"/>
                </a:solidFill>
                <a:latin typeface="Calibri"/>
                <a:cs typeface="Calibri"/>
              </a:rPr>
              <a:t>ts</a:t>
            </a:r>
            <a:r>
              <a:rPr sz="2800" b="0" u="none" spc="-10" dirty="0">
                <a:solidFill>
                  <a:srgbClr val="000000"/>
                </a:solidFill>
                <a:latin typeface="Times New Roman"/>
                <a:cs typeface="Times New Roman"/>
              </a:rPr>
              <a:t> </a:t>
            </a:r>
            <a:r>
              <a:rPr sz="2800" b="0" u="none" spc="-20" dirty="0">
                <a:solidFill>
                  <a:srgbClr val="000000"/>
                </a:solidFill>
                <a:latin typeface="Calibri"/>
                <a:cs typeface="Calibri"/>
              </a:rPr>
              <a:t>spectra</a:t>
            </a:r>
            <a:r>
              <a:rPr sz="2800" b="0" u="none" spc="-10" dirty="0">
                <a:solidFill>
                  <a:srgbClr val="000000"/>
                </a:solidFill>
                <a:latin typeface="Calibri"/>
                <a:cs typeface="Calibri"/>
              </a:rPr>
              <a:t>l</a:t>
            </a:r>
            <a:r>
              <a:rPr sz="2800" b="0" u="none" spc="-60" dirty="0">
                <a:solidFill>
                  <a:srgbClr val="000000"/>
                </a:solidFill>
                <a:latin typeface="Times New Roman"/>
                <a:cs typeface="Times New Roman"/>
              </a:rPr>
              <a:t> </a:t>
            </a:r>
            <a:r>
              <a:rPr sz="2800" b="0" u="none" spc="-15" dirty="0">
                <a:solidFill>
                  <a:srgbClr val="000000"/>
                </a:solidFill>
                <a:latin typeface="Calibri"/>
                <a:cs typeface="Calibri"/>
              </a:rPr>
              <a:t>ene</a:t>
            </a:r>
            <a:r>
              <a:rPr sz="2800" b="0" u="none" spc="-20" dirty="0">
                <a:solidFill>
                  <a:srgbClr val="000000"/>
                </a:solidFill>
                <a:latin typeface="Calibri"/>
                <a:cs typeface="Calibri"/>
              </a:rPr>
              <a:t>r</a:t>
            </a:r>
            <a:r>
              <a:rPr sz="2800" b="0" u="none" spc="-15" dirty="0">
                <a:solidFill>
                  <a:srgbClr val="000000"/>
                </a:solidFill>
                <a:latin typeface="Calibri"/>
                <a:cs typeface="Calibri"/>
              </a:rPr>
              <a:t>gy</a:t>
            </a:r>
            <a:r>
              <a:rPr sz="2800" b="0" u="none" spc="-65" dirty="0">
                <a:solidFill>
                  <a:srgbClr val="000000"/>
                </a:solidFill>
                <a:latin typeface="Times New Roman"/>
                <a:cs typeface="Times New Roman"/>
              </a:rPr>
              <a:t> </a:t>
            </a:r>
            <a:r>
              <a:rPr sz="2800" b="0" u="none" spc="-20" dirty="0">
                <a:solidFill>
                  <a:srgbClr val="000000"/>
                </a:solidFill>
                <a:latin typeface="Calibri"/>
                <a:cs typeface="Calibri"/>
              </a:rPr>
              <a:t>d</a:t>
            </a:r>
            <a:r>
              <a:rPr sz="2800" b="0" u="none" spc="-10" dirty="0">
                <a:solidFill>
                  <a:srgbClr val="000000"/>
                </a:solidFill>
                <a:latin typeface="Calibri"/>
                <a:cs typeface="Calibri"/>
              </a:rPr>
              <a:t>e</a:t>
            </a:r>
            <a:r>
              <a:rPr sz="2800" b="0" u="none" spc="-20" dirty="0">
                <a:solidFill>
                  <a:srgbClr val="000000"/>
                </a:solidFill>
                <a:latin typeface="Calibri"/>
                <a:cs typeface="Calibri"/>
              </a:rPr>
              <a:t>ns</a:t>
            </a:r>
            <a:r>
              <a:rPr sz="2800" b="0" u="none" dirty="0">
                <a:solidFill>
                  <a:srgbClr val="000000"/>
                </a:solidFill>
                <a:latin typeface="Calibri"/>
                <a:cs typeface="Calibri"/>
              </a:rPr>
              <a:t>i</a:t>
            </a:r>
            <a:r>
              <a:rPr sz="2800" b="0" u="none" spc="-15" dirty="0">
                <a:solidFill>
                  <a:srgbClr val="000000"/>
                </a:solidFill>
                <a:latin typeface="Calibri"/>
                <a:cs typeface="Calibri"/>
              </a:rPr>
              <a:t>ty</a:t>
            </a:r>
            <a:r>
              <a:rPr sz="2800" b="0" u="none" spc="-55" dirty="0">
                <a:solidFill>
                  <a:srgbClr val="000000"/>
                </a:solidFill>
                <a:latin typeface="Times New Roman"/>
                <a:cs typeface="Times New Roman"/>
              </a:rPr>
              <a:t> </a:t>
            </a:r>
            <a:r>
              <a:rPr sz="2800" b="0" u="none" spc="-135" dirty="0">
                <a:solidFill>
                  <a:srgbClr val="000000"/>
                </a:solidFill>
                <a:latin typeface="Cambria Math"/>
                <a:cs typeface="Cambria Math"/>
              </a:rPr>
              <a:t>𝜌</a:t>
            </a:r>
            <a:r>
              <a:rPr sz="3000" b="0" u="none" spc="390" baseline="-16666" dirty="0">
                <a:solidFill>
                  <a:srgbClr val="000000"/>
                </a:solidFill>
                <a:latin typeface="Cambria Math"/>
                <a:cs typeface="Cambria Math"/>
              </a:rPr>
              <a:t>𝜈</a:t>
            </a:r>
            <a:r>
              <a:rPr sz="3000" b="0" u="none" spc="-397" baseline="-16666" dirty="0">
                <a:solidFill>
                  <a:srgbClr val="000000"/>
                </a:solidFill>
                <a:latin typeface="Cambria Math"/>
                <a:cs typeface="Cambria Math"/>
              </a:rPr>
              <a:t> </a:t>
            </a:r>
            <a:r>
              <a:rPr sz="4200" b="0" u="none" spc="-22" baseline="2976" dirty="0">
                <a:solidFill>
                  <a:srgbClr val="000000"/>
                </a:solidFill>
                <a:latin typeface="Cambria Math"/>
                <a:cs typeface="Cambria Math"/>
              </a:rPr>
              <a:t>(</a:t>
            </a:r>
            <a:r>
              <a:rPr sz="2800" b="0" u="none" spc="25" dirty="0">
                <a:solidFill>
                  <a:srgbClr val="000000"/>
                </a:solidFill>
                <a:latin typeface="Cambria Math"/>
                <a:cs typeface="Cambria Math"/>
              </a:rPr>
              <a:t>𝜈</a:t>
            </a:r>
            <a:r>
              <a:rPr sz="2800" b="0" u="none" spc="-10" dirty="0">
                <a:solidFill>
                  <a:srgbClr val="000000"/>
                </a:solidFill>
                <a:latin typeface="Cambria Math"/>
                <a:cs typeface="Cambria Math"/>
              </a:rPr>
              <a:t>,</a:t>
            </a:r>
            <a:r>
              <a:rPr sz="2800" b="0" u="none" spc="-150" dirty="0">
                <a:solidFill>
                  <a:srgbClr val="000000"/>
                </a:solidFill>
                <a:latin typeface="Cambria Math"/>
                <a:cs typeface="Cambria Math"/>
              </a:rPr>
              <a:t> </a:t>
            </a:r>
            <a:r>
              <a:rPr sz="2800" b="0" u="none" spc="25" dirty="0">
                <a:solidFill>
                  <a:srgbClr val="000000"/>
                </a:solidFill>
                <a:latin typeface="Cambria Math"/>
                <a:cs typeface="Cambria Math"/>
              </a:rPr>
              <a:t>𝑇</a:t>
            </a:r>
            <a:r>
              <a:rPr sz="4200" b="0" u="none" spc="-22" baseline="2976" dirty="0">
                <a:solidFill>
                  <a:srgbClr val="000000"/>
                </a:solidFill>
                <a:latin typeface="Cambria Math"/>
                <a:cs typeface="Cambria Math"/>
              </a:rPr>
              <a:t>)</a:t>
            </a:r>
            <a:r>
              <a:rPr sz="4200" b="0" u="none" spc="30" baseline="2976" dirty="0">
                <a:solidFill>
                  <a:srgbClr val="000000"/>
                </a:solidFill>
                <a:latin typeface="Cambria Math"/>
                <a:cs typeface="Cambria Math"/>
              </a:rPr>
              <a:t> </a:t>
            </a:r>
            <a:r>
              <a:rPr sz="2800" b="0" u="none" spc="-20" dirty="0">
                <a:solidFill>
                  <a:srgbClr val="000000"/>
                </a:solidFill>
                <a:latin typeface="Calibri"/>
                <a:cs typeface="Calibri"/>
              </a:rPr>
              <a:t>(</a:t>
            </a:r>
            <a:r>
              <a:rPr lang="en-US" sz="2800" b="0" u="none" spc="-20" dirty="0">
                <a:solidFill>
                  <a:srgbClr val="0070C0"/>
                </a:solidFill>
                <a:latin typeface="Calibri"/>
                <a:cs typeface="Calibri"/>
              </a:rPr>
              <a:t>E</a:t>
            </a:r>
            <a:r>
              <a:rPr sz="2800" b="0" u="none" spc="-20" dirty="0">
                <a:solidFill>
                  <a:srgbClr val="0070C0"/>
                </a:solidFill>
                <a:latin typeface="Calibri"/>
                <a:cs typeface="Calibri"/>
              </a:rPr>
              <a:t>ner</a:t>
            </a:r>
            <a:r>
              <a:rPr sz="2800" b="0" u="none" spc="-5" dirty="0">
                <a:solidFill>
                  <a:srgbClr val="0070C0"/>
                </a:solidFill>
                <a:latin typeface="Calibri"/>
                <a:cs typeface="Calibri"/>
              </a:rPr>
              <a:t>g</a:t>
            </a:r>
            <a:r>
              <a:rPr sz="2800" b="0" u="none" spc="-15" dirty="0">
                <a:solidFill>
                  <a:srgbClr val="0070C0"/>
                </a:solidFill>
                <a:latin typeface="Calibri"/>
                <a:cs typeface="Calibri"/>
              </a:rPr>
              <a:t>y</a:t>
            </a:r>
            <a:r>
              <a:rPr sz="2800" b="0" u="none" spc="-55" dirty="0">
                <a:solidFill>
                  <a:srgbClr val="0070C0"/>
                </a:solidFill>
                <a:latin typeface="Times New Roman"/>
                <a:cs typeface="Times New Roman"/>
              </a:rPr>
              <a:t> </a:t>
            </a:r>
            <a:r>
              <a:rPr sz="2800" b="0" u="none" spc="-20" dirty="0">
                <a:solidFill>
                  <a:srgbClr val="0070C0"/>
                </a:solidFill>
                <a:latin typeface="Calibri"/>
                <a:cs typeface="Calibri"/>
              </a:rPr>
              <a:t>pe</a:t>
            </a:r>
            <a:r>
              <a:rPr sz="2800" b="0" u="none" spc="-10" dirty="0">
                <a:solidFill>
                  <a:srgbClr val="0070C0"/>
                </a:solidFill>
                <a:latin typeface="Calibri"/>
                <a:cs typeface="Calibri"/>
              </a:rPr>
              <a:t>r</a:t>
            </a:r>
            <a:r>
              <a:rPr sz="2800" b="0" u="none" spc="-70" dirty="0">
                <a:solidFill>
                  <a:srgbClr val="0070C0"/>
                </a:solidFill>
                <a:latin typeface="Times New Roman"/>
                <a:cs typeface="Times New Roman"/>
              </a:rPr>
              <a:t> </a:t>
            </a:r>
            <a:r>
              <a:rPr sz="2800" b="0" u="none" spc="-20" dirty="0">
                <a:solidFill>
                  <a:srgbClr val="0070C0"/>
                </a:solidFill>
                <a:latin typeface="Calibri"/>
                <a:cs typeface="Calibri"/>
              </a:rPr>
              <a:t>un</a:t>
            </a:r>
            <a:r>
              <a:rPr sz="2800" b="0" u="none" spc="-10" dirty="0">
                <a:solidFill>
                  <a:srgbClr val="0070C0"/>
                </a:solidFill>
                <a:latin typeface="Calibri"/>
                <a:cs typeface="Calibri"/>
              </a:rPr>
              <a:t>it</a:t>
            </a:r>
            <a:r>
              <a:rPr sz="2800" b="0" u="none" spc="-65" dirty="0">
                <a:solidFill>
                  <a:srgbClr val="0070C0"/>
                </a:solidFill>
                <a:latin typeface="Times New Roman"/>
                <a:cs typeface="Times New Roman"/>
              </a:rPr>
              <a:t> </a:t>
            </a:r>
            <a:r>
              <a:rPr sz="2800" b="0" u="none" spc="-15" dirty="0">
                <a:solidFill>
                  <a:srgbClr val="0070C0"/>
                </a:solidFill>
                <a:latin typeface="Calibri"/>
                <a:cs typeface="Calibri"/>
              </a:rPr>
              <a:t>vo</a:t>
            </a:r>
            <a:r>
              <a:rPr sz="2800" b="0" u="none" dirty="0">
                <a:solidFill>
                  <a:srgbClr val="0070C0"/>
                </a:solidFill>
                <a:latin typeface="Calibri"/>
                <a:cs typeface="Calibri"/>
              </a:rPr>
              <a:t>l.</a:t>
            </a:r>
            <a:r>
              <a:rPr sz="2800" b="0" u="none" spc="-65" dirty="0">
                <a:solidFill>
                  <a:srgbClr val="0070C0"/>
                </a:solidFill>
                <a:latin typeface="Times New Roman"/>
                <a:cs typeface="Times New Roman"/>
              </a:rPr>
              <a:t> </a:t>
            </a:r>
            <a:r>
              <a:rPr sz="2800" b="0" u="none" spc="-20" dirty="0">
                <a:solidFill>
                  <a:srgbClr val="0070C0"/>
                </a:solidFill>
                <a:latin typeface="Calibri"/>
                <a:cs typeface="Calibri"/>
              </a:rPr>
              <a:t>pe</a:t>
            </a:r>
            <a:r>
              <a:rPr sz="2800" b="0" u="none" spc="-10" dirty="0">
                <a:solidFill>
                  <a:srgbClr val="0070C0"/>
                </a:solidFill>
                <a:latin typeface="Calibri"/>
                <a:cs typeface="Calibri"/>
              </a:rPr>
              <a:t>r</a:t>
            </a:r>
            <a:r>
              <a:rPr sz="2800" b="0" u="none" spc="-65" dirty="0">
                <a:solidFill>
                  <a:srgbClr val="0070C0"/>
                </a:solidFill>
                <a:latin typeface="Times New Roman"/>
                <a:cs typeface="Times New Roman"/>
              </a:rPr>
              <a:t> </a:t>
            </a:r>
            <a:r>
              <a:rPr sz="2800" b="0" u="none" spc="-20" dirty="0">
                <a:solidFill>
                  <a:srgbClr val="0070C0"/>
                </a:solidFill>
                <a:latin typeface="Calibri"/>
                <a:cs typeface="Calibri"/>
              </a:rPr>
              <a:t>un</a:t>
            </a:r>
            <a:r>
              <a:rPr sz="2800" b="0" u="none" spc="-10" dirty="0">
                <a:solidFill>
                  <a:srgbClr val="0070C0"/>
                </a:solidFill>
                <a:latin typeface="Calibri"/>
                <a:cs typeface="Calibri"/>
              </a:rPr>
              <a:t>it</a:t>
            </a:r>
            <a:r>
              <a:rPr sz="2800" b="0" u="none" spc="-65" dirty="0">
                <a:solidFill>
                  <a:srgbClr val="0070C0"/>
                </a:solidFill>
                <a:latin typeface="Times New Roman"/>
                <a:cs typeface="Times New Roman"/>
              </a:rPr>
              <a:t> </a:t>
            </a:r>
            <a:r>
              <a:rPr sz="2800" b="0" u="none" spc="-20" dirty="0">
                <a:solidFill>
                  <a:srgbClr val="0070C0"/>
                </a:solidFill>
                <a:latin typeface="Calibri"/>
                <a:cs typeface="Calibri"/>
              </a:rPr>
              <a:t>freq</a:t>
            </a:r>
            <a:r>
              <a:rPr sz="2800" b="0" u="none" dirty="0">
                <a:solidFill>
                  <a:srgbClr val="0070C0"/>
                </a:solidFill>
                <a:latin typeface="Calibri"/>
                <a:cs typeface="Calibri"/>
              </a:rPr>
              <a:t>.</a:t>
            </a:r>
            <a:r>
              <a:rPr sz="2800" b="0" u="none" spc="-10" dirty="0">
                <a:solidFill>
                  <a:srgbClr val="0070C0"/>
                </a:solidFill>
                <a:latin typeface="Calibri"/>
                <a:cs typeface="Calibri"/>
              </a:rPr>
              <a:t>).</a:t>
            </a:r>
            <a:endParaRPr sz="2800" dirty="0">
              <a:solidFill>
                <a:srgbClr val="0070C0"/>
              </a:solidFill>
              <a:latin typeface="Calibri"/>
              <a:cs typeface="Calibri"/>
            </a:endParaRPr>
          </a:p>
          <a:p>
            <a:pPr marL="462915" indent="-228600">
              <a:lnSpc>
                <a:spcPct val="100000"/>
              </a:lnSpc>
              <a:spcBef>
                <a:spcPts val="1964"/>
              </a:spcBef>
              <a:buFont typeface="Symbol"/>
              <a:buChar char=""/>
              <a:tabLst>
                <a:tab pos="463550" algn="l"/>
              </a:tabLst>
            </a:pPr>
            <a:r>
              <a:rPr sz="2800" b="0" u="none" spc="-15" dirty="0">
                <a:solidFill>
                  <a:srgbClr val="FF0000"/>
                </a:solidFill>
                <a:latin typeface="Calibri"/>
                <a:cs typeface="Calibri"/>
              </a:rPr>
              <a:t>Planc</a:t>
            </a:r>
            <a:r>
              <a:rPr sz="2800" b="0" u="none" spc="-10" dirty="0">
                <a:solidFill>
                  <a:srgbClr val="FF0000"/>
                </a:solidFill>
                <a:latin typeface="Calibri"/>
                <a:cs typeface="Calibri"/>
              </a:rPr>
              <a:t>k</a:t>
            </a:r>
            <a:r>
              <a:rPr sz="2800" b="0" u="none" spc="-15" dirty="0">
                <a:solidFill>
                  <a:srgbClr val="FF0000"/>
                </a:solidFill>
                <a:latin typeface="Calibri"/>
                <a:cs typeface="Calibri"/>
              </a:rPr>
              <a:t>’s</a:t>
            </a:r>
            <a:r>
              <a:rPr sz="2800" b="0" u="none" spc="-70" dirty="0">
                <a:solidFill>
                  <a:srgbClr val="FF0000"/>
                </a:solidFill>
                <a:latin typeface="Times New Roman"/>
                <a:cs typeface="Times New Roman"/>
              </a:rPr>
              <a:t> </a:t>
            </a:r>
            <a:r>
              <a:rPr sz="2800" b="0" u="none" spc="-20" dirty="0">
                <a:solidFill>
                  <a:srgbClr val="FF0000"/>
                </a:solidFill>
                <a:latin typeface="Calibri"/>
                <a:cs typeface="Calibri"/>
              </a:rPr>
              <a:t>d</a:t>
            </a:r>
            <a:r>
              <a:rPr sz="2800" b="0" u="none" spc="0" dirty="0">
                <a:solidFill>
                  <a:srgbClr val="FF0000"/>
                </a:solidFill>
                <a:latin typeface="Calibri"/>
                <a:cs typeface="Calibri"/>
              </a:rPr>
              <a:t>i</a:t>
            </a:r>
            <a:r>
              <a:rPr sz="2800" b="0" u="none" spc="-15" dirty="0">
                <a:solidFill>
                  <a:srgbClr val="FF0000"/>
                </a:solidFill>
                <a:latin typeface="Calibri"/>
                <a:cs typeface="Calibri"/>
              </a:rPr>
              <a:t>str</a:t>
            </a:r>
            <a:r>
              <a:rPr sz="2800" b="0" u="none" spc="-10" dirty="0">
                <a:solidFill>
                  <a:srgbClr val="FF0000"/>
                </a:solidFill>
                <a:latin typeface="Calibri"/>
                <a:cs typeface="Calibri"/>
              </a:rPr>
              <a:t>i</a:t>
            </a:r>
            <a:r>
              <a:rPr sz="2800" b="0" u="none" spc="-20" dirty="0">
                <a:solidFill>
                  <a:srgbClr val="FF0000"/>
                </a:solidFill>
                <a:latin typeface="Calibri"/>
                <a:cs typeface="Calibri"/>
              </a:rPr>
              <a:t>but</a:t>
            </a:r>
            <a:r>
              <a:rPr sz="2800" b="0" u="none" spc="-10" dirty="0">
                <a:solidFill>
                  <a:srgbClr val="FF0000"/>
                </a:solidFill>
                <a:latin typeface="Calibri"/>
                <a:cs typeface="Calibri"/>
              </a:rPr>
              <a:t>io</a:t>
            </a:r>
            <a:r>
              <a:rPr sz="2800" b="0" u="none" spc="-15" dirty="0">
                <a:solidFill>
                  <a:srgbClr val="FF0000"/>
                </a:solidFill>
                <a:latin typeface="Calibri"/>
                <a:cs typeface="Calibri"/>
              </a:rPr>
              <a:t>n</a:t>
            </a:r>
            <a:r>
              <a:rPr sz="2800" b="0" u="none" spc="-65" dirty="0">
                <a:solidFill>
                  <a:srgbClr val="FF0000"/>
                </a:solidFill>
                <a:latin typeface="Times New Roman"/>
                <a:cs typeface="Times New Roman"/>
              </a:rPr>
              <a:t> </a:t>
            </a:r>
            <a:r>
              <a:rPr sz="2800" b="0" u="none" spc="-20" dirty="0">
                <a:solidFill>
                  <a:srgbClr val="FF0000"/>
                </a:solidFill>
                <a:latin typeface="Calibri"/>
                <a:cs typeface="Calibri"/>
              </a:rPr>
              <a:t>(fro</a:t>
            </a:r>
            <a:r>
              <a:rPr sz="2800" b="0" u="none" spc="-25" dirty="0">
                <a:solidFill>
                  <a:srgbClr val="FF0000"/>
                </a:solidFill>
                <a:latin typeface="Calibri"/>
                <a:cs typeface="Calibri"/>
              </a:rPr>
              <a:t>m</a:t>
            </a:r>
            <a:r>
              <a:rPr sz="2800" b="0" u="none" spc="-65" dirty="0">
                <a:solidFill>
                  <a:srgbClr val="FF0000"/>
                </a:solidFill>
                <a:latin typeface="Times New Roman"/>
                <a:cs typeface="Times New Roman"/>
              </a:rPr>
              <a:t> </a:t>
            </a:r>
            <a:r>
              <a:rPr sz="2800" b="0" u="none" spc="-10" dirty="0">
                <a:solidFill>
                  <a:srgbClr val="FF0000"/>
                </a:solidFill>
                <a:latin typeface="Calibri"/>
                <a:cs typeface="Calibri"/>
              </a:rPr>
              <a:t>c</a:t>
            </a:r>
            <a:r>
              <a:rPr sz="2800" b="0" u="none" spc="-15" dirty="0">
                <a:solidFill>
                  <a:srgbClr val="FF0000"/>
                </a:solidFill>
                <a:latin typeface="Calibri"/>
                <a:cs typeface="Calibri"/>
              </a:rPr>
              <a:t>avity</a:t>
            </a:r>
            <a:r>
              <a:rPr sz="2800" b="0" u="none" spc="-60" dirty="0">
                <a:solidFill>
                  <a:srgbClr val="FF0000"/>
                </a:solidFill>
                <a:latin typeface="Times New Roman"/>
                <a:cs typeface="Times New Roman"/>
              </a:rPr>
              <a:t> </a:t>
            </a:r>
            <a:r>
              <a:rPr sz="2800" b="0" u="none" spc="-20" dirty="0">
                <a:solidFill>
                  <a:srgbClr val="FF0000"/>
                </a:solidFill>
                <a:latin typeface="Calibri"/>
                <a:cs typeface="Calibri"/>
              </a:rPr>
              <a:t>quant</a:t>
            </a:r>
            <a:r>
              <a:rPr sz="2800" b="0" u="none" spc="-10" dirty="0">
                <a:solidFill>
                  <a:srgbClr val="FF0000"/>
                </a:solidFill>
                <a:latin typeface="Calibri"/>
                <a:cs typeface="Calibri"/>
              </a:rPr>
              <a:t>i</a:t>
            </a:r>
            <a:r>
              <a:rPr sz="2800" b="0" u="none" spc="-5" dirty="0">
                <a:solidFill>
                  <a:srgbClr val="FF0000"/>
                </a:solidFill>
                <a:latin typeface="Calibri"/>
                <a:cs typeface="Calibri"/>
              </a:rPr>
              <a:t>z</a:t>
            </a:r>
            <a:r>
              <a:rPr sz="2800" b="0" u="none" spc="-15" dirty="0">
                <a:solidFill>
                  <a:srgbClr val="FF0000"/>
                </a:solidFill>
                <a:latin typeface="Calibri"/>
                <a:cs typeface="Calibri"/>
              </a:rPr>
              <a:t>at</a:t>
            </a:r>
            <a:r>
              <a:rPr sz="2800" b="0" u="none" spc="-5" dirty="0">
                <a:solidFill>
                  <a:srgbClr val="FF0000"/>
                </a:solidFill>
                <a:latin typeface="Calibri"/>
                <a:cs typeface="Calibri"/>
              </a:rPr>
              <a:t>i</a:t>
            </a:r>
            <a:r>
              <a:rPr sz="2800" b="0" u="none" spc="-20" dirty="0">
                <a:solidFill>
                  <a:srgbClr val="FF0000"/>
                </a:solidFill>
                <a:latin typeface="Calibri"/>
                <a:cs typeface="Calibri"/>
              </a:rPr>
              <a:t>o</a:t>
            </a:r>
            <a:r>
              <a:rPr sz="2800" b="0" u="none" spc="-15" dirty="0">
                <a:solidFill>
                  <a:srgbClr val="FF0000"/>
                </a:solidFill>
                <a:latin typeface="Calibri"/>
                <a:cs typeface="Calibri"/>
              </a:rPr>
              <a:t>n</a:t>
            </a:r>
            <a:r>
              <a:rPr sz="2800" b="0" u="none" spc="-70" dirty="0">
                <a:solidFill>
                  <a:srgbClr val="FF0000"/>
                </a:solidFill>
                <a:latin typeface="Times New Roman"/>
                <a:cs typeface="Times New Roman"/>
              </a:rPr>
              <a:t> </a:t>
            </a:r>
            <a:r>
              <a:rPr sz="2800" b="0" u="none" spc="-15" dirty="0">
                <a:solidFill>
                  <a:srgbClr val="FF0000"/>
                </a:solidFill>
                <a:latin typeface="Calibri"/>
                <a:cs typeface="Calibri"/>
              </a:rPr>
              <a:t>+</a:t>
            </a:r>
            <a:r>
              <a:rPr sz="2800" b="0" u="none" spc="-70" dirty="0">
                <a:solidFill>
                  <a:srgbClr val="FF0000"/>
                </a:solidFill>
                <a:latin typeface="Times New Roman"/>
                <a:cs typeface="Times New Roman"/>
              </a:rPr>
              <a:t> </a:t>
            </a:r>
            <a:r>
              <a:rPr sz="2800" b="0" u="none" spc="-15" dirty="0">
                <a:solidFill>
                  <a:srgbClr val="FF0000"/>
                </a:solidFill>
                <a:latin typeface="Calibri"/>
                <a:cs typeface="Calibri"/>
              </a:rPr>
              <a:t>B</a:t>
            </a:r>
            <a:r>
              <a:rPr sz="2800" b="0" u="none" spc="-20" dirty="0">
                <a:solidFill>
                  <a:srgbClr val="FF0000"/>
                </a:solidFill>
                <a:latin typeface="Calibri"/>
                <a:cs typeface="Calibri"/>
              </a:rPr>
              <a:t>os</a:t>
            </a:r>
            <a:r>
              <a:rPr lang="en-US" sz="2800" b="0" u="none" spc="-15" dirty="0">
                <a:solidFill>
                  <a:srgbClr val="FF0000"/>
                </a:solidFill>
              </a:rPr>
              <a:t>e-Einstein</a:t>
            </a:r>
            <a:r>
              <a:rPr sz="2800" b="0" u="none" spc="-35" dirty="0">
                <a:solidFill>
                  <a:srgbClr val="FF0000"/>
                </a:solidFill>
                <a:latin typeface="Times New Roman"/>
                <a:cs typeface="Times New Roman"/>
              </a:rPr>
              <a:t> </a:t>
            </a:r>
            <a:r>
              <a:rPr lang="en-US" sz="2800" b="0" u="none" spc="-20" dirty="0">
                <a:solidFill>
                  <a:srgbClr val="FF0000"/>
                </a:solidFill>
                <a:latin typeface="Calibri"/>
                <a:cs typeface="Calibri"/>
              </a:rPr>
              <a:t>S</a:t>
            </a:r>
            <a:r>
              <a:rPr sz="2800" b="0" u="none" spc="-20" dirty="0">
                <a:solidFill>
                  <a:srgbClr val="FF0000"/>
                </a:solidFill>
                <a:latin typeface="Calibri"/>
                <a:cs typeface="Calibri"/>
              </a:rPr>
              <a:t>tat</a:t>
            </a:r>
            <a:r>
              <a:rPr sz="2800" b="0" u="none" spc="-10" dirty="0">
                <a:solidFill>
                  <a:srgbClr val="FF0000"/>
                </a:solidFill>
                <a:latin typeface="Calibri"/>
                <a:cs typeface="Calibri"/>
              </a:rPr>
              <a:t>i</a:t>
            </a:r>
            <a:r>
              <a:rPr sz="2800" b="0" u="none" spc="-20" dirty="0">
                <a:solidFill>
                  <a:srgbClr val="FF0000"/>
                </a:solidFill>
                <a:latin typeface="Calibri"/>
                <a:cs typeface="Calibri"/>
              </a:rPr>
              <a:t>st</a:t>
            </a:r>
            <a:r>
              <a:rPr sz="2800" b="0" u="none" dirty="0">
                <a:solidFill>
                  <a:srgbClr val="FF0000"/>
                </a:solidFill>
                <a:latin typeface="Calibri"/>
                <a:cs typeface="Calibri"/>
              </a:rPr>
              <a:t>i</a:t>
            </a:r>
            <a:r>
              <a:rPr sz="2800" b="0" u="none" spc="-10" dirty="0">
                <a:solidFill>
                  <a:srgbClr val="FF0000"/>
                </a:solidFill>
                <a:latin typeface="Calibri"/>
                <a:cs typeface="Calibri"/>
              </a:rPr>
              <a:t>cs</a:t>
            </a:r>
            <a:r>
              <a:rPr sz="2800" b="0" u="none" spc="-10" dirty="0">
                <a:solidFill>
                  <a:srgbClr val="000000"/>
                </a:solidFill>
                <a:latin typeface="Calibri"/>
                <a:cs typeface="Calibri"/>
              </a:rPr>
              <a:t>):</a:t>
            </a:r>
            <a:endParaRPr sz="2800" dirty="0">
              <a:latin typeface="Calibri"/>
              <a:cs typeface="Calibri"/>
            </a:endParaRPr>
          </a:p>
        </p:txBody>
      </p:sp>
      <p:sp>
        <p:nvSpPr>
          <p:cNvPr id="4" name="object 4"/>
          <p:cNvSpPr txBox="1"/>
          <p:nvPr/>
        </p:nvSpPr>
        <p:spPr>
          <a:xfrm>
            <a:off x="3489713" y="3889199"/>
            <a:ext cx="1583690" cy="448309"/>
          </a:xfrm>
          <a:prstGeom prst="rect">
            <a:avLst/>
          </a:prstGeom>
        </p:spPr>
        <p:txBody>
          <a:bodyPr vert="horz" wrap="square" lIns="0" tIns="0" rIns="0" bIns="0" rtlCol="0">
            <a:spAutoFit/>
          </a:bodyPr>
          <a:lstStyle/>
          <a:p>
            <a:pPr marL="12700">
              <a:lnSpc>
                <a:spcPct val="100000"/>
              </a:lnSpc>
            </a:pPr>
            <a:r>
              <a:rPr sz="2800" spc="-135" dirty="0">
                <a:latin typeface="Cambria Math"/>
                <a:cs typeface="Cambria Math"/>
              </a:rPr>
              <a:t>𝜌</a:t>
            </a:r>
            <a:r>
              <a:rPr sz="3000" spc="390" baseline="-16666" dirty="0">
                <a:latin typeface="Cambria Math"/>
                <a:cs typeface="Cambria Math"/>
              </a:rPr>
              <a:t>𝜈</a:t>
            </a:r>
            <a:r>
              <a:rPr sz="3000" spc="-390" baseline="-16666" dirty="0">
                <a:latin typeface="Cambria Math"/>
                <a:cs typeface="Cambria Math"/>
              </a:rPr>
              <a:t> </a:t>
            </a:r>
            <a:r>
              <a:rPr sz="4200" spc="-22" baseline="2976" dirty="0">
                <a:latin typeface="Cambria Math"/>
                <a:cs typeface="Cambria Math"/>
              </a:rPr>
              <a:t>(</a:t>
            </a:r>
            <a:r>
              <a:rPr sz="2800" spc="45" dirty="0">
                <a:latin typeface="Cambria Math"/>
                <a:cs typeface="Cambria Math"/>
              </a:rPr>
              <a:t>𝜈</a:t>
            </a:r>
            <a:r>
              <a:rPr sz="2800" spc="-10" dirty="0">
                <a:latin typeface="Cambria Math"/>
                <a:cs typeface="Cambria Math"/>
              </a:rPr>
              <a:t>,</a:t>
            </a:r>
            <a:r>
              <a:rPr sz="2800" spc="-160" dirty="0">
                <a:latin typeface="Cambria Math"/>
                <a:cs typeface="Cambria Math"/>
              </a:rPr>
              <a:t> </a:t>
            </a:r>
            <a:r>
              <a:rPr sz="2800" spc="25" dirty="0">
                <a:latin typeface="Cambria Math"/>
                <a:cs typeface="Cambria Math"/>
              </a:rPr>
              <a:t>𝑇</a:t>
            </a:r>
            <a:r>
              <a:rPr sz="4200" spc="-22" baseline="2976" dirty="0">
                <a:latin typeface="Cambria Math"/>
                <a:cs typeface="Cambria Math"/>
              </a:rPr>
              <a:t>)</a:t>
            </a:r>
            <a:r>
              <a:rPr sz="4200" spc="247" baseline="2976" dirty="0">
                <a:latin typeface="Cambria Math"/>
                <a:cs typeface="Cambria Math"/>
              </a:rPr>
              <a:t> </a:t>
            </a:r>
            <a:r>
              <a:rPr sz="2800" spc="-25" dirty="0">
                <a:latin typeface="Cambria Math"/>
                <a:cs typeface="Cambria Math"/>
              </a:rPr>
              <a:t>=</a:t>
            </a:r>
            <a:endParaRPr sz="2800" dirty="0">
              <a:latin typeface="Cambria Math"/>
              <a:cs typeface="Cambria Math"/>
            </a:endParaRPr>
          </a:p>
        </p:txBody>
      </p:sp>
      <p:sp>
        <p:nvSpPr>
          <p:cNvPr id="5" name="object 5"/>
          <p:cNvSpPr txBox="1"/>
          <p:nvPr/>
        </p:nvSpPr>
        <p:spPr>
          <a:xfrm>
            <a:off x="5146684" y="3583410"/>
            <a:ext cx="983615" cy="433705"/>
          </a:xfrm>
          <a:prstGeom prst="rect">
            <a:avLst/>
          </a:prstGeom>
        </p:spPr>
        <p:txBody>
          <a:bodyPr vert="horz" wrap="square" lIns="0" tIns="0" rIns="0" bIns="0" rtlCol="0">
            <a:spAutoFit/>
          </a:bodyPr>
          <a:lstStyle/>
          <a:p>
            <a:pPr marL="12700">
              <a:lnSpc>
                <a:spcPct val="100000"/>
              </a:lnSpc>
            </a:pPr>
            <a:r>
              <a:rPr sz="2800" spc="-30" dirty="0">
                <a:latin typeface="Cambria Math"/>
                <a:cs typeface="Cambria Math"/>
              </a:rPr>
              <a:t>8𝜋</a:t>
            </a:r>
            <a:r>
              <a:rPr sz="2800" spc="35" dirty="0">
                <a:latin typeface="Cambria Math"/>
                <a:cs typeface="Cambria Math"/>
              </a:rPr>
              <a:t>ℎ</a:t>
            </a:r>
            <a:r>
              <a:rPr sz="2800" spc="110" dirty="0">
                <a:latin typeface="Cambria Math"/>
                <a:cs typeface="Cambria Math"/>
              </a:rPr>
              <a:t>𝜈</a:t>
            </a:r>
            <a:r>
              <a:rPr sz="3000" spc="60" baseline="29166" dirty="0">
                <a:latin typeface="Cambria Math"/>
                <a:cs typeface="Cambria Math"/>
              </a:rPr>
              <a:t>3</a:t>
            </a:r>
            <a:endParaRPr sz="3000" baseline="29166">
              <a:latin typeface="Cambria Math"/>
              <a:cs typeface="Cambria Math"/>
            </a:endParaRPr>
          </a:p>
        </p:txBody>
      </p:sp>
      <p:sp>
        <p:nvSpPr>
          <p:cNvPr id="6" name="object 6"/>
          <p:cNvSpPr txBox="1"/>
          <p:nvPr/>
        </p:nvSpPr>
        <p:spPr>
          <a:xfrm>
            <a:off x="5460628" y="4116810"/>
            <a:ext cx="353060" cy="408940"/>
          </a:xfrm>
          <a:prstGeom prst="rect">
            <a:avLst/>
          </a:prstGeom>
        </p:spPr>
        <p:txBody>
          <a:bodyPr vert="horz" wrap="square" lIns="0" tIns="0" rIns="0" bIns="0" rtlCol="0">
            <a:spAutoFit/>
          </a:bodyPr>
          <a:lstStyle/>
          <a:p>
            <a:pPr marL="12700">
              <a:lnSpc>
                <a:spcPct val="100000"/>
              </a:lnSpc>
            </a:pPr>
            <a:r>
              <a:rPr sz="4200" spc="142" baseline="-16865" dirty="0">
                <a:latin typeface="Cambria Math"/>
                <a:cs typeface="Cambria Math"/>
              </a:rPr>
              <a:t>𝑐</a:t>
            </a:r>
            <a:r>
              <a:rPr sz="2000" spc="40" dirty="0">
                <a:latin typeface="Cambria Math"/>
                <a:cs typeface="Cambria Math"/>
              </a:rPr>
              <a:t>3</a:t>
            </a:r>
            <a:endParaRPr sz="2000">
              <a:latin typeface="Cambria Math"/>
              <a:cs typeface="Cambria Math"/>
            </a:endParaRPr>
          </a:p>
        </p:txBody>
      </p:sp>
      <p:sp>
        <p:nvSpPr>
          <p:cNvPr id="7" name="object 7"/>
          <p:cNvSpPr/>
          <p:nvPr/>
        </p:nvSpPr>
        <p:spPr>
          <a:xfrm>
            <a:off x="5159380" y="4093595"/>
            <a:ext cx="970915" cy="0"/>
          </a:xfrm>
          <a:custGeom>
            <a:avLst/>
            <a:gdLst/>
            <a:ahLst/>
            <a:cxnLst/>
            <a:rect l="l" t="t" r="r" b="b"/>
            <a:pathLst>
              <a:path w="970914">
                <a:moveTo>
                  <a:pt x="0" y="0"/>
                </a:moveTo>
                <a:lnTo>
                  <a:pt x="970787" y="0"/>
                </a:lnTo>
              </a:path>
            </a:pathLst>
          </a:custGeom>
          <a:ln w="24129">
            <a:solidFill>
              <a:srgbClr val="000000"/>
            </a:solidFill>
          </a:ln>
        </p:spPr>
        <p:txBody>
          <a:bodyPr wrap="square" lIns="0" tIns="0" rIns="0" bIns="0" rtlCol="0"/>
          <a:lstStyle/>
          <a:p>
            <a:endParaRPr/>
          </a:p>
        </p:txBody>
      </p:sp>
      <p:sp>
        <p:nvSpPr>
          <p:cNvPr id="8" name="object 8"/>
          <p:cNvSpPr txBox="1"/>
          <p:nvPr/>
        </p:nvSpPr>
        <p:spPr>
          <a:xfrm>
            <a:off x="7356742" y="3636207"/>
            <a:ext cx="222250" cy="381000"/>
          </a:xfrm>
          <a:prstGeom prst="rect">
            <a:avLst/>
          </a:prstGeom>
        </p:spPr>
        <p:txBody>
          <a:bodyPr vert="horz" wrap="square" lIns="0" tIns="0" rIns="0" bIns="0" rtlCol="0">
            <a:spAutoFit/>
          </a:bodyPr>
          <a:lstStyle/>
          <a:p>
            <a:pPr marL="12700">
              <a:lnSpc>
                <a:spcPct val="100000"/>
              </a:lnSpc>
            </a:pPr>
            <a:r>
              <a:rPr sz="2800" spc="-20" dirty="0">
                <a:latin typeface="Cambria Math"/>
                <a:cs typeface="Cambria Math"/>
              </a:rPr>
              <a:t>1</a:t>
            </a:r>
            <a:endParaRPr sz="2800">
              <a:latin typeface="Cambria Math"/>
              <a:cs typeface="Cambria Math"/>
            </a:endParaRPr>
          </a:p>
        </p:txBody>
      </p:sp>
      <p:sp>
        <p:nvSpPr>
          <p:cNvPr id="9" name="object 9"/>
          <p:cNvSpPr txBox="1"/>
          <p:nvPr/>
        </p:nvSpPr>
        <p:spPr>
          <a:xfrm>
            <a:off x="6236601" y="4128460"/>
            <a:ext cx="2462530" cy="397510"/>
          </a:xfrm>
          <a:prstGeom prst="rect">
            <a:avLst/>
          </a:prstGeom>
        </p:spPr>
        <p:txBody>
          <a:bodyPr vert="horz" wrap="square" lIns="0" tIns="0" rIns="0" bIns="0" rtlCol="0">
            <a:spAutoFit/>
          </a:bodyPr>
          <a:lstStyle/>
          <a:p>
            <a:pPr marL="12700">
              <a:lnSpc>
                <a:spcPct val="100000"/>
              </a:lnSpc>
            </a:pPr>
            <a:r>
              <a:rPr sz="2800" spc="-15" dirty="0">
                <a:latin typeface="Cambria Math"/>
                <a:cs typeface="Cambria Math"/>
              </a:rPr>
              <a:t>e</a:t>
            </a:r>
            <a:r>
              <a:rPr sz="2800" spc="-10" dirty="0">
                <a:latin typeface="Cambria Math"/>
                <a:cs typeface="Cambria Math"/>
              </a:rPr>
              <a:t>xp</a:t>
            </a:r>
            <a:r>
              <a:rPr sz="4200" spc="-22" baseline="2976" dirty="0">
                <a:latin typeface="Cambria Math"/>
                <a:cs typeface="Cambria Math"/>
              </a:rPr>
              <a:t>(</a:t>
            </a:r>
            <a:r>
              <a:rPr sz="2800" spc="-25" dirty="0">
                <a:latin typeface="Cambria Math"/>
                <a:cs typeface="Cambria Math"/>
              </a:rPr>
              <a:t>ℎ</a:t>
            </a:r>
            <a:r>
              <a:rPr sz="2800" spc="45" dirty="0">
                <a:latin typeface="Cambria Math"/>
                <a:cs typeface="Cambria Math"/>
              </a:rPr>
              <a:t>𝜈</a:t>
            </a:r>
            <a:r>
              <a:rPr sz="2800" spc="-5" dirty="0">
                <a:latin typeface="Cambria Math"/>
                <a:cs typeface="Cambria Math"/>
              </a:rPr>
              <a:t>/</a:t>
            </a:r>
            <a:r>
              <a:rPr sz="2800" spc="-30" dirty="0">
                <a:latin typeface="Cambria Math"/>
                <a:cs typeface="Cambria Math"/>
              </a:rPr>
              <a:t>𝑘</a:t>
            </a:r>
            <a:r>
              <a:rPr sz="2800" spc="25" dirty="0">
                <a:latin typeface="Cambria Math"/>
                <a:cs typeface="Cambria Math"/>
              </a:rPr>
              <a:t>𝑇</a:t>
            </a:r>
            <a:r>
              <a:rPr sz="4200" spc="-22" baseline="2976" dirty="0">
                <a:latin typeface="Cambria Math"/>
                <a:cs typeface="Cambria Math"/>
              </a:rPr>
              <a:t>)</a:t>
            </a:r>
            <a:r>
              <a:rPr sz="4200" spc="-7" baseline="2976" dirty="0">
                <a:latin typeface="Cambria Math"/>
                <a:cs typeface="Cambria Math"/>
              </a:rPr>
              <a:t> </a:t>
            </a:r>
            <a:r>
              <a:rPr sz="2800" spc="-25" dirty="0">
                <a:latin typeface="Cambria Math"/>
                <a:cs typeface="Cambria Math"/>
              </a:rPr>
              <a:t>−</a:t>
            </a:r>
            <a:r>
              <a:rPr sz="2800" spc="5" dirty="0">
                <a:latin typeface="Cambria Math"/>
                <a:cs typeface="Cambria Math"/>
              </a:rPr>
              <a:t> </a:t>
            </a:r>
            <a:r>
              <a:rPr sz="2800" spc="-20" dirty="0">
                <a:latin typeface="Cambria Math"/>
                <a:cs typeface="Cambria Math"/>
              </a:rPr>
              <a:t>1</a:t>
            </a:r>
            <a:endParaRPr sz="2800">
              <a:latin typeface="Cambria Math"/>
              <a:cs typeface="Cambria Math"/>
            </a:endParaRPr>
          </a:p>
        </p:txBody>
      </p:sp>
      <p:sp>
        <p:nvSpPr>
          <p:cNvPr id="10" name="object 10"/>
          <p:cNvSpPr/>
          <p:nvPr/>
        </p:nvSpPr>
        <p:spPr>
          <a:xfrm>
            <a:off x="6249283" y="4093595"/>
            <a:ext cx="2437130" cy="0"/>
          </a:xfrm>
          <a:custGeom>
            <a:avLst/>
            <a:gdLst/>
            <a:ahLst/>
            <a:cxnLst/>
            <a:rect l="l" t="t" r="r" b="b"/>
            <a:pathLst>
              <a:path w="2437129">
                <a:moveTo>
                  <a:pt x="0" y="0"/>
                </a:moveTo>
                <a:lnTo>
                  <a:pt x="2436875" y="0"/>
                </a:lnTo>
              </a:path>
            </a:pathLst>
          </a:custGeom>
          <a:ln w="24129">
            <a:solidFill>
              <a:srgbClr val="000000"/>
            </a:solidFill>
          </a:ln>
        </p:spPr>
        <p:txBody>
          <a:bodyPr wrap="square" lIns="0" tIns="0" rIns="0" bIns="0" rtlCol="0"/>
          <a:lstStyle/>
          <a:p>
            <a:endParaRPr/>
          </a:p>
        </p:txBody>
      </p:sp>
      <p:sp>
        <p:nvSpPr>
          <p:cNvPr id="11" name="object 11"/>
          <p:cNvSpPr txBox="1"/>
          <p:nvPr/>
        </p:nvSpPr>
        <p:spPr>
          <a:xfrm>
            <a:off x="901700" y="4784977"/>
            <a:ext cx="5932170" cy="927735"/>
          </a:xfrm>
          <a:prstGeom prst="rect">
            <a:avLst/>
          </a:prstGeom>
        </p:spPr>
        <p:txBody>
          <a:bodyPr vert="horz" wrap="square" lIns="0" tIns="0" rIns="0" bIns="0" rtlCol="0">
            <a:spAutoFit/>
          </a:bodyPr>
          <a:lstStyle/>
          <a:p>
            <a:pPr marL="12700">
              <a:lnSpc>
                <a:spcPct val="100000"/>
              </a:lnSpc>
            </a:pPr>
            <a:r>
              <a:rPr sz="2800" spc="-15" dirty="0">
                <a:latin typeface="Calibri"/>
                <a:cs typeface="Calibri"/>
              </a:rPr>
              <a:t>where</a:t>
            </a:r>
            <a:endParaRPr sz="2800" dirty="0">
              <a:latin typeface="Calibri"/>
              <a:cs typeface="Calibri"/>
            </a:endParaRPr>
          </a:p>
          <a:p>
            <a:pPr marL="12700">
              <a:lnSpc>
                <a:spcPct val="100000"/>
              </a:lnSpc>
              <a:spcBef>
                <a:spcPts val="944"/>
              </a:spcBef>
            </a:pPr>
            <a:r>
              <a:rPr sz="2800" spc="-20" dirty="0">
                <a:latin typeface="Cambria Math"/>
                <a:cs typeface="Cambria Math"/>
              </a:rPr>
              <a:t>ℎ</a:t>
            </a:r>
            <a:r>
              <a:rPr sz="2800" spc="210" dirty="0">
                <a:latin typeface="Cambria Math"/>
                <a:cs typeface="Cambria Math"/>
              </a:rPr>
              <a:t> </a:t>
            </a:r>
            <a:r>
              <a:rPr sz="2800" spc="-25" dirty="0">
                <a:latin typeface="Cambria Math"/>
                <a:cs typeface="Cambria Math"/>
              </a:rPr>
              <a:t>=</a:t>
            </a:r>
            <a:r>
              <a:rPr sz="2800" spc="160" dirty="0">
                <a:latin typeface="Cambria Math"/>
                <a:cs typeface="Cambria Math"/>
              </a:rPr>
              <a:t> </a:t>
            </a:r>
            <a:r>
              <a:rPr sz="2800" spc="-10" dirty="0">
                <a:latin typeface="Cambria Math"/>
                <a:cs typeface="Cambria Math"/>
              </a:rPr>
              <a:t>6.</a:t>
            </a:r>
            <a:r>
              <a:rPr sz="2800" spc="-25" dirty="0">
                <a:latin typeface="Cambria Math"/>
                <a:cs typeface="Cambria Math"/>
              </a:rPr>
              <a:t>62</a:t>
            </a:r>
            <a:r>
              <a:rPr sz="2800" spc="-20" dirty="0">
                <a:latin typeface="Cambria Math"/>
                <a:cs typeface="Cambria Math"/>
              </a:rPr>
              <a:t>6</a:t>
            </a:r>
            <a:r>
              <a:rPr sz="2800" spc="5" dirty="0">
                <a:latin typeface="Cambria Math"/>
                <a:cs typeface="Cambria Math"/>
              </a:rPr>
              <a:t> </a:t>
            </a:r>
            <a:r>
              <a:rPr sz="2800" spc="-20" dirty="0">
                <a:latin typeface="Cambria Math"/>
                <a:cs typeface="Cambria Math"/>
              </a:rPr>
              <a:t>×</a:t>
            </a:r>
            <a:r>
              <a:rPr sz="2800" dirty="0">
                <a:latin typeface="Cambria Math"/>
                <a:cs typeface="Cambria Math"/>
              </a:rPr>
              <a:t> </a:t>
            </a:r>
            <a:r>
              <a:rPr sz="2800" spc="-25" dirty="0">
                <a:latin typeface="Cambria Math"/>
                <a:cs typeface="Cambria Math"/>
              </a:rPr>
              <a:t>1</a:t>
            </a:r>
            <a:r>
              <a:rPr sz="2800" spc="-10" dirty="0">
                <a:latin typeface="Cambria Math"/>
                <a:cs typeface="Cambria Math"/>
              </a:rPr>
              <a:t>0</a:t>
            </a:r>
            <a:r>
              <a:rPr sz="3000" spc="-82" baseline="29166" dirty="0">
                <a:latin typeface="Cambria Math"/>
                <a:cs typeface="Cambria Math"/>
              </a:rPr>
              <a:t>−</a:t>
            </a:r>
            <a:r>
              <a:rPr sz="3000" spc="60" baseline="29166" dirty="0">
                <a:latin typeface="Cambria Math"/>
                <a:cs typeface="Cambria Math"/>
              </a:rPr>
              <a:t>34</a:t>
            </a:r>
            <a:r>
              <a:rPr sz="3000" spc="209" baseline="29166" dirty="0">
                <a:latin typeface="Cambria Math"/>
                <a:cs typeface="Cambria Math"/>
              </a:rPr>
              <a:t> </a:t>
            </a:r>
            <a:r>
              <a:rPr sz="2800" spc="-10" dirty="0">
                <a:latin typeface="Cambria Math"/>
                <a:cs typeface="Cambria Math"/>
              </a:rPr>
              <a:t>J</a:t>
            </a:r>
            <a:r>
              <a:rPr sz="2800" spc="-155" dirty="0">
                <a:latin typeface="Cambria Math"/>
                <a:cs typeface="Cambria Math"/>
              </a:rPr>
              <a:t> </a:t>
            </a:r>
            <a:r>
              <a:rPr sz="2800" spc="-15" dirty="0">
                <a:latin typeface="Cambria Math"/>
                <a:cs typeface="Cambria Math"/>
              </a:rPr>
              <a:t>s</a:t>
            </a:r>
            <a:r>
              <a:rPr sz="2800" spc="15" dirty="0">
                <a:latin typeface="Cambria Math"/>
                <a:cs typeface="Cambria Math"/>
              </a:rPr>
              <a:t> </a:t>
            </a:r>
            <a:r>
              <a:rPr sz="2800" spc="-15" dirty="0">
                <a:latin typeface="Calibri"/>
                <a:cs typeface="Calibri"/>
              </a:rPr>
              <a:t>–</a:t>
            </a:r>
            <a:r>
              <a:rPr sz="2800" dirty="0">
                <a:latin typeface="Calibri"/>
                <a:cs typeface="Calibri"/>
              </a:rPr>
              <a:t> </a:t>
            </a:r>
            <a:r>
              <a:rPr sz="2800" spc="-15" dirty="0">
                <a:latin typeface="Calibri"/>
                <a:cs typeface="Calibri"/>
              </a:rPr>
              <a:t>Planck</a:t>
            </a:r>
            <a:r>
              <a:rPr sz="2800" spc="-65" dirty="0">
                <a:latin typeface="Times New Roman"/>
                <a:cs typeface="Times New Roman"/>
              </a:rPr>
              <a:t> </a:t>
            </a:r>
            <a:r>
              <a:rPr sz="2800" spc="-15" dirty="0">
                <a:latin typeface="Calibri"/>
                <a:cs typeface="Calibri"/>
              </a:rPr>
              <a:t>con</a:t>
            </a:r>
            <a:r>
              <a:rPr sz="2800" spc="-30" dirty="0">
                <a:latin typeface="Calibri"/>
                <a:cs typeface="Calibri"/>
              </a:rPr>
              <a:t>s</a:t>
            </a:r>
            <a:r>
              <a:rPr sz="2800" spc="-15" dirty="0">
                <a:latin typeface="Calibri"/>
                <a:cs typeface="Calibri"/>
              </a:rPr>
              <a:t>ta</a:t>
            </a:r>
            <a:r>
              <a:rPr sz="2800" spc="-10" dirty="0">
                <a:latin typeface="Calibri"/>
                <a:cs typeface="Calibri"/>
              </a:rPr>
              <a:t>nt.</a:t>
            </a:r>
            <a:endParaRPr sz="2800" dirty="0">
              <a:latin typeface="Calibri"/>
              <a:cs typeface="Calibri"/>
            </a:endParaRPr>
          </a:p>
        </p:txBody>
      </p:sp>
      <p:sp>
        <p:nvSpPr>
          <p:cNvPr id="12" name="object 12"/>
          <p:cNvSpPr txBox="1">
            <a:spLocks noGrp="1"/>
          </p:cNvSpPr>
          <p:nvPr>
            <p:ph type="ftr" sz="quarter" idx="5"/>
          </p:nvPr>
        </p:nvSpPr>
        <p:spPr>
          <a:prstGeom prst="rect">
            <a:avLst/>
          </a:prstGeom>
        </p:spPr>
        <p:txBody>
          <a:bodyPr vert="horz" wrap="square" lIns="0" tIns="0" rIns="0" bIns="0" rtlCol="0">
            <a:spAutoFit/>
          </a:bodyPr>
          <a:lstStyle/>
          <a:p>
            <a:pPr marL="12700">
              <a:lnSpc>
                <a:spcPct val="100000"/>
              </a:lnSpc>
            </a:pPr>
            <a:r>
              <a:rPr spc="-15" dirty="0"/>
              <a:t>Prepar</a:t>
            </a:r>
            <a:r>
              <a:rPr spc="-5" dirty="0"/>
              <a:t>e</a:t>
            </a:r>
            <a:r>
              <a:rPr spc="-10" dirty="0"/>
              <a:t>d</a:t>
            </a:r>
            <a:r>
              <a:rPr spc="-35" dirty="0">
                <a:latin typeface="Times New Roman"/>
                <a:cs typeface="Times New Roman"/>
              </a:rPr>
              <a:t> </a:t>
            </a:r>
            <a:r>
              <a:rPr spc="-15" dirty="0"/>
              <a:t>b</a:t>
            </a:r>
            <a:r>
              <a:rPr spc="-10" dirty="0"/>
              <a:t>y</a:t>
            </a:r>
            <a:r>
              <a:rPr spc="-40" dirty="0">
                <a:latin typeface="Times New Roman"/>
                <a:cs typeface="Times New Roman"/>
              </a:rPr>
              <a:t> </a:t>
            </a:r>
            <a:r>
              <a:rPr spc="-15" dirty="0"/>
              <a:t>Dist</a:t>
            </a:r>
            <a:r>
              <a:rPr spc="-5" dirty="0"/>
              <a:t>.</a:t>
            </a:r>
            <a:r>
              <a:rPr spc="-25" dirty="0">
                <a:latin typeface="Times New Roman"/>
                <a:cs typeface="Times New Roman"/>
              </a:rPr>
              <a:t> </a:t>
            </a:r>
            <a:r>
              <a:rPr spc="-15" dirty="0"/>
              <a:t>Pr</a:t>
            </a:r>
            <a:r>
              <a:rPr spc="-5" dirty="0"/>
              <a:t>o</a:t>
            </a:r>
            <a:r>
              <a:rPr spc="-10" dirty="0"/>
              <a:t>f</a:t>
            </a:r>
            <a:r>
              <a:rPr spc="-5" dirty="0"/>
              <a:t>.</a:t>
            </a:r>
            <a:r>
              <a:rPr spc="-40" dirty="0">
                <a:latin typeface="Times New Roman"/>
                <a:cs typeface="Times New Roman"/>
              </a:rPr>
              <a:t> </a:t>
            </a:r>
            <a:r>
              <a:rPr spc="-15" dirty="0"/>
              <a:t>Dr</a:t>
            </a:r>
            <a:r>
              <a:rPr spc="-5" dirty="0"/>
              <a:t>.</a:t>
            </a:r>
            <a:r>
              <a:rPr spc="-40" dirty="0">
                <a:latin typeface="Times New Roman"/>
                <a:cs typeface="Times New Roman"/>
              </a:rPr>
              <a:t> </a:t>
            </a:r>
            <a:r>
              <a:rPr spc="-10" dirty="0"/>
              <a:t>M.A.</a:t>
            </a:r>
            <a:r>
              <a:rPr spc="-35" dirty="0">
                <a:latin typeface="Times New Roman"/>
                <a:cs typeface="Times New Roman"/>
              </a:rPr>
              <a:t> </a:t>
            </a:r>
            <a:r>
              <a:rPr spc="-20" dirty="0"/>
              <a:t>G</a:t>
            </a:r>
            <a:r>
              <a:rPr spc="-5" dirty="0"/>
              <a:t>o</a:t>
            </a:r>
            <a:r>
              <a:rPr spc="-15" dirty="0"/>
              <a:t>nd</a:t>
            </a:r>
            <a:r>
              <a:rPr spc="-10" dirty="0"/>
              <a:t>al</a:t>
            </a:r>
            <a:r>
              <a:rPr spc="-35" dirty="0">
                <a:latin typeface="Times New Roman"/>
                <a:cs typeface="Times New Roman"/>
              </a:rPr>
              <a:t> </a:t>
            </a:r>
            <a:r>
              <a:rPr spc="-15" dirty="0"/>
              <a:t>fo</a:t>
            </a:r>
            <a:r>
              <a:rPr spc="-10" dirty="0"/>
              <a:t>r</a:t>
            </a:r>
            <a:r>
              <a:rPr spc="-40" dirty="0">
                <a:latin typeface="Times New Roman"/>
                <a:cs typeface="Times New Roman"/>
              </a:rPr>
              <a:t> </a:t>
            </a:r>
            <a:r>
              <a:rPr spc="-15" dirty="0"/>
              <a:t>Ph</a:t>
            </a:r>
            <a:r>
              <a:rPr dirty="0"/>
              <a:t>y</a:t>
            </a:r>
            <a:r>
              <a:rPr spc="-10" dirty="0"/>
              <a:t>s</a:t>
            </a:r>
            <a:r>
              <a:rPr spc="-40" dirty="0">
                <a:latin typeface="Times New Roman"/>
                <a:cs typeface="Times New Roman"/>
              </a:rPr>
              <a:t> </a:t>
            </a:r>
            <a:r>
              <a:rPr spc="-10" dirty="0"/>
              <a:t>6</a:t>
            </a:r>
            <a:r>
              <a:rPr spc="-15" dirty="0"/>
              <a:t>0</a:t>
            </a:r>
            <a:r>
              <a:rPr spc="-10" dirty="0"/>
              <a:t>8</a:t>
            </a:r>
            <a:r>
              <a:rPr spc="-35" dirty="0">
                <a:latin typeface="Times New Roman"/>
                <a:cs typeface="Times New Roman"/>
              </a:rPr>
              <a:t> </a:t>
            </a:r>
            <a:r>
              <a:rPr spc="-5" dirty="0"/>
              <a:t>L</a:t>
            </a:r>
            <a:r>
              <a:rPr spc="-10" dirty="0"/>
              <a:t>aser</a:t>
            </a:r>
            <a:r>
              <a:rPr spc="-45" dirty="0">
                <a:latin typeface="Times New Roman"/>
                <a:cs typeface="Times New Roman"/>
              </a:rPr>
              <a:t> </a:t>
            </a:r>
            <a:r>
              <a:rPr spc="-10" dirty="0"/>
              <a:t>Spec</a:t>
            </a:r>
            <a:r>
              <a:rPr spc="-5" dirty="0"/>
              <a:t>t</a:t>
            </a:r>
            <a:r>
              <a:rPr spc="-15" dirty="0"/>
              <a:t>ros</a:t>
            </a:r>
            <a:r>
              <a:rPr spc="-5" dirty="0"/>
              <a:t>c</a:t>
            </a:r>
            <a:r>
              <a:rPr spc="-10" dirty="0"/>
              <a:t>o</a:t>
            </a:r>
            <a:r>
              <a:rPr spc="-15" dirty="0"/>
              <a:t>p</a:t>
            </a:r>
            <a:r>
              <a:rPr spc="-10" dirty="0"/>
              <a:t>y</a:t>
            </a:r>
            <a:r>
              <a:rPr spc="-30" dirty="0">
                <a:latin typeface="Times New Roman"/>
                <a:cs typeface="Times New Roman"/>
              </a:rPr>
              <a:t> </a:t>
            </a:r>
            <a:r>
              <a:rPr spc="-15" dirty="0"/>
              <a:t>c</a:t>
            </a:r>
            <a:r>
              <a:rPr spc="-5" dirty="0"/>
              <a:t>o</a:t>
            </a:r>
            <a:r>
              <a:rPr spc="-15" dirty="0"/>
              <a:t>urs</a:t>
            </a:r>
            <a:r>
              <a:rPr spc="-10" dirty="0"/>
              <a:t>e</a:t>
            </a:r>
            <a:r>
              <a:rPr spc="-40" dirty="0">
                <a:latin typeface="Times New Roman"/>
                <a:cs typeface="Times New Roman"/>
              </a:rPr>
              <a:t> </a:t>
            </a:r>
            <a:r>
              <a:rPr spc="-10" dirty="0"/>
              <a:t>in</a:t>
            </a:r>
            <a:r>
              <a:rPr spc="-35" dirty="0">
                <a:latin typeface="Times New Roman"/>
                <a:cs typeface="Times New Roman"/>
              </a:rPr>
              <a:t> </a:t>
            </a:r>
            <a:r>
              <a:rPr spc="-10" dirty="0"/>
              <a:t>KFUPM</a:t>
            </a:r>
            <a:r>
              <a:rPr spc="-35" dirty="0">
                <a:latin typeface="Times New Roman"/>
                <a:cs typeface="Times New Roman"/>
              </a:rPr>
              <a:t> </a:t>
            </a:r>
            <a:r>
              <a:rPr spc="-15" dirty="0"/>
              <a:t>(Te</a:t>
            </a:r>
            <a:r>
              <a:rPr dirty="0"/>
              <a:t>r</a:t>
            </a:r>
            <a:r>
              <a:rPr spc="-15" dirty="0"/>
              <a:t>m</a:t>
            </a:r>
            <a:r>
              <a:rPr spc="-40" dirty="0">
                <a:latin typeface="Times New Roman"/>
                <a:cs typeface="Times New Roman"/>
              </a:rPr>
              <a:t> </a:t>
            </a:r>
            <a:r>
              <a:rPr spc="-10" dirty="0"/>
              <a:t>25</a:t>
            </a:r>
            <a:r>
              <a:rPr spc="-5" dirty="0"/>
              <a:t>1)</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901696" y="915765"/>
            <a:ext cx="11137904" cy="1664558"/>
          </a:xfrm>
          <a:prstGeom prst="rect">
            <a:avLst/>
          </a:prstGeom>
        </p:spPr>
        <p:txBody>
          <a:bodyPr vert="horz" wrap="square" lIns="0" tIns="0" rIns="0" bIns="0" rtlCol="0">
            <a:spAutoFit/>
          </a:bodyPr>
          <a:lstStyle/>
          <a:p>
            <a:pPr marL="12700">
              <a:lnSpc>
                <a:spcPct val="100000"/>
              </a:lnSpc>
            </a:pPr>
            <a:r>
              <a:rPr sz="2800" spc="-30" dirty="0">
                <a:latin typeface="Cambria Math"/>
                <a:cs typeface="Cambria Math"/>
              </a:rPr>
              <a:t>𝑐</a:t>
            </a:r>
            <a:r>
              <a:rPr sz="2800" spc="260" dirty="0">
                <a:latin typeface="Cambria Math"/>
                <a:cs typeface="Cambria Math"/>
              </a:rPr>
              <a:t> </a:t>
            </a:r>
            <a:r>
              <a:rPr sz="2800" spc="-25" dirty="0">
                <a:latin typeface="Cambria Math"/>
                <a:cs typeface="Cambria Math"/>
              </a:rPr>
              <a:t>=</a:t>
            </a:r>
            <a:r>
              <a:rPr sz="2800" spc="160" dirty="0">
                <a:latin typeface="Cambria Math"/>
                <a:cs typeface="Cambria Math"/>
              </a:rPr>
              <a:t> </a:t>
            </a:r>
            <a:r>
              <a:rPr sz="2800" spc="-25" dirty="0">
                <a:latin typeface="Cambria Math"/>
                <a:cs typeface="Cambria Math"/>
              </a:rPr>
              <a:t>2</a:t>
            </a:r>
            <a:r>
              <a:rPr sz="2800" spc="-10" dirty="0">
                <a:latin typeface="Cambria Math"/>
                <a:cs typeface="Cambria Math"/>
              </a:rPr>
              <a:t>.</a:t>
            </a:r>
            <a:r>
              <a:rPr sz="2800" spc="-25" dirty="0">
                <a:latin typeface="Cambria Math"/>
                <a:cs typeface="Cambria Math"/>
              </a:rPr>
              <a:t>99</a:t>
            </a:r>
            <a:r>
              <a:rPr sz="2800" spc="-20" dirty="0">
                <a:latin typeface="Cambria Math"/>
                <a:cs typeface="Cambria Math"/>
              </a:rPr>
              <a:t>8</a:t>
            </a:r>
            <a:r>
              <a:rPr sz="2800" spc="5" dirty="0">
                <a:latin typeface="Cambria Math"/>
                <a:cs typeface="Cambria Math"/>
              </a:rPr>
              <a:t> </a:t>
            </a:r>
            <a:r>
              <a:rPr sz="2800" spc="-20" dirty="0">
                <a:latin typeface="Cambria Math"/>
                <a:cs typeface="Cambria Math"/>
              </a:rPr>
              <a:t>×</a:t>
            </a:r>
            <a:r>
              <a:rPr sz="2800" spc="15" dirty="0">
                <a:latin typeface="Cambria Math"/>
                <a:cs typeface="Cambria Math"/>
              </a:rPr>
              <a:t> </a:t>
            </a:r>
            <a:r>
              <a:rPr sz="2800" spc="-25" dirty="0">
                <a:latin typeface="Cambria Math"/>
                <a:cs typeface="Cambria Math"/>
              </a:rPr>
              <a:t>1</a:t>
            </a:r>
            <a:r>
              <a:rPr sz="2800" spc="-20" dirty="0">
                <a:latin typeface="Cambria Math"/>
                <a:cs typeface="Cambria Math"/>
              </a:rPr>
              <a:t>0</a:t>
            </a:r>
            <a:r>
              <a:rPr sz="3000" spc="60" baseline="29166" dirty="0">
                <a:latin typeface="Cambria Math"/>
                <a:cs typeface="Cambria Math"/>
              </a:rPr>
              <a:t>8</a:t>
            </a:r>
            <a:r>
              <a:rPr sz="3000" spc="225" baseline="29166" dirty="0">
                <a:latin typeface="Cambria Math"/>
                <a:cs typeface="Cambria Math"/>
              </a:rPr>
              <a:t> </a:t>
            </a:r>
            <a:r>
              <a:rPr sz="2800" spc="-25" dirty="0">
                <a:latin typeface="Cambria Math"/>
                <a:cs typeface="Cambria Math"/>
              </a:rPr>
              <a:t>m</a:t>
            </a:r>
            <a:r>
              <a:rPr sz="2800" spc="-145" dirty="0">
                <a:latin typeface="Cambria Math"/>
                <a:cs typeface="Cambria Math"/>
              </a:rPr>
              <a:t> </a:t>
            </a:r>
            <a:r>
              <a:rPr sz="2800" spc="65" dirty="0">
                <a:latin typeface="Cambria Math"/>
                <a:cs typeface="Cambria Math"/>
              </a:rPr>
              <a:t>s</a:t>
            </a:r>
            <a:r>
              <a:rPr sz="3000" spc="-82" baseline="29166" dirty="0">
                <a:latin typeface="Cambria Math"/>
                <a:cs typeface="Cambria Math"/>
              </a:rPr>
              <a:t>−</a:t>
            </a:r>
            <a:r>
              <a:rPr sz="3000" spc="60" baseline="29166" dirty="0">
                <a:latin typeface="Cambria Math"/>
                <a:cs typeface="Cambria Math"/>
              </a:rPr>
              <a:t>1</a:t>
            </a:r>
            <a:r>
              <a:rPr sz="3000" baseline="29166" dirty="0">
                <a:latin typeface="Cambria Math"/>
                <a:cs typeface="Cambria Math"/>
              </a:rPr>
              <a:t> </a:t>
            </a:r>
            <a:r>
              <a:rPr sz="3000" spc="-202" baseline="29166" dirty="0">
                <a:latin typeface="Cambria Math"/>
                <a:cs typeface="Cambria Math"/>
              </a:rPr>
              <a:t> </a:t>
            </a:r>
            <a:r>
              <a:rPr sz="2800" spc="-15" dirty="0">
                <a:latin typeface="Calibri"/>
                <a:cs typeface="Calibri"/>
              </a:rPr>
              <a:t>–</a:t>
            </a:r>
            <a:r>
              <a:rPr sz="2800" dirty="0">
                <a:latin typeface="Calibri"/>
                <a:cs typeface="Calibri"/>
              </a:rPr>
              <a:t> </a:t>
            </a:r>
            <a:r>
              <a:rPr sz="2800" spc="-15" dirty="0">
                <a:latin typeface="Calibri"/>
                <a:cs typeface="Calibri"/>
              </a:rPr>
              <a:t>vacuum</a:t>
            </a:r>
            <a:r>
              <a:rPr sz="2800" spc="-70" dirty="0">
                <a:latin typeface="Times New Roman"/>
                <a:cs typeface="Times New Roman"/>
              </a:rPr>
              <a:t> </a:t>
            </a:r>
            <a:r>
              <a:rPr sz="2800" spc="-20" dirty="0">
                <a:latin typeface="Calibri"/>
                <a:cs typeface="Calibri"/>
              </a:rPr>
              <a:t>spee</a:t>
            </a:r>
            <a:r>
              <a:rPr sz="2800" spc="-15" dirty="0">
                <a:latin typeface="Calibri"/>
                <a:cs typeface="Calibri"/>
              </a:rPr>
              <a:t>d</a:t>
            </a:r>
            <a:r>
              <a:rPr sz="2800" spc="-70" dirty="0">
                <a:latin typeface="Times New Roman"/>
                <a:cs typeface="Times New Roman"/>
              </a:rPr>
              <a:t> </a:t>
            </a:r>
            <a:r>
              <a:rPr sz="2800" spc="-15" dirty="0">
                <a:latin typeface="Calibri"/>
                <a:cs typeface="Calibri"/>
              </a:rPr>
              <a:t>of</a:t>
            </a:r>
            <a:r>
              <a:rPr sz="2800" spc="-70" dirty="0">
                <a:latin typeface="Times New Roman"/>
                <a:cs typeface="Times New Roman"/>
              </a:rPr>
              <a:t> </a:t>
            </a:r>
            <a:r>
              <a:rPr sz="2800" dirty="0">
                <a:latin typeface="Calibri"/>
                <a:cs typeface="Calibri"/>
              </a:rPr>
              <a:t>l</a:t>
            </a:r>
            <a:r>
              <a:rPr sz="2800" spc="10" dirty="0">
                <a:latin typeface="Calibri"/>
                <a:cs typeface="Calibri"/>
              </a:rPr>
              <a:t>i</a:t>
            </a:r>
            <a:r>
              <a:rPr sz="2800" spc="-15" dirty="0">
                <a:latin typeface="Calibri"/>
                <a:cs typeface="Calibri"/>
              </a:rPr>
              <a:t>ght.</a:t>
            </a:r>
            <a:endParaRPr sz="2800" dirty="0">
              <a:latin typeface="Calibri"/>
              <a:cs typeface="Calibri"/>
            </a:endParaRPr>
          </a:p>
          <a:p>
            <a:pPr marL="12700">
              <a:lnSpc>
                <a:spcPct val="100000"/>
              </a:lnSpc>
              <a:spcBef>
                <a:spcPts val="944"/>
              </a:spcBef>
            </a:pPr>
            <a:r>
              <a:rPr sz="2800" spc="-30" dirty="0">
                <a:latin typeface="Cambria Math"/>
                <a:cs typeface="Cambria Math"/>
              </a:rPr>
              <a:t>𝑘</a:t>
            </a:r>
            <a:r>
              <a:rPr sz="2800" spc="240" dirty="0">
                <a:latin typeface="Cambria Math"/>
                <a:cs typeface="Cambria Math"/>
              </a:rPr>
              <a:t> </a:t>
            </a:r>
            <a:r>
              <a:rPr sz="2800" spc="-25" dirty="0">
                <a:latin typeface="Cambria Math"/>
                <a:cs typeface="Cambria Math"/>
              </a:rPr>
              <a:t>=</a:t>
            </a:r>
            <a:r>
              <a:rPr sz="2800" spc="175" dirty="0">
                <a:latin typeface="Cambria Math"/>
                <a:cs typeface="Cambria Math"/>
              </a:rPr>
              <a:t> </a:t>
            </a:r>
            <a:r>
              <a:rPr sz="2800" spc="-25" dirty="0">
                <a:latin typeface="Cambria Math"/>
                <a:cs typeface="Cambria Math"/>
              </a:rPr>
              <a:t>1</a:t>
            </a:r>
            <a:r>
              <a:rPr sz="2800" spc="-10" dirty="0">
                <a:latin typeface="Cambria Math"/>
                <a:cs typeface="Cambria Math"/>
              </a:rPr>
              <a:t>.</a:t>
            </a:r>
            <a:r>
              <a:rPr sz="2800" spc="-25" dirty="0">
                <a:latin typeface="Cambria Math"/>
                <a:cs typeface="Cambria Math"/>
              </a:rPr>
              <a:t>38</a:t>
            </a:r>
            <a:r>
              <a:rPr sz="2800" spc="-20" dirty="0">
                <a:latin typeface="Cambria Math"/>
                <a:cs typeface="Cambria Math"/>
              </a:rPr>
              <a:t>1</a:t>
            </a:r>
            <a:r>
              <a:rPr sz="2800" spc="5" dirty="0">
                <a:latin typeface="Cambria Math"/>
                <a:cs typeface="Cambria Math"/>
              </a:rPr>
              <a:t> </a:t>
            </a:r>
            <a:r>
              <a:rPr sz="2800" spc="-20" dirty="0">
                <a:latin typeface="Cambria Math"/>
                <a:cs typeface="Cambria Math"/>
              </a:rPr>
              <a:t>×</a:t>
            </a:r>
            <a:r>
              <a:rPr sz="2800" spc="15" dirty="0">
                <a:latin typeface="Cambria Math"/>
                <a:cs typeface="Cambria Math"/>
              </a:rPr>
              <a:t> </a:t>
            </a:r>
            <a:r>
              <a:rPr sz="2800" spc="-25" dirty="0">
                <a:latin typeface="Cambria Math"/>
                <a:cs typeface="Cambria Math"/>
              </a:rPr>
              <a:t>1</a:t>
            </a:r>
            <a:r>
              <a:rPr sz="2800" spc="-20" dirty="0">
                <a:latin typeface="Cambria Math"/>
                <a:cs typeface="Cambria Math"/>
              </a:rPr>
              <a:t>0</a:t>
            </a:r>
            <a:r>
              <a:rPr sz="3000" spc="-82" baseline="29166" dirty="0">
                <a:latin typeface="Cambria Math"/>
                <a:cs typeface="Cambria Math"/>
              </a:rPr>
              <a:t>−</a:t>
            </a:r>
            <a:r>
              <a:rPr sz="3000" spc="60" baseline="29166" dirty="0">
                <a:latin typeface="Cambria Math"/>
                <a:cs typeface="Cambria Math"/>
              </a:rPr>
              <a:t>23</a:t>
            </a:r>
            <a:r>
              <a:rPr sz="3000" spc="225" baseline="29166" dirty="0">
                <a:latin typeface="Cambria Math"/>
                <a:cs typeface="Cambria Math"/>
              </a:rPr>
              <a:t> </a:t>
            </a:r>
            <a:r>
              <a:rPr sz="2800" spc="-10" dirty="0">
                <a:latin typeface="Cambria Math"/>
                <a:cs typeface="Cambria Math"/>
              </a:rPr>
              <a:t>J</a:t>
            </a:r>
            <a:r>
              <a:rPr sz="2800" spc="-155" dirty="0">
                <a:latin typeface="Cambria Math"/>
                <a:cs typeface="Cambria Math"/>
              </a:rPr>
              <a:t> </a:t>
            </a:r>
            <a:r>
              <a:rPr sz="2800" spc="90" dirty="0">
                <a:latin typeface="Cambria Math"/>
                <a:cs typeface="Cambria Math"/>
              </a:rPr>
              <a:t>K</a:t>
            </a:r>
            <a:r>
              <a:rPr sz="3000" spc="-82" baseline="29166" dirty="0">
                <a:latin typeface="Cambria Math"/>
                <a:cs typeface="Cambria Math"/>
              </a:rPr>
              <a:t>−</a:t>
            </a:r>
            <a:r>
              <a:rPr sz="3000" spc="60" baseline="29166" dirty="0">
                <a:latin typeface="Cambria Math"/>
                <a:cs typeface="Cambria Math"/>
              </a:rPr>
              <a:t>1</a:t>
            </a:r>
            <a:r>
              <a:rPr sz="3000" baseline="29166" dirty="0">
                <a:latin typeface="Cambria Math"/>
                <a:cs typeface="Cambria Math"/>
              </a:rPr>
              <a:t> </a:t>
            </a:r>
            <a:r>
              <a:rPr sz="3000" spc="-217" baseline="29166" dirty="0">
                <a:latin typeface="Cambria Math"/>
                <a:cs typeface="Cambria Math"/>
              </a:rPr>
              <a:t> </a:t>
            </a:r>
            <a:r>
              <a:rPr sz="2800" spc="-15" dirty="0">
                <a:latin typeface="Calibri"/>
                <a:cs typeface="Calibri"/>
              </a:rPr>
              <a:t>–</a:t>
            </a:r>
            <a:r>
              <a:rPr sz="2800" dirty="0">
                <a:latin typeface="Calibri"/>
                <a:cs typeface="Calibri"/>
              </a:rPr>
              <a:t> </a:t>
            </a:r>
            <a:r>
              <a:rPr sz="2800" spc="-15" dirty="0">
                <a:latin typeface="Calibri"/>
                <a:cs typeface="Calibri"/>
              </a:rPr>
              <a:t>Bo</a:t>
            </a:r>
            <a:r>
              <a:rPr sz="2800" spc="-5" dirty="0">
                <a:latin typeface="Calibri"/>
                <a:cs typeface="Calibri"/>
              </a:rPr>
              <a:t>l</a:t>
            </a:r>
            <a:r>
              <a:rPr sz="2800" spc="-15" dirty="0">
                <a:latin typeface="Calibri"/>
                <a:cs typeface="Calibri"/>
              </a:rPr>
              <a:t>tzmann</a:t>
            </a:r>
            <a:r>
              <a:rPr sz="2800" spc="-75" dirty="0">
                <a:latin typeface="Times New Roman"/>
                <a:cs typeface="Times New Roman"/>
              </a:rPr>
              <a:t> </a:t>
            </a:r>
            <a:r>
              <a:rPr sz="2800" spc="-15" dirty="0">
                <a:latin typeface="Calibri"/>
                <a:cs typeface="Calibri"/>
              </a:rPr>
              <a:t>co</a:t>
            </a:r>
            <a:r>
              <a:rPr sz="2800" spc="-10" dirty="0">
                <a:latin typeface="Calibri"/>
                <a:cs typeface="Calibri"/>
              </a:rPr>
              <a:t>n</a:t>
            </a:r>
            <a:r>
              <a:rPr sz="2800" spc="-20" dirty="0">
                <a:latin typeface="Calibri"/>
                <a:cs typeface="Calibri"/>
              </a:rPr>
              <a:t>stant.</a:t>
            </a:r>
            <a:endParaRPr sz="2800" dirty="0">
              <a:latin typeface="Calibri"/>
              <a:cs typeface="Calibri"/>
            </a:endParaRPr>
          </a:p>
          <a:p>
            <a:pPr marL="469900" indent="-228600">
              <a:lnSpc>
                <a:spcPct val="100000"/>
              </a:lnSpc>
              <a:spcBef>
                <a:spcPts val="1970"/>
              </a:spcBef>
              <a:buFont typeface="Symbol"/>
              <a:buChar char=""/>
              <a:tabLst>
                <a:tab pos="470534" algn="l"/>
              </a:tabLst>
            </a:pPr>
            <a:r>
              <a:rPr sz="2800" spc="-20" dirty="0">
                <a:latin typeface="Calibri"/>
                <a:cs typeface="Calibri"/>
              </a:rPr>
              <a:t>Ever</a:t>
            </a:r>
            <a:r>
              <a:rPr sz="2800" spc="-15" dirty="0">
                <a:latin typeface="Calibri"/>
                <a:cs typeface="Calibri"/>
              </a:rPr>
              <a:t>y</a:t>
            </a:r>
            <a:r>
              <a:rPr sz="2800" spc="-60" dirty="0">
                <a:latin typeface="Times New Roman"/>
                <a:cs typeface="Times New Roman"/>
              </a:rPr>
              <a:t> </a:t>
            </a:r>
            <a:r>
              <a:rPr sz="2800" spc="-20" dirty="0">
                <a:latin typeface="Calibri"/>
                <a:cs typeface="Calibri"/>
              </a:rPr>
              <a:t>d</a:t>
            </a:r>
            <a:r>
              <a:rPr sz="2800" spc="-10" dirty="0">
                <a:latin typeface="Calibri"/>
                <a:cs typeface="Calibri"/>
              </a:rPr>
              <a:t>i</a:t>
            </a:r>
            <a:r>
              <a:rPr sz="2800" spc="-20" dirty="0">
                <a:latin typeface="Calibri"/>
                <a:cs typeface="Calibri"/>
              </a:rPr>
              <a:t>s</a:t>
            </a:r>
            <a:r>
              <a:rPr sz="2800" spc="-10" dirty="0">
                <a:latin typeface="Calibri"/>
                <a:cs typeface="Calibri"/>
              </a:rPr>
              <a:t>c</a:t>
            </a:r>
            <a:r>
              <a:rPr sz="2800" spc="-15" dirty="0">
                <a:latin typeface="Calibri"/>
                <a:cs typeface="Calibri"/>
              </a:rPr>
              <a:t>rete</a:t>
            </a:r>
            <a:r>
              <a:rPr sz="2800" spc="-65" dirty="0">
                <a:latin typeface="Times New Roman"/>
                <a:cs typeface="Times New Roman"/>
              </a:rPr>
              <a:t> </a:t>
            </a:r>
            <a:r>
              <a:rPr sz="2800" spc="-20" dirty="0">
                <a:latin typeface="Calibri"/>
                <a:cs typeface="Calibri"/>
              </a:rPr>
              <a:t>E</a:t>
            </a:r>
            <a:r>
              <a:rPr sz="2800" spc="-25" dirty="0">
                <a:latin typeface="Calibri"/>
                <a:cs typeface="Calibri"/>
              </a:rPr>
              <a:t>M</a:t>
            </a:r>
            <a:r>
              <a:rPr sz="2800" spc="-70" dirty="0">
                <a:latin typeface="Times New Roman"/>
                <a:cs typeface="Times New Roman"/>
              </a:rPr>
              <a:t> </a:t>
            </a:r>
            <a:r>
              <a:rPr sz="2800" spc="-15" dirty="0">
                <a:latin typeface="Calibri"/>
                <a:cs typeface="Calibri"/>
              </a:rPr>
              <a:t>m</a:t>
            </a:r>
            <a:r>
              <a:rPr sz="2800" spc="-20" dirty="0">
                <a:latin typeface="Calibri"/>
                <a:cs typeface="Calibri"/>
              </a:rPr>
              <a:t>od</a:t>
            </a:r>
            <a:r>
              <a:rPr sz="2800" spc="-15" dirty="0">
                <a:latin typeface="Calibri"/>
                <a:cs typeface="Calibri"/>
              </a:rPr>
              <a:t>e</a:t>
            </a:r>
            <a:r>
              <a:rPr sz="2800" spc="-65" dirty="0">
                <a:latin typeface="Times New Roman"/>
                <a:cs typeface="Times New Roman"/>
              </a:rPr>
              <a:t> </a:t>
            </a:r>
            <a:r>
              <a:rPr sz="2800" spc="-20" dirty="0">
                <a:latin typeface="Calibri"/>
                <a:cs typeface="Calibri"/>
              </a:rPr>
              <a:t>o</a:t>
            </a:r>
            <a:r>
              <a:rPr sz="2800" spc="-10" dirty="0">
                <a:latin typeface="Calibri"/>
                <a:cs typeface="Calibri"/>
              </a:rPr>
              <a:t>f</a:t>
            </a:r>
            <a:r>
              <a:rPr sz="2800" spc="-70" dirty="0">
                <a:latin typeface="Times New Roman"/>
                <a:cs typeface="Times New Roman"/>
              </a:rPr>
              <a:t> </a:t>
            </a:r>
            <a:r>
              <a:rPr sz="2800" spc="-15" dirty="0">
                <a:latin typeface="Calibri"/>
                <a:cs typeface="Calibri"/>
              </a:rPr>
              <a:t>fr</a:t>
            </a:r>
            <a:r>
              <a:rPr sz="2800" spc="-5" dirty="0">
                <a:latin typeface="Calibri"/>
                <a:cs typeface="Calibri"/>
              </a:rPr>
              <a:t>e</a:t>
            </a:r>
            <a:r>
              <a:rPr sz="2800" spc="-20" dirty="0">
                <a:latin typeface="Calibri"/>
                <a:cs typeface="Calibri"/>
              </a:rPr>
              <a:t>quenc</a:t>
            </a:r>
            <a:r>
              <a:rPr sz="2800" spc="-15" dirty="0">
                <a:latin typeface="Calibri"/>
                <a:cs typeface="Calibri"/>
              </a:rPr>
              <a:t>y</a:t>
            </a:r>
            <a:r>
              <a:rPr sz="2800" spc="-35" dirty="0">
                <a:latin typeface="Times New Roman"/>
                <a:cs typeface="Times New Roman"/>
              </a:rPr>
              <a:t> </a:t>
            </a:r>
            <a:r>
              <a:rPr sz="2800" spc="-30" dirty="0">
                <a:latin typeface="Cambria Math"/>
                <a:cs typeface="Cambria Math"/>
              </a:rPr>
              <a:t>𝜈</a:t>
            </a:r>
            <a:r>
              <a:rPr sz="2800" spc="105" dirty="0">
                <a:latin typeface="Cambria Math"/>
                <a:cs typeface="Cambria Math"/>
              </a:rPr>
              <a:t> </a:t>
            </a:r>
            <a:r>
              <a:rPr sz="2800" spc="-15" dirty="0">
                <a:latin typeface="Calibri"/>
                <a:cs typeface="Calibri"/>
              </a:rPr>
              <a:t>then</a:t>
            </a:r>
            <a:r>
              <a:rPr sz="2800" spc="-80" dirty="0">
                <a:latin typeface="Times New Roman"/>
                <a:cs typeface="Times New Roman"/>
              </a:rPr>
              <a:t> </a:t>
            </a:r>
            <a:r>
              <a:rPr sz="2800" spc="-10" dirty="0">
                <a:latin typeface="Calibri"/>
                <a:cs typeface="Calibri"/>
              </a:rPr>
              <a:t>c</a:t>
            </a:r>
            <a:r>
              <a:rPr sz="2800" spc="-20" dirty="0">
                <a:latin typeface="Calibri"/>
                <a:cs typeface="Calibri"/>
              </a:rPr>
              <a:t>onta</a:t>
            </a:r>
            <a:r>
              <a:rPr sz="2800" spc="-10" dirty="0">
                <a:latin typeface="Calibri"/>
                <a:cs typeface="Calibri"/>
              </a:rPr>
              <a:t>i</a:t>
            </a:r>
            <a:r>
              <a:rPr sz="2800" spc="-5" dirty="0">
                <a:latin typeface="Calibri"/>
                <a:cs typeface="Calibri"/>
              </a:rPr>
              <a:t>n</a:t>
            </a:r>
            <a:r>
              <a:rPr sz="2800" spc="-15" dirty="0">
                <a:latin typeface="Calibri"/>
                <a:cs typeface="Calibri"/>
              </a:rPr>
              <a:t>s</a:t>
            </a:r>
            <a:r>
              <a:rPr sz="2800" spc="-70" dirty="0">
                <a:latin typeface="Times New Roman"/>
                <a:cs typeface="Times New Roman"/>
              </a:rPr>
              <a:t> </a:t>
            </a:r>
            <a:r>
              <a:rPr sz="2800" spc="-20" dirty="0">
                <a:latin typeface="Calibri"/>
                <a:cs typeface="Calibri"/>
              </a:rPr>
              <a:t>o</a:t>
            </a:r>
            <a:r>
              <a:rPr sz="2800" spc="-15" dirty="0">
                <a:latin typeface="Calibri"/>
                <a:cs typeface="Calibri"/>
              </a:rPr>
              <a:t>n</a:t>
            </a:r>
            <a:r>
              <a:rPr sz="2800" spc="-70" dirty="0">
                <a:latin typeface="Times New Roman"/>
                <a:cs typeface="Times New Roman"/>
              </a:rPr>
              <a:t> </a:t>
            </a:r>
            <a:r>
              <a:rPr sz="2800" spc="-10" dirty="0">
                <a:latin typeface="Calibri"/>
                <a:cs typeface="Calibri"/>
              </a:rPr>
              <a:t>a</a:t>
            </a:r>
            <a:r>
              <a:rPr sz="2800" spc="-15" dirty="0">
                <a:latin typeface="Calibri"/>
                <a:cs typeface="Calibri"/>
              </a:rPr>
              <a:t>ver</a:t>
            </a:r>
            <a:r>
              <a:rPr sz="2800" spc="-10" dirty="0">
                <a:latin typeface="Calibri"/>
                <a:cs typeface="Calibri"/>
              </a:rPr>
              <a:t>a</a:t>
            </a:r>
            <a:r>
              <a:rPr sz="2800" spc="-15" dirty="0">
                <a:latin typeface="Calibri"/>
                <a:cs typeface="Calibri"/>
              </a:rPr>
              <a:t>ge</a:t>
            </a:r>
            <a:r>
              <a:rPr lang="en-US" sz="2800" spc="-15" dirty="0">
                <a:latin typeface="Calibri"/>
                <a:cs typeface="Calibri"/>
              </a:rPr>
              <a:t> </a:t>
            </a:r>
            <a:r>
              <a:rPr lang="en-US" sz="2800" spc="-20" dirty="0">
                <a:solidFill>
                  <a:srgbClr val="FF0000"/>
                </a:solidFill>
                <a:cs typeface="Calibri"/>
              </a:rPr>
              <a:t>phot</a:t>
            </a:r>
            <a:r>
              <a:rPr lang="en-US" sz="2800" spc="-10" dirty="0">
                <a:solidFill>
                  <a:srgbClr val="FF0000"/>
                </a:solidFill>
                <a:cs typeface="Calibri"/>
              </a:rPr>
              <a:t>o</a:t>
            </a:r>
            <a:r>
              <a:rPr lang="en-US" sz="2800" spc="-20" dirty="0">
                <a:solidFill>
                  <a:srgbClr val="FF0000"/>
                </a:solidFill>
                <a:cs typeface="Calibri"/>
              </a:rPr>
              <a:t>ns</a:t>
            </a:r>
            <a:endParaRPr sz="2800" dirty="0">
              <a:latin typeface="Calibri"/>
              <a:cs typeface="Calibri"/>
            </a:endParaRPr>
          </a:p>
        </p:txBody>
      </p:sp>
      <p:sp>
        <p:nvSpPr>
          <p:cNvPr id="5" name="object 5"/>
          <p:cNvSpPr txBox="1"/>
          <p:nvPr/>
        </p:nvSpPr>
        <p:spPr>
          <a:xfrm>
            <a:off x="5616065" y="3294838"/>
            <a:ext cx="2463165" cy="397510"/>
          </a:xfrm>
          <a:prstGeom prst="rect">
            <a:avLst/>
          </a:prstGeom>
        </p:spPr>
        <p:txBody>
          <a:bodyPr vert="horz" wrap="square" lIns="0" tIns="0" rIns="0" bIns="0" rtlCol="0">
            <a:spAutoFit/>
          </a:bodyPr>
          <a:lstStyle/>
          <a:p>
            <a:pPr marL="12700">
              <a:lnSpc>
                <a:spcPct val="100000"/>
              </a:lnSpc>
            </a:pPr>
            <a:r>
              <a:rPr sz="2800" spc="-15" dirty="0">
                <a:latin typeface="Cambria Math"/>
                <a:cs typeface="Cambria Math"/>
              </a:rPr>
              <a:t>e</a:t>
            </a:r>
            <a:r>
              <a:rPr sz="2800" spc="-10" dirty="0">
                <a:latin typeface="Cambria Math"/>
                <a:cs typeface="Cambria Math"/>
              </a:rPr>
              <a:t>xp</a:t>
            </a:r>
            <a:r>
              <a:rPr sz="4200" spc="-15" baseline="2976" dirty="0">
                <a:latin typeface="Cambria Math"/>
                <a:cs typeface="Cambria Math"/>
              </a:rPr>
              <a:t>(</a:t>
            </a:r>
            <a:r>
              <a:rPr sz="2800" spc="-25" dirty="0">
                <a:latin typeface="Cambria Math"/>
                <a:cs typeface="Cambria Math"/>
              </a:rPr>
              <a:t>ℎ</a:t>
            </a:r>
            <a:r>
              <a:rPr sz="2800" spc="45" dirty="0">
                <a:latin typeface="Cambria Math"/>
                <a:cs typeface="Cambria Math"/>
              </a:rPr>
              <a:t>𝜈</a:t>
            </a:r>
            <a:r>
              <a:rPr sz="2800" spc="-20" dirty="0">
                <a:latin typeface="Cambria Math"/>
                <a:cs typeface="Cambria Math"/>
              </a:rPr>
              <a:t>/</a:t>
            </a:r>
            <a:r>
              <a:rPr sz="2800" spc="-30" dirty="0">
                <a:latin typeface="Cambria Math"/>
                <a:cs typeface="Cambria Math"/>
              </a:rPr>
              <a:t>𝑘</a:t>
            </a:r>
            <a:r>
              <a:rPr sz="2800" spc="25" dirty="0">
                <a:latin typeface="Cambria Math"/>
                <a:cs typeface="Cambria Math"/>
              </a:rPr>
              <a:t>𝑇</a:t>
            </a:r>
            <a:r>
              <a:rPr sz="4200" spc="-22" baseline="2976" dirty="0">
                <a:latin typeface="Cambria Math"/>
                <a:cs typeface="Cambria Math"/>
              </a:rPr>
              <a:t>)</a:t>
            </a:r>
            <a:r>
              <a:rPr sz="4200" spc="15" baseline="2976" dirty="0">
                <a:latin typeface="Cambria Math"/>
                <a:cs typeface="Cambria Math"/>
              </a:rPr>
              <a:t> </a:t>
            </a:r>
            <a:r>
              <a:rPr sz="2800" spc="-25" dirty="0">
                <a:latin typeface="Cambria Math"/>
                <a:cs typeface="Cambria Math"/>
              </a:rPr>
              <a:t>−</a:t>
            </a:r>
            <a:r>
              <a:rPr sz="2800" spc="5" dirty="0">
                <a:latin typeface="Cambria Math"/>
                <a:cs typeface="Cambria Math"/>
              </a:rPr>
              <a:t> </a:t>
            </a:r>
            <a:r>
              <a:rPr sz="2800" spc="-20" dirty="0">
                <a:latin typeface="Cambria Math"/>
                <a:cs typeface="Cambria Math"/>
              </a:rPr>
              <a:t>1</a:t>
            </a:r>
            <a:endParaRPr sz="2800" dirty="0">
              <a:latin typeface="Cambria Math"/>
              <a:cs typeface="Cambria Math"/>
            </a:endParaRPr>
          </a:p>
        </p:txBody>
      </p:sp>
      <p:grpSp>
        <p:nvGrpSpPr>
          <p:cNvPr id="18" name="Group 17">
            <a:extLst>
              <a:ext uri="{FF2B5EF4-FFF2-40B4-BE49-F238E27FC236}">
                <a16:creationId xmlns:a16="http://schemas.microsoft.com/office/drawing/2014/main" id="{A47C3D1B-7D67-BAF7-856F-3513A6D63FCB}"/>
              </a:ext>
            </a:extLst>
          </p:cNvPr>
          <p:cNvGrpSpPr/>
          <p:nvPr/>
        </p:nvGrpSpPr>
        <p:grpSpPr>
          <a:xfrm>
            <a:off x="4111870" y="2802324"/>
            <a:ext cx="3954031" cy="684133"/>
            <a:chOff x="4111870" y="2802324"/>
            <a:chExt cx="3954031" cy="684133"/>
          </a:xfrm>
        </p:grpSpPr>
        <p:sp>
          <p:nvSpPr>
            <p:cNvPr id="3" name="object 3"/>
            <p:cNvSpPr txBox="1"/>
            <p:nvPr/>
          </p:nvSpPr>
          <p:spPr>
            <a:xfrm>
              <a:off x="4111870" y="3055570"/>
              <a:ext cx="1429385" cy="430887"/>
            </a:xfrm>
            <a:prstGeom prst="rect">
              <a:avLst/>
            </a:prstGeom>
          </p:spPr>
          <p:txBody>
            <a:bodyPr vert="horz" wrap="square" lIns="0" tIns="0" rIns="0" bIns="0" rtlCol="0">
              <a:spAutoFit/>
            </a:bodyPr>
            <a:lstStyle/>
            <a:p>
              <a:pPr marL="12700">
                <a:lnSpc>
                  <a:spcPct val="100000"/>
                </a:lnSpc>
              </a:pPr>
              <a:r>
                <a:rPr sz="2800" spc="-1155" dirty="0">
                  <a:latin typeface="Cambria Math"/>
                  <a:cs typeface="Cambria Math"/>
                </a:rPr>
                <a:t>𝑞</a:t>
              </a:r>
              <a:r>
                <a:rPr sz="2800" spc="175" dirty="0">
                  <a:solidFill>
                    <a:srgbClr val="FF0000"/>
                  </a:solidFill>
                  <a:latin typeface="Cambria Math"/>
                  <a:cs typeface="Cambria Math"/>
                </a:rPr>
                <a:t>‾</a:t>
              </a:r>
              <a:r>
                <a:rPr sz="4200" spc="-22" baseline="2976" dirty="0">
                  <a:solidFill>
                    <a:srgbClr val="FF0000"/>
                  </a:solidFill>
                  <a:latin typeface="Cambria Math"/>
                  <a:cs typeface="Cambria Math"/>
                </a:rPr>
                <a:t>(</a:t>
              </a:r>
              <a:r>
                <a:rPr sz="2800" spc="45" dirty="0">
                  <a:solidFill>
                    <a:srgbClr val="FF0000"/>
                  </a:solidFill>
                  <a:latin typeface="Cambria Math"/>
                  <a:cs typeface="Cambria Math"/>
                </a:rPr>
                <a:t>𝜈</a:t>
              </a:r>
              <a:r>
                <a:rPr sz="2800" spc="-10" dirty="0">
                  <a:solidFill>
                    <a:srgbClr val="FF0000"/>
                  </a:solidFill>
                  <a:latin typeface="Cambria Math"/>
                  <a:cs typeface="Cambria Math"/>
                </a:rPr>
                <a:t>,</a:t>
              </a:r>
              <a:r>
                <a:rPr sz="2800" spc="-150" dirty="0">
                  <a:solidFill>
                    <a:srgbClr val="FF0000"/>
                  </a:solidFill>
                  <a:latin typeface="Cambria Math"/>
                  <a:cs typeface="Cambria Math"/>
                </a:rPr>
                <a:t> </a:t>
              </a:r>
              <a:r>
                <a:rPr sz="2800" spc="25" dirty="0">
                  <a:solidFill>
                    <a:srgbClr val="FF0000"/>
                  </a:solidFill>
                  <a:latin typeface="Cambria Math"/>
                  <a:cs typeface="Cambria Math"/>
                </a:rPr>
                <a:t>𝑇</a:t>
              </a:r>
              <a:r>
                <a:rPr sz="4200" spc="-22" baseline="2976" dirty="0">
                  <a:solidFill>
                    <a:srgbClr val="FF0000"/>
                  </a:solidFill>
                  <a:latin typeface="Cambria Math"/>
                  <a:cs typeface="Cambria Math"/>
                </a:rPr>
                <a:t>)</a:t>
              </a:r>
              <a:r>
                <a:rPr sz="4200" spc="232" baseline="2976" dirty="0">
                  <a:solidFill>
                    <a:srgbClr val="FF0000"/>
                  </a:solidFill>
                  <a:latin typeface="Cambria Math"/>
                  <a:cs typeface="Cambria Math"/>
                </a:rPr>
                <a:t> </a:t>
              </a:r>
              <a:r>
                <a:rPr sz="2800" spc="-25" dirty="0">
                  <a:latin typeface="Cambria Math"/>
                  <a:cs typeface="Cambria Math"/>
                </a:rPr>
                <a:t>=</a:t>
              </a:r>
              <a:endParaRPr sz="2800" dirty="0">
                <a:latin typeface="Cambria Math"/>
                <a:cs typeface="Cambria Math"/>
              </a:endParaRPr>
            </a:p>
          </p:txBody>
        </p:sp>
        <p:sp>
          <p:nvSpPr>
            <p:cNvPr id="4" name="object 4"/>
            <p:cNvSpPr txBox="1"/>
            <p:nvPr/>
          </p:nvSpPr>
          <p:spPr>
            <a:xfrm>
              <a:off x="6736467" y="2802324"/>
              <a:ext cx="222250" cy="381000"/>
            </a:xfrm>
            <a:prstGeom prst="rect">
              <a:avLst/>
            </a:prstGeom>
          </p:spPr>
          <p:txBody>
            <a:bodyPr vert="horz" wrap="square" lIns="0" tIns="0" rIns="0" bIns="0" rtlCol="0">
              <a:spAutoFit/>
            </a:bodyPr>
            <a:lstStyle/>
            <a:p>
              <a:pPr marL="12700">
                <a:lnSpc>
                  <a:spcPct val="100000"/>
                </a:lnSpc>
              </a:pPr>
              <a:r>
                <a:rPr sz="2800" spc="-20" dirty="0">
                  <a:latin typeface="Cambria Math"/>
                  <a:cs typeface="Cambria Math"/>
                </a:rPr>
                <a:t>1</a:t>
              </a:r>
              <a:endParaRPr sz="2800">
                <a:latin typeface="Cambria Math"/>
                <a:cs typeface="Cambria Math"/>
              </a:endParaRPr>
            </a:p>
          </p:txBody>
        </p:sp>
        <p:sp>
          <p:nvSpPr>
            <p:cNvPr id="6" name="object 6"/>
            <p:cNvSpPr/>
            <p:nvPr/>
          </p:nvSpPr>
          <p:spPr>
            <a:xfrm>
              <a:off x="5628771" y="3259714"/>
              <a:ext cx="2437130" cy="0"/>
            </a:xfrm>
            <a:custGeom>
              <a:avLst/>
              <a:gdLst/>
              <a:ahLst/>
              <a:cxnLst/>
              <a:rect l="l" t="t" r="r" b="b"/>
              <a:pathLst>
                <a:path w="2437129">
                  <a:moveTo>
                    <a:pt x="0" y="0"/>
                  </a:moveTo>
                  <a:lnTo>
                    <a:pt x="2437138" y="0"/>
                  </a:lnTo>
                </a:path>
              </a:pathLst>
            </a:custGeom>
            <a:ln w="24129">
              <a:solidFill>
                <a:srgbClr val="000000"/>
              </a:solidFill>
            </a:ln>
          </p:spPr>
          <p:txBody>
            <a:bodyPr wrap="square" lIns="0" tIns="0" rIns="0" bIns="0" rtlCol="0"/>
            <a:lstStyle/>
            <a:p>
              <a:endParaRPr dirty="0"/>
            </a:p>
          </p:txBody>
        </p:sp>
      </p:grpSp>
      <p:sp>
        <p:nvSpPr>
          <p:cNvPr id="7" name="object 7"/>
          <p:cNvSpPr txBox="1"/>
          <p:nvPr/>
        </p:nvSpPr>
        <p:spPr>
          <a:xfrm>
            <a:off x="901699" y="3950967"/>
            <a:ext cx="6337301" cy="1833066"/>
          </a:xfrm>
          <a:prstGeom prst="rect">
            <a:avLst/>
          </a:prstGeom>
        </p:spPr>
        <p:txBody>
          <a:bodyPr vert="horz" wrap="square" lIns="0" tIns="0" rIns="0" bIns="0" rtlCol="0">
            <a:spAutoFit/>
          </a:bodyPr>
          <a:lstStyle/>
          <a:p>
            <a:pPr marL="12700" marR="5080">
              <a:lnSpc>
                <a:spcPct val="127200"/>
              </a:lnSpc>
              <a:tabLst>
                <a:tab pos="1608455" algn="l"/>
                <a:tab pos="2502535" algn="l"/>
                <a:tab pos="3631565" algn="l"/>
              </a:tabLst>
            </a:pPr>
            <a:r>
              <a:rPr sz="2800" spc="-20" dirty="0">
                <a:latin typeface="Calibri"/>
                <a:cs typeface="Calibri"/>
              </a:rPr>
              <a:t>Th</a:t>
            </a:r>
            <a:r>
              <a:rPr sz="2800" spc="-10" dirty="0">
                <a:latin typeface="Calibri"/>
                <a:cs typeface="Calibri"/>
              </a:rPr>
              <a:t>is</a:t>
            </a:r>
            <a:r>
              <a:rPr sz="2800" dirty="0">
                <a:latin typeface="Times New Roman"/>
                <a:cs typeface="Times New Roman"/>
              </a:rPr>
              <a:t>	</a:t>
            </a:r>
            <a:r>
              <a:rPr sz="2800" spc="-40" dirty="0">
                <a:latin typeface="Calibri"/>
                <a:cs typeface="Calibri"/>
              </a:rPr>
              <a:t>m</a:t>
            </a:r>
            <a:r>
              <a:rPr sz="2800" spc="-15" dirty="0">
                <a:latin typeface="Calibri"/>
                <a:cs typeface="Calibri"/>
              </a:rPr>
              <a:t>ean</a:t>
            </a:r>
            <a:r>
              <a:rPr sz="2800" dirty="0">
                <a:latin typeface="Times New Roman"/>
                <a:cs typeface="Times New Roman"/>
              </a:rPr>
              <a:t>	</a:t>
            </a:r>
            <a:r>
              <a:rPr sz="2800" spc="-20" dirty="0">
                <a:latin typeface="Calibri"/>
                <a:cs typeface="Calibri"/>
              </a:rPr>
              <a:t>oc</a:t>
            </a:r>
            <a:r>
              <a:rPr sz="2800" spc="-5" dirty="0">
                <a:latin typeface="Calibri"/>
                <a:cs typeface="Calibri"/>
              </a:rPr>
              <a:t>c</a:t>
            </a:r>
            <a:r>
              <a:rPr sz="2800" spc="-20" dirty="0">
                <a:latin typeface="Calibri"/>
                <a:cs typeface="Calibri"/>
              </a:rPr>
              <a:t>upancy</a:t>
            </a:r>
            <a:r>
              <a:rPr sz="2800" spc="-15" dirty="0">
                <a:latin typeface="Times New Roman"/>
                <a:cs typeface="Times New Roman"/>
              </a:rPr>
              <a:t> </a:t>
            </a:r>
            <a:r>
              <a:rPr sz="2800" dirty="0">
                <a:latin typeface="Calibri"/>
                <a:cs typeface="Calibri"/>
              </a:rPr>
              <a:t>i</a:t>
            </a:r>
            <a:r>
              <a:rPr sz="2800" spc="-20" dirty="0">
                <a:latin typeface="Calibri"/>
                <a:cs typeface="Calibri"/>
              </a:rPr>
              <a:t>nduc</a:t>
            </a:r>
            <a:r>
              <a:rPr sz="2800" spc="-5" dirty="0">
                <a:latin typeface="Calibri"/>
                <a:cs typeface="Calibri"/>
              </a:rPr>
              <a:t>e</a:t>
            </a:r>
            <a:r>
              <a:rPr sz="2800" spc="-20" dirty="0">
                <a:latin typeface="Calibri"/>
                <a:cs typeface="Calibri"/>
              </a:rPr>
              <a:t>d/spont</a:t>
            </a:r>
            <a:r>
              <a:rPr sz="2800" dirty="0">
                <a:latin typeface="Calibri"/>
                <a:cs typeface="Calibri"/>
              </a:rPr>
              <a:t>a</a:t>
            </a:r>
            <a:r>
              <a:rPr sz="2800" spc="-20" dirty="0">
                <a:latin typeface="Calibri"/>
                <a:cs typeface="Calibri"/>
              </a:rPr>
              <a:t>ne</a:t>
            </a:r>
            <a:r>
              <a:rPr sz="2800" spc="-10" dirty="0">
                <a:latin typeface="Calibri"/>
                <a:cs typeface="Calibri"/>
              </a:rPr>
              <a:t>o</a:t>
            </a:r>
            <a:r>
              <a:rPr sz="2800" spc="-20" dirty="0">
                <a:latin typeface="Calibri"/>
                <a:cs typeface="Calibri"/>
              </a:rPr>
              <a:t>u</a:t>
            </a:r>
            <a:r>
              <a:rPr sz="2800" spc="-15" dirty="0">
                <a:latin typeface="Calibri"/>
                <a:cs typeface="Calibri"/>
              </a:rPr>
              <a:t>s</a:t>
            </a:r>
            <a:r>
              <a:rPr sz="2800" spc="-70" dirty="0">
                <a:latin typeface="Times New Roman"/>
                <a:cs typeface="Times New Roman"/>
              </a:rPr>
              <a:t> </a:t>
            </a:r>
            <a:r>
              <a:rPr sz="2800" spc="-15" dirty="0">
                <a:latin typeface="Calibri"/>
                <a:cs typeface="Calibri"/>
              </a:rPr>
              <a:t>rates.</a:t>
            </a:r>
            <a:endParaRPr lang="en-US" sz="2800" spc="-15" dirty="0">
              <a:latin typeface="Calibri"/>
              <a:cs typeface="Calibri"/>
            </a:endParaRPr>
          </a:p>
          <a:p>
            <a:r>
              <a:rPr lang="en-US" sz="2400" dirty="0"/>
              <a:t>The number of modes per unit volume within the</a:t>
            </a:r>
          </a:p>
          <a:p>
            <a:r>
              <a:rPr lang="en-US" sz="2400" dirty="0"/>
              <a:t>frequency interval </a:t>
            </a:r>
            <a:r>
              <a:rPr lang="en-US" sz="2400" b="0" i="0" u="none" strike="noStrike" baseline="0" dirty="0">
                <a:latin typeface="Times-Roman"/>
              </a:rPr>
              <a:t>d</a:t>
            </a:r>
            <a:r>
              <a:rPr lang="en-US" sz="2400" b="0" i="0" u="none" strike="noStrike" baseline="0" dirty="0">
                <a:latin typeface="Times-Roman"/>
                <a:sym typeface="Symbol" panose="05050102010706020507" pitchFamily="18" charset="2"/>
              </a:rPr>
              <a:t></a:t>
            </a:r>
            <a:r>
              <a:rPr lang="en-US" sz="2400" dirty="0"/>
              <a:t> is then</a:t>
            </a:r>
            <a:r>
              <a:rPr lang="en-US" sz="2400" spc="-15" dirty="0">
                <a:latin typeface="Calibri"/>
                <a:cs typeface="Calibri"/>
              </a:rPr>
              <a:t> </a:t>
            </a:r>
            <a:endParaRPr sz="2400" dirty="0">
              <a:latin typeface="Calibri"/>
              <a:cs typeface="Calibri"/>
            </a:endParaRPr>
          </a:p>
        </p:txBody>
      </p:sp>
      <p:sp>
        <p:nvSpPr>
          <p:cNvPr id="11" name="object 11"/>
          <p:cNvSpPr txBox="1">
            <a:spLocks noGrp="1"/>
          </p:cNvSpPr>
          <p:nvPr>
            <p:ph type="ftr" sz="quarter" idx="5"/>
          </p:nvPr>
        </p:nvSpPr>
        <p:spPr>
          <a:xfrm>
            <a:off x="990600" y="6395766"/>
            <a:ext cx="8531225" cy="228600"/>
          </a:xfrm>
          <a:prstGeom prst="rect">
            <a:avLst/>
          </a:prstGeom>
        </p:spPr>
        <p:txBody>
          <a:bodyPr vert="horz" wrap="square" lIns="0" tIns="0" rIns="0" bIns="0" rtlCol="0">
            <a:spAutoFit/>
          </a:bodyPr>
          <a:lstStyle/>
          <a:p>
            <a:pPr marL="12700">
              <a:lnSpc>
                <a:spcPct val="100000"/>
              </a:lnSpc>
            </a:pPr>
            <a:r>
              <a:rPr spc="-15" dirty="0"/>
              <a:t>Prepar</a:t>
            </a:r>
            <a:r>
              <a:rPr spc="-5" dirty="0"/>
              <a:t>e</a:t>
            </a:r>
            <a:r>
              <a:rPr spc="-10" dirty="0"/>
              <a:t>d</a:t>
            </a:r>
            <a:r>
              <a:rPr spc="-35" dirty="0">
                <a:latin typeface="Times New Roman"/>
                <a:cs typeface="Times New Roman"/>
              </a:rPr>
              <a:t> </a:t>
            </a:r>
            <a:r>
              <a:rPr spc="-15" dirty="0"/>
              <a:t>b</a:t>
            </a:r>
            <a:r>
              <a:rPr spc="-10" dirty="0"/>
              <a:t>y</a:t>
            </a:r>
            <a:r>
              <a:rPr spc="-40" dirty="0">
                <a:latin typeface="Times New Roman"/>
                <a:cs typeface="Times New Roman"/>
              </a:rPr>
              <a:t> </a:t>
            </a:r>
            <a:r>
              <a:rPr spc="-15" dirty="0"/>
              <a:t>Dist</a:t>
            </a:r>
            <a:r>
              <a:rPr spc="-5" dirty="0"/>
              <a:t>.</a:t>
            </a:r>
            <a:r>
              <a:rPr spc="-25" dirty="0">
                <a:latin typeface="Times New Roman"/>
                <a:cs typeface="Times New Roman"/>
              </a:rPr>
              <a:t> </a:t>
            </a:r>
            <a:r>
              <a:rPr spc="-15" dirty="0"/>
              <a:t>Pr</a:t>
            </a:r>
            <a:r>
              <a:rPr spc="-5" dirty="0"/>
              <a:t>o</a:t>
            </a:r>
            <a:r>
              <a:rPr spc="-10" dirty="0"/>
              <a:t>f</a:t>
            </a:r>
            <a:r>
              <a:rPr spc="-5" dirty="0"/>
              <a:t>.</a:t>
            </a:r>
            <a:r>
              <a:rPr spc="-40" dirty="0">
                <a:latin typeface="Times New Roman"/>
                <a:cs typeface="Times New Roman"/>
              </a:rPr>
              <a:t> </a:t>
            </a:r>
            <a:r>
              <a:rPr spc="-15" dirty="0"/>
              <a:t>Dr</a:t>
            </a:r>
            <a:r>
              <a:rPr spc="-5" dirty="0"/>
              <a:t>.</a:t>
            </a:r>
            <a:r>
              <a:rPr spc="-40" dirty="0">
                <a:latin typeface="Times New Roman"/>
                <a:cs typeface="Times New Roman"/>
              </a:rPr>
              <a:t> </a:t>
            </a:r>
            <a:r>
              <a:rPr spc="-10" dirty="0"/>
              <a:t>M.A.</a:t>
            </a:r>
            <a:r>
              <a:rPr spc="-35" dirty="0">
                <a:latin typeface="Times New Roman"/>
                <a:cs typeface="Times New Roman"/>
              </a:rPr>
              <a:t> </a:t>
            </a:r>
            <a:r>
              <a:rPr spc="-20" dirty="0"/>
              <a:t>G</a:t>
            </a:r>
            <a:r>
              <a:rPr spc="-5" dirty="0"/>
              <a:t>o</a:t>
            </a:r>
            <a:r>
              <a:rPr spc="-15" dirty="0"/>
              <a:t>nd</a:t>
            </a:r>
            <a:r>
              <a:rPr spc="-10" dirty="0"/>
              <a:t>al</a:t>
            </a:r>
            <a:r>
              <a:rPr spc="-35" dirty="0">
                <a:latin typeface="Times New Roman"/>
                <a:cs typeface="Times New Roman"/>
              </a:rPr>
              <a:t> </a:t>
            </a:r>
            <a:r>
              <a:rPr spc="-15" dirty="0"/>
              <a:t>fo</a:t>
            </a:r>
            <a:r>
              <a:rPr spc="-10" dirty="0"/>
              <a:t>r</a:t>
            </a:r>
            <a:r>
              <a:rPr spc="-40" dirty="0">
                <a:latin typeface="Times New Roman"/>
                <a:cs typeface="Times New Roman"/>
              </a:rPr>
              <a:t> </a:t>
            </a:r>
            <a:r>
              <a:rPr spc="-15" dirty="0"/>
              <a:t>Ph</a:t>
            </a:r>
            <a:r>
              <a:rPr dirty="0"/>
              <a:t>y</a:t>
            </a:r>
            <a:r>
              <a:rPr spc="-10" dirty="0"/>
              <a:t>s</a:t>
            </a:r>
            <a:r>
              <a:rPr spc="-40" dirty="0">
                <a:latin typeface="Times New Roman"/>
                <a:cs typeface="Times New Roman"/>
              </a:rPr>
              <a:t> </a:t>
            </a:r>
            <a:r>
              <a:rPr spc="-10" dirty="0"/>
              <a:t>6</a:t>
            </a:r>
            <a:r>
              <a:rPr spc="-15" dirty="0"/>
              <a:t>0</a:t>
            </a:r>
            <a:r>
              <a:rPr spc="-10" dirty="0"/>
              <a:t>8</a:t>
            </a:r>
            <a:r>
              <a:rPr spc="-35" dirty="0">
                <a:latin typeface="Times New Roman"/>
                <a:cs typeface="Times New Roman"/>
              </a:rPr>
              <a:t> </a:t>
            </a:r>
            <a:r>
              <a:rPr spc="-5" dirty="0"/>
              <a:t>L</a:t>
            </a:r>
            <a:r>
              <a:rPr spc="-10" dirty="0"/>
              <a:t>aser</a:t>
            </a:r>
            <a:r>
              <a:rPr spc="-45" dirty="0">
                <a:latin typeface="Times New Roman"/>
                <a:cs typeface="Times New Roman"/>
              </a:rPr>
              <a:t> </a:t>
            </a:r>
            <a:r>
              <a:rPr spc="-10" dirty="0"/>
              <a:t>Spec</a:t>
            </a:r>
            <a:r>
              <a:rPr spc="-5" dirty="0"/>
              <a:t>t</a:t>
            </a:r>
            <a:r>
              <a:rPr spc="-15" dirty="0"/>
              <a:t>ros</a:t>
            </a:r>
            <a:r>
              <a:rPr spc="-5" dirty="0"/>
              <a:t>c</a:t>
            </a:r>
            <a:r>
              <a:rPr spc="-10" dirty="0"/>
              <a:t>o</a:t>
            </a:r>
            <a:r>
              <a:rPr spc="-15" dirty="0"/>
              <a:t>p</a:t>
            </a:r>
            <a:r>
              <a:rPr spc="-10" dirty="0"/>
              <a:t>y</a:t>
            </a:r>
            <a:r>
              <a:rPr spc="-30" dirty="0">
                <a:latin typeface="Times New Roman"/>
                <a:cs typeface="Times New Roman"/>
              </a:rPr>
              <a:t> </a:t>
            </a:r>
            <a:r>
              <a:rPr spc="-15" dirty="0"/>
              <a:t>c</a:t>
            </a:r>
            <a:r>
              <a:rPr spc="-5" dirty="0"/>
              <a:t>o</a:t>
            </a:r>
            <a:r>
              <a:rPr spc="-15" dirty="0"/>
              <a:t>urs</a:t>
            </a:r>
            <a:r>
              <a:rPr spc="-10" dirty="0"/>
              <a:t>e</a:t>
            </a:r>
            <a:r>
              <a:rPr spc="-40" dirty="0">
                <a:latin typeface="Times New Roman"/>
                <a:cs typeface="Times New Roman"/>
              </a:rPr>
              <a:t> </a:t>
            </a:r>
            <a:r>
              <a:rPr spc="-10" dirty="0"/>
              <a:t>in</a:t>
            </a:r>
            <a:r>
              <a:rPr spc="-35" dirty="0">
                <a:latin typeface="Times New Roman"/>
                <a:cs typeface="Times New Roman"/>
              </a:rPr>
              <a:t> </a:t>
            </a:r>
            <a:r>
              <a:rPr spc="-10" dirty="0"/>
              <a:t>KFUPM</a:t>
            </a:r>
            <a:r>
              <a:rPr spc="-35" dirty="0">
                <a:latin typeface="Times New Roman"/>
                <a:cs typeface="Times New Roman"/>
              </a:rPr>
              <a:t> </a:t>
            </a:r>
            <a:r>
              <a:rPr spc="-15" dirty="0"/>
              <a:t>(Te</a:t>
            </a:r>
            <a:r>
              <a:rPr dirty="0"/>
              <a:t>r</a:t>
            </a:r>
            <a:r>
              <a:rPr spc="-15" dirty="0"/>
              <a:t>m</a:t>
            </a:r>
            <a:r>
              <a:rPr spc="-40" dirty="0">
                <a:latin typeface="Times New Roman"/>
                <a:cs typeface="Times New Roman"/>
              </a:rPr>
              <a:t> </a:t>
            </a:r>
            <a:r>
              <a:rPr spc="-10" dirty="0"/>
              <a:t>25</a:t>
            </a:r>
            <a:r>
              <a:rPr spc="-5" dirty="0"/>
              <a:t>1)</a:t>
            </a:r>
          </a:p>
        </p:txBody>
      </p:sp>
      <p:sp>
        <p:nvSpPr>
          <p:cNvPr id="8" name="object 8"/>
          <p:cNvSpPr txBox="1"/>
          <p:nvPr/>
        </p:nvSpPr>
        <p:spPr>
          <a:xfrm>
            <a:off x="6364090" y="3950967"/>
            <a:ext cx="1510030" cy="381000"/>
          </a:xfrm>
          <a:prstGeom prst="rect">
            <a:avLst/>
          </a:prstGeom>
        </p:spPr>
        <p:txBody>
          <a:bodyPr vert="horz" wrap="square" lIns="0" tIns="0" rIns="0" bIns="0" rtlCol="0">
            <a:spAutoFit/>
          </a:bodyPr>
          <a:lstStyle/>
          <a:p>
            <a:pPr marL="12700">
              <a:lnSpc>
                <a:spcPct val="100000"/>
              </a:lnSpc>
              <a:tabLst>
                <a:tab pos="824230" algn="l"/>
              </a:tabLst>
            </a:pPr>
            <a:r>
              <a:rPr sz="2800" spc="-15" dirty="0">
                <a:latin typeface="Calibri"/>
                <a:cs typeface="Calibri"/>
              </a:rPr>
              <a:t>will</a:t>
            </a:r>
            <a:r>
              <a:rPr sz="2800" spc="-15" dirty="0">
                <a:latin typeface="Times New Roman"/>
                <a:cs typeface="Times New Roman"/>
              </a:rPr>
              <a:t>	</a:t>
            </a:r>
            <a:r>
              <a:rPr sz="2800" spc="-15" dirty="0">
                <a:latin typeface="Calibri"/>
                <a:cs typeface="Calibri"/>
              </a:rPr>
              <a:t>l</a:t>
            </a:r>
            <a:r>
              <a:rPr sz="2800" spc="-10" dirty="0">
                <a:latin typeface="Calibri"/>
                <a:cs typeface="Calibri"/>
              </a:rPr>
              <a:t>a</a:t>
            </a:r>
            <a:r>
              <a:rPr sz="2800" spc="-15" dirty="0">
                <a:latin typeface="Calibri"/>
                <a:cs typeface="Calibri"/>
              </a:rPr>
              <a:t>ter</a:t>
            </a:r>
            <a:endParaRPr sz="2800" dirty="0">
              <a:latin typeface="Calibri"/>
              <a:cs typeface="Calibri"/>
            </a:endParaRPr>
          </a:p>
        </p:txBody>
      </p:sp>
      <p:sp>
        <p:nvSpPr>
          <p:cNvPr id="9" name="object 9"/>
          <p:cNvSpPr txBox="1"/>
          <p:nvPr/>
        </p:nvSpPr>
        <p:spPr>
          <a:xfrm>
            <a:off x="8159792" y="3950967"/>
            <a:ext cx="2167890" cy="381000"/>
          </a:xfrm>
          <a:prstGeom prst="rect">
            <a:avLst/>
          </a:prstGeom>
        </p:spPr>
        <p:txBody>
          <a:bodyPr vert="horz" wrap="square" lIns="0" tIns="0" rIns="0" bIns="0" rtlCol="0">
            <a:spAutoFit/>
          </a:bodyPr>
          <a:lstStyle/>
          <a:p>
            <a:pPr marL="12700">
              <a:lnSpc>
                <a:spcPct val="100000"/>
              </a:lnSpc>
              <a:tabLst>
                <a:tab pos="688975" algn="l"/>
              </a:tabLst>
            </a:pPr>
            <a:r>
              <a:rPr sz="2800" spc="-20" dirty="0">
                <a:latin typeface="Calibri"/>
                <a:cs typeface="Calibri"/>
              </a:rPr>
              <a:t>b</a:t>
            </a:r>
            <a:r>
              <a:rPr sz="2800" spc="-15" dirty="0">
                <a:latin typeface="Calibri"/>
                <a:cs typeface="Calibri"/>
              </a:rPr>
              <a:t>e</a:t>
            </a:r>
            <a:r>
              <a:rPr sz="2800" dirty="0">
                <a:latin typeface="Times New Roman"/>
                <a:cs typeface="Times New Roman"/>
              </a:rPr>
              <a:t>	</a:t>
            </a:r>
            <a:r>
              <a:rPr sz="2800" spc="-20" dirty="0">
                <a:latin typeface="Calibri"/>
                <a:cs typeface="Calibri"/>
              </a:rPr>
              <a:t>com</a:t>
            </a:r>
            <a:r>
              <a:rPr sz="2800" spc="-10" dirty="0">
                <a:latin typeface="Calibri"/>
                <a:cs typeface="Calibri"/>
              </a:rPr>
              <a:t>p</a:t>
            </a:r>
            <a:r>
              <a:rPr sz="2800" spc="-15" dirty="0">
                <a:latin typeface="Calibri"/>
                <a:cs typeface="Calibri"/>
              </a:rPr>
              <a:t>ared</a:t>
            </a:r>
            <a:endParaRPr sz="2800">
              <a:latin typeface="Calibri"/>
              <a:cs typeface="Calibri"/>
            </a:endParaRPr>
          </a:p>
        </p:txBody>
      </p:sp>
      <p:sp>
        <p:nvSpPr>
          <p:cNvPr id="10" name="object 10"/>
          <p:cNvSpPr txBox="1"/>
          <p:nvPr/>
        </p:nvSpPr>
        <p:spPr>
          <a:xfrm>
            <a:off x="10615611" y="3950967"/>
            <a:ext cx="667385" cy="381000"/>
          </a:xfrm>
          <a:prstGeom prst="rect">
            <a:avLst/>
          </a:prstGeom>
        </p:spPr>
        <p:txBody>
          <a:bodyPr vert="horz" wrap="square" lIns="0" tIns="0" rIns="0" bIns="0" rtlCol="0">
            <a:spAutoFit/>
          </a:bodyPr>
          <a:lstStyle/>
          <a:p>
            <a:pPr marL="12700">
              <a:lnSpc>
                <a:spcPct val="100000"/>
              </a:lnSpc>
            </a:pPr>
            <a:r>
              <a:rPr sz="2800" spc="-20" dirty="0">
                <a:latin typeface="Calibri"/>
                <a:cs typeface="Calibri"/>
              </a:rPr>
              <a:t>w</a:t>
            </a:r>
            <a:r>
              <a:rPr sz="2800" spc="-5" dirty="0">
                <a:latin typeface="Calibri"/>
                <a:cs typeface="Calibri"/>
              </a:rPr>
              <a:t>i</a:t>
            </a:r>
            <a:r>
              <a:rPr sz="2800" spc="-15" dirty="0">
                <a:latin typeface="Calibri"/>
                <a:cs typeface="Calibri"/>
              </a:rPr>
              <a:t>th</a:t>
            </a:r>
            <a:endParaRPr sz="2800">
              <a:latin typeface="Calibri"/>
              <a:cs typeface="Calibri"/>
            </a:endParaRPr>
          </a:p>
        </p:txBody>
      </p:sp>
      <p:pic>
        <p:nvPicPr>
          <p:cNvPr id="13" name="Picture 12">
            <a:extLst>
              <a:ext uri="{FF2B5EF4-FFF2-40B4-BE49-F238E27FC236}">
                <a16:creationId xmlns:a16="http://schemas.microsoft.com/office/drawing/2014/main" id="{A009A081-257E-4D74-B254-9B73799116B2}"/>
              </a:ext>
            </a:extLst>
          </p:cNvPr>
          <p:cNvPicPr>
            <a:picLocks noChangeAspect="1"/>
          </p:cNvPicPr>
          <p:nvPr/>
        </p:nvPicPr>
        <p:blipFill>
          <a:blip r:embed="rId3"/>
          <a:stretch>
            <a:fillRect/>
          </a:stretch>
        </p:blipFill>
        <p:spPr>
          <a:xfrm>
            <a:off x="7391400" y="5173764"/>
            <a:ext cx="2743583" cy="1152686"/>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961242" y="394959"/>
            <a:ext cx="9158605" cy="6085840"/>
          </a:xfrm>
          <a:prstGeom prst="rect">
            <a:avLst/>
          </a:prstGeom>
        </p:spPr>
        <p:txBody>
          <a:bodyPr vert="horz" wrap="square" lIns="0" tIns="0" rIns="0" bIns="0" rtlCol="0">
            <a:spAutoFit/>
          </a:bodyPr>
          <a:lstStyle/>
          <a:p>
            <a:pPr>
              <a:lnSpc>
                <a:spcPct val="100000"/>
              </a:lnSpc>
            </a:pPr>
            <a:r>
              <a:rPr sz="1800" spc="-7" baseline="4629" dirty="0">
                <a:latin typeface="Calibri"/>
                <a:cs typeface="Calibri"/>
              </a:rPr>
              <a:t>I</a:t>
            </a:r>
            <a:r>
              <a:rPr sz="1800" spc="-15" baseline="4629" dirty="0">
                <a:latin typeface="Calibri"/>
                <a:cs typeface="Calibri"/>
              </a:rPr>
              <a:t>MAGE</a:t>
            </a:r>
            <a:r>
              <a:rPr sz="1800" spc="-37" baseline="4629" dirty="0">
                <a:latin typeface="Times New Roman"/>
                <a:cs typeface="Times New Roman"/>
              </a:rPr>
              <a:t> </a:t>
            </a:r>
            <a:r>
              <a:rPr sz="1800" baseline="4629" dirty="0">
                <a:latin typeface="Calibri"/>
                <a:cs typeface="Calibri"/>
              </a:rPr>
              <a:t>RE</a:t>
            </a:r>
            <a:r>
              <a:rPr sz="1800" spc="-7" baseline="4629" dirty="0">
                <a:latin typeface="Calibri"/>
                <a:cs typeface="Calibri"/>
              </a:rPr>
              <a:t>Q</a:t>
            </a:r>
            <a:r>
              <a:rPr sz="1800" spc="-15" baseline="4629" dirty="0">
                <a:latin typeface="Calibri"/>
                <a:cs typeface="Calibri"/>
              </a:rPr>
              <a:t>UI</a:t>
            </a:r>
            <a:r>
              <a:rPr sz="1800" baseline="4629" dirty="0">
                <a:latin typeface="Calibri"/>
                <a:cs typeface="Calibri"/>
              </a:rPr>
              <a:t>RED</a:t>
            </a:r>
            <a:r>
              <a:rPr sz="1800" spc="-7" baseline="4629" dirty="0">
                <a:latin typeface="Calibri"/>
                <a:cs typeface="Calibri"/>
              </a:rPr>
              <a:t>:</a:t>
            </a:r>
            <a:r>
              <a:rPr sz="1800" spc="-52" baseline="4629" dirty="0">
                <a:latin typeface="Times New Roman"/>
                <a:cs typeface="Times New Roman"/>
              </a:rPr>
              <a:t> </a:t>
            </a:r>
            <a:r>
              <a:rPr sz="1800" baseline="4629" dirty="0">
                <a:latin typeface="Calibri"/>
                <a:cs typeface="Calibri"/>
              </a:rPr>
              <a:t>Pl</a:t>
            </a:r>
            <a:r>
              <a:rPr sz="1800" spc="-15" baseline="4629" dirty="0">
                <a:latin typeface="Calibri"/>
                <a:cs typeface="Calibri"/>
              </a:rPr>
              <a:t>o</a:t>
            </a:r>
            <a:r>
              <a:rPr sz="1800" spc="-7" baseline="4629" dirty="0">
                <a:latin typeface="Calibri"/>
                <a:cs typeface="Calibri"/>
              </a:rPr>
              <a:t>t</a:t>
            </a:r>
            <a:r>
              <a:rPr sz="1800" spc="-52" baseline="4629" dirty="0">
                <a:latin typeface="Times New Roman"/>
                <a:cs typeface="Times New Roman"/>
              </a:rPr>
              <a:t> </a:t>
            </a:r>
            <a:r>
              <a:rPr sz="1800" spc="-7" baseline="4629" dirty="0">
                <a:latin typeface="Calibri"/>
                <a:cs typeface="Calibri"/>
              </a:rPr>
              <a:t>o</a:t>
            </a:r>
            <a:r>
              <a:rPr sz="1800" baseline="4629" dirty="0">
                <a:latin typeface="Calibri"/>
                <a:cs typeface="Calibri"/>
              </a:rPr>
              <a:t>f</a:t>
            </a:r>
            <a:r>
              <a:rPr sz="1800" spc="-30" baseline="4629" dirty="0">
                <a:latin typeface="Times New Roman"/>
                <a:cs typeface="Times New Roman"/>
              </a:rPr>
              <a:t> </a:t>
            </a:r>
            <a:r>
              <a:rPr sz="600" spc="-22" baseline="13888" dirty="0">
                <a:latin typeface="Cambria Math"/>
                <a:cs typeface="Cambria Math"/>
              </a:rPr>
              <a:t>𝜌</a:t>
            </a:r>
            <a:r>
              <a:rPr sz="250" spc="30" dirty="0">
                <a:latin typeface="Cambria Math"/>
                <a:cs typeface="Cambria Math"/>
              </a:rPr>
              <a:t>𝜈</a:t>
            </a:r>
            <a:r>
              <a:rPr sz="250" dirty="0">
                <a:latin typeface="Cambria Math"/>
                <a:cs typeface="Cambria Math"/>
              </a:rPr>
              <a:t>    </a:t>
            </a:r>
            <a:r>
              <a:rPr sz="250" spc="10" dirty="0">
                <a:latin typeface="Cambria Math"/>
                <a:cs typeface="Cambria Math"/>
              </a:rPr>
              <a:t> </a:t>
            </a:r>
            <a:r>
              <a:rPr sz="1800" baseline="4629" dirty="0">
                <a:latin typeface="Calibri"/>
                <a:cs typeface="Calibri"/>
              </a:rPr>
              <a:t>vs.</a:t>
            </a:r>
            <a:r>
              <a:rPr sz="1800" spc="-52" baseline="4629" dirty="0">
                <a:latin typeface="Times New Roman"/>
                <a:cs typeface="Times New Roman"/>
              </a:rPr>
              <a:t> </a:t>
            </a:r>
            <a:r>
              <a:rPr sz="600" spc="-7" baseline="13888" dirty="0">
                <a:latin typeface="Cambria Math"/>
                <a:cs typeface="Cambria Math"/>
              </a:rPr>
              <a:t>𝜈</a:t>
            </a:r>
            <a:r>
              <a:rPr sz="600" baseline="13888" dirty="0">
                <a:latin typeface="Cambria Math"/>
                <a:cs typeface="Cambria Math"/>
              </a:rPr>
              <a:t>  </a:t>
            </a:r>
            <a:r>
              <a:rPr sz="600" spc="37" baseline="13888" dirty="0">
                <a:latin typeface="Cambria Math"/>
                <a:cs typeface="Cambria Math"/>
              </a:rPr>
              <a:t> </a:t>
            </a:r>
            <a:r>
              <a:rPr sz="1800" spc="-15" baseline="4629" dirty="0">
                <a:latin typeface="Calibri"/>
                <a:cs typeface="Calibri"/>
              </a:rPr>
              <a:t>f</a:t>
            </a:r>
            <a:r>
              <a:rPr sz="1800" spc="-22" baseline="4629" dirty="0">
                <a:latin typeface="Calibri"/>
                <a:cs typeface="Calibri"/>
              </a:rPr>
              <a:t>o</a:t>
            </a:r>
            <a:r>
              <a:rPr sz="1800" spc="-7" baseline="4629" dirty="0">
                <a:latin typeface="Calibri"/>
                <a:cs typeface="Calibri"/>
              </a:rPr>
              <a:t>r</a:t>
            </a:r>
            <a:r>
              <a:rPr sz="1800" spc="-37" baseline="4629" dirty="0">
                <a:latin typeface="Times New Roman"/>
                <a:cs typeface="Times New Roman"/>
              </a:rPr>
              <a:t> </a:t>
            </a:r>
            <a:r>
              <a:rPr sz="1800" spc="-22" baseline="4629" dirty="0">
                <a:latin typeface="Calibri"/>
                <a:cs typeface="Calibri"/>
              </a:rPr>
              <a:t>sever</a:t>
            </a:r>
            <a:r>
              <a:rPr sz="1800" spc="-30" baseline="4629" dirty="0">
                <a:latin typeface="Calibri"/>
                <a:cs typeface="Calibri"/>
              </a:rPr>
              <a:t>a</a:t>
            </a:r>
            <a:r>
              <a:rPr sz="1800" baseline="4629" dirty="0">
                <a:latin typeface="Calibri"/>
                <a:cs typeface="Calibri"/>
              </a:rPr>
              <a:t>l</a:t>
            </a:r>
            <a:r>
              <a:rPr sz="1800" spc="-37" baseline="4629" dirty="0">
                <a:latin typeface="Times New Roman"/>
                <a:cs typeface="Times New Roman"/>
              </a:rPr>
              <a:t> </a:t>
            </a:r>
            <a:r>
              <a:rPr sz="1800" spc="-22" baseline="4629" dirty="0">
                <a:latin typeface="Calibri"/>
                <a:cs typeface="Calibri"/>
              </a:rPr>
              <a:t>t</a:t>
            </a:r>
            <a:r>
              <a:rPr sz="1800" spc="-15" baseline="4629" dirty="0">
                <a:latin typeface="Calibri"/>
                <a:cs typeface="Calibri"/>
              </a:rPr>
              <a:t>em</a:t>
            </a:r>
            <a:r>
              <a:rPr sz="1800" spc="-7" baseline="4629" dirty="0">
                <a:latin typeface="Calibri"/>
                <a:cs typeface="Calibri"/>
              </a:rPr>
              <a:t>p</a:t>
            </a:r>
            <a:r>
              <a:rPr sz="1800" spc="-30" baseline="4629" dirty="0">
                <a:latin typeface="Calibri"/>
                <a:cs typeface="Calibri"/>
              </a:rPr>
              <a:t>e</a:t>
            </a:r>
            <a:r>
              <a:rPr sz="1800" spc="-7" baseline="4629" dirty="0">
                <a:latin typeface="Calibri"/>
                <a:cs typeface="Calibri"/>
              </a:rPr>
              <a:t>ra</a:t>
            </a:r>
            <a:r>
              <a:rPr sz="1800" baseline="4629" dirty="0">
                <a:latin typeface="Calibri"/>
                <a:cs typeface="Calibri"/>
              </a:rPr>
              <a:t>tu</a:t>
            </a:r>
            <a:r>
              <a:rPr sz="1800" spc="-30" baseline="4629" dirty="0">
                <a:latin typeface="Calibri"/>
                <a:cs typeface="Calibri"/>
              </a:rPr>
              <a:t>r</a:t>
            </a:r>
            <a:r>
              <a:rPr sz="1800" spc="-15" baseline="4629" dirty="0">
                <a:latin typeface="Calibri"/>
                <a:cs typeface="Calibri"/>
              </a:rPr>
              <a:t>es</a:t>
            </a:r>
            <a:r>
              <a:rPr sz="1800" spc="-37" baseline="4629" dirty="0">
                <a:latin typeface="Times New Roman"/>
                <a:cs typeface="Times New Roman"/>
              </a:rPr>
              <a:t> </a:t>
            </a:r>
            <a:r>
              <a:rPr sz="1800" spc="-7" baseline="4629" dirty="0">
                <a:latin typeface="Calibri"/>
                <a:cs typeface="Calibri"/>
              </a:rPr>
              <a:t>(e.</a:t>
            </a:r>
            <a:r>
              <a:rPr sz="1800" baseline="4629" dirty="0">
                <a:latin typeface="Calibri"/>
                <a:cs typeface="Calibri"/>
              </a:rPr>
              <a:t>g.</a:t>
            </a:r>
            <a:r>
              <a:rPr sz="1800" spc="-44" baseline="4629" dirty="0">
                <a:latin typeface="Times New Roman"/>
                <a:cs typeface="Times New Roman"/>
              </a:rPr>
              <a:t> </a:t>
            </a:r>
            <a:r>
              <a:rPr sz="1800" spc="-15" baseline="4629" dirty="0">
                <a:latin typeface="Calibri"/>
                <a:cs typeface="Calibri"/>
              </a:rPr>
              <a:t>1</a:t>
            </a:r>
            <a:r>
              <a:rPr sz="1800" spc="-30" baseline="4629" dirty="0">
                <a:latin typeface="Calibri"/>
                <a:cs typeface="Calibri"/>
              </a:rPr>
              <a:t>0</a:t>
            </a:r>
            <a:r>
              <a:rPr sz="1800" spc="-15" baseline="4629" dirty="0">
                <a:latin typeface="Calibri"/>
                <a:cs typeface="Calibri"/>
              </a:rPr>
              <a:t>00</a:t>
            </a:r>
            <a:r>
              <a:rPr sz="1800" spc="-30" baseline="4629" dirty="0">
                <a:latin typeface="Times New Roman"/>
                <a:cs typeface="Times New Roman"/>
              </a:rPr>
              <a:t> </a:t>
            </a:r>
            <a:r>
              <a:rPr sz="1800" spc="-7" baseline="4629" dirty="0">
                <a:latin typeface="Calibri"/>
                <a:cs typeface="Calibri"/>
              </a:rPr>
              <a:t>K,</a:t>
            </a:r>
            <a:r>
              <a:rPr sz="1800" spc="-60" baseline="4629" dirty="0">
                <a:latin typeface="Times New Roman"/>
                <a:cs typeface="Times New Roman"/>
              </a:rPr>
              <a:t> </a:t>
            </a:r>
            <a:r>
              <a:rPr sz="1800" spc="-15" baseline="4629" dirty="0">
                <a:latin typeface="Calibri"/>
                <a:cs typeface="Calibri"/>
              </a:rPr>
              <a:t>3</a:t>
            </a:r>
            <a:r>
              <a:rPr sz="1800" spc="-22" baseline="4629" dirty="0">
                <a:latin typeface="Calibri"/>
                <a:cs typeface="Calibri"/>
              </a:rPr>
              <a:t>0</a:t>
            </a:r>
            <a:r>
              <a:rPr sz="1800" spc="-30" baseline="4629" dirty="0">
                <a:latin typeface="Calibri"/>
                <a:cs typeface="Calibri"/>
              </a:rPr>
              <a:t>0</a:t>
            </a:r>
            <a:r>
              <a:rPr sz="1800" spc="-15" baseline="4629" dirty="0">
                <a:latin typeface="Calibri"/>
                <a:cs typeface="Calibri"/>
              </a:rPr>
              <a:t>0</a:t>
            </a:r>
            <a:r>
              <a:rPr sz="1800" spc="-37" baseline="4629" dirty="0">
                <a:latin typeface="Times New Roman"/>
                <a:cs typeface="Times New Roman"/>
              </a:rPr>
              <a:t> </a:t>
            </a:r>
            <a:r>
              <a:rPr sz="1800" spc="-7" baseline="4629" dirty="0">
                <a:latin typeface="Calibri"/>
                <a:cs typeface="Calibri"/>
              </a:rPr>
              <a:t>K,</a:t>
            </a:r>
            <a:r>
              <a:rPr sz="1800" spc="-44" baseline="4629" dirty="0">
                <a:latin typeface="Times New Roman"/>
                <a:cs typeface="Times New Roman"/>
              </a:rPr>
              <a:t> </a:t>
            </a:r>
            <a:r>
              <a:rPr sz="1800" spc="-30" baseline="4629" dirty="0">
                <a:latin typeface="Calibri"/>
                <a:cs typeface="Calibri"/>
              </a:rPr>
              <a:t>6</a:t>
            </a:r>
            <a:r>
              <a:rPr sz="1800" spc="-15" baseline="4629" dirty="0">
                <a:latin typeface="Calibri"/>
                <a:cs typeface="Calibri"/>
              </a:rPr>
              <a:t>0</a:t>
            </a:r>
            <a:r>
              <a:rPr sz="1800" spc="-7" baseline="4629" dirty="0">
                <a:latin typeface="Calibri"/>
                <a:cs typeface="Calibri"/>
              </a:rPr>
              <a:t>0</a:t>
            </a:r>
            <a:r>
              <a:rPr sz="1800" spc="-15" baseline="4629" dirty="0">
                <a:latin typeface="Calibri"/>
                <a:cs typeface="Calibri"/>
              </a:rPr>
              <a:t>0</a:t>
            </a:r>
            <a:r>
              <a:rPr sz="1800" spc="-52" baseline="4629" dirty="0">
                <a:latin typeface="Times New Roman"/>
                <a:cs typeface="Times New Roman"/>
              </a:rPr>
              <a:t> </a:t>
            </a:r>
            <a:r>
              <a:rPr sz="1800" baseline="4629" dirty="0">
                <a:latin typeface="Calibri"/>
                <a:cs typeface="Calibri"/>
              </a:rPr>
              <a:t>K).</a:t>
            </a:r>
            <a:r>
              <a:rPr sz="1800" spc="-52" baseline="4629" dirty="0">
                <a:latin typeface="Times New Roman"/>
                <a:cs typeface="Times New Roman"/>
              </a:rPr>
              <a:t> </a:t>
            </a:r>
            <a:r>
              <a:rPr sz="1800" spc="-7" baseline="4629" dirty="0">
                <a:latin typeface="Calibri"/>
                <a:cs typeface="Calibri"/>
              </a:rPr>
              <a:t>C</a:t>
            </a:r>
            <a:r>
              <a:rPr sz="1800" baseline="4629" dirty="0">
                <a:latin typeface="Calibri"/>
                <a:cs typeface="Calibri"/>
              </a:rPr>
              <a:t>l</a:t>
            </a:r>
            <a:r>
              <a:rPr sz="1800" spc="-15" baseline="4629" dirty="0">
                <a:latin typeface="Calibri"/>
                <a:cs typeface="Calibri"/>
              </a:rPr>
              <a:t>ea</a:t>
            </a:r>
            <a:r>
              <a:rPr sz="1800" baseline="4629" dirty="0">
                <a:latin typeface="Calibri"/>
                <a:cs typeface="Calibri"/>
              </a:rPr>
              <a:t>rl</a:t>
            </a:r>
            <a:r>
              <a:rPr sz="1800" spc="-15" baseline="4629" dirty="0">
                <a:latin typeface="Calibri"/>
                <a:cs typeface="Calibri"/>
              </a:rPr>
              <a:t>y</a:t>
            </a:r>
            <a:r>
              <a:rPr sz="1800" spc="-44" baseline="4629" dirty="0">
                <a:latin typeface="Times New Roman"/>
                <a:cs typeface="Times New Roman"/>
              </a:rPr>
              <a:t> </a:t>
            </a:r>
            <a:r>
              <a:rPr sz="1800" spc="-15" baseline="4629" dirty="0">
                <a:latin typeface="Calibri"/>
                <a:cs typeface="Calibri"/>
              </a:rPr>
              <a:t>ma</a:t>
            </a:r>
            <a:r>
              <a:rPr sz="1800" spc="-30" baseline="4629" dirty="0">
                <a:latin typeface="Calibri"/>
                <a:cs typeface="Calibri"/>
              </a:rPr>
              <a:t>r</a:t>
            </a:r>
            <a:r>
              <a:rPr sz="1800" spc="-15" baseline="4629" dirty="0">
                <a:latin typeface="Calibri"/>
                <a:cs typeface="Calibri"/>
              </a:rPr>
              <a:t>k</a:t>
            </a:r>
            <a:r>
              <a:rPr sz="1800" spc="-52" baseline="4629" dirty="0">
                <a:latin typeface="Times New Roman"/>
                <a:cs typeface="Times New Roman"/>
              </a:rPr>
              <a:t> </a:t>
            </a:r>
            <a:r>
              <a:rPr sz="1800" baseline="4629" dirty="0">
                <a:latin typeface="Calibri"/>
                <a:cs typeface="Calibri"/>
              </a:rPr>
              <a:t>l</a:t>
            </a:r>
            <a:r>
              <a:rPr sz="1800" spc="-7" baseline="4629" dirty="0">
                <a:latin typeface="Calibri"/>
                <a:cs typeface="Calibri"/>
              </a:rPr>
              <a:t>o</a:t>
            </a:r>
            <a:r>
              <a:rPr sz="1800" spc="52" baseline="4629" dirty="0">
                <a:latin typeface="Calibri"/>
                <a:cs typeface="Calibri"/>
              </a:rPr>
              <a:t>w</a:t>
            </a:r>
            <a:r>
              <a:rPr sz="1800" spc="-15" baseline="4629" dirty="0">
                <a:latin typeface="Calibri"/>
                <a:cs typeface="Calibri"/>
              </a:rPr>
              <a:t>-</a:t>
            </a:r>
            <a:r>
              <a:rPr sz="1800" baseline="4629" dirty="0">
                <a:latin typeface="Calibri"/>
                <a:cs typeface="Calibri"/>
              </a:rPr>
              <a:t>ph</a:t>
            </a:r>
            <a:r>
              <a:rPr sz="1800" spc="-15" baseline="4629" dirty="0">
                <a:latin typeface="Calibri"/>
                <a:cs typeface="Calibri"/>
              </a:rPr>
              <a:t>o</a:t>
            </a:r>
            <a:r>
              <a:rPr sz="1800" baseline="4629" dirty="0">
                <a:latin typeface="Calibri"/>
                <a:cs typeface="Calibri"/>
              </a:rPr>
              <a:t>t</a:t>
            </a:r>
            <a:r>
              <a:rPr sz="1800" spc="-15" baseline="4629" dirty="0">
                <a:latin typeface="Calibri"/>
                <a:cs typeface="Calibri"/>
              </a:rPr>
              <a:t>o</a:t>
            </a:r>
            <a:r>
              <a:rPr sz="1800" baseline="4629" dirty="0">
                <a:latin typeface="Calibri"/>
                <a:cs typeface="Calibri"/>
              </a:rPr>
              <a:t>n‐oc</a:t>
            </a:r>
            <a:r>
              <a:rPr sz="1800" spc="-7" baseline="4629" dirty="0">
                <a:latin typeface="Calibri"/>
                <a:cs typeface="Calibri"/>
              </a:rPr>
              <a:t>c</a:t>
            </a:r>
            <a:r>
              <a:rPr sz="1800" spc="-15" baseline="4629" dirty="0">
                <a:latin typeface="Calibri"/>
                <a:cs typeface="Calibri"/>
              </a:rPr>
              <a:t>u</a:t>
            </a:r>
            <a:r>
              <a:rPr sz="1800" baseline="4629" dirty="0">
                <a:latin typeface="Calibri"/>
                <a:cs typeface="Calibri"/>
              </a:rPr>
              <a:t>pa</a:t>
            </a:r>
            <a:r>
              <a:rPr sz="1800" spc="7" baseline="4629" dirty="0">
                <a:latin typeface="Calibri"/>
                <a:cs typeface="Calibri"/>
              </a:rPr>
              <a:t>n</a:t>
            </a:r>
            <a:r>
              <a:rPr sz="1800" spc="-7" baseline="4629" dirty="0">
                <a:latin typeface="Calibri"/>
                <a:cs typeface="Calibri"/>
              </a:rPr>
              <a:t>c</a:t>
            </a:r>
            <a:r>
              <a:rPr sz="1800" baseline="4629" dirty="0">
                <a:latin typeface="Calibri"/>
                <a:cs typeface="Calibri"/>
              </a:rPr>
              <a:t>y</a:t>
            </a:r>
            <a:r>
              <a:rPr sz="1800" spc="-22" baseline="4629" dirty="0">
                <a:latin typeface="Calibri"/>
                <a:cs typeface="Calibri"/>
              </a:rPr>
              <a:t> </a:t>
            </a:r>
            <a:r>
              <a:rPr sz="1800" baseline="4629" dirty="0">
                <a:latin typeface="Calibri"/>
                <a:cs typeface="Calibri"/>
              </a:rPr>
              <a:t>regio</a:t>
            </a:r>
            <a:r>
              <a:rPr sz="1800" spc="7" baseline="4629" dirty="0">
                <a:latin typeface="Calibri"/>
                <a:cs typeface="Calibri"/>
              </a:rPr>
              <a:t>n</a:t>
            </a:r>
            <a:r>
              <a:rPr sz="1800" spc="-22" baseline="4629" dirty="0">
                <a:latin typeface="Calibri"/>
                <a:cs typeface="Calibri"/>
              </a:rPr>
              <a:t>.</a:t>
            </a:r>
            <a:r>
              <a:rPr sz="1800" baseline="4629" dirty="0">
                <a:latin typeface="Calibri"/>
                <a:cs typeface="Calibri"/>
              </a:rPr>
              <a:t>]</a:t>
            </a:r>
            <a:endParaRPr sz="1800" baseline="4629">
              <a:latin typeface="Calibri"/>
              <a:cs typeface="Calibri"/>
            </a:endParaRPr>
          </a:p>
          <a:p>
            <a:pPr>
              <a:lnSpc>
                <a:spcPct val="100000"/>
              </a:lnSpc>
              <a:spcBef>
                <a:spcPts val="34"/>
              </a:spcBef>
            </a:pPr>
            <a:endParaRPr sz="1000">
              <a:latin typeface="Times New Roman"/>
              <a:cs typeface="Times New Roman"/>
            </a:endParaRPr>
          </a:p>
          <a:p>
            <a:pPr marL="26034">
              <a:lnSpc>
                <a:spcPct val="100000"/>
              </a:lnSpc>
            </a:pPr>
            <a:r>
              <a:rPr sz="1900" spc="-15" dirty="0">
                <a:latin typeface="Calibri"/>
                <a:cs typeface="Calibri"/>
              </a:rPr>
              <a:t>--</a:t>
            </a:r>
            <a:endParaRPr sz="1900">
              <a:latin typeface="Calibri"/>
              <a:cs typeface="Calibri"/>
            </a:endParaRPr>
          </a:p>
          <a:p>
            <a:pPr>
              <a:lnSpc>
                <a:spcPct val="100000"/>
              </a:lnSpc>
            </a:pPr>
            <a:endParaRPr sz="1900">
              <a:latin typeface="Times New Roman"/>
              <a:cs typeface="Times New Roman"/>
            </a:endParaRPr>
          </a:p>
          <a:p>
            <a:pPr>
              <a:lnSpc>
                <a:spcPct val="100000"/>
              </a:lnSpc>
            </a:pPr>
            <a:endParaRPr sz="1900">
              <a:latin typeface="Times New Roman"/>
              <a:cs typeface="Times New Roman"/>
            </a:endParaRPr>
          </a:p>
          <a:p>
            <a:pPr>
              <a:lnSpc>
                <a:spcPct val="100000"/>
              </a:lnSpc>
            </a:pPr>
            <a:endParaRPr sz="1900">
              <a:latin typeface="Times New Roman"/>
              <a:cs typeface="Times New Roman"/>
            </a:endParaRPr>
          </a:p>
          <a:p>
            <a:pPr>
              <a:lnSpc>
                <a:spcPct val="100000"/>
              </a:lnSpc>
            </a:pPr>
            <a:endParaRPr sz="1900">
              <a:latin typeface="Times New Roman"/>
              <a:cs typeface="Times New Roman"/>
            </a:endParaRPr>
          </a:p>
          <a:p>
            <a:pPr>
              <a:lnSpc>
                <a:spcPct val="100000"/>
              </a:lnSpc>
            </a:pPr>
            <a:endParaRPr sz="1900">
              <a:latin typeface="Times New Roman"/>
              <a:cs typeface="Times New Roman"/>
            </a:endParaRPr>
          </a:p>
          <a:p>
            <a:pPr>
              <a:lnSpc>
                <a:spcPct val="100000"/>
              </a:lnSpc>
            </a:pPr>
            <a:endParaRPr sz="1900">
              <a:latin typeface="Times New Roman"/>
              <a:cs typeface="Times New Roman"/>
            </a:endParaRPr>
          </a:p>
          <a:p>
            <a:pPr>
              <a:lnSpc>
                <a:spcPct val="100000"/>
              </a:lnSpc>
            </a:pPr>
            <a:endParaRPr sz="1900">
              <a:latin typeface="Times New Roman"/>
              <a:cs typeface="Times New Roman"/>
            </a:endParaRPr>
          </a:p>
          <a:p>
            <a:pPr>
              <a:lnSpc>
                <a:spcPct val="100000"/>
              </a:lnSpc>
            </a:pPr>
            <a:endParaRPr sz="1900">
              <a:latin typeface="Times New Roman"/>
              <a:cs typeface="Times New Roman"/>
            </a:endParaRPr>
          </a:p>
          <a:p>
            <a:pPr>
              <a:lnSpc>
                <a:spcPct val="100000"/>
              </a:lnSpc>
            </a:pPr>
            <a:endParaRPr sz="1900">
              <a:latin typeface="Times New Roman"/>
              <a:cs typeface="Times New Roman"/>
            </a:endParaRPr>
          </a:p>
          <a:p>
            <a:pPr>
              <a:lnSpc>
                <a:spcPct val="100000"/>
              </a:lnSpc>
            </a:pPr>
            <a:endParaRPr sz="1900">
              <a:latin typeface="Times New Roman"/>
              <a:cs typeface="Times New Roman"/>
            </a:endParaRPr>
          </a:p>
          <a:p>
            <a:pPr>
              <a:lnSpc>
                <a:spcPct val="100000"/>
              </a:lnSpc>
            </a:pPr>
            <a:endParaRPr sz="1900">
              <a:latin typeface="Times New Roman"/>
              <a:cs typeface="Times New Roman"/>
            </a:endParaRPr>
          </a:p>
          <a:p>
            <a:pPr>
              <a:lnSpc>
                <a:spcPct val="100000"/>
              </a:lnSpc>
            </a:pPr>
            <a:endParaRPr sz="1900">
              <a:latin typeface="Times New Roman"/>
              <a:cs typeface="Times New Roman"/>
            </a:endParaRPr>
          </a:p>
          <a:p>
            <a:pPr>
              <a:lnSpc>
                <a:spcPct val="100000"/>
              </a:lnSpc>
            </a:pPr>
            <a:endParaRPr sz="1900">
              <a:latin typeface="Times New Roman"/>
              <a:cs typeface="Times New Roman"/>
            </a:endParaRPr>
          </a:p>
          <a:p>
            <a:pPr>
              <a:lnSpc>
                <a:spcPct val="100000"/>
              </a:lnSpc>
            </a:pPr>
            <a:endParaRPr sz="1900">
              <a:latin typeface="Times New Roman"/>
              <a:cs typeface="Times New Roman"/>
            </a:endParaRPr>
          </a:p>
          <a:p>
            <a:pPr>
              <a:lnSpc>
                <a:spcPct val="100000"/>
              </a:lnSpc>
            </a:pPr>
            <a:endParaRPr sz="1900">
              <a:latin typeface="Times New Roman"/>
              <a:cs typeface="Times New Roman"/>
            </a:endParaRPr>
          </a:p>
          <a:p>
            <a:pPr>
              <a:lnSpc>
                <a:spcPct val="100000"/>
              </a:lnSpc>
            </a:pPr>
            <a:endParaRPr sz="1900">
              <a:latin typeface="Times New Roman"/>
              <a:cs typeface="Times New Roman"/>
            </a:endParaRPr>
          </a:p>
          <a:p>
            <a:pPr marL="60325">
              <a:lnSpc>
                <a:spcPct val="100000"/>
              </a:lnSpc>
              <a:spcBef>
                <a:spcPts val="1290"/>
              </a:spcBef>
            </a:pPr>
            <a:r>
              <a:rPr sz="1600" b="1" spc="-15" dirty="0">
                <a:latin typeface="Calibri"/>
                <a:cs typeface="Calibri"/>
              </a:rPr>
              <a:t>repar</a:t>
            </a:r>
            <a:r>
              <a:rPr sz="1600" b="1" dirty="0">
                <a:latin typeface="Calibri"/>
                <a:cs typeface="Calibri"/>
              </a:rPr>
              <a:t>e</a:t>
            </a:r>
            <a:r>
              <a:rPr sz="1600" b="1" spc="-10" dirty="0">
                <a:latin typeface="Calibri"/>
                <a:cs typeface="Calibri"/>
              </a:rPr>
              <a:t>d</a:t>
            </a:r>
            <a:r>
              <a:rPr sz="1600" b="1" spc="-35" dirty="0">
                <a:latin typeface="Times New Roman"/>
                <a:cs typeface="Times New Roman"/>
              </a:rPr>
              <a:t> </a:t>
            </a:r>
            <a:r>
              <a:rPr sz="1600" b="1" spc="-15" dirty="0">
                <a:latin typeface="Calibri"/>
                <a:cs typeface="Calibri"/>
              </a:rPr>
              <a:t>b</a:t>
            </a:r>
            <a:r>
              <a:rPr sz="1600" b="1" spc="-10" dirty="0">
                <a:latin typeface="Calibri"/>
                <a:cs typeface="Calibri"/>
              </a:rPr>
              <a:t>y</a:t>
            </a:r>
            <a:r>
              <a:rPr sz="1600" b="1" spc="-40" dirty="0">
                <a:latin typeface="Times New Roman"/>
                <a:cs typeface="Times New Roman"/>
              </a:rPr>
              <a:t> </a:t>
            </a:r>
            <a:r>
              <a:rPr sz="1600" b="1" spc="-15" dirty="0">
                <a:latin typeface="Calibri"/>
                <a:cs typeface="Calibri"/>
              </a:rPr>
              <a:t>Dist</a:t>
            </a:r>
            <a:r>
              <a:rPr sz="1600" b="1" spc="-5" dirty="0">
                <a:latin typeface="Calibri"/>
                <a:cs typeface="Calibri"/>
              </a:rPr>
              <a:t>.</a:t>
            </a:r>
            <a:r>
              <a:rPr sz="1600" b="1" spc="-25" dirty="0">
                <a:latin typeface="Times New Roman"/>
                <a:cs typeface="Times New Roman"/>
              </a:rPr>
              <a:t> </a:t>
            </a:r>
            <a:r>
              <a:rPr sz="1600" b="1" spc="-15" dirty="0">
                <a:latin typeface="Calibri"/>
                <a:cs typeface="Calibri"/>
              </a:rPr>
              <a:t>Pr</a:t>
            </a:r>
            <a:r>
              <a:rPr sz="1600" b="1" spc="-5" dirty="0">
                <a:latin typeface="Calibri"/>
                <a:cs typeface="Calibri"/>
              </a:rPr>
              <a:t>o</a:t>
            </a:r>
            <a:r>
              <a:rPr sz="1600" b="1" spc="-10" dirty="0">
                <a:latin typeface="Calibri"/>
                <a:cs typeface="Calibri"/>
              </a:rPr>
              <a:t>f</a:t>
            </a:r>
            <a:r>
              <a:rPr sz="1600" b="1" spc="-5" dirty="0">
                <a:latin typeface="Calibri"/>
                <a:cs typeface="Calibri"/>
              </a:rPr>
              <a:t>.</a:t>
            </a:r>
            <a:r>
              <a:rPr sz="1600" b="1" spc="-40" dirty="0">
                <a:latin typeface="Times New Roman"/>
                <a:cs typeface="Times New Roman"/>
              </a:rPr>
              <a:t> </a:t>
            </a:r>
            <a:r>
              <a:rPr sz="1600" b="1" spc="-15" dirty="0">
                <a:latin typeface="Calibri"/>
                <a:cs typeface="Calibri"/>
              </a:rPr>
              <a:t>Dr</a:t>
            </a:r>
            <a:r>
              <a:rPr sz="1600" b="1" spc="-5" dirty="0">
                <a:latin typeface="Calibri"/>
                <a:cs typeface="Calibri"/>
              </a:rPr>
              <a:t>.</a:t>
            </a:r>
            <a:r>
              <a:rPr sz="1600" b="1" spc="-40" dirty="0">
                <a:latin typeface="Times New Roman"/>
                <a:cs typeface="Times New Roman"/>
              </a:rPr>
              <a:t> </a:t>
            </a:r>
            <a:r>
              <a:rPr sz="1600" b="1" spc="-10" dirty="0">
                <a:latin typeface="Calibri"/>
                <a:cs typeface="Calibri"/>
              </a:rPr>
              <a:t>M.A.</a:t>
            </a:r>
            <a:r>
              <a:rPr sz="1600" b="1" spc="-35" dirty="0">
                <a:latin typeface="Times New Roman"/>
                <a:cs typeface="Times New Roman"/>
              </a:rPr>
              <a:t> </a:t>
            </a:r>
            <a:r>
              <a:rPr sz="1600" b="1" spc="-20" dirty="0">
                <a:latin typeface="Calibri"/>
                <a:cs typeface="Calibri"/>
              </a:rPr>
              <a:t>G</a:t>
            </a:r>
            <a:r>
              <a:rPr sz="1600" b="1" spc="-5" dirty="0">
                <a:latin typeface="Calibri"/>
                <a:cs typeface="Calibri"/>
              </a:rPr>
              <a:t>o</a:t>
            </a:r>
            <a:r>
              <a:rPr sz="1600" b="1" spc="-15" dirty="0">
                <a:latin typeface="Calibri"/>
                <a:cs typeface="Calibri"/>
              </a:rPr>
              <a:t>nd</a:t>
            </a:r>
            <a:r>
              <a:rPr sz="1600" b="1" spc="-10" dirty="0">
                <a:latin typeface="Calibri"/>
                <a:cs typeface="Calibri"/>
              </a:rPr>
              <a:t>al</a:t>
            </a:r>
            <a:r>
              <a:rPr sz="1600" b="1" spc="-35" dirty="0">
                <a:latin typeface="Times New Roman"/>
                <a:cs typeface="Times New Roman"/>
              </a:rPr>
              <a:t> </a:t>
            </a:r>
            <a:r>
              <a:rPr sz="1600" b="1" spc="-15" dirty="0">
                <a:latin typeface="Calibri"/>
                <a:cs typeface="Calibri"/>
              </a:rPr>
              <a:t>fo</a:t>
            </a:r>
            <a:r>
              <a:rPr sz="1600" b="1" spc="-10" dirty="0">
                <a:latin typeface="Calibri"/>
                <a:cs typeface="Calibri"/>
              </a:rPr>
              <a:t>r</a:t>
            </a:r>
            <a:r>
              <a:rPr sz="1600" b="1" spc="-40" dirty="0">
                <a:latin typeface="Times New Roman"/>
                <a:cs typeface="Times New Roman"/>
              </a:rPr>
              <a:t> </a:t>
            </a:r>
            <a:r>
              <a:rPr sz="1600" b="1" spc="-15" dirty="0">
                <a:latin typeface="Calibri"/>
                <a:cs typeface="Calibri"/>
              </a:rPr>
              <a:t>Ph</a:t>
            </a:r>
            <a:r>
              <a:rPr sz="1600" b="1" dirty="0">
                <a:latin typeface="Calibri"/>
                <a:cs typeface="Calibri"/>
              </a:rPr>
              <a:t>y</a:t>
            </a:r>
            <a:r>
              <a:rPr sz="1600" b="1" spc="-10" dirty="0">
                <a:latin typeface="Calibri"/>
                <a:cs typeface="Calibri"/>
              </a:rPr>
              <a:t>s</a:t>
            </a:r>
            <a:r>
              <a:rPr sz="1600" b="1" spc="-40" dirty="0">
                <a:latin typeface="Times New Roman"/>
                <a:cs typeface="Times New Roman"/>
              </a:rPr>
              <a:t> </a:t>
            </a:r>
            <a:r>
              <a:rPr sz="1600" b="1" spc="-10" dirty="0">
                <a:latin typeface="Calibri"/>
                <a:cs typeface="Calibri"/>
              </a:rPr>
              <a:t>6</a:t>
            </a:r>
            <a:r>
              <a:rPr sz="1600" b="1" spc="-15" dirty="0">
                <a:latin typeface="Calibri"/>
                <a:cs typeface="Calibri"/>
              </a:rPr>
              <a:t>0</a:t>
            </a:r>
            <a:r>
              <a:rPr sz="1600" b="1" spc="-10" dirty="0">
                <a:latin typeface="Calibri"/>
                <a:cs typeface="Calibri"/>
              </a:rPr>
              <a:t>8</a:t>
            </a:r>
            <a:r>
              <a:rPr sz="1600" b="1" spc="-35" dirty="0">
                <a:latin typeface="Times New Roman"/>
                <a:cs typeface="Times New Roman"/>
              </a:rPr>
              <a:t> </a:t>
            </a:r>
            <a:r>
              <a:rPr sz="1600" b="1" spc="-5" dirty="0">
                <a:latin typeface="Calibri"/>
                <a:cs typeface="Calibri"/>
              </a:rPr>
              <a:t>L</a:t>
            </a:r>
            <a:r>
              <a:rPr sz="1600" b="1" spc="-10" dirty="0">
                <a:latin typeface="Calibri"/>
                <a:cs typeface="Calibri"/>
              </a:rPr>
              <a:t>aser</a:t>
            </a:r>
            <a:r>
              <a:rPr sz="1600" b="1" spc="-45" dirty="0">
                <a:latin typeface="Times New Roman"/>
                <a:cs typeface="Times New Roman"/>
              </a:rPr>
              <a:t> </a:t>
            </a:r>
            <a:r>
              <a:rPr sz="1600" b="1" spc="-10" dirty="0">
                <a:latin typeface="Calibri"/>
                <a:cs typeface="Calibri"/>
              </a:rPr>
              <a:t>Spec</a:t>
            </a:r>
            <a:r>
              <a:rPr sz="1600" b="1" spc="-5" dirty="0">
                <a:latin typeface="Calibri"/>
                <a:cs typeface="Calibri"/>
              </a:rPr>
              <a:t>t</a:t>
            </a:r>
            <a:r>
              <a:rPr sz="1600" b="1" spc="-15" dirty="0">
                <a:latin typeface="Calibri"/>
                <a:cs typeface="Calibri"/>
              </a:rPr>
              <a:t>ros</a:t>
            </a:r>
            <a:r>
              <a:rPr sz="1600" b="1" spc="-5" dirty="0">
                <a:latin typeface="Calibri"/>
                <a:cs typeface="Calibri"/>
              </a:rPr>
              <a:t>c</a:t>
            </a:r>
            <a:r>
              <a:rPr sz="1600" b="1" spc="-10" dirty="0">
                <a:latin typeface="Calibri"/>
                <a:cs typeface="Calibri"/>
              </a:rPr>
              <a:t>o</a:t>
            </a:r>
            <a:r>
              <a:rPr sz="1600" b="1" spc="-15" dirty="0">
                <a:latin typeface="Calibri"/>
                <a:cs typeface="Calibri"/>
              </a:rPr>
              <a:t>p</a:t>
            </a:r>
            <a:r>
              <a:rPr sz="1600" b="1" spc="-10" dirty="0">
                <a:latin typeface="Calibri"/>
                <a:cs typeface="Calibri"/>
              </a:rPr>
              <a:t>y</a:t>
            </a:r>
            <a:r>
              <a:rPr sz="1600" b="1" spc="-30" dirty="0">
                <a:latin typeface="Times New Roman"/>
                <a:cs typeface="Times New Roman"/>
              </a:rPr>
              <a:t> </a:t>
            </a:r>
            <a:r>
              <a:rPr sz="1600" b="1" spc="-15" dirty="0">
                <a:latin typeface="Calibri"/>
                <a:cs typeface="Calibri"/>
              </a:rPr>
              <a:t>c</a:t>
            </a:r>
            <a:r>
              <a:rPr sz="1600" b="1" spc="-5" dirty="0">
                <a:latin typeface="Calibri"/>
                <a:cs typeface="Calibri"/>
              </a:rPr>
              <a:t>o</a:t>
            </a:r>
            <a:r>
              <a:rPr sz="1600" b="1" spc="-15" dirty="0">
                <a:latin typeface="Calibri"/>
                <a:cs typeface="Calibri"/>
              </a:rPr>
              <a:t>urs</a:t>
            </a:r>
            <a:r>
              <a:rPr sz="1600" b="1" spc="-10" dirty="0">
                <a:latin typeface="Calibri"/>
                <a:cs typeface="Calibri"/>
              </a:rPr>
              <a:t>e</a:t>
            </a:r>
            <a:r>
              <a:rPr sz="1600" b="1" spc="-40" dirty="0">
                <a:latin typeface="Times New Roman"/>
                <a:cs typeface="Times New Roman"/>
              </a:rPr>
              <a:t> </a:t>
            </a:r>
            <a:r>
              <a:rPr sz="1600" b="1" spc="-10" dirty="0">
                <a:latin typeface="Calibri"/>
                <a:cs typeface="Calibri"/>
              </a:rPr>
              <a:t>in</a:t>
            </a:r>
            <a:r>
              <a:rPr sz="1600" b="1" spc="-35" dirty="0">
                <a:latin typeface="Times New Roman"/>
                <a:cs typeface="Times New Roman"/>
              </a:rPr>
              <a:t> </a:t>
            </a:r>
            <a:r>
              <a:rPr sz="1600" b="1" spc="-10" dirty="0">
                <a:latin typeface="Calibri"/>
                <a:cs typeface="Calibri"/>
              </a:rPr>
              <a:t>KFUPM</a:t>
            </a:r>
            <a:r>
              <a:rPr sz="1600" b="1" spc="-35" dirty="0">
                <a:latin typeface="Times New Roman"/>
                <a:cs typeface="Times New Roman"/>
              </a:rPr>
              <a:t> </a:t>
            </a:r>
            <a:r>
              <a:rPr sz="1600" b="1" spc="-15" dirty="0">
                <a:latin typeface="Calibri"/>
                <a:cs typeface="Calibri"/>
              </a:rPr>
              <a:t>(Te</a:t>
            </a:r>
            <a:r>
              <a:rPr sz="1600" b="1" dirty="0">
                <a:latin typeface="Calibri"/>
                <a:cs typeface="Calibri"/>
              </a:rPr>
              <a:t>r</a:t>
            </a:r>
            <a:r>
              <a:rPr sz="1600" b="1" spc="-15" dirty="0">
                <a:latin typeface="Calibri"/>
                <a:cs typeface="Calibri"/>
              </a:rPr>
              <a:t>m</a:t>
            </a:r>
            <a:r>
              <a:rPr sz="1600" b="1" spc="-40" dirty="0">
                <a:latin typeface="Times New Roman"/>
                <a:cs typeface="Times New Roman"/>
              </a:rPr>
              <a:t> </a:t>
            </a:r>
            <a:r>
              <a:rPr sz="1600" b="1" spc="-10" dirty="0">
                <a:latin typeface="Calibri"/>
                <a:cs typeface="Calibri"/>
              </a:rPr>
              <a:t>25</a:t>
            </a:r>
            <a:r>
              <a:rPr sz="1600" b="1" spc="-5" dirty="0">
                <a:latin typeface="Calibri"/>
                <a:cs typeface="Calibri"/>
              </a:rPr>
              <a:t>1)</a:t>
            </a:r>
            <a:endParaRPr sz="1600">
              <a:latin typeface="Calibri"/>
              <a:cs typeface="Calibri"/>
            </a:endParaRPr>
          </a:p>
        </p:txBody>
      </p:sp>
      <p:sp>
        <p:nvSpPr>
          <p:cNvPr id="3" name="object 3"/>
          <p:cNvSpPr txBox="1"/>
          <p:nvPr/>
        </p:nvSpPr>
        <p:spPr>
          <a:xfrm>
            <a:off x="901700" y="932429"/>
            <a:ext cx="99060" cy="633095"/>
          </a:xfrm>
          <a:prstGeom prst="rect">
            <a:avLst/>
          </a:prstGeom>
        </p:spPr>
        <p:txBody>
          <a:bodyPr vert="horz" wrap="square" lIns="0" tIns="0" rIns="0" bIns="0" rtlCol="0">
            <a:spAutoFit/>
          </a:bodyPr>
          <a:lstStyle/>
          <a:p>
            <a:pPr marL="12700">
              <a:lnSpc>
                <a:spcPct val="100000"/>
              </a:lnSpc>
            </a:pPr>
            <a:r>
              <a:rPr sz="1200" spc="-5" dirty="0">
                <a:latin typeface="Calibri"/>
                <a:cs typeface="Calibri"/>
              </a:rPr>
              <a:t>[</a:t>
            </a:r>
            <a:endParaRPr sz="1200">
              <a:latin typeface="Calibri"/>
              <a:cs typeface="Calibri"/>
            </a:endParaRPr>
          </a:p>
          <a:p>
            <a:pPr>
              <a:lnSpc>
                <a:spcPct val="100000"/>
              </a:lnSpc>
              <a:spcBef>
                <a:spcPts val="3"/>
              </a:spcBef>
            </a:pPr>
            <a:endParaRPr sz="1100">
              <a:latin typeface="Times New Roman"/>
              <a:cs typeface="Times New Roman"/>
            </a:endParaRPr>
          </a:p>
          <a:p>
            <a:pPr marL="12700">
              <a:lnSpc>
                <a:spcPct val="100000"/>
              </a:lnSpc>
            </a:pPr>
            <a:r>
              <a:rPr sz="1900" spc="-15" dirty="0">
                <a:latin typeface="Calibri"/>
                <a:cs typeface="Calibri"/>
              </a:rPr>
              <a:t>-</a:t>
            </a:r>
            <a:endParaRPr sz="1900">
              <a:latin typeface="Calibri"/>
              <a:cs typeface="Calibri"/>
            </a:endParaRPr>
          </a:p>
        </p:txBody>
      </p:sp>
      <p:sp>
        <p:nvSpPr>
          <p:cNvPr id="4" name="object 4"/>
          <p:cNvSpPr/>
          <p:nvPr/>
        </p:nvSpPr>
        <p:spPr>
          <a:xfrm>
            <a:off x="991088" y="685800"/>
            <a:ext cx="9128759" cy="6085850"/>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959019" y="622300"/>
            <a:ext cx="9192895" cy="6149340"/>
          </a:xfrm>
          <a:custGeom>
            <a:avLst/>
            <a:gdLst/>
            <a:ahLst/>
            <a:cxnLst/>
            <a:rect l="l" t="t" r="r" b="b"/>
            <a:pathLst>
              <a:path w="9192895" h="6149340">
                <a:moveTo>
                  <a:pt x="0" y="6149339"/>
                </a:moveTo>
                <a:lnTo>
                  <a:pt x="9192280" y="6149339"/>
                </a:lnTo>
                <a:lnTo>
                  <a:pt x="9192280" y="0"/>
                </a:lnTo>
                <a:lnTo>
                  <a:pt x="0" y="0"/>
                </a:lnTo>
                <a:lnTo>
                  <a:pt x="0" y="6149339"/>
                </a:lnTo>
                <a:close/>
              </a:path>
            </a:pathLst>
          </a:custGeom>
          <a:ln w="63499">
            <a:solidFill>
              <a:srgbClr val="0000FF"/>
            </a:solidFill>
          </a:ln>
        </p:spPr>
        <p:txBody>
          <a:bodyPr wrap="square" lIns="0" tIns="0" rIns="0" bIns="0" rtlCol="0"/>
          <a:lstStyle/>
          <a:p>
            <a:endParaRPr/>
          </a:p>
        </p:txBody>
      </p:sp>
      <p:sp>
        <p:nvSpPr>
          <p:cNvPr id="6" name="object 6"/>
          <p:cNvSpPr txBox="1"/>
          <p:nvPr/>
        </p:nvSpPr>
        <p:spPr>
          <a:xfrm>
            <a:off x="901700" y="6182740"/>
            <a:ext cx="133350" cy="228600"/>
          </a:xfrm>
          <a:prstGeom prst="rect">
            <a:avLst/>
          </a:prstGeom>
        </p:spPr>
        <p:txBody>
          <a:bodyPr vert="horz" wrap="square" lIns="0" tIns="0" rIns="0" bIns="0" rtlCol="0">
            <a:spAutoFit/>
          </a:bodyPr>
          <a:lstStyle/>
          <a:p>
            <a:pPr marL="12700">
              <a:lnSpc>
                <a:spcPct val="100000"/>
              </a:lnSpc>
            </a:pPr>
            <a:r>
              <a:rPr sz="1600" b="1" spc="-15" dirty="0">
                <a:latin typeface="Calibri"/>
                <a:cs typeface="Calibri"/>
              </a:rPr>
              <a:t>P</a:t>
            </a:r>
            <a:endParaRPr sz="1600">
              <a:latin typeface="Calibri"/>
              <a:cs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0"/>
            <a:ext cx="7772400" cy="1143000"/>
          </a:xfrm>
        </p:spPr>
        <p:txBody>
          <a:bodyPr/>
          <a:lstStyle/>
          <a:p>
            <a:r>
              <a:rPr lang="en-US" sz="3600" dirty="0"/>
              <a:t>Laser Spectroscopy Course</a:t>
            </a:r>
          </a:p>
        </p:txBody>
      </p:sp>
      <p:sp>
        <p:nvSpPr>
          <p:cNvPr id="3" name="Content Placeholder 2"/>
          <p:cNvSpPr>
            <a:spLocks noGrp="1"/>
          </p:cNvSpPr>
          <p:nvPr>
            <p:ph idx="1"/>
          </p:nvPr>
        </p:nvSpPr>
        <p:spPr>
          <a:xfrm>
            <a:off x="8964" y="1219200"/>
            <a:ext cx="8830235" cy="4343400"/>
          </a:xfrm>
        </p:spPr>
        <p:txBody>
          <a:bodyPr/>
          <a:lstStyle/>
          <a:p>
            <a:pPr marL="0" indent="0">
              <a:buNone/>
            </a:pPr>
            <a:r>
              <a:rPr lang="en-US" sz="1200" b="1" dirty="0"/>
              <a:t>Instructor:  </a:t>
            </a:r>
            <a:r>
              <a:rPr lang="en-US" sz="1200" b="1" dirty="0">
                <a:solidFill>
                  <a:srgbClr val="FF0000"/>
                </a:solidFill>
              </a:rPr>
              <a:t>Dr. M. A. Gondal</a:t>
            </a:r>
          </a:p>
          <a:p>
            <a:pPr marL="0" indent="0">
              <a:buNone/>
            </a:pPr>
            <a:r>
              <a:rPr lang="en-US" sz="1200" b="1" dirty="0"/>
              <a:t>Office : Room  259 /B  Building 6</a:t>
            </a:r>
          </a:p>
          <a:p>
            <a:pPr marL="0" indent="0">
              <a:buNone/>
            </a:pPr>
            <a:r>
              <a:rPr lang="en-US" sz="1200" b="1" dirty="0"/>
              <a:t>            : Room 153, Building 28</a:t>
            </a:r>
          </a:p>
          <a:p>
            <a:pPr marL="0" indent="0">
              <a:buNone/>
            </a:pPr>
            <a:r>
              <a:rPr lang="en-US" sz="1200" b="1" dirty="0"/>
              <a:t>Contact: 8602351/3274</a:t>
            </a:r>
          </a:p>
          <a:p>
            <a:pPr marL="0" indent="0">
              <a:buNone/>
            </a:pPr>
            <a:r>
              <a:rPr lang="en-US" sz="1200" b="1" dirty="0">
                <a:solidFill>
                  <a:srgbClr val="0070C0"/>
                </a:solidFill>
                <a:hlinkClick r:id="rId3">
                  <a:extLst>
                    <a:ext uri="{A12FA001-AC4F-418D-AE19-62706E023703}">
                      <ahyp:hlinkClr xmlns:ahyp="http://schemas.microsoft.com/office/drawing/2018/hyperlinkcolor" val="tx"/>
                    </a:ext>
                  </a:extLst>
                </a:hlinkClick>
              </a:rPr>
              <a:t>E-mail: magondal@kfupm.edu.sa</a:t>
            </a:r>
            <a:endParaRPr lang="en-US" sz="1200" b="1" dirty="0">
              <a:solidFill>
                <a:srgbClr val="0070C0"/>
              </a:solidFill>
            </a:endParaRPr>
          </a:p>
          <a:p>
            <a:pPr marL="0" indent="0">
              <a:buNone/>
            </a:pPr>
            <a:r>
              <a:rPr lang="en-US" sz="1200" b="1" dirty="0">
                <a:solidFill>
                  <a:srgbClr val="FF0000"/>
                </a:solidFill>
              </a:rPr>
              <a:t>Grading Policy: </a:t>
            </a:r>
          </a:p>
          <a:p>
            <a:pPr marL="0" indent="0">
              <a:buNone/>
            </a:pPr>
            <a:r>
              <a:rPr lang="en-US" sz="1200" b="1" dirty="0"/>
              <a:t>     Assignments: 20</a:t>
            </a:r>
          </a:p>
          <a:p>
            <a:pPr marL="0" indent="0">
              <a:buNone/>
            </a:pPr>
            <a:r>
              <a:rPr lang="en-US" sz="1200" b="1" dirty="0"/>
              <a:t>     Term Project:    20</a:t>
            </a:r>
          </a:p>
          <a:p>
            <a:pPr marL="0" indent="0">
              <a:buNone/>
            </a:pPr>
            <a:r>
              <a:rPr lang="en-US" sz="1200" b="1" dirty="0"/>
              <a:t>       First exam :  20</a:t>
            </a:r>
          </a:p>
          <a:p>
            <a:pPr marL="0" indent="0">
              <a:buNone/>
            </a:pPr>
            <a:r>
              <a:rPr lang="en-US" sz="1200" b="1" dirty="0"/>
              <a:t>     Mid semester :  20</a:t>
            </a:r>
          </a:p>
          <a:p>
            <a:pPr marL="0" indent="0">
              <a:buNone/>
            </a:pPr>
            <a:r>
              <a:rPr lang="en-US" sz="1200" b="1" dirty="0"/>
              <a:t>     Final Exam   :   20</a:t>
            </a:r>
          </a:p>
          <a:p>
            <a:pPr marL="0" indent="0">
              <a:buNone/>
            </a:pPr>
            <a:endParaRPr lang="en-US" sz="1200" b="1" dirty="0">
              <a:solidFill>
                <a:srgbClr val="0070C0"/>
              </a:solidFill>
            </a:endParaRPr>
          </a:p>
          <a:p>
            <a:pPr marL="0" indent="0">
              <a:buNone/>
            </a:pPr>
            <a:r>
              <a:rPr lang="en-US" sz="1200" b="1" dirty="0">
                <a:solidFill>
                  <a:srgbClr val="0070C0"/>
                </a:solidFill>
              </a:rPr>
              <a:t>Homework after the deadline will not be accepted unless with official excuses.  You may discuss your homework with other students but you are not allowed to copy their work.</a:t>
            </a:r>
          </a:p>
          <a:p>
            <a:pPr marL="0" indent="0">
              <a:buNone/>
            </a:pPr>
            <a:endParaRPr lang="en-US" sz="1200" b="1" dirty="0">
              <a:solidFill>
                <a:srgbClr val="0070C0"/>
              </a:solidFill>
            </a:endParaRPr>
          </a:p>
          <a:p>
            <a:pPr marL="0" indent="0">
              <a:buNone/>
            </a:pPr>
            <a:r>
              <a:rPr lang="en-US" sz="1200" b="1" dirty="0">
                <a:solidFill>
                  <a:srgbClr val="FF0000"/>
                </a:solidFill>
              </a:rPr>
              <a:t>The topic of the project is open, but it should be accurately related to laser spectroscopy.  It should not be taken out from your thesis or dissertation work.  You are advised to choose the topic of your project as soon as possible but no later than  10. 9.2025. You are strongly encouraged to discuss your progress in your project with me during office hours.  During the term, you will submit a report and give a presentation.</a:t>
            </a:r>
          </a:p>
          <a:p>
            <a:pPr marL="0" indent="0">
              <a:buNone/>
            </a:pPr>
            <a:endParaRPr lang="en-US" sz="1200" b="1" dirty="0"/>
          </a:p>
          <a:p>
            <a:pPr marL="0" indent="0">
              <a:buNone/>
            </a:pPr>
            <a:r>
              <a:rPr lang="en-US" sz="1200" b="1" dirty="0">
                <a:solidFill>
                  <a:srgbClr val="00B050"/>
                </a:solidFill>
              </a:rPr>
              <a:t>As per KFUPM Policy, a DN will be assigned if the number of unexcused absences exceeds one-fifth of the total class hours scheduled for the course.  That is nine lectures.</a:t>
            </a:r>
          </a:p>
          <a:p>
            <a:pPr marL="0" indent="0">
              <a:buNone/>
            </a:pPr>
            <a:endParaRPr lang="en-US" sz="1200" dirty="0"/>
          </a:p>
          <a:p>
            <a:pPr marL="0" indent="0">
              <a:buNone/>
            </a:pPr>
            <a:endParaRPr lang="en-US" sz="1200" dirty="0"/>
          </a:p>
          <a:p>
            <a:pPr marL="0" indent="0">
              <a:buNone/>
            </a:pPr>
            <a:endParaRPr lang="en-US" sz="1200" dirty="0"/>
          </a:p>
          <a:p>
            <a:pPr marL="0" indent="0">
              <a:buNone/>
            </a:pPr>
            <a:endParaRPr lang="en-US" sz="1200" dirty="0"/>
          </a:p>
          <a:p>
            <a:pPr marL="0" indent="0">
              <a:buNone/>
            </a:pPr>
            <a:endParaRPr lang="en-US" sz="1200" dirty="0"/>
          </a:p>
        </p:txBody>
      </p:sp>
      <p:pic>
        <p:nvPicPr>
          <p:cNvPr id="6" name="Picture 7"/>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239000" y="914400"/>
            <a:ext cx="4433520" cy="3200400"/>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tx1"/>
                </a:solidFill>
                <a:miter lim="800000"/>
                <a:headEnd/>
                <a:tailEnd type="none" w="lg" len="lg"/>
              </a14:hiddenLine>
            </a:ext>
          </a:extLst>
        </p:spPr>
      </p:pic>
      <p:sp>
        <p:nvSpPr>
          <p:cNvPr id="4" name="TextBox 3">
            <a:extLst>
              <a:ext uri="{FF2B5EF4-FFF2-40B4-BE49-F238E27FC236}">
                <a16:creationId xmlns:a16="http://schemas.microsoft.com/office/drawing/2014/main" id="{0AC27FB5-7CEC-8724-0526-9884A7763D05}"/>
              </a:ext>
            </a:extLst>
          </p:cNvPr>
          <p:cNvSpPr txBox="1"/>
          <p:nvPr/>
        </p:nvSpPr>
        <p:spPr>
          <a:xfrm>
            <a:off x="152400" y="6526904"/>
            <a:ext cx="6096000" cy="307777"/>
          </a:xfrm>
          <a:prstGeom prst="rect">
            <a:avLst/>
          </a:prstGeom>
          <a:noFill/>
        </p:spPr>
        <p:txBody>
          <a:bodyPr wrap="square">
            <a:spAutoFit/>
          </a:bodyPr>
          <a:lstStyle/>
          <a:p>
            <a:pPr marL="0" indent="0">
              <a:buNone/>
            </a:pPr>
            <a:r>
              <a:rPr lang="en-US" sz="1400" b="1" dirty="0"/>
              <a:t>Lecture Prepared by Prof. Dr Muhammad Ashraf Gondal</a:t>
            </a:r>
          </a:p>
        </p:txBody>
      </p:sp>
    </p:spTree>
    <p:extLst>
      <p:ext uri="{BB962C8B-B14F-4D97-AF65-F5344CB8AC3E}">
        <p14:creationId xmlns:p14="http://schemas.microsoft.com/office/powerpoint/2010/main" val="37538237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a:spLocks noGrp="1"/>
          </p:cNvSpPr>
          <p:nvPr>
            <p:ph type="ftr" sz="quarter" idx="5"/>
          </p:nvPr>
        </p:nvSpPr>
        <p:spPr>
          <a:prstGeom prst="rect">
            <a:avLst/>
          </a:prstGeom>
        </p:spPr>
        <p:txBody>
          <a:bodyPr vert="horz" wrap="square" lIns="0" tIns="0" rIns="0" bIns="0" rtlCol="0">
            <a:spAutoFit/>
          </a:bodyPr>
          <a:lstStyle/>
          <a:p>
            <a:pPr marL="12700">
              <a:lnSpc>
                <a:spcPct val="100000"/>
              </a:lnSpc>
            </a:pPr>
            <a:r>
              <a:rPr spc="-15" dirty="0"/>
              <a:t>Prepar</a:t>
            </a:r>
            <a:r>
              <a:rPr spc="-5" dirty="0"/>
              <a:t>e</a:t>
            </a:r>
            <a:r>
              <a:rPr spc="-10" dirty="0"/>
              <a:t>d</a:t>
            </a:r>
            <a:r>
              <a:rPr spc="-35" dirty="0">
                <a:latin typeface="Times New Roman"/>
                <a:cs typeface="Times New Roman"/>
              </a:rPr>
              <a:t> </a:t>
            </a:r>
            <a:r>
              <a:rPr spc="-15" dirty="0"/>
              <a:t>b</a:t>
            </a:r>
            <a:r>
              <a:rPr spc="-10" dirty="0"/>
              <a:t>y</a:t>
            </a:r>
            <a:r>
              <a:rPr spc="-40" dirty="0">
                <a:latin typeface="Times New Roman"/>
                <a:cs typeface="Times New Roman"/>
              </a:rPr>
              <a:t> </a:t>
            </a:r>
            <a:r>
              <a:rPr spc="-15" dirty="0"/>
              <a:t>Dist</a:t>
            </a:r>
            <a:r>
              <a:rPr spc="-5" dirty="0"/>
              <a:t>.</a:t>
            </a:r>
            <a:r>
              <a:rPr spc="-25" dirty="0">
                <a:latin typeface="Times New Roman"/>
                <a:cs typeface="Times New Roman"/>
              </a:rPr>
              <a:t> </a:t>
            </a:r>
            <a:r>
              <a:rPr spc="-15" dirty="0"/>
              <a:t>Pr</a:t>
            </a:r>
            <a:r>
              <a:rPr spc="-5" dirty="0"/>
              <a:t>o</a:t>
            </a:r>
            <a:r>
              <a:rPr spc="-10" dirty="0"/>
              <a:t>f</a:t>
            </a:r>
            <a:r>
              <a:rPr spc="-5" dirty="0"/>
              <a:t>.</a:t>
            </a:r>
            <a:r>
              <a:rPr spc="-40" dirty="0">
                <a:latin typeface="Times New Roman"/>
                <a:cs typeface="Times New Roman"/>
              </a:rPr>
              <a:t> </a:t>
            </a:r>
            <a:r>
              <a:rPr spc="-15" dirty="0"/>
              <a:t>Dr</a:t>
            </a:r>
            <a:r>
              <a:rPr spc="-5" dirty="0"/>
              <a:t>.</a:t>
            </a:r>
            <a:r>
              <a:rPr spc="-40" dirty="0">
                <a:latin typeface="Times New Roman"/>
                <a:cs typeface="Times New Roman"/>
              </a:rPr>
              <a:t> </a:t>
            </a:r>
            <a:r>
              <a:rPr spc="-10" dirty="0"/>
              <a:t>M.A.</a:t>
            </a:r>
            <a:r>
              <a:rPr spc="-35" dirty="0">
                <a:latin typeface="Times New Roman"/>
                <a:cs typeface="Times New Roman"/>
              </a:rPr>
              <a:t> </a:t>
            </a:r>
            <a:r>
              <a:rPr spc="-20" dirty="0"/>
              <a:t>G</a:t>
            </a:r>
            <a:r>
              <a:rPr spc="-5" dirty="0"/>
              <a:t>o</a:t>
            </a:r>
            <a:r>
              <a:rPr spc="-15" dirty="0"/>
              <a:t>nd</a:t>
            </a:r>
            <a:r>
              <a:rPr spc="-10" dirty="0"/>
              <a:t>al</a:t>
            </a:r>
            <a:r>
              <a:rPr spc="-35" dirty="0">
                <a:latin typeface="Times New Roman"/>
                <a:cs typeface="Times New Roman"/>
              </a:rPr>
              <a:t> </a:t>
            </a:r>
            <a:r>
              <a:rPr spc="-15" dirty="0"/>
              <a:t>fo</a:t>
            </a:r>
            <a:r>
              <a:rPr spc="-10" dirty="0"/>
              <a:t>r</a:t>
            </a:r>
            <a:r>
              <a:rPr spc="-40" dirty="0">
                <a:latin typeface="Times New Roman"/>
                <a:cs typeface="Times New Roman"/>
              </a:rPr>
              <a:t> </a:t>
            </a:r>
            <a:r>
              <a:rPr spc="-15" dirty="0"/>
              <a:t>Ph</a:t>
            </a:r>
            <a:r>
              <a:rPr dirty="0"/>
              <a:t>y</a:t>
            </a:r>
            <a:r>
              <a:rPr spc="-10" dirty="0"/>
              <a:t>s</a:t>
            </a:r>
            <a:r>
              <a:rPr spc="-40" dirty="0">
                <a:latin typeface="Times New Roman"/>
                <a:cs typeface="Times New Roman"/>
              </a:rPr>
              <a:t> </a:t>
            </a:r>
            <a:r>
              <a:rPr spc="-10" dirty="0"/>
              <a:t>6</a:t>
            </a:r>
            <a:r>
              <a:rPr spc="-15" dirty="0"/>
              <a:t>0</a:t>
            </a:r>
            <a:r>
              <a:rPr spc="-10" dirty="0"/>
              <a:t>8</a:t>
            </a:r>
            <a:r>
              <a:rPr spc="-35" dirty="0">
                <a:latin typeface="Times New Roman"/>
                <a:cs typeface="Times New Roman"/>
              </a:rPr>
              <a:t> </a:t>
            </a:r>
            <a:r>
              <a:rPr spc="-5" dirty="0"/>
              <a:t>L</a:t>
            </a:r>
            <a:r>
              <a:rPr spc="-10" dirty="0"/>
              <a:t>aser</a:t>
            </a:r>
            <a:r>
              <a:rPr spc="-45" dirty="0">
                <a:latin typeface="Times New Roman"/>
                <a:cs typeface="Times New Roman"/>
              </a:rPr>
              <a:t> </a:t>
            </a:r>
            <a:r>
              <a:rPr spc="-10" dirty="0"/>
              <a:t>Spec</a:t>
            </a:r>
            <a:r>
              <a:rPr spc="-5" dirty="0"/>
              <a:t>t</a:t>
            </a:r>
            <a:r>
              <a:rPr spc="-15" dirty="0"/>
              <a:t>ros</a:t>
            </a:r>
            <a:r>
              <a:rPr spc="-5" dirty="0"/>
              <a:t>c</a:t>
            </a:r>
            <a:r>
              <a:rPr spc="-10" dirty="0"/>
              <a:t>o</a:t>
            </a:r>
            <a:r>
              <a:rPr spc="-15" dirty="0"/>
              <a:t>p</a:t>
            </a:r>
            <a:r>
              <a:rPr spc="-10" dirty="0"/>
              <a:t>y</a:t>
            </a:r>
            <a:r>
              <a:rPr spc="-30" dirty="0">
                <a:latin typeface="Times New Roman"/>
                <a:cs typeface="Times New Roman"/>
              </a:rPr>
              <a:t> </a:t>
            </a:r>
            <a:r>
              <a:rPr spc="-15" dirty="0"/>
              <a:t>c</a:t>
            </a:r>
            <a:r>
              <a:rPr spc="-5" dirty="0"/>
              <a:t>o</a:t>
            </a:r>
            <a:r>
              <a:rPr spc="-15" dirty="0"/>
              <a:t>urs</a:t>
            </a:r>
            <a:r>
              <a:rPr spc="-10" dirty="0"/>
              <a:t>e</a:t>
            </a:r>
            <a:r>
              <a:rPr spc="-40" dirty="0">
                <a:latin typeface="Times New Roman"/>
                <a:cs typeface="Times New Roman"/>
              </a:rPr>
              <a:t> </a:t>
            </a:r>
            <a:r>
              <a:rPr spc="-10" dirty="0"/>
              <a:t>in</a:t>
            </a:r>
            <a:r>
              <a:rPr spc="-35" dirty="0">
                <a:latin typeface="Times New Roman"/>
                <a:cs typeface="Times New Roman"/>
              </a:rPr>
              <a:t> </a:t>
            </a:r>
            <a:r>
              <a:rPr spc="-10" dirty="0"/>
              <a:t>KFUPM</a:t>
            </a:r>
            <a:r>
              <a:rPr spc="-35" dirty="0">
                <a:latin typeface="Times New Roman"/>
                <a:cs typeface="Times New Roman"/>
              </a:rPr>
              <a:t> </a:t>
            </a:r>
            <a:r>
              <a:rPr spc="-15" dirty="0"/>
              <a:t>(Te</a:t>
            </a:r>
            <a:r>
              <a:rPr dirty="0"/>
              <a:t>r</a:t>
            </a:r>
            <a:r>
              <a:rPr spc="-15" dirty="0"/>
              <a:t>m</a:t>
            </a:r>
            <a:r>
              <a:rPr spc="-40" dirty="0">
                <a:latin typeface="Times New Roman"/>
                <a:cs typeface="Times New Roman"/>
              </a:rPr>
              <a:t> </a:t>
            </a:r>
            <a:r>
              <a:rPr spc="-10" dirty="0"/>
              <a:t>25</a:t>
            </a:r>
            <a:r>
              <a:rPr spc="-5" dirty="0"/>
              <a:t>1)</a:t>
            </a:r>
          </a:p>
        </p:txBody>
      </p:sp>
      <p:sp>
        <p:nvSpPr>
          <p:cNvPr id="2" name="object 2"/>
          <p:cNvSpPr txBox="1">
            <a:spLocks noGrp="1"/>
          </p:cNvSpPr>
          <p:nvPr>
            <p:ph type="title"/>
          </p:nvPr>
        </p:nvSpPr>
        <p:spPr>
          <a:prstGeom prst="rect">
            <a:avLst/>
          </a:prstGeom>
        </p:spPr>
        <p:txBody>
          <a:bodyPr vert="horz" wrap="square" lIns="0" tIns="0" rIns="0" bIns="0" rtlCol="0">
            <a:spAutoFit/>
          </a:bodyPr>
          <a:lstStyle/>
          <a:p>
            <a:pPr marL="1449705">
              <a:lnSpc>
                <a:spcPct val="100000"/>
              </a:lnSpc>
            </a:pPr>
            <a:r>
              <a:rPr spc="-15" dirty="0"/>
              <a:t>Sl</a:t>
            </a:r>
            <a:r>
              <a:rPr spc="-5" dirty="0"/>
              <a:t>i</a:t>
            </a:r>
            <a:r>
              <a:rPr spc="-20" dirty="0"/>
              <a:t>de </a:t>
            </a:r>
            <a:r>
              <a:rPr spc="-15" dirty="0"/>
              <a:t>3:</a:t>
            </a:r>
            <a:r>
              <a:rPr spc="-25" dirty="0"/>
              <a:t> Tw</a:t>
            </a:r>
            <a:r>
              <a:rPr spc="-15" dirty="0"/>
              <a:t>o-Le</a:t>
            </a:r>
            <a:r>
              <a:rPr spc="-20" dirty="0"/>
              <a:t>vel</a:t>
            </a:r>
            <a:r>
              <a:rPr dirty="0"/>
              <a:t> </a:t>
            </a:r>
            <a:r>
              <a:rPr spc="-20" dirty="0"/>
              <a:t>Atom/Molec</a:t>
            </a:r>
            <a:r>
              <a:rPr spc="-5" dirty="0"/>
              <a:t>u</a:t>
            </a:r>
            <a:r>
              <a:rPr spc="-15" dirty="0"/>
              <a:t>le</a:t>
            </a:r>
            <a:r>
              <a:rPr spc="-5" dirty="0"/>
              <a:t> </a:t>
            </a:r>
            <a:r>
              <a:rPr spc="-20" dirty="0"/>
              <a:t>Model</a:t>
            </a:r>
          </a:p>
        </p:txBody>
      </p:sp>
      <p:sp>
        <p:nvSpPr>
          <p:cNvPr id="3" name="object 3"/>
          <p:cNvSpPr txBox="1"/>
          <p:nvPr/>
        </p:nvSpPr>
        <p:spPr>
          <a:xfrm>
            <a:off x="1130298" y="1741734"/>
            <a:ext cx="9309102" cy="3536096"/>
          </a:xfrm>
          <a:prstGeom prst="rect">
            <a:avLst/>
          </a:prstGeom>
        </p:spPr>
        <p:txBody>
          <a:bodyPr vert="horz" wrap="square" lIns="0" tIns="0" rIns="0" bIns="0" rtlCol="0">
            <a:spAutoFit/>
          </a:bodyPr>
          <a:lstStyle/>
          <a:p>
            <a:pPr marL="241300" indent="-228600">
              <a:lnSpc>
                <a:spcPct val="100000"/>
              </a:lnSpc>
              <a:buFont typeface="Symbol"/>
              <a:buChar char=""/>
              <a:tabLst>
                <a:tab pos="241935" algn="l"/>
              </a:tabLst>
            </a:pPr>
            <a:r>
              <a:rPr sz="2800" spc="-20" dirty="0">
                <a:latin typeface="Calibri"/>
                <a:cs typeface="Calibri"/>
              </a:rPr>
              <a:t>Leve</a:t>
            </a:r>
            <a:r>
              <a:rPr sz="2800" spc="-5" dirty="0">
                <a:latin typeface="Calibri"/>
                <a:cs typeface="Calibri"/>
              </a:rPr>
              <a:t>l</a:t>
            </a:r>
            <a:r>
              <a:rPr sz="2800" spc="-15" dirty="0">
                <a:latin typeface="Calibri"/>
                <a:cs typeface="Calibri"/>
              </a:rPr>
              <a:t>s:</a:t>
            </a:r>
            <a:endParaRPr sz="2800" dirty="0">
              <a:latin typeface="Calibri"/>
              <a:cs typeface="Calibri"/>
            </a:endParaRPr>
          </a:p>
          <a:p>
            <a:pPr marL="483234" marR="294640">
              <a:lnSpc>
                <a:spcPct val="127099"/>
              </a:lnSpc>
            </a:pPr>
            <a:r>
              <a:rPr sz="2800" spc="-20" dirty="0">
                <a:latin typeface="Calibri"/>
                <a:cs typeface="Calibri"/>
              </a:rPr>
              <a:t>Lo</a:t>
            </a:r>
            <a:r>
              <a:rPr sz="2800" spc="-15" dirty="0">
                <a:latin typeface="Calibri"/>
                <a:cs typeface="Calibri"/>
              </a:rPr>
              <a:t>wer</a:t>
            </a:r>
            <a:r>
              <a:rPr sz="2800" spc="-70" dirty="0">
                <a:latin typeface="Times New Roman"/>
                <a:cs typeface="Times New Roman"/>
              </a:rPr>
              <a:t> </a:t>
            </a:r>
            <a:r>
              <a:rPr sz="2800" spc="-20" dirty="0">
                <a:latin typeface="Calibri"/>
                <a:cs typeface="Calibri"/>
              </a:rPr>
              <a:t>stat</a:t>
            </a:r>
            <a:r>
              <a:rPr sz="2800" spc="-15" dirty="0">
                <a:latin typeface="Calibri"/>
                <a:cs typeface="Calibri"/>
              </a:rPr>
              <a:t>e</a:t>
            </a:r>
            <a:r>
              <a:rPr sz="2800" spc="-60" dirty="0">
                <a:latin typeface="Times New Roman"/>
                <a:cs typeface="Times New Roman"/>
              </a:rPr>
              <a:t> </a:t>
            </a:r>
            <a:r>
              <a:rPr sz="2800" spc="-10" dirty="0">
                <a:latin typeface="Cambria Math"/>
                <a:cs typeface="Cambria Math"/>
              </a:rPr>
              <a:t>|</a:t>
            </a:r>
            <a:r>
              <a:rPr sz="2800" spc="-25" dirty="0">
                <a:latin typeface="Cambria Math"/>
                <a:cs typeface="Cambria Math"/>
              </a:rPr>
              <a:t>1</a:t>
            </a:r>
            <a:r>
              <a:rPr sz="2800" spc="-10" dirty="0">
                <a:latin typeface="Cambria Math"/>
                <a:cs typeface="Cambria Math"/>
              </a:rPr>
              <a:t>⟩</a:t>
            </a:r>
            <a:r>
              <a:rPr sz="2800" spc="25" dirty="0">
                <a:latin typeface="Cambria Math"/>
                <a:cs typeface="Cambria Math"/>
              </a:rPr>
              <a:t> </a:t>
            </a:r>
            <a:r>
              <a:rPr sz="2800" spc="-20" dirty="0">
                <a:latin typeface="Calibri"/>
                <a:cs typeface="Calibri"/>
              </a:rPr>
              <a:t>w</a:t>
            </a:r>
            <a:r>
              <a:rPr sz="2800" spc="-5" dirty="0">
                <a:latin typeface="Calibri"/>
                <a:cs typeface="Calibri"/>
              </a:rPr>
              <a:t>i</a:t>
            </a:r>
            <a:r>
              <a:rPr sz="2800" spc="-15" dirty="0">
                <a:latin typeface="Calibri"/>
                <a:cs typeface="Calibri"/>
              </a:rPr>
              <a:t>th</a:t>
            </a:r>
            <a:r>
              <a:rPr sz="2800" spc="-70" dirty="0">
                <a:latin typeface="Times New Roman"/>
                <a:cs typeface="Times New Roman"/>
              </a:rPr>
              <a:t> </a:t>
            </a:r>
            <a:r>
              <a:rPr sz="2800" spc="-15" dirty="0">
                <a:latin typeface="Calibri"/>
                <a:cs typeface="Calibri"/>
              </a:rPr>
              <a:t>ene</a:t>
            </a:r>
            <a:r>
              <a:rPr sz="2800" spc="-20" dirty="0">
                <a:latin typeface="Calibri"/>
                <a:cs typeface="Calibri"/>
              </a:rPr>
              <a:t>r</a:t>
            </a:r>
            <a:r>
              <a:rPr sz="2800" spc="-15" dirty="0">
                <a:latin typeface="Calibri"/>
                <a:cs typeface="Calibri"/>
              </a:rPr>
              <a:t>gy</a:t>
            </a:r>
            <a:r>
              <a:rPr sz="2800" spc="-55" dirty="0">
                <a:latin typeface="Times New Roman"/>
                <a:cs typeface="Times New Roman"/>
              </a:rPr>
              <a:t> </a:t>
            </a:r>
            <a:r>
              <a:rPr sz="2800" spc="-245" dirty="0">
                <a:latin typeface="Cambria Math"/>
                <a:cs typeface="Cambria Math"/>
              </a:rPr>
              <a:t>𝐸</a:t>
            </a:r>
            <a:r>
              <a:rPr sz="3000" spc="225" baseline="-16666" dirty="0">
                <a:latin typeface="Cambria Math"/>
                <a:cs typeface="Cambria Math"/>
              </a:rPr>
              <a:t>1</a:t>
            </a:r>
            <a:r>
              <a:rPr sz="2800" dirty="0">
                <a:latin typeface="Calibri"/>
                <a:cs typeface="Calibri"/>
              </a:rPr>
              <a:t>.</a:t>
            </a:r>
            <a:r>
              <a:rPr sz="2800" dirty="0">
                <a:latin typeface="Times New Roman"/>
                <a:cs typeface="Times New Roman"/>
              </a:rPr>
              <a:t> </a:t>
            </a:r>
            <a:r>
              <a:rPr sz="2800" spc="-15" dirty="0">
                <a:latin typeface="Calibri"/>
                <a:cs typeface="Calibri"/>
              </a:rPr>
              <a:t>Upper</a:t>
            </a:r>
            <a:r>
              <a:rPr sz="2800" spc="-80" dirty="0">
                <a:latin typeface="Times New Roman"/>
                <a:cs typeface="Times New Roman"/>
              </a:rPr>
              <a:t> </a:t>
            </a:r>
            <a:r>
              <a:rPr sz="2800" spc="-20" dirty="0">
                <a:latin typeface="Calibri"/>
                <a:cs typeface="Calibri"/>
              </a:rPr>
              <a:t>st</a:t>
            </a:r>
            <a:r>
              <a:rPr sz="2800" spc="-10" dirty="0">
                <a:latin typeface="Calibri"/>
                <a:cs typeface="Calibri"/>
              </a:rPr>
              <a:t>a</a:t>
            </a:r>
            <a:r>
              <a:rPr sz="2800" spc="-15" dirty="0">
                <a:latin typeface="Calibri"/>
                <a:cs typeface="Calibri"/>
              </a:rPr>
              <a:t>te</a:t>
            </a:r>
            <a:r>
              <a:rPr sz="2800" spc="-65" dirty="0">
                <a:latin typeface="Times New Roman"/>
                <a:cs typeface="Times New Roman"/>
              </a:rPr>
              <a:t> </a:t>
            </a:r>
            <a:r>
              <a:rPr sz="2800" spc="-15" dirty="0">
                <a:latin typeface="Cambria Math"/>
                <a:cs typeface="Cambria Math"/>
              </a:rPr>
              <a:t>|2⟩</a:t>
            </a:r>
            <a:r>
              <a:rPr sz="2800" spc="25" dirty="0">
                <a:latin typeface="Cambria Math"/>
                <a:cs typeface="Cambria Math"/>
              </a:rPr>
              <a:t> </a:t>
            </a:r>
            <a:r>
              <a:rPr sz="2800" spc="-20" dirty="0">
                <a:latin typeface="Calibri"/>
                <a:cs typeface="Calibri"/>
              </a:rPr>
              <a:t>w</a:t>
            </a:r>
            <a:r>
              <a:rPr sz="2800" spc="-5" dirty="0">
                <a:latin typeface="Calibri"/>
                <a:cs typeface="Calibri"/>
              </a:rPr>
              <a:t>i</a:t>
            </a:r>
            <a:r>
              <a:rPr sz="2800" spc="-15" dirty="0">
                <a:latin typeface="Calibri"/>
                <a:cs typeface="Calibri"/>
              </a:rPr>
              <a:t>th</a:t>
            </a:r>
            <a:r>
              <a:rPr sz="2800" spc="-70" dirty="0">
                <a:latin typeface="Times New Roman"/>
                <a:cs typeface="Times New Roman"/>
              </a:rPr>
              <a:t> </a:t>
            </a:r>
            <a:r>
              <a:rPr sz="2800" spc="-15" dirty="0">
                <a:latin typeface="Calibri"/>
                <a:cs typeface="Calibri"/>
              </a:rPr>
              <a:t>ene</a:t>
            </a:r>
            <a:r>
              <a:rPr sz="2800" spc="-20" dirty="0">
                <a:latin typeface="Calibri"/>
                <a:cs typeface="Calibri"/>
              </a:rPr>
              <a:t>r</a:t>
            </a:r>
            <a:r>
              <a:rPr sz="2800" spc="-15" dirty="0">
                <a:latin typeface="Calibri"/>
                <a:cs typeface="Calibri"/>
              </a:rPr>
              <a:t>gy</a:t>
            </a:r>
            <a:r>
              <a:rPr sz="2800" spc="-55" dirty="0">
                <a:latin typeface="Times New Roman"/>
                <a:cs typeface="Times New Roman"/>
              </a:rPr>
              <a:t> </a:t>
            </a:r>
            <a:r>
              <a:rPr sz="2800" spc="-185" dirty="0">
                <a:latin typeface="Cambria Math"/>
                <a:cs typeface="Cambria Math"/>
              </a:rPr>
              <a:t>𝐸</a:t>
            </a:r>
            <a:r>
              <a:rPr sz="3000" spc="60" baseline="-16666" dirty="0">
                <a:latin typeface="Cambria Math"/>
                <a:cs typeface="Cambria Math"/>
              </a:rPr>
              <a:t>2</a:t>
            </a:r>
            <a:r>
              <a:rPr sz="3000" baseline="-16666" dirty="0">
                <a:latin typeface="Cambria Math"/>
                <a:cs typeface="Cambria Math"/>
              </a:rPr>
              <a:t> </a:t>
            </a:r>
            <a:r>
              <a:rPr sz="3000" spc="15" baseline="-16666" dirty="0">
                <a:latin typeface="Cambria Math"/>
                <a:cs typeface="Cambria Math"/>
              </a:rPr>
              <a:t> </a:t>
            </a:r>
            <a:r>
              <a:rPr sz="2800" spc="-25" dirty="0">
                <a:latin typeface="Cambria Math"/>
                <a:cs typeface="Cambria Math"/>
              </a:rPr>
              <a:t>&gt;</a:t>
            </a:r>
            <a:r>
              <a:rPr sz="2800" spc="170" dirty="0">
                <a:latin typeface="Cambria Math"/>
                <a:cs typeface="Cambria Math"/>
              </a:rPr>
              <a:t> </a:t>
            </a:r>
            <a:r>
              <a:rPr sz="2800" spc="-245" dirty="0">
                <a:latin typeface="Cambria Math"/>
                <a:cs typeface="Cambria Math"/>
              </a:rPr>
              <a:t>𝐸</a:t>
            </a:r>
            <a:r>
              <a:rPr sz="3000" spc="225" baseline="-16666" dirty="0">
                <a:latin typeface="Cambria Math"/>
                <a:cs typeface="Cambria Math"/>
              </a:rPr>
              <a:t>1</a:t>
            </a:r>
            <a:r>
              <a:rPr sz="2800" dirty="0">
                <a:latin typeface="Calibri"/>
                <a:cs typeface="Calibri"/>
              </a:rPr>
              <a:t>.</a:t>
            </a:r>
          </a:p>
          <a:p>
            <a:pPr marL="241300" indent="-228600">
              <a:lnSpc>
                <a:spcPct val="100000"/>
              </a:lnSpc>
              <a:spcBef>
                <a:spcPts val="1970"/>
              </a:spcBef>
              <a:buFont typeface="Symbol"/>
              <a:buChar char=""/>
              <a:tabLst>
                <a:tab pos="241935" algn="l"/>
              </a:tabLst>
            </a:pPr>
            <a:r>
              <a:rPr sz="2800" spc="-20" dirty="0">
                <a:latin typeface="Calibri"/>
                <a:cs typeface="Calibri"/>
              </a:rPr>
              <a:t>Trans</a:t>
            </a:r>
            <a:r>
              <a:rPr sz="2800" spc="-10" dirty="0">
                <a:latin typeface="Calibri"/>
                <a:cs typeface="Calibri"/>
              </a:rPr>
              <a:t>it</a:t>
            </a:r>
            <a:r>
              <a:rPr sz="2800" spc="-5" dirty="0">
                <a:latin typeface="Calibri"/>
                <a:cs typeface="Calibri"/>
              </a:rPr>
              <a:t>i</a:t>
            </a:r>
            <a:r>
              <a:rPr sz="2800" spc="-20" dirty="0">
                <a:latin typeface="Calibri"/>
                <a:cs typeface="Calibri"/>
              </a:rPr>
              <a:t>o</a:t>
            </a:r>
            <a:r>
              <a:rPr sz="2800" spc="-15" dirty="0">
                <a:latin typeface="Calibri"/>
                <a:cs typeface="Calibri"/>
              </a:rPr>
              <a:t>n</a:t>
            </a:r>
            <a:r>
              <a:rPr sz="2800" spc="-70" dirty="0">
                <a:latin typeface="Times New Roman"/>
                <a:cs typeface="Times New Roman"/>
              </a:rPr>
              <a:t> </a:t>
            </a:r>
            <a:r>
              <a:rPr sz="2800" spc="-20" dirty="0">
                <a:latin typeface="Calibri"/>
                <a:cs typeface="Calibri"/>
              </a:rPr>
              <a:t>frequ</a:t>
            </a:r>
            <a:r>
              <a:rPr sz="2800" spc="-5" dirty="0">
                <a:latin typeface="Calibri"/>
                <a:cs typeface="Calibri"/>
              </a:rPr>
              <a:t>e</a:t>
            </a:r>
            <a:r>
              <a:rPr sz="2800" spc="-20" dirty="0">
                <a:latin typeface="Calibri"/>
                <a:cs typeface="Calibri"/>
              </a:rPr>
              <a:t>nc</a:t>
            </a:r>
            <a:r>
              <a:rPr sz="2800" spc="-15" dirty="0">
                <a:latin typeface="Calibri"/>
                <a:cs typeface="Calibri"/>
              </a:rPr>
              <a:t>y</a:t>
            </a:r>
            <a:r>
              <a:rPr sz="2800" spc="-55" dirty="0">
                <a:latin typeface="Times New Roman"/>
                <a:cs typeface="Times New Roman"/>
              </a:rPr>
              <a:t> </a:t>
            </a:r>
            <a:r>
              <a:rPr sz="2800" spc="-20" dirty="0">
                <a:latin typeface="Calibri"/>
                <a:cs typeface="Calibri"/>
              </a:rPr>
              <a:t>(</a:t>
            </a:r>
            <a:r>
              <a:rPr lang="en-US" sz="2800" spc="-20" dirty="0">
                <a:latin typeface="Calibri"/>
                <a:cs typeface="Calibri"/>
              </a:rPr>
              <a:t>B</a:t>
            </a:r>
            <a:r>
              <a:rPr lang="en-US" sz="2800" spc="-10" dirty="0">
                <a:latin typeface="Calibri"/>
                <a:cs typeface="Calibri"/>
              </a:rPr>
              <a:t>o</a:t>
            </a:r>
            <a:r>
              <a:rPr lang="en-US" sz="2800" spc="-20" dirty="0">
                <a:latin typeface="Calibri"/>
                <a:cs typeface="Calibri"/>
              </a:rPr>
              <a:t>h</a:t>
            </a:r>
            <a:r>
              <a:rPr lang="en-US" sz="2800" spc="-10" dirty="0">
                <a:latin typeface="Calibri"/>
                <a:cs typeface="Calibri"/>
              </a:rPr>
              <a:t>r</a:t>
            </a:r>
            <a:r>
              <a:rPr lang="en-US" sz="2800" spc="-70" dirty="0">
                <a:latin typeface="Times New Roman"/>
                <a:cs typeface="Times New Roman"/>
              </a:rPr>
              <a:t> </a:t>
            </a:r>
            <a:r>
              <a:rPr lang="en-US" sz="2800" spc="-15" dirty="0">
                <a:latin typeface="Calibri"/>
                <a:cs typeface="Calibri"/>
              </a:rPr>
              <a:t>co</a:t>
            </a:r>
            <a:r>
              <a:rPr lang="en-US" sz="2800" spc="-10" dirty="0">
                <a:latin typeface="Calibri"/>
                <a:cs typeface="Calibri"/>
              </a:rPr>
              <a:t>n</a:t>
            </a:r>
            <a:r>
              <a:rPr lang="en-US" sz="2800" spc="-20" dirty="0">
                <a:latin typeface="Calibri"/>
                <a:cs typeface="Calibri"/>
              </a:rPr>
              <a:t>d</a:t>
            </a:r>
            <a:r>
              <a:rPr lang="en-US" sz="2800" spc="-10" dirty="0">
                <a:latin typeface="Calibri"/>
                <a:cs typeface="Calibri"/>
              </a:rPr>
              <a:t>iti</a:t>
            </a:r>
            <a:r>
              <a:rPr lang="en-US" sz="2800" spc="-20" dirty="0">
                <a:latin typeface="Calibri"/>
                <a:cs typeface="Calibri"/>
              </a:rPr>
              <a:t>on</a:t>
            </a:r>
            <a:r>
              <a:rPr sz="2800" spc="-10" dirty="0">
                <a:latin typeface="Calibri"/>
                <a:cs typeface="Calibri"/>
              </a:rPr>
              <a:t>)</a:t>
            </a:r>
            <a:r>
              <a:rPr lang="en-US" sz="2800" spc="-10" dirty="0">
                <a:latin typeface="Calibri"/>
                <a:cs typeface="Calibri"/>
              </a:rPr>
              <a:t> as proposed by Plank</a:t>
            </a:r>
            <a:r>
              <a:rPr sz="2800" spc="-10" dirty="0">
                <a:latin typeface="Calibri"/>
                <a:cs typeface="Calibri"/>
              </a:rPr>
              <a:t>:</a:t>
            </a:r>
            <a:endParaRPr sz="2800" dirty="0">
              <a:latin typeface="Calibri"/>
              <a:cs typeface="Calibri"/>
            </a:endParaRPr>
          </a:p>
          <a:p>
            <a:pPr marL="3966210">
              <a:lnSpc>
                <a:spcPct val="100000"/>
              </a:lnSpc>
              <a:spcBef>
                <a:spcPts val="1800"/>
              </a:spcBef>
            </a:pPr>
            <a:r>
              <a:rPr sz="2800" spc="-25" dirty="0">
                <a:latin typeface="Cambria Math"/>
                <a:cs typeface="Cambria Math"/>
              </a:rPr>
              <a:t>ℎ</a:t>
            </a:r>
            <a:r>
              <a:rPr sz="2800" spc="-30" dirty="0">
                <a:latin typeface="Cambria Math"/>
                <a:cs typeface="Cambria Math"/>
              </a:rPr>
              <a:t>𝜈</a:t>
            </a:r>
            <a:r>
              <a:rPr sz="2800" spc="250" dirty="0">
                <a:latin typeface="Cambria Math"/>
                <a:cs typeface="Cambria Math"/>
              </a:rPr>
              <a:t> </a:t>
            </a:r>
            <a:r>
              <a:rPr sz="2800" spc="-25" dirty="0">
                <a:latin typeface="Cambria Math"/>
                <a:cs typeface="Cambria Math"/>
              </a:rPr>
              <a:t>=</a:t>
            </a:r>
            <a:r>
              <a:rPr sz="2800" spc="160" dirty="0">
                <a:latin typeface="Cambria Math"/>
                <a:cs typeface="Cambria Math"/>
              </a:rPr>
              <a:t> </a:t>
            </a:r>
            <a:r>
              <a:rPr sz="2800" spc="-185" dirty="0">
                <a:latin typeface="Cambria Math"/>
                <a:cs typeface="Cambria Math"/>
              </a:rPr>
              <a:t>𝐸</a:t>
            </a:r>
            <a:r>
              <a:rPr sz="3000" spc="60" baseline="-16666" dirty="0">
                <a:latin typeface="Cambria Math"/>
                <a:cs typeface="Cambria Math"/>
              </a:rPr>
              <a:t>2</a:t>
            </a:r>
            <a:r>
              <a:rPr sz="3000" baseline="-16666" dirty="0">
                <a:latin typeface="Cambria Math"/>
                <a:cs typeface="Cambria Math"/>
              </a:rPr>
              <a:t> </a:t>
            </a:r>
            <a:r>
              <a:rPr sz="3000" spc="-217" baseline="-16666" dirty="0">
                <a:latin typeface="Cambria Math"/>
                <a:cs typeface="Cambria Math"/>
              </a:rPr>
              <a:t> </a:t>
            </a:r>
            <a:r>
              <a:rPr sz="2800" spc="-25" dirty="0">
                <a:latin typeface="Cambria Math"/>
                <a:cs typeface="Cambria Math"/>
              </a:rPr>
              <a:t>−</a:t>
            </a:r>
            <a:r>
              <a:rPr sz="2800" spc="5" dirty="0">
                <a:latin typeface="Cambria Math"/>
                <a:cs typeface="Cambria Math"/>
              </a:rPr>
              <a:t> </a:t>
            </a:r>
            <a:r>
              <a:rPr sz="2800" spc="-245" dirty="0">
                <a:latin typeface="Cambria Math"/>
                <a:cs typeface="Cambria Math"/>
              </a:rPr>
              <a:t>𝐸</a:t>
            </a:r>
            <a:r>
              <a:rPr sz="3000" spc="60" baseline="-16666" dirty="0">
                <a:latin typeface="Cambria Math"/>
                <a:cs typeface="Cambria Math"/>
              </a:rPr>
              <a:t>1</a:t>
            </a:r>
            <a:endParaRPr sz="3000" baseline="-16666" dirty="0">
              <a:latin typeface="Cambria Math"/>
              <a:cs typeface="Cambria Math"/>
            </a:endParaRPr>
          </a:p>
          <a:p>
            <a:pPr marL="241300" indent="-228600">
              <a:lnSpc>
                <a:spcPct val="100000"/>
              </a:lnSpc>
              <a:spcBef>
                <a:spcPts val="1800"/>
              </a:spcBef>
              <a:buFont typeface="Symbol"/>
              <a:buChar char=""/>
              <a:tabLst>
                <a:tab pos="241935" algn="l"/>
              </a:tabLst>
            </a:pPr>
            <a:r>
              <a:rPr sz="2800" spc="-30" dirty="0">
                <a:latin typeface="Cambria Math"/>
                <a:cs typeface="Cambria Math"/>
              </a:rPr>
              <a:t>𝜈</a:t>
            </a:r>
            <a:r>
              <a:rPr sz="2800" spc="105" dirty="0">
                <a:latin typeface="Cambria Math"/>
                <a:cs typeface="Cambria Math"/>
              </a:rPr>
              <a:t> </a:t>
            </a:r>
            <a:r>
              <a:rPr sz="2800" spc="-30" dirty="0">
                <a:latin typeface="Calibri"/>
                <a:cs typeface="Calibri"/>
              </a:rPr>
              <a:t>—</a:t>
            </a:r>
            <a:r>
              <a:rPr sz="2800" dirty="0">
                <a:latin typeface="Calibri"/>
                <a:cs typeface="Calibri"/>
              </a:rPr>
              <a:t> </a:t>
            </a:r>
            <a:r>
              <a:rPr sz="2800" spc="-15" dirty="0">
                <a:latin typeface="Calibri"/>
                <a:cs typeface="Calibri"/>
              </a:rPr>
              <a:t>exa</a:t>
            </a:r>
            <a:r>
              <a:rPr sz="2800" spc="-10" dirty="0">
                <a:latin typeface="Calibri"/>
                <a:cs typeface="Calibri"/>
              </a:rPr>
              <a:t>ct</a:t>
            </a:r>
            <a:r>
              <a:rPr sz="2800" spc="-70" dirty="0">
                <a:latin typeface="Times New Roman"/>
                <a:cs typeface="Times New Roman"/>
              </a:rPr>
              <a:t> </a:t>
            </a:r>
            <a:r>
              <a:rPr sz="2800" spc="-15" dirty="0">
                <a:latin typeface="Calibri"/>
                <a:cs typeface="Calibri"/>
              </a:rPr>
              <a:t>resona</a:t>
            </a:r>
            <a:r>
              <a:rPr sz="2800" spc="-20" dirty="0">
                <a:latin typeface="Calibri"/>
                <a:cs typeface="Calibri"/>
              </a:rPr>
              <a:t>n</a:t>
            </a:r>
            <a:r>
              <a:rPr sz="2800" spc="-10" dirty="0">
                <a:latin typeface="Calibri"/>
                <a:cs typeface="Calibri"/>
              </a:rPr>
              <a:t>t</a:t>
            </a:r>
            <a:r>
              <a:rPr sz="2800" spc="-70" dirty="0">
                <a:latin typeface="Times New Roman"/>
                <a:cs typeface="Times New Roman"/>
              </a:rPr>
              <a:t> </a:t>
            </a:r>
            <a:r>
              <a:rPr sz="2800" spc="-15" dirty="0">
                <a:latin typeface="Calibri"/>
                <a:cs typeface="Calibri"/>
              </a:rPr>
              <a:t>f</a:t>
            </a:r>
            <a:r>
              <a:rPr sz="2800" spc="-5" dirty="0">
                <a:latin typeface="Calibri"/>
                <a:cs typeface="Calibri"/>
              </a:rPr>
              <a:t>r</a:t>
            </a:r>
            <a:r>
              <a:rPr sz="2800" spc="-15" dirty="0">
                <a:latin typeface="Calibri"/>
                <a:cs typeface="Calibri"/>
              </a:rPr>
              <a:t>equency,</a:t>
            </a:r>
            <a:r>
              <a:rPr sz="2800" spc="-70" dirty="0">
                <a:latin typeface="Times New Roman"/>
                <a:cs typeface="Times New Roman"/>
              </a:rPr>
              <a:t> </a:t>
            </a:r>
            <a:r>
              <a:rPr sz="2800" spc="-20" dirty="0">
                <a:latin typeface="Calibri"/>
                <a:cs typeface="Calibri"/>
              </a:rPr>
              <a:t>un</a:t>
            </a:r>
            <a:r>
              <a:rPr sz="2800" spc="-10" dirty="0">
                <a:latin typeface="Calibri"/>
                <a:cs typeface="Calibri"/>
              </a:rPr>
              <a:t>its:</a:t>
            </a:r>
            <a:r>
              <a:rPr sz="2800" spc="-45" dirty="0">
                <a:latin typeface="Times New Roman"/>
                <a:cs typeface="Times New Roman"/>
              </a:rPr>
              <a:t> </a:t>
            </a:r>
            <a:r>
              <a:rPr sz="2800" spc="-25" dirty="0">
                <a:latin typeface="Cambria Math"/>
                <a:cs typeface="Cambria Math"/>
              </a:rPr>
              <a:t>Hz</a:t>
            </a:r>
            <a:r>
              <a:rPr sz="2800" dirty="0">
                <a:latin typeface="Calibri"/>
                <a:cs typeface="Calibri"/>
              </a:rPr>
              <a:t>.</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a:spLocks noGrp="1"/>
          </p:cNvSpPr>
          <p:nvPr>
            <p:ph type="ftr" sz="quarter" idx="5"/>
          </p:nvPr>
        </p:nvSpPr>
        <p:spPr>
          <a:prstGeom prst="rect">
            <a:avLst/>
          </a:prstGeom>
        </p:spPr>
        <p:txBody>
          <a:bodyPr vert="horz" wrap="square" lIns="0" tIns="0" rIns="0" bIns="0" rtlCol="0">
            <a:spAutoFit/>
          </a:bodyPr>
          <a:lstStyle/>
          <a:p>
            <a:pPr marL="12700">
              <a:lnSpc>
                <a:spcPct val="100000"/>
              </a:lnSpc>
            </a:pPr>
            <a:r>
              <a:rPr spc="-15" dirty="0"/>
              <a:t>Prepar</a:t>
            </a:r>
            <a:r>
              <a:rPr spc="-5" dirty="0"/>
              <a:t>e</a:t>
            </a:r>
            <a:r>
              <a:rPr spc="-10" dirty="0"/>
              <a:t>d</a:t>
            </a:r>
            <a:r>
              <a:rPr spc="-35" dirty="0">
                <a:latin typeface="Times New Roman"/>
                <a:cs typeface="Times New Roman"/>
              </a:rPr>
              <a:t> </a:t>
            </a:r>
            <a:r>
              <a:rPr spc="-15" dirty="0"/>
              <a:t>b</a:t>
            </a:r>
            <a:r>
              <a:rPr spc="-10" dirty="0"/>
              <a:t>y</a:t>
            </a:r>
            <a:r>
              <a:rPr spc="-40" dirty="0">
                <a:latin typeface="Times New Roman"/>
                <a:cs typeface="Times New Roman"/>
              </a:rPr>
              <a:t> </a:t>
            </a:r>
            <a:r>
              <a:rPr spc="-15" dirty="0"/>
              <a:t>Dist</a:t>
            </a:r>
            <a:r>
              <a:rPr spc="-5" dirty="0"/>
              <a:t>.</a:t>
            </a:r>
            <a:r>
              <a:rPr spc="-25" dirty="0">
                <a:latin typeface="Times New Roman"/>
                <a:cs typeface="Times New Roman"/>
              </a:rPr>
              <a:t> </a:t>
            </a:r>
            <a:r>
              <a:rPr spc="-15" dirty="0"/>
              <a:t>Pr</a:t>
            </a:r>
            <a:r>
              <a:rPr spc="-5" dirty="0"/>
              <a:t>o</a:t>
            </a:r>
            <a:r>
              <a:rPr spc="-10" dirty="0"/>
              <a:t>f</a:t>
            </a:r>
            <a:r>
              <a:rPr spc="-5" dirty="0"/>
              <a:t>.</a:t>
            </a:r>
            <a:r>
              <a:rPr spc="-40" dirty="0">
                <a:latin typeface="Times New Roman"/>
                <a:cs typeface="Times New Roman"/>
              </a:rPr>
              <a:t> </a:t>
            </a:r>
            <a:r>
              <a:rPr spc="-15" dirty="0"/>
              <a:t>Dr</a:t>
            </a:r>
            <a:r>
              <a:rPr spc="-5" dirty="0"/>
              <a:t>.</a:t>
            </a:r>
            <a:r>
              <a:rPr spc="-40" dirty="0">
                <a:latin typeface="Times New Roman"/>
                <a:cs typeface="Times New Roman"/>
              </a:rPr>
              <a:t> </a:t>
            </a:r>
            <a:r>
              <a:rPr spc="-10" dirty="0"/>
              <a:t>M.A.</a:t>
            </a:r>
            <a:r>
              <a:rPr spc="-35" dirty="0">
                <a:latin typeface="Times New Roman"/>
                <a:cs typeface="Times New Roman"/>
              </a:rPr>
              <a:t> </a:t>
            </a:r>
            <a:r>
              <a:rPr spc="-20" dirty="0"/>
              <a:t>G</a:t>
            </a:r>
            <a:r>
              <a:rPr spc="-5" dirty="0"/>
              <a:t>o</a:t>
            </a:r>
            <a:r>
              <a:rPr spc="-15" dirty="0"/>
              <a:t>nd</a:t>
            </a:r>
            <a:r>
              <a:rPr spc="-10" dirty="0"/>
              <a:t>al</a:t>
            </a:r>
            <a:r>
              <a:rPr spc="-35" dirty="0">
                <a:latin typeface="Times New Roman"/>
                <a:cs typeface="Times New Roman"/>
              </a:rPr>
              <a:t> </a:t>
            </a:r>
            <a:r>
              <a:rPr spc="-15" dirty="0"/>
              <a:t>fo</a:t>
            </a:r>
            <a:r>
              <a:rPr spc="-10" dirty="0"/>
              <a:t>r</a:t>
            </a:r>
            <a:r>
              <a:rPr spc="-40" dirty="0">
                <a:latin typeface="Times New Roman"/>
                <a:cs typeface="Times New Roman"/>
              </a:rPr>
              <a:t> </a:t>
            </a:r>
            <a:r>
              <a:rPr spc="-15" dirty="0"/>
              <a:t>Ph</a:t>
            </a:r>
            <a:r>
              <a:rPr dirty="0"/>
              <a:t>y</a:t>
            </a:r>
            <a:r>
              <a:rPr spc="-10" dirty="0"/>
              <a:t>s</a:t>
            </a:r>
            <a:r>
              <a:rPr spc="-40" dirty="0">
                <a:latin typeface="Times New Roman"/>
                <a:cs typeface="Times New Roman"/>
              </a:rPr>
              <a:t> </a:t>
            </a:r>
            <a:r>
              <a:rPr spc="-10" dirty="0"/>
              <a:t>6</a:t>
            </a:r>
            <a:r>
              <a:rPr spc="-15" dirty="0"/>
              <a:t>0</a:t>
            </a:r>
            <a:r>
              <a:rPr spc="-10" dirty="0"/>
              <a:t>8</a:t>
            </a:r>
            <a:r>
              <a:rPr spc="-35" dirty="0">
                <a:latin typeface="Times New Roman"/>
                <a:cs typeface="Times New Roman"/>
              </a:rPr>
              <a:t> </a:t>
            </a:r>
            <a:r>
              <a:rPr spc="-5" dirty="0"/>
              <a:t>L</a:t>
            </a:r>
            <a:r>
              <a:rPr spc="-10" dirty="0"/>
              <a:t>aser</a:t>
            </a:r>
            <a:r>
              <a:rPr spc="-45" dirty="0">
                <a:latin typeface="Times New Roman"/>
                <a:cs typeface="Times New Roman"/>
              </a:rPr>
              <a:t> </a:t>
            </a:r>
            <a:r>
              <a:rPr spc="-10" dirty="0"/>
              <a:t>Spec</a:t>
            </a:r>
            <a:r>
              <a:rPr spc="-5" dirty="0"/>
              <a:t>t</a:t>
            </a:r>
            <a:r>
              <a:rPr spc="-15" dirty="0"/>
              <a:t>ros</a:t>
            </a:r>
            <a:r>
              <a:rPr spc="-5" dirty="0"/>
              <a:t>c</a:t>
            </a:r>
            <a:r>
              <a:rPr spc="-10" dirty="0"/>
              <a:t>o</a:t>
            </a:r>
            <a:r>
              <a:rPr spc="-15" dirty="0"/>
              <a:t>p</a:t>
            </a:r>
            <a:r>
              <a:rPr spc="-10" dirty="0"/>
              <a:t>y</a:t>
            </a:r>
            <a:r>
              <a:rPr spc="-30" dirty="0">
                <a:latin typeface="Times New Roman"/>
                <a:cs typeface="Times New Roman"/>
              </a:rPr>
              <a:t> </a:t>
            </a:r>
            <a:r>
              <a:rPr spc="-15" dirty="0"/>
              <a:t>c</a:t>
            </a:r>
            <a:r>
              <a:rPr spc="-5" dirty="0"/>
              <a:t>o</a:t>
            </a:r>
            <a:r>
              <a:rPr spc="-15" dirty="0"/>
              <a:t>urs</a:t>
            </a:r>
            <a:r>
              <a:rPr spc="-10" dirty="0"/>
              <a:t>e</a:t>
            </a:r>
            <a:r>
              <a:rPr spc="-40" dirty="0">
                <a:latin typeface="Times New Roman"/>
                <a:cs typeface="Times New Roman"/>
              </a:rPr>
              <a:t> </a:t>
            </a:r>
            <a:r>
              <a:rPr spc="-10" dirty="0"/>
              <a:t>in</a:t>
            </a:r>
            <a:r>
              <a:rPr spc="-35" dirty="0">
                <a:latin typeface="Times New Roman"/>
                <a:cs typeface="Times New Roman"/>
              </a:rPr>
              <a:t> </a:t>
            </a:r>
            <a:r>
              <a:rPr spc="-10" dirty="0"/>
              <a:t>KFUPM</a:t>
            </a:r>
            <a:r>
              <a:rPr spc="-35" dirty="0">
                <a:latin typeface="Times New Roman"/>
                <a:cs typeface="Times New Roman"/>
              </a:rPr>
              <a:t> </a:t>
            </a:r>
            <a:r>
              <a:rPr spc="-15" dirty="0"/>
              <a:t>(Te</a:t>
            </a:r>
            <a:r>
              <a:rPr dirty="0"/>
              <a:t>r</a:t>
            </a:r>
            <a:r>
              <a:rPr spc="-15" dirty="0"/>
              <a:t>m</a:t>
            </a:r>
            <a:r>
              <a:rPr spc="-40" dirty="0">
                <a:latin typeface="Times New Roman"/>
                <a:cs typeface="Times New Roman"/>
              </a:rPr>
              <a:t> </a:t>
            </a:r>
            <a:r>
              <a:rPr spc="-10" dirty="0"/>
              <a:t>25</a:t>
            </a:r>
            <a:r>
              <a:rPr spc="-5" dirty="0"/>
              <a:t>1)</a:t>
            </a:r>
          </a:p>
        </p:txBody>
      </p:sp>
      <p:sp>
        <p:nvSpPr>
          <p:cNvPr id="2" name="object 2"/>
          <p:cNvSpPr txBox="1"/>
          <p:nvPr/>
        </p:nvSpPr>
        <p:spPr>
          <a:xfrm>
            <a:off x="1130299" y="968684"/>
            <a:ext cx="10156190" cy="3375025"/>
          </a:xfrm>
          <a:prstGeom prst="rect">
            <a:avLst/>
          </a:prstGeom>
        </p:spPr>
        <p:txBody>
          <a:bodyPr vert="horz" wrap="square" lIns="0" tIns="0" rIns="0" bIns="0" rtlCol="0">
            <a:spAutoFit/>
          </a:bodyPr>
          <a:lstStyle/>
          <a:p>
            <a:pPr marL="241300" indent="-228600">
              <a:lnSpc>
                <a:spcPct val="100000"/>
              </a:lnSpc>
              <a:buFont typeface="Symbol"/>
              <a:buChar char=""/>
              <a:tabLst>
                <a:tab pos="241935" algn="l"/>
              </a:tabLst>
            </a:pPr>
            <a:r>
              <a:rPr sz="2800" spc="-15" dirty="0">
                <a:latin typeface="Calibri"/>
                <a:cs typeface="Calibri"/>
              </a:rPr>
              <a:t>Popul</a:t>
            </a:r>
            <a:r>
              <a:rPr sz="2800" spc="-10" dirty="0">
                <a:latin typeface="Calibri"/>
                <a:cs typeface="Calibri"/>
              </a:rPr>
              <a:t>ati</a:t>
            </a:r>
            <a:r>
              <a:rPr sz="2800" spc="-20" dirty="0">
                <a:latin typeface="Calibri"/>
                <a:cs typeface="Calibri"/>
              </a:rPr>
              <a:t>o</a:t>
            </a:r>
            <a:r>
              <a:rPr sz="2800" spc="-15" dirty="0">
                <a:latin typeface="Calibri"/>
                <a:cs typeface="Calibri"/>
              </a:rPr>
              <a:t>n</a:t>
            </a:r>
            <a:r>
              <a:rPr sz="2800" spc="-70" dirty="0">
                <a:latin typeface="Times New Roman"/>
                <a:cs typeface="Times New Roman"/>
              </a:rPr>
              <a:t> </a:t>
            </a:r>
            <a:r>
              <a:rPr sz="2800" spc="-20" dirty="0">
                <a:latin typeface="Calibri"/>
                <a:cs typeface="Calibri"/>
              </a:rPr>
              <a:t>s</a:t>
            </a:r>
            <a:r>
              <a:rPr sz="2800" spc="-10" dirty="0">
                <a:latin typeface="Calibri"/>
                <a:cs typeface="Calibri"/>
              </a:rPr>
              <a:t>y</a:t>
            </a:r>
            <a:r>
              <a:rPr sz="2800" spc="-20" dirty="0">
                <a:latin typeface="Calibri"/>
                <a:cs typeface="Calibri"/>
              </a:rPr>
              <a:t>mbo</a:t>
            </a:r>
            <a:r>
              <a:rPr sz="2800" spc="-15" dirty="0">
                <a:latin typeface="Calibri"/>
                <a:cs typeface="Calibri"/>
              </a:rPr>
              <a:t>l</a:t>
            </a:r>
            <a:r>
              <a:rPr sz="2800" spc="-10" dirty="0">
                <a:latin typeface="Calibri"/>
                <a:cs typeface="Calibri"/>
              </a:rPr>
              <a:t>s:</a:t>
            </a:r>
            <a:endParaRPr sz="2800">
              <a:latin typeface="Calibri"/>
              <a:cs typeface="Calibri"/>
            </a:endParaRPr>
          </a:p>
          <a:p>
            <a:pPr marL="481965">
              <a:lnSpc>
                <a:spcPct val="100000"/>
              </a:lnSpc>
              <a:spcBef>
                <a:spcPts val="1835"/>
              </a:spcBef>
            </a:pPr>
            <a:r>
              <a:rPr sz="2800" spc="-315" dirty="0">
                <a:latin typeface="Cambria Math"/>
                <a:cs typeface="Cambria Math"/>
              </a:rPr>
              <a:t>𝑁</a:t>
            </a:r>
            <a:r>
              <a:rPr sz="3000" spc="60" baseline="-16666" dirty="0">
                <a:latin typeface="Cambria Math"/>
                <a:cs typeface="Cambria Math"/>
              </a:rPr>
              <a:t>1</a:t>
            </a:r>
            <a:r>
              <a:rPr sz="3000" baseline="-16666" dirty="0">
                <a:latin typeface="Cambria Math"/>
                <a:cs typeface="Cambria Math"/>
              </a:rPr>
              <a:t> </a:t>
            </a:r>
            <a:r>
              <a:rPr sz="3000" spc="-217" baseline="-16666" dirty="0">
                <a:latin typeface="Cambria Math"/>
                <a:cs typeface="Cambria Math"/>
              </a:rPr>
              <a:t> </a:t>
            </a:r>
            <a:r>
              <a:rPr sz="2800" spc="-15" dirty="0">
                <a:latin typeface="Calibri"/>
                <a:cs typeface="Calibri"/>
              </a:rPr>
              <a:t>‒</a:t>
            </a:r>
            <a:r>
              <a:rPr sz="2800" spc="-5" dirty="0">
                <a:latin typeface="Calibri"/>
                <a:cs typeface="Calibri"/>
              </a:rPr>
              <a:t> </a:t>
            </a:r>
            <a:r>
              <a:rPr sz="2800" spc="-20" dirty="0">
                <a:latin typeface="Calibri"/>
                <a:cs typeface="Calibri"/>
              </a:rPr>
              <a:t>num</a:t>
            </a:r>
            <a:r>
              <a:rPr sz="2800" spc="-5" dirty="0">
                <a:latin typeface="Calibri"/>
                <a:cs typeface="Calibri"/>
              </a:rPr>
              <a:t>b</a:t>
            </a:r>
            <a:r>
              <a:rPr sz="2800" spc="-15" dirty="0">
                <a:latin typeface="Calibri"/>
                <a:cs typeface="Calibri"/>
              </a:rPr>
              <a:t>er</a:t>
            </a:r>
            <a:r>
              <a:rPr sz="2800" spc="-5" dirty="0">
                <a:latin typeface="Calibri"/>
                <a:cs typeface="Calibri"/>
              </a:rPr>
              <a:t> </a:t>
            </a:r>
            <a:r>
              <a:rPr sz="2800" spc="-15" dirty="0">
                <a:latin typeface="Calibri"/>
                <a:cs typeface="Calibri"/>
              </a:rPr>
              <a:t>density</a:t>
            </a:r>
            <a:r>
              <a:rPr sz="2800" spc="5" dirty="0">
                <a:latin typeface="Calibri"/>
                <a:cs typeface="Calibri"/>
              </a:rPr>
              <a:t> </a:t>
            </a:r>
            <a:r>
              <a:rPr sz="2800" spc="-15" dirty="0">
                <a:latin typeface="Calibri"/>
                <a:cs typeface="Calibri"/>
              </a:rPr>
              <a:t>(m</a:t>
            </a:r>
            <a:r>
              <a:rPr sz="3000" spc="-60" baseline="29166" dirty="0">
                <a:latin typeface="Cambria Math"/>
                <a:cs typeface="Cambria Math"/>
              </a:rPr>
              <a:t>−</a:t>
            </a:r>
            <a:r>
              <a:rPr sz="3000" spc="195" baseline="29166" dirty="0">
                <a:latin typeface="Cambria Math"/>
                <a:cs typeface="Cambria Math"/>
              </a:rPr>
              <a:t>3</a:t>
            </a:r>
            <a:r>
              <a:rPr sz="2800" spc="-10" dirty="0">
                <a:latin typeface="Calibri"/>
                <a:cs typeface="Calibri"/>
              </a:rPr>
              <a:t>)</a:t>
            </a:r>
            <a:r>
              <a:rPr sz="2800" spc="-65" dirty="0">
                <a:latin typeface="Times New Roman"/>
                <a:cs typeface="Times New Roman"/>
              </a:rPr>
              <a:t> </a:t>
            </a:r>
            <a:r>
              <a:rPr sz="2800" dirty="0">
                <a:latin typeface="Calibri"/>
                <a:cs typeface="Calibri"/>
              </a:rPr>
              <a:t>i</a:t>
            </a:r>
            <a:r>
              <a:rPr sz="2800" spc="-15" dirty="0">
                <a:latin typeface="Calibri"/>
                <a:cs typeface="Calibri"/>
              </a:rPr>
              <a:t>n</a:t>
            </a:r>
            <a:r>
              <a:rPr sz="2800" spc="-65" dirty="0">
                <a:latin typeface="Times New Roman"/>
                <a:cs typeface="Times New Roman"/>
              </a:rPr>
              <a:t> </a:t>
            </a:r>
            <a:r>
              <a:rPr sz="2800" spc="-15" dirty="0">
                <a:latin typeface="Cambria Math"/>
                <a:cs typeface="Cambria Math"/>
              </a:rPr>
              <a:t>|1</a:t>
            </a:r>
            <a:r>
              <a:rPr sz="2800" spc="-5" dirty="0">
                <a:latin typeface="Cambria Math"/>
                <a:cs typeface="Cambria Math"/>
              </a:rPr>
              <a:t>⟩</a:t>
            </a:r>
            <a:r>
              <a:rPr sz="2800" dirty="0">
                <a:latin typeface="Calibri"/>
                <a:cs typeface="Calibri"/>
              </a:rPr>
              <a:t>.</a:t>
            </a:r>
            <a:endParaRPr sz="2800">
              <a:latin typeface="Calibri"/>
              <a:cs typeface="Calibri"/>
            </a:endParaRPr>
          </a:p>
          <a:p>
            <a:pPr marL="481965">
              <a:lnSpc>
                <a:spcPct val="100000"/>
              </a:lnSpc>
              <a:spcBef>
                <a:spcPts val="950"/>
              </a:spcBef>
            </a:pPr>
            <a:r>
              <a:rPr sz="2800" spc="-254" dirty="0">
                <a:latin typeface="Cambria Math"/>
                <a:cs typeface="Cambria Math"/>
              </a:rPr>
              <a:t>𝑁</a:t>
            </a:r>
            <a:r>
              <a:rPr sz="3000" spc="60" baseline="-16666" dirty="0">
                <a:latin typeface="Cambria Math"/>
                <a:cs typeface="Cambria Math"/>
              </a:rPr>
              <a:t>2</a:t>
            </a:r>
            <a:r>
              <a:rPr sz="3000" baseline="-16666" dirty="0">
                <a:latin typeface="Cambria Math"/>
                <a:cs typeface="Cambria Math"/>
              </a:rPr>
              <a:t> </a:t>
            </a:r>
            <a:r>
              <a:rPr sz="3000" spc="-202" baseline="-16666" dirty="0">
                <a:latin typeface="Cambria Math"/>
                <a:cs typeface="Cambria Math"/>
              </a:rPr>
              <a:t> </a:t>
            </a:r>
            <a:r>
              <a:rPr sz="2800" spc="-15" dirty="0">
                <a:latin typeface="Calibri"/>
                <a:cs typeface="Calibri"/>
              </a:rPr>
              <a:t>‒</a:t>
            </a:r>
            <a:r>
              <a:rPr sz="2800" spc="-5" dirty="0">
                <a:latin typeface="Calibri"/>
                <a:cs typeface="Calibri"/>
              </a:rPr>
              <a:t> </a:t>
            </a:r>
            <a:r>
              <a:rPr sz="2800" spc="-20" dirty="0">
                <a:latin typeface="Calibri"/>
                <a:cs typeface="Calibri"/>
              </a:rPr>
              <a:t>num</a:t>
            </a:r>
            <a:r>
              <a:rPr sz="2800" spc="-5" dirty="0">
                <a:latin typeface="Calibri"/>
                <a:cs typeface="Calibri"/>
              </a:rPr>
              <a:t>b</a:t>
            </a:r>
            <a:r>
              <a:rPr sz="2800" spc="-15" dirty="0">
                <a:latin typeface="Calibri"/>
                <a:cs typeface="Calibri"/>
              </a:rPr>
              <a:t>er</a:t>
            </a:r>
            <a:r>
              <a:rPr sz="2800" spc="-5" dirty="0">
                <a:latin typeface="Calibri"/>
                <a:cs typeface="Calibri"/>
              </a:rPr>
              <a:t> </a:t>
            </a:r>
            <a:r>
              <a:rPr sz="2800" spc="-15" dirty="0">
                <a:latin typeface="Calibri"/>
                <a:cs typeface="Calibri"/>
              </a:rPr>
              <a:t>density</a:t>
            </a:r>
            <a:r>
              <a:rPr sz="2800" spc="5" dirty="0">
                <a:latin typeface="Calibri"/>
                <a:cs typeface="Calibri"/>
              </a:rPr>
              <a:t> </a:t>
            </a:r>
            <a:r>
              <a:rPr sz="2800" spc="-15" dirty="0">
                <a:latin typeface="Calibri"/>
                <a:cs typeface="Calibri"/>
              </a:rPr>
              <a:t>(m</a:t>
            </a:r>
            <a:r>
              <a:rPr sz="3000" spc="-82" baseline="29166" dirty="0">
                <a:latin typeface="Cambria Math"/>
                <a:cs typeface="Cambria Math"/>
              </a:rPr>
              <a:t>−</a:t>
            </a:r>
            <a:r>
              <a:rPr sz="3000" spc="225" baseline="29166" dirty="0">
                <a:latin typeface="Cambria Math"/>
                <a:cs typeface="Cambria Math"/>
              </a:rPr>
              <a:t>3</a:t>
            </a:r>
            <a:r>
              <a:rPr sz="2800" spc="-10" dirty="0">
                <a:latin typeface="Calibri"/>
                <a:cs typeface="Calibri"/>
              </a:rPr>
              <a:t>)</a:t>
            </a:r>
            <a:r>
              <a:rPr sz="2800" spc="-65" dirty="0">
                <a:latin typeface="Times New Roman"/>
                <a:cs typeface="Times New Roman"/>
              </a:rPr>
              <a:t> </a:t>
            </a:r>
            <a:r>
              <a:rPr sz="2800" dirty="0">
                <a:latin typeface="Calibri"/>
                <a:cs typeface="Calibri"/>
              </a:rPr>
              <a:t>i</a:t>
            </a:r>
            <a:r>
              <a:rPr sz="2800" spc="-15" dirty="0">
                <a:latin typeface="Calibri"/>
                <a:cs typeface="Calibri"/>
              </a:rPr>
              <a:t>n</a:t>
            </a:r>
            <a:r>
              <a:rPr sz="2800" spc="-65" dirty="0">
                <a:latin typeface="Times New Roman"/>
                <a:cs typeface="Times New Roman"/>
              </a:rPr>
              <a:t> </a:t>
            </a:r>
            <a:r>
              <a:rPr sz="2800" spc="-15" dirty="0">
                <a:latin typeface="Cambria Math"/>
                <a:cs typeface="Cambria Math"/>
              </a:rPr>
              <a:t>|2</a:t>
            </a:r>
            <a:r>
              <a:rPr sz="2800" spc="-5" dirty="0">
                <a:latin typeface="Cambria Math"/>
                <a:cs typeface="Cambria Math"/>
              </a:rPr>
              <a:t>⟩</a:t>
            </a:r>
            <a:r>
              <a:rPr sz="2800" dirty="0">
                <a:latin typeface="Calibri"/>
                <a:cs typeface="Calibri"/>
              </a:rPr>
              <a:t>.</a:t>
            </a:r>
            <a:endParaRPr sz="2800">
              <a:latin typeface="Calibri"/>
              <a:cs typeface="Calibri"/>
            </a:endParaRPr>
          </a:p>
          <a:p>
            <a:pPr marL="241300" marR="5080" indent="-228600" algn="just">
              <a:lnSpc>
                <a:spcPct val="127200"/>
              </a:lnSpc>
              <a:spcBef>
                <a:spcPts val="1055"/>
              </a:spcBef>
              <a:buFont typeface="Symbol"/>
              <a:buChar char=""/>
              <a:tabLst>
                <a:tab pos="241935" algn="l"/>
              </a:tabLst>
            </a:pPr>
            <a:r>
              <a:rPr sz="2800" spc="-15" dirty="0">
                <a:latin typeface="Calibri"/>
                <a:cs typeface="Calibri"/>
              </a:rPr>
              <a:t>Assumpt</a:t>
            </a:r>
            <a:r>
              <a:rPr sz="2800" spc="-20" dirty="0">
                <a:latin typeface="Calibri"/>
                <a:cs typeface="Calibri"/>
              </a:rPr>
              <a:t>i</a:t>
            </a:r>
            <a:r>
              <a:rPr sz="2800" dirty="0">
                <a:latin typeface="Calibri"/>
                <a:cs typeface="Calibri"/>
              </a:rPr>
              <a:t>o</a:t>
            </a:r>
            <a:r>
              <a:rPr sz="2800" spc="-15" dirty="0">
                <a:latin typeface="Calibri"/>
                <a:cs typeface="Calibri"/>
              </a:rPr>
              <a:t>n</a:t>
            </a:r>
            <a:r>
              <a:rPr sz="2800" spc="80" dirty="0">
                <a:latin typeface="Times New Roman"/>
                <a:cs typeface="Times New Roman"/>
              </a:rPr>
              <a:t> </a:t>
            </a:r>
            <a:r>
              <a:rPr sz="2800" spc="-20" dirty="0">
                <a:latin typeface="Calibri"/>
                <a:cs typeface="Calibri"/>
              </a:rPr>
              <a:t>fo</a:t>
            </a:r>
            <a:r>
              <a:rPr sz="2800" spc="-10" dirty="0">
                <a:latin typeface="Calibri"/>
                <a:cs typeface="Calibri"/>
              </a:rPr>
              <a:t>r</a:t>
            </a:r>
            <a:r>
              <a:rPr sz="2800" spc="100" dirty="0">
                <a:latin typeface="Times New Roman"/>
                <a:cs typeface="Times New Roman"/>
              </a:rPr>
              <a:t> </a:t>
            </a:r>
            <a:r>
              <a:rPr sz="2800" spc="-20" dirty="0">
                <a:latin typeface="Calibri"/>
                <a:cs typeface="Calibri"/>
              </a:rPr>
              <a:t>der</a:t>
            </a:r>
            <a:r>
              <a:rPr sz="2800" spc="-5" dirty="0">
                <a:latin typeface="Calibri"/>
                <a:cs typeface="Calibri"/>
              </a:rPr>
              <a:t>i</a:t>
            </a:r>
            <a:r>
              <a:rPr sz="2800" spc="-15" dirty="0">
                <a:latin typeface="Calibri"/>
                <a:cs typeface="Calibri"/>
              </a:rPr>
              <a:t>v</a:t>
            </a:r>
            <a:r>
              <a:rPr sz="2800" spc="-10" dirty="0">
                <a:latin typeface="Calibri"/>
                <a:cs typeface="Calibri"/>
              </a:rPr>
              <a:t>ati</a:t>
            </a:r>
            <a:r>
              <a:rPr sz="2800" spc="-20" dirty="0">
                <a:latin typeface="Calibri"/>
                <a:cs typeface="Calibri"/>
              </a:rPr>
              <a:t>ons</a:t>
            </a:r>
            <a:r>
              <a:rPr sz="2800" spc="-10" dirty="0">
                <a:latin typeface="Calibri"/>
                <a:cs typeface="Calibri"/>
              </a:rPr>
              <a:t>:</a:t>
            </a:r>
            <a:r>
              <a:rPr sz="2800" spc="100" dirty="0">
                <a:latin typeface="Times New Roman"/>
                <a:cs typeface="Times New Roman"/>
              </a:rPr>
              <a:t> </a:t>
            </a:r>
            <a:r>
              <a:rPr sz="2800" spc="-20" dirty="0">
                <a:latin typeface="Calibri"/>
                <a:cs typeface="Calibri"/>
              </a:rPr>
              <a:t>h</a:t>
            </a:r>
            <a:r>
              <a:rPr sz="2800" spc="-10" dirty="0">
                <a:latin typeface="Calibri"/>
                <a:cs typeface="Calibri"/>
              </a:rPr>
              <a:t>o</a:t>
            </a:r>
            <a:r>
              <a:rPr sz="2800" spc="-20" dirty="0">
                <a:latin typeface="Calibri"/>
                <a:cs typeface="Calibri"/>
              </a:rPr>
              <a:t>mogene</a:t>
            </a:r>
            <a:r>
              <a:rPr sz="2800" spc="-10" dirty="0">
                <a:latin typeface="Calibri"/>
                <a:cs typeface="Calibri"/>
              </a:rPr>
              <a:t>o</a:t>
            </a:r>
            <a:r>
              <a:rPr sz="2800" spc="-20" dirty="0">
                <a:latin typeface="Calibri"/>
                <a:cs typeface="Calibri"/>
              </a:rPr>
              <a:t>us</a:t>
            </a:r>
            <a:r>
              <a:rPr sz="2800" spc="-10" dirty="0">
                <a:latin typeface="Calibri"/>
                <a:cs typeface="Calibri"/>
              </a:rPr>
              <a:t>,</a:t>
            </a:r>
            <a:r>
              <a:rPr sz="2800" spc="95" dirty="0">
                <a:latin typeface="Times New Roman"/>
                <a:cs typeface="Times New Roman"/>
              </a:rPr>
              <a:t> </a:t>
            </a:r>
            <a:r>
              <a:rPr sz="2800" dirty="0">
                <a:latin typeface="Calibri"/>
                <a:cs typeface="Calibri"/>
              </a:rPr>
              <a:t>i</a:t>
            </a:r>
            <a:r>
              <a:rPr sz="2800" spc="-20" dirty="0">
                <a:latin typeface="Calibri"/>
                <a:cs typeface="Calibri"/>
              </a:rPr>
              <a:t>sotr</a:t>
            </a:r>
            <a:r>
              <a:rPr sz="2800" spc="-5" dirty="0">
                <a:latin typeface="Calibri"/>
                <a:cs typeface="Calibri"/>
              </a:rPr>
              <a:t>o</a:t>
            </a:r>
            <a:r>
              <a:rPr sz="2800" spc="-20" dirty="0">
                <a:latin typeface="Calibri"/>
                <a:cs typeface="Calibri"/>
              </a:rPr>
              <a:t>p</a:t>
            </a:r>
            <a:r>
              <a:rPr sz="2800" spc="-10" dirty="0">
                <a:latin typeface="Calibri"/>
                <a:cs typeface="Calibri"/>
              </a:rPr>
              <a:t>ic</a:t>
            </a:r>
            <a:r>
              <a:rPr sz="2800" spc="95" dirty="0">
                <a:latin typeface="Times New Roman"/>
                <a:cs typeface="Times New Roman"/>
              </a:rPr>
              <a:t> </a:t>
            </a:r>
            <a:r>
              <a:rPr sz="2800" spc="-15" dirty="0">
                <a:latin typeface="Calibri"/>
                <a:cs typeface="Calibri"/>
              </a:rPr>
              <a:t>radiat</a:t>
            </a:r>
            <a:r>
              <a:rPr sz="2800" dirty="0">
                <a:latin typeface="Calibri"/>
                <a:cs typeface="Calibri"/>
              </a:rPr>
              <a:t>i</a:t>
            </a:r>
            <a:r>
              <a:rPr sz="2800" spc="-20" dirty="0">
                <a:latin typeface="Calibri"/>
                <a:cs typeface="Calibri"/>
              </a:rPr>
              <a:t>o</a:t>
            </a:r>
            <a:r>
              <a:rPr sz="2800" spc="-15" dirty="0">
                <a:latin typeface="Calibri"/>
                <a:cs typeface="Calibri"/>
              </a:rPr>
              <a:t>n</a:t>
            </a:r>
            <a:r>
              <a:rPr sz="2800" spc="85" dirty="0">
                <a:latin typeface="Times New Roman"/>
                <a:cs typeface="Times New Roman"/>
              </a:rPr>
              <a:t> </a:t>
            </a:r>
            <a:r>
              <a:rPr sz="2800" spc="-15" dirty="0">
                <a:latin typeface="Calibri"/>
                <a:cs typeface="Calibri"/>
              </a:rPr>
              <a:t>fie</a:t>
            </a:r>
            <a:r>
              <a:rPr sz="2800" spc="-5" dirty="0">
                <a:latin typeface="Calibri"/>
                <a:cs typeface="Calibri"/>
              </a:rPr>
              <a:t>l</a:t>
            </a:r>
            <a:r>
              <a:rPr sz="2800" spc="-20" dirty="0">
                <a:latin typeface="Calibri"/>
                <a:cs typeface="Calibri"/>
              </a:rPr>
              <a:t>d;</a:t>
            </a:r>
            <a:r>
              <a:rPr sz="2800" spc="-15" dirty="0">
                <a:latin typeface="Times New Roman"/>
                <a:cs typeface="Times New Roman"/>
              </a:rPr>
              <a:t> </a:t>
            </a:r>
            <a:r>
              <a:rPr sz="2800" spc="-20" dirty="0">
                <a:latin typeface="Calibri"/>
                <a:cs typeface="Calibri"/>
              </a:rPr>
              <a:t>neg</a:t>
            </a:r>
            <a:r>
              <a:rPr sz="2800" spc="-5" dirty="0">
                <a:latin typeface="Calibri"/>
                <a:cs typeface="Calibri"/>
              </a:rPr>
              <a:t>l</a:t>
            </a:r>
            <a:r>
              <a:rPr sz="2800" spc="5" dirty="0">
                <a:latin typeface="Calibri"/>
                <a:cs typeface="Calibri"/>
              </a:rPr>
              <a:t>i</a:t>
            </a:r>
            <a:r>
              <a:rPr sz="2800" spc="-10" dirty="0">
                <a:latin typeface="Calibri"/>
                <a:cs typeface="Calibri"/>
              </a:rPr>
              <a:t>gi</a:t>
            </a:r>
            <a:r>
              <a:rPr sz="2800" spc="-20" dirty="0">
                <a:latin typeface="Calibri"/>
                <a:cs typeface="Calibri"/>
              </a:rPr>
              <a:t>b</a:t>
            </a:r>
            <a:r>
              <a:rPr sz="2800" spc="-5" dirty="0">
                <a:latin typeface="Calibri"/>
                <a:cs typeface="Calibri"/>
              </a:rPr>
              <a:t>l</a:t>
            </a:r>
            <a:r>
              <a:rPr sz="2800" spc="-15" dirty="0">
                <a:latin typeface="Calibri"/>
                <a:cs typeface="Calibri"/>
              </a:rPr>
              <a:t>e</a:t>
            </a:r>
            <a:r>
              <a:rPr sz="2800" dirty="0">
                <a:latin typeface="Times New Roman"/>
                <a:cs typeface="Times New Roman"/>
              </a:rPr>
              <a:t>  </a:t>
            </a:r>
            <a:r>
              <a:rPr sz="2800" spc="-229" dirty="0">
                <a:latin typeface="Times New Roman"/>
                <a:cs typeface="Times New Roman"/>
              </a:rPr>
              <a:t> </a:t>
            </a:r>
            <a:r>
              <a:rPr sz="2800" spc="-15" dirty="0">
                <a:latin typeface="Calibri"/>
                <a:cs typeface="Calibri"/>
              </a:rPr>
              <a:t>col</a:t>
            </a:r>
            <a:r>
              <a:rPr sz="2800" dirty="0">
                <a:latin typeface="Calibri"/>
                <a:cs typeface="Calibri"/>
              </a:rPr>
              <a:t>l</a:t>
            </a:r>
            <a:r>
              <a:rPr sz="2800" spc="5" dirty="0">
                <a:latin typeface="Calibri"/>
                <a:cs typeface="Calibri"/>
              </a:rPr>
              <a:t>i</a:t>
            </a:r>
            <a:r>
              <a:rPr sz="2800" spc="-20" dirty="0">
                <a:latin typeface="Calibri"/>
                <a:cs typeface="Calibri"/>
              </a:rPr>
              <a:t>s</a:t>
            </a:r>
            <a:r>
              <a:rPr sz="2800" spc="-10" dirty="0">
                <a:latin typeface="Calibri"/>
                <a:cs typeface="Calibri"/>
              </a:rPr>
              <a:t>i</a:t>
            </a:r>
            <a:r>
              <a:rPr sz="2800" spc="-20" dirty="0">
                <a:latin typeface="Calibri"/>
                <a:cs typeface="Calibri"/>
              </a:rPr>
              <a:t>on</a:t>
            </a:r>
            <a:r>
              <a:rPr sz="2800" spc="-15" dirty="0">
                <a:latin typeface="Calibri"/>
                <a:cs typeface="Calibri"/>
              </a:rPr>
              <a:t>s</a:t>
            </a:r>
            <a:r>
              <a:rPr sz="2800" dirty="0">
                <a:latin typeface="Times New Roman"/>
                <a:cs typeface="Times New Roman"/>
              </a:rPr>
              <a:t>  </a:t>
            </a:r>
            <a:r>
              <a:rPr sz="2800" spc="-229" dirty="0">
                <a:latin typeface="Times New Roman"/>
                <a:cs typeface="Times New Roman"/>
              </a:rPr>
              <a:t> </a:t>
            </a:r>
            <a:r>
              <a:rPr sz="2800" spc="-20" dirty="0">
                <a:latin typeface="Calibri"/>
                <a:cs typeface="Calibri"/>
              </a:rPr>
              <a:t>du</a:t>
            </a:r>
            <a:r>
              <a:rPr sz="2800" spc="-25" dirty="0">
                <a:latin typeface="Calibri"/>
                <a:cs typeface="Calibri"/>
              </a:rPr>
              <a:t>r</a:t>
            </a:r>
            <a:r>
              <a:rPr sz="2800" dirty="0">
                <a:latin typeface="Calibri"/>
                <a:cs typeface="Calibri"/>
              </a:rPr>
              <a:t>i</a:t>
            </a:r>
            <a:r>
              <a:rPr sz="2800" spc="-20" dirty="0">
                <a:latin typeface="Calibri"/>
                <a:cs typeface="Calibri"/>
              </a:rPr>
              <a:t>n</a:t>
            </a:r>
            <a:r>
              <a:rPr sz="2800" spc="-15" dirty="0">
                <a:latin typeface="Calibri"/>
                <a:cs typeface="Calibri"/>
              </a:rPr>
              <a:t>g</a:t>
            </a:r>
            <a:r>
              <a:rPr sz="2800" dirty="0">
                <a:latin typeface="Times New Roman"/>
                <a:cs typeface="Times New Roman"/>
              </a:rPr>
              <a:t>  </a:t>
            </a:r>
            <a:r>
              <a:rPr sz="2800" spc="-215" dirty="0">
                <a:latin typeface="Times New Roman"/>
                <a:cs typeface="Times New Roman"/>
              </a:rPr>
              <a:t> </a:t>
            </a:r>
            <a:r>
              <a:rPr sz="2800" spc="-10" dirty="0">
                <a:latin typeface="Calibri"/>
                <a:cs typeface="Calibri"/>
              </a:rPr>
              <a:t>r</a:t>
            </a:r>
            <a:r>
              <a:rPr sz="2800" spc="-5" dirty="0">
                <a:latin typeface="Calibri"/>
                <a:cs typeface="Calibri"/>
              </a:rPr>
              <a:t>a</a:t>
            </a:r>
            <a:r>
              <a:rPr sz="2800" spc="-20" dirty="0">
                <a:latin typeface="Calibri"/>
                <a:cs typeface="Calibri"/>
              </a:rPr>
              <a:t>d</a:t>
            </a:r>
            <a:r>
              <a:rPr sz="2800" spc="-10" dirty="0">
                <a:latin typeface="Calibri"/>
                <a:cs typeface="Calibri"/>
              </a:rPr>
              <a:t>iat</a:t>
            </a:r>
            <a:r>
              <a:rPr sz="2800" dirty="0">
                <a:latin typeface="Calibri"/>
                <a:cs typeface="Calibri"/>
              </a:rPr>
              <a:t>i</a:t>
            </a:r>
            <a:r>
              <a:rPr sz="2800" spc="-15" dirty="0">
                <a:latin typeface="Calibri"/>
                <a:cs typeface="Calibri"/>
              </a:rPr>
              <a:t>ve</a:t>
            </a:r>
            <a:r>
              <a:rPr sz="2800" dirty="0">
                <a:latin typeface="Times New Roman"/>
                <a:cs typeface="Times New Roman"/>
              </a:rPr>
              <a:t>  </a:t>
            </a:r>
            <a:r>
              <a:rPr sz="2800" spc="-210" dirty="0">
                <a:latin typeface="Times New Roman"/>
                <a:cs typeface="Times New Roman"/>
              </a:rPr>
              <a:t> </a:t>
            </a:r>
            <a:r>
              <a:rPr sz="2800" spc="-15" dirty="0">
                <a:latin typeface="Calibri"/>
                <a:cs typeface="Calibri"/>
              </a:rPr>
              <a:t>eve</a:t>
            </a:r>
            <a:r>
              <a:rPr sz="2800" spc="-25" dirty="0">
                <a:latin typeface="Calibri"/>
                <a:cs typeface="Calibri"/>
              </a:rPr>
              <a:t>n</a:t>
            </a:r>
            <a:r>
              <a:rPr sz="2800" spc="-10" dirty="0">
                <a:latin typeface="Calibri"/>
                <a:cs typeface="Calibri"/>
              </a:rPr>
              <a:t>t</a:t>
            </a:r>
            <a:r>
              <a:rPr sz="2800" dirty="0">
                <a:latin typeface="Times New Roman"/>
                <a:cs typeface="Times New Roman"/>
              </a:rPr>
              <a:t>  </a:t>
            </a:r>
            <a:r>
              <a:rPr sz="2800" spc="-220" dirty="0">
                <a:latin typeface="Times New Roman"/>
                <a:cs typeface="Times New Roman"/>
              </a:rPr>
              <a:t> </a:t>
            </a:r>
            <a:r>
              <a:rPr sz="2800" spc="-15" dirty="0">
                <a:latin typeface="Calibri"/>
                <a:cs typeface="Calibri"/>
              </a:rPr>
              <a:t>(</a:t>
            </a:r>
            <a:r>
              <a:rPr sz="2800" spc="-10" dirty="0">
                <a:latin typeface="Calibri"/>
                <a:cs typeface="Calibri"/>
              </a:rPr>
              <a:t>c</a:t>
            </a:r>
            <a:r>
              <a:rPr sz="2800" spc="-25" dirty="0">
                <a:latin typeface="Calibri"/>
                <a:cs typeface="Calibri"/>
              </a:rPr>
              <a:t>omp</a:t>
            </a:r>
            <a:r>
              <a:rPr sz="2800" spc="-15" dirty="0">
                <a:latin typeface="Calibri"/>
                <a:cs typeface="Calibri"/>
              </a:rPr>
              <a:t>lete</a:t>
            </a:r>
            <a:r>
              <a:rPr sz="2800" dirty="0">
                <a:latin typeface="Times New Roman"/>
                <a:cs typeface="Times New Roman"/>
              </a:rPr>
              <a:t>  </a:t>
            </a:r>
            <a:r>
              <a:rPr sz="2800" spc="-225" dirty="0">
                <a:latin typeface="Times New Roman"/>
                <a:cs typeface="Times New Roman"/>
              </a:rPr>
              <a:t> </a:t>
            </a:r>
            <a:r>
              <a:rPr sz="2800" spc="-15" dirty="0">
                <a:latin typeface="Calibri"/>
                <a:cs typeface="Calibri"/>
              </a:rPr>
              <a:t>radiat</a:t>
            </a:r>
            <a:r>
              <a:rPr sz="2800" dirty="0">
                <a:latin typeface="Calibri"/>
                <a:cs typeface="Calibri"/>
              </a:rPr>
              <a:t>i</a:t>
            </a:r>
            <a:r>
              <a:rPr sz="2800" spc="-15" dirty="0">
                <a:latin typeface="Calibri"/>
                <a:cs typeface="Calibri"/>
              </a:rPr>
              <a:t>ve</a:t>
            </a:r>
            <a:r>
              <a:rPr sz="2800" spc="-10" dirty="0">
                <a:latin typeface="Times New Roman"/>
                <a:cs typeface="Times New Roman"/>
              </a:rPr>
              <a:t> </a:t>
            </a:r>
            <a:r>
              <a:rPr sz="2800" dirty="0">
                <a:latin typeface="Calibri"/>
                <a:cs typeface="Calibri"/>
              </a:rPr>
              <a:t>i</a:t>
            </a:r>
            <a:r>
              <a:rPr sz="2800" spc="-20" dirty="0">
                <a:latin typeface="Calibri"/>
                <a:cs typeface="Calibri"/>
              </a:rPr>
              <a:t>so</a:t>
            </a:r>
            <a:r>
              <a:rPr sz="2800" spc="-5" dirty="0">
                <a:latin typeface="Calibri"/>
                <a:cs typeface="Calibri"/>
              </a:rPr>
              <a:t>l</a:t>
            </a:r>
            <a:r>
              <a:rPr sz="2800" spc="-15" dirty="0">
                <a:latin typeface="Calibri"/>
                <a:cs typeface="Calibri"/>
              </a:rPr>
              <a:t>at</a:t>
            </a:r>
            <a:r>
              <a:rPr sz="2800" spc="-5" dirty="0">
                <a:latin typeface="Calibri"/>
                <a:cs typeface="Calibri"/>
              </a:rPr>
              <a:t>i</a:t>
            </a:r>
            <a:r>
              <a:rPr sz="2800" spc="-20" dirty="0">
                <a:latin typeface="Calibri"/>
                <a:cs typeface="Calibri"/>
              </a:rPr>
              <a:t>o</a:t>
            </a:r>
            <a:r>
              <a:rPr sz="2800" spc="-15" dirty="0">
                <a:latin typeface="Calibri"/>
                <a:cs typeface="Calibri"/>
              </a:rPr>
              <a:t>n</a:t>
            </a:r>
            <a:r>
              <a:rPr sz="2800" spc="-70" dirty="0">
                <a:latin typeface="Times New Roman"/>
                <a:cs typeface="Times New Roman"/>
              </a:rPr>
              <a:t> </a:t>
            </a:r>
            <a:r>
              <a:rPr sz="2800" spc="-20" dirty="0">
                <a:latin typeface="Calibri"/>
                <a:cs typeface="Calibri"/>
              </a:rPr>
              <a:t>fo</a:t>
            </a:r>
            <a:r>
              <a:rPr sz="2800" spc="-10" dirty="0">
                <a:latin typeface="Calibri"/>
                <a:cs typeface="Calibri"/>
              </a:rPr>
              <a:t>r</a:t>
            </a:r>
            <a:r>
              <a:rPr sz="2800" spc="-70" dirty="0">
                <a:latin typeface="Times New Roman"/>
                <a:cs typeface="Times New Roman"/>
              </a:rPr>
              <a:t> </a:t>
            </a:r>
            <a:r>
              <a:rPr sz="2800" spc="-15" dirty="0">
                <a:latin typeface="Calibri"/>
                <a:cs typeface="Calibri"/>
              </a:rPr>
              <a:t>a</a:t>
            </a:r>
            <a:r>
              <a:rPr sz="2800" spc="-65" dirty="0">
                <a:latin typeface="Times New Roman"/>
                <a:cs typeface="Times New Roman"/>
              </a:rPr>
              <a:t> </a:t>
            </a:r>
            <a:r>
              <a:rPr sz="2800" spc="-20" dirty="0">
                <a:latin typeface="Calibri"/>
                <a:cs typeface="Calibri"/>
              </a:rPr>
              <a:t>s</a:t>
            </a:r>
            <a:r>
              <a:rPr sz="2800" spc="-10" dirty="0">
                <a:latin typeface="Calibri"/>
                <a:cs typeface="Calibri"/>
              </a:rPr>
              <a:t>i</a:t>
            </a:r>
            <a:r>
              <a:rPr sz="2800" spc="-20" dirty="0">
                <a:latin typeface="Calibri"/>
                <a:cs typeface="Calibri"/>
              </a:rPr>
              <a:t>ng</a:t>
            </a:r>
            <a:r>
              <a:rPr sz="2800" dirty="0">
                <a:latin typeface="Calibri"/>
                <a:cs typeface="Calibri"/>
              </a:rPr>
              <a:t>l</a:t>
            </a:r>
            <a:r>
              <a:rPr sz="2800" spc="-15" dirty="0">
                <a:latin typeface="Calibri"/>
                <a:cs typeface="Calibri"/>
              </a:rPr>
              <a:t>e</a:t>
            </a:r>
            <a:r>
              <a:rPr sz="2800" spc="-70" dirty="0">
                <a:latin typeface="Times New Roman"/>
                <a:cs typeface="Times New Roman"/>
              </a:rPr>
              <a:t> </a:t>
            </a:r>
            <a:r>
              <a:rPr sz="2800" spc="-20" dirty="0">
                <a:latin typeface="Calibri"/>
                <a:cs typeface="Calibri"/>
              </a:rPr>
              <a:t>t</a:t>
            </a:r>
            <a:r>
              <a:rPr sz="2800" spc="-15" dirty="0">
                <a:latin typeface="Calibri"/>
                <a:cs typeface="Calibri"/>
              </a:rPr>
              <a:t>ransi</a:t>
            </a:r>
            <a:r>
              <a:rPr sz="2800" spc="-10" dirty="0">
                <a:latin typeface="Calibri"/>
                <a:cs typeface="Calibri"/>
              </a:rPr>
              <a:t>ti</a:t>
            </a:r>
            <a:r>
              <a:rPr sz="2800" spc="-20" dirty="0">
                <a:latin typeface="Calibri"/>
                <a:cs typeface="Calibri"/>
              </a:rPr>
              <a:t>on</a:t>
            </a:r>
            <a:r>
              <a:rPr sz="2800" spc="0" dirty="0">
                <a:latin typeface="Calibri"/>
                <a:cs typeface="Calibri"/>
              </a:rPr>
              <a:t>)</a:t>
            </a:r>
            <a:r>
              <a:rPr sz="2800" dirty="0">
                <a:latin typeface="Calibri"/>
                <a:cs typeface="Calibri"/>
              </a:rPr>
              <a:t>.</a:t>
            </a:r>
            <a:endParaRPr sz="2800">
              <a:latin typeface="Calibri"/>
              <a:cs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962025" y="377814"/>
            <a:ext cx="10311130" cy="6142990"/>
          </a:xfrm>
          <a:prstGeom prst="rect">
            <a:avLst/>
          </a:prstGeom>
        </p:spPr>
        <p:txBody>
          <a:bodyPr vert="horz" wrap="square" lIns="0" tIns="0" rIns="0" bIns="0" rtlCol="0">
            <a:spAutoFit/>
          </a:bodyPr>
          <a:lstStyle/>
          <a:p>
            <a:pPr marL="121920" indent="-60960">
              <a:lnSpc>
                <a:spcPct val="127099"/>
              </a:lnSpc>
              <a:tabLst>
                <a:tab pos="1210310" algn="l"/>
                <a:tab pos="2967355" algn="l"/>
                <a:tab pos="4899025" algn="l"/>
                <a:tab pos="6236335" algn="l"/>
                <a:tab pos="7094855" algn="l"/>
                <a:tab pos="7925434" algn="l"/>
                <a:tab pos="9160510" algn="l"/>
              </a:tabLst>
            </a:pPr>
            <a:r>
              <a:rPr sz="2800" spc="-20" dirty="0">
                <a:latin typeface="Calibri"/>
                <a:cs typeface="Calibri"/>
              </a:rPr>
              <a:t>IMAGE</a:t>
            </a:r>
            <a:r>
              <a:rPr sz="2800" spc="-20" dirty="0">
                <a:latin typeface="Times New Roman"/>
                <a:cs typeface="Times New Roman"/>
              </a:rPr>
              <a:t>	</a:t>
            </a:r>
            <a:r>
              <a:rPr sz="2800" spc="-20" dirty="0">
                <a:latin typeface="Calibri"/>
                <a:cs typeface="Calibri"/>
              </a:rPr>
              <a:t>REQU</a:t>
            </a:r>
            <a:r>
              <a:rPr sz="2800" spc="-5" dirty="0">
                <a:latin typeface="Calibri"/>
                <a:cs typeface="Calibri"/>
              </a:rPr>
              <a:t>I</a:t>
            </a:r>
            <a:r>
              <a:rPr sz="2800" spc="-15" dirty="0">
                <a:latin typeface="Calibri"/>
                <a:cs typeface="Calibri"/>
              </a:rPr>
              <a:t>RE</a:t>
            </a:r>
            <a:r>
              <a:rPr sz="2800" spc="-25" dirty="0">
                <a:latin typeface="Calibri"/>
                <a:cs typeface="Calibri"/>
              </a:rPr>
              <a:t>D</a:t>
            </a:r>
            <a:r>
              <a:rPr sz="2800" spc="-10" dirty="0">
                <a:latin typeface="Calibri"/>
                <a:cs typeface="Calibri"/>
              </a:rPr>
              <a:t>:</a:t>
            </a:r>
            <a:r>
              <a:rPr sz="2800" dirty="0">
                <a:latin typeface="Times New Roman"/>
                <a:cs typeface="Times New Roman"/>
              </a:rPr>
              <a:t>	</a:t>
            </a:r>
            <a:r>
              <a:rPr sz="2800" spc="-20" dirty="0">
                <a:latin typeface="Calibri"/>
                <a:cs typeface="Calibri"/>
              </a:rPr>
              <a:t>Energ</a:t>
            </a:r>
            <a:r>
              <a:rPr sz="2800" spc="15" dirty="0">
                <a:latin typeface="Calibri"/>
                <a:cs typeface="Calibri"/>
              </a:rPr>
              <a:t>y</a:t>
            </a:r>
            <a:r>
              <a:rPr sz="2800" spc="-15" dirty="0">
                <a:latin typeface="Calibri"/>
                <a:cs typeface="Calibri"/>
              </a:rPr>
              <a:t>-</a:t>
            </a:r>
            <a:r>
              <a:rPr sz="2800" dirty="0">
                <a:latin typeface="Calibri"/>
                <a:cs typeface="Calibri"/>
              </a:rPr>
              <a:t>l</a:t>
            </a:r>
            <a:r>
              <a:rPr sz="2800" spc="-15" dirty="0">
                <a:latin typeface="Calibri"/>
                <a:cs typeface="Calibri"/>
              </a:rPr>
              <a:t>evel</a:t>
            </a:r>
            <a:r>
              <a:rPr sz="2800" dirty="0">
                <a:latin typeface="Times New Roman"/>
                <a:cs typeface="Times New Roman"/>
              </a:rPr>
              <a:t>	</a:t>
            </a:r>
            <a:r>
              <a:rPr sz="2800" spc="-20" dirty="0">
                <a:latin typeface="Calibri"/>
                <a:cs typeface="Calibri"/>
              </a:rPr>
              <a:t>d</a:t>
            </a:r>
            <a:r>
              <a:rPr sz="2800" spc="-10" dirty="0">
                <a:latin typeface="Calibri"/>
                <a:cs typeface="Calibri"/>
              </a:rPr>
              <a:t>iag</a:t>
            </a:r>
            <a:r>
              <a:rPr sz="2800" spc="-20" dirty="0">
                <a:latin typeface="Calibri"/>
                <a:cs typeface="Calibri"/>
              </a:rPr>
              <a:t>ram</a:t>
            </a:r>
            <a:r>
              <a:rPr sz="2800" dirty="0">
                <a:latin typeface="Times New Roman"/>
                <a:cs typeface="Times New Roman"/>
              </a:rPr>
              <a:t>	</a:t>
            </a:r>
            <a:r>
              <a:rPr sz="2800" spc="-20" dirty="0">
                <a:latin typeface="Calibri"/>
                <a:cs typeface="Calibri"/>
              </a:rPr>
              <a:t>on</a:t>
            </a:r>
            <a:r>
              <a:rPr sz="2800" spc="-10" dirty="0">
                <a:latin typeface="Calibri"/>
                <a:cs typeface="Calibri"/>
              </a:rPr>
              <a:t>ly,</a:t>
            </a:r>
            <a:r>
              <a:rPr sz="2800" dirty="0">
                <a:latin typeface="Times New Roman"/>
                <a:cs typeface="Times New Roman"/>
              </a:rPr>
              <a:t>	</a:t>
            </a:r>
            <a:r>
              <a:rPr sz="2800" dirty="0">
                <a:latin typeface="Calibri"/>
                <a:cs typeface="Calibri"/>
              </a:rPr>
              <a:t>l</a:t>
            </a:r>
            <a:r>
              <a:rPr sz="2800" spc="-15" dirty="0">
                <a:latin typeface="Calibri"/>
                <a:cs typeface="Calibri"/>
              </a:rPr>
              <a:t>e</a:t>
            </a:r>
            <a:r>
              <a:rPr sz="2800" spc="-30" dirty="0">
                <a:latin typeface="Calibri"/>
                <a:cs typeface="Calibri"/>
              </a:rPr>
              <a:t>v</a:t>
            </a:r>
            <a:r>
              <a:rPr sz="2800" spc="-15" dirty="0">
                <a:latin typeface="Calibri"/>
                <a:cs typeface="Calibri"/>
              </a:rPr>
              <a:t>el</a:t>
            </a:r>
            <a:r>
              <a:rPr sz="2800" dirty="0">
                <a:latin typeface="Times New Roman"/>
                <a:cs typeface="Times New Roman"/>
              </a:rPr>
              <a:t>	</a:t>
            </a:r>
            <a:r>
              <a:rPr sz="2800" spc="-20" dirty="0">
                <a:latin typeface="Calibri"/>
                <a:cs typeface="Calibri"/>
              </a:rPr>
              <a:t>spac</a:t>
            </a:r>
            <a:r>
              <a:rPr sz="2800" dirty="0">
                <a:latin typeface="Calibri"/>
                <a:cs typeface="Calibri"/>
              </a:rPr>
              <a:t>i</a:t>
            </a:r>
            <a:r>
              <a:rPr sz="2800" spc="-20" dirty="0">
                <a:latin typeface="Calibri"/>
                <a:cs typeface="Calibri"/>
              </a:rPr>
              <a:t>n</a:t>
            </a:r>
            <a:r>
              <a:rPr sz="2800" spc="-15" dirty="0">
                <a:latin typeface="Calibri"/>
                <a:cs typeface="Calibri"/>
              </a:rPr>
              <a:t>g</a:t>
            </a:r>
            <a:r>
              <a:rPr sz="2800" dirty="0">
                <a:latin typeface="Times New Roman"/>
                <a:cs typeface="Times New Roman"/>
              </a:rPr>
              <a:t>	</a:t>
            </a:r>
            <a:r>
              <a:rPr sz="2800" dirty="0">
                <a:latin typeface="Calibri"/>
                <a:cs typeface="Calibri"/>
              </a:rPr>
              <a:t>l</a:t>
            </a:r>
            <a:r>
              <a:rPr sz="2800" spc="-10" dirty="0">
                <a:latin typeface="Calibri"/>
                <a:cs typeface="Calibri"/>
              </a:rPr>
              <a:t>a</a:t>
            </a:r>
            <a:r>
              <a:rPr sz="2800" spc="-20" dirty="0">
                <a:latin typeface="Calibri"/>
                <a:cs typeface="Calibri"/>
              </a:rPr>
              <a:t>be</a:t>
            </a:r>
            <a:r>
              <a:rPr sz="2800" spc="-15" dirty="0">
                <a:latin typeface="Calibri"/>
                <a:cs typeface="Calibri"/>
              </a:rPr>
              <a:t>led,</a:t>
            </a:r>
            <a:r>
              <a:rPr sz="2800" spc="-10" dirty="0">
                <a:latin typeface="Times New Roman"/>
                <a:cs typeface="Times New Roman"/>
              </a:rPr>
              <a:t> </a:t>
            </a:r>
            <a:r>
              <a:rPr sz="2800" spc="-15" dirty="0">
                <a:latin typeface="Calibri"/>
                <a:cs typeface="Calibri"/>
              </a:rPr>
              <a:t>rrow</a:t>
            </a:r>
            <a:r>
              <a:rPr sz="2800" spc="-65" dirty="0">
                <a:latin typeface="Times New Roman"/>
                <a:cs typeface="Times New Roman"/>
              </a:rPr>
              <a:t> </a:t>
            </a:r>
            <a:r>
              <a:rPr sz="2800" spc="-20" dirty="0">
                <a:latin typeface="Calibri"/>
                <a:cs typeface="Calibri"/>
              </a:rPr>
              <a:t>show</a:t>
            </a:r>
            <a:r>
              <a:rPr sz="2800" spc="-5" dirty="0">
                <a:latin typeface="Calibri"/>
                <a:cs typeface="Calibri"/>
              </a:rPr>
              <a:t>i</a:t>
            </a:r>
            <a:r>
              <a:rPr sz="2800" spc="-20" dirty="0">
                <a:latin typeface="Calibri"/>
                <a:cs typeface="Calibri"/>
              </a:rPr>
              <a:t>n</a:t>
            </a:r>
            <a:r>
              <a:rPr sz="2800" spc="-15" dirty="0">
                <a:latin typeface="Calibri"/>
                <a:cs typeface="Calibri"/>
              </a:rPr>
              <a:t>g</a:t>
            </a:r>
            <a:r>
              <a:rPr sz="2800" spc="-50" dirty="0">
                <a:latin typeface="Times New Roman"/>
                <a:cs typeface="Times New Roman"/>
              </a:rPr>
              <a:t> </a:t>
            </a:r>
            <a:r>
              <a:rPr sz="2800" spc="-25" dirty="0">
                <a:latin typeface="Cambria Math"/>
                <a:cs typeface="Cambria Math"/>
              </a:rPr>
              <a:t>ℎ</a:t>
            </a:r>
            <a:r>
              <a:rPr sz="2800" spc="50" dirty="0">
                <a:latin typeface="Cambria Math"/>
                <a:cs typeface="Cambria Math"/>
              </a:rPr>
              <a:t>𝜈</a:t>
            </a:r>
            <a:r>
              <a:rPr sz="2800" spc="-10" dirty="0">
                <a:latin typeface="Calibri"/>
                <a:cs typeface="Calibri"/>
              </a:rPr>
              <a:t>.]</a:t>
            </a:r>
            <a:endParaRPr sz="2800">
              <a:latin typeface="Calibri"/>
              <a:cs typeface="Calibri"/>
            </a:endParaRPr>
          </a:p>
          <a:p>
            <a:pPr>
              <a:lnSpc>
                <a:spcPct val="100000"/>
              </a:lnSpc>
            </a:pPr>
            <a:endParaRPr sz="2800">
              <a:latin typeface="Times New Roman"/>
              <a:cs typeface="Times New Roman"/>
            </a:endParaRPr>
          </a:p>
          <a:p>
            <a:pPr>
              <a:lnSpc>
                <a:spcPct val="100000"/>
              </a:lnSpc>
            </a:pPr>
            <a:endParaRPr sz="2800">
              <a:latin typeface="Times New Roman"/>
              <a:cs typeface="Times New Roman"/>
            </a:endParaRPr>
          </a:p>
          <a:p>
            <a:pPr>
              <a:lnSpc>
                <a:spcPct val="100000"/>
              </a:lnSpc>
            </a:pPr>
            <a:endParaRPr sz="2800">
              <a:latin typeface="Times New Roman"/>
              <a:cs typeface="Times New Roman"/>
            </a:endParaRPr>
          </a:p>
          <a:p>
            <a:pPr>
              <a:lnSpc>
                <a:spcPct val="100000"/>
              </a:lnSpc>
            </a:pPr>
            <a:endParaRPr sz="2800">
              <a:latin typeface="Times New Roman"/>
              <a:cs typeface="Times New Roman"/>
            </a:endParaRPr>
          </a:p>
          <a:p>
            <a:pPr>
              <a:lnSpc>
                <a:spcPct val="100000"/>
              </a:lnSpc>
            </a:pPr>
            <a:endParaRPr sz="2800">
              <a:latin typeface="Times New Roman"/>
              <a:cs typeface="Times New Roman"/>
            </a:endParaRPr>
          </a:p>
          <a:p>
            <a:pPr>
              <a:lnSpc>
                <a:spcPct val="100000"/>
              </a:lnSpc>
            </a:pPr>
            <a:endParaRPr sz="2800">
              <a:latin typeface="Times New Roman"/>
              <a:cs typeface="Times New Roman"/>
            </a:endParaRPr>
          </a:p>
          <a:p>
            <a:pPr>
              <a:lnSpc>
                <a:spcPct val="100000"/>
              </a:lnSpc>
            </a:pPr>
            <a:endParaRPr sz="2800">
              <a:latin typeface="Times New Roman"/>
              <a:cs typeface="Times New Roman"/>
            </a:endParaRPr>
          </a:p>
          <a:p>
            <a:pPr>
              <a:lnSpc>
                <a:spcPct val="100000"/>
              </a:lnSpc>
            </a:pPr>
            <a:endParaRPr sz="2800">
              <a:latin typeface="Times New Roman"/>
              <a:cs typeface="Times New Roman"/>
            </a:endParaRPr>
          </a:p>
          <a:p>
            <a:pPr>
              <a:lnSpc>
                <a:spcPct val="100000"/>
              </a:lnSpc>
            </a:pPr>
            <a:endParaRPr sz="2800">
              <a:latin typeface="Times New Roman"/>
              <a:cs typeface="Times New Roman"/>
            </a:endParaRPr>
          </a:p>
          <a:p>
            <a:pPr>
              <a:lnSpc>
                <a:spcPct val="100000"/>
              </a:lnSpc>
              <a:spcBef>
                <a:spcPts val="47"/>
              </a:spcBef>
            </a:pPr>
            <a:endParaRPr sz="4050">
              <a:latin typeface="Times New Roman"/>
              <a:cs typeface="Times New Roman"/>
            </a:endParaRPr>
          </a:p>
          <a:p>
            <a:pPr marL="59690">
              <a:lnSpc>
                <a:spcPct val="100000"/>
              </a:lnSpc>
            </a:pPr>
            <a:r>
              <a:rPr sz="1600" b="1" spc="-15" dirty="0">
                <a:latin typeface="Calibri"/>
                <a:cs typeface="Calibri"/>
              </a:rPr>
              <a:t>repar</a:t>
            </a:r>
            <a:r>
              <a:rPr sz="1600" b="1" dirty="0">
                <a:latin typeface="Calibri"/>
                <a:cs typeface="Calibri"/>
              </a:rPr>
              <a:t>e</a:t>
            </a:r>
            <a:r>
              <a:rPr sz="1600" b="1" spc="-10" dirty="0">
                <a:latin typeface="Calibri"/>
                <a:cs typeface="Calibri"/>
              </a:rPr>
              <a:t>d</a:t>
            </a:r>
            <a:r>
              <a:rPr sz="1600" b="1" spc="-35" dirty="0">
                <a:latin typeface="Times New Roman"/>
                <a:cs typeface="Times New Roman"/>
              </a:rPr>
              <a:t> </a:t>
            </a:r>
            <a:r>
              <a:rPr sz="1600" b="1" spc="-15" dirty="0">
                <a:latin typeface="Calibri"/>
                <a:cs typeface="Calibri"/>
              </a:rPr>
              <a:t>b</a:t>
            </a:r>
            <a:r>
              <a:rPr sz="1600" b="1" spc="-10" dirty="0">
                <a:latin typeface="Calibri"/>
                <a:cs typeface="Calibri"/>
              </a:rPr>
              <a:t>y</a:t>
            </a:r>
            <a:r>
              <a:rPr sz="1600" b="1" spc="-40" dirty="0">
                <a:latin typeface="Times New Roman"/>
                <a:cs typeface="Times New Roman"/>
              </a:rPr>
              <a:t> </a:t>
            </a:r>
            <a:r>
              <a:rPr sz="1600" b="1" spc="-15" dirty="0">
                <a:latin typeface="Calibri"/>
                <a:cs typeface="Calibri"/>
              </a:rPr>
              <a:t>Dist</a:t>
            </a:r>
            <a:r>
              <a:rPr sz="1600" b="1" spc="-5" dirty="0">
                <a:latin typeface="Calibri"/>
                <a:cs typeface="Calibri"/>
              </a:rPr>
              <a:t>.</a:t>
            </a:r>
            <a:r>
              <a:rPr sz="1600" b="1" spc="-25" dirty="0">
                <a:latin typeface="Times New Roman"/>
                <a:cs typeface="Times New Roman"/>
              </a:rPr>
              <a:t> </a:t>
            </a:r>
            <a:r>
              <a:rPr sz="1600" b="1" spc="-15" dirty="0">
                <a:latin typeface="Calibri"/>
                <a:cs typeface="Calibri"/>
              </a:rPr>
              <a:t>Pr</a:t>
            </a:r>
            <a:r>
              <a:rPr sz="1600" b="1" spc="-5" dirty="0">
                <a:latin typeface="Calibri"/>
                <a:cs typeface="Calibri"/>
              </a:rPr>
              <a:t>o</a:t>
            </a:r>
            <a:r>
              <a:rPr sz="1600" b="1" spc="-10" dirty="0">
                <a:latin typeface="Calibri"/>
                <a:cs typeface="Calibri"/>
              </a:rPr>
              <a:t>f</a:t>
            </a:r>
            <a:r>
              <a:rPr sz="1600" b="1" spc="-5" dirty="0">
                <a:latin typeface="Calibri"/>
                <a:cs typeface="Calibri"/>
              </a:rPr>
              <a:t>.</a:t>
            </a:r>
            <a:r>
              <a:rPr sz="1600" b="1" spc="-40" dirty="0">
                <a:latin typeface="Times New Roman"/>
                <a:cs typeface="Times New Roman"/>
              </a:rPr>
              <a:t> </a:t>
            </a:r>
            <a:r>
              <a:rPr sz="1600" b="1" spc="-15" dirty="0">
                <a:latin typeface="Calibri"/>
                <a:cs typeface="Calibri"/>
              </a:rPr>
              <a:t>Dr</a:t>
            </a:r>
            <a:r>
              <a:rPr sz="1600" b="1" spc="-5" dirty="0">
                <a:latin typeface="Calibri"/>
                <a:cs typeface="Calibri"/>
              </a:rPr>
              <a:t>.</a:t>
            </a:r>
            <a:r>
              <a:rPr sz="1600" b="1" spc="-40" dirty="0">
                <a:latin typeface="Times New Roman"/>
                <a:cs typeface="Times New Roman"/>
              </a:rPr>
              <a:t> </a:t>
            </a:r>
            <a:r>
              <a:rPr sz="1600" b="1" spc="-10" dirty="0">
                <a:latin typeface="Calibri"/>
                <a:cs typeface="Calibri"/>
              </a:rPr>
              <a:t>M.A.</a:t>
            </a:r>
            <a:r>
              <a:rPr sz="1600" b="1" spc="-35" dirty="0">
                <a:latin typeface="Times New Roman"/>
                <a:cs typeface="Times New Roman"/>
              </a:rPr>
              <a:t> </a:t>
            </a:r>
            <a:r>
              <a:rPr sz="1600" b="1" spc="-20" dirty="0">
                <a:latin typeface="Calibri"/>
                <a:cs typeface="Calibri"/>
              </a:rPr>
              <a:t>G</a:t>
            </a:r>
            <a:r>
              <a:rPr sz="1600" b="1" spc="-5" dirty="0">
                <a:latin typeface="Calibri"/>
                <a:cs typeface="Calibri"/>
              </a:rPr>
              <a:t>o</a:t>
            </a:r>
            <a:r>
              <a:rPr sz="1600" b="1" spc="-15" dirty="0">
                <a:latin typeface="Calibri"/>
                <a:cs typeface="Calibri"/>
              </a:rPr>
              <a:t>nd</a:t>
            </a:r>
            <a:r>
              <a:rPr sz="1600" b="1" spc="-10" dirty="0">
                <a:latin typeface="Calibri"/>
                <a:cs typeface="Calibri"/>
              </a:rPr>
              <a:t>al</a:t>
            </a:r>
            <a:r>
              <a:rPr sz="1600" b="1" spc="-35" dirty="0">
                <a:latin typeface="Times New Roman"/>
                <a:cs typeface="Times New Roman"/>
              </a:rPr>
              <a:t> </a:t>
            </a:r>
            <a:r>
              <a:rPr sz="1600" b="1" spc="-15" dirty="0">
                <a:latin typeface="Calibri"/>
                <a:cs typeface="Calibri"/>
              </a:rPr>
              <a:t>fo</a:t>
            </a:r>
            <a:r>
              <a:rPr sz="1600" b="1" spc="-10" dirty="0">
                <a:latin typeface="Calibri"/>
                <a:cs typeface="Calibri"/>
              </a:rPr>
              <a:t>r</a:t>
            </a:r>
            <a:r>
              <a:rPr sz="1600" b="1" spc="-40" dirty="0">
                <a:latin typeface="Times New Roman"/>
                <a:cs typeface="Times New Roman"/>
              </a:rPr>
              <a:t> </a:t>
            </a:r>
            <a:r>
              <a:rPr sz="1600" b="1" spc="-15" dirty="0">
                <a:latin typeface="Calibri"/>
                <a:cs typeface="Calibri"/>
              </a:rPr>
              <a:t>Ph</a:t>
            </a:r>
            <a:r>
              <a:rPr sz="1600" b="1" dirty="0">
                <a:latin typeface="Calibri"/>
                <a:cs typeface="Calibri"/>
              </a:rPr>
              <a:t>y</a:t>
            </a:r>
            <a:r>
              <a:rPr sz="1600" b="1" spc="-10" dirty="0">
                <a:latin typeface="Calibri"/>
                <a:cs typeface="Calibri"/>
              </a:rPr>
              <a:t>s</a:t>
            </a:r>
            <a:r>
              <a:rPr sz="1600" b="1" spc="-40" dirty="0">
                <a:latin typeface="Times New Roman"/>
                <a:cs typeface="Times New Roman"/>
              </a:rPr>
              <a:t> </a:t>
            </a:r>
            <a:r>
              <a:rPr sz="1600" b="1" spc="-10" dirty="0">
                <a:latin typeface="Calibri"/>
                <a:cs typeface="Calibri"/>
              </a:rPr>
              <a:t>6</a:t>
            </a:r>
            <a:r>
              <a:rPr sz="1600" b="1" spc="-15" dirty="0">
                <a:latin typeface="Calibri"/>
                <a:cs typeface="Calibri"/>
              </a:rPr>
              <a:t>0</a:t>
            </a:r>
            <a:r>
              <a:rPr sz="1600" b="1" spc="-10" dirty="0">
                <a:latin typeface="Calibri"/>
                <a:cs typeface="Calibri"/>
              </a:rPr>
              <a:t>8</a:t>
            </a:r>
            <a:r>
              <a:rPr sz="1600" b="1" spc="-35" dirty="0">
                <a:latin typeface="Times New Roman"/>
                <a:cs typeface="Times New Roman"/>
              </a:rPr>
              <a:t> </a:t>
            </a:r>
            <a:r>
              <a:rPr sz="1600" b="1" spc="-5" dirty="0">
                <a:latin typeface="Calibri"/>
                <a:cs typeface="Calibri"/>
              </a:rPr>
              <a:t>L</a:t>
            </a:r>
            <a:r>
              <a:rPr sz="1600" b="1" spc="-10" dirty="0">
                <a:latin typeface="Calibri"/>
                <a:cs typeface="Calibri"/>
              </a:rPr>
              <a:t>aser</a:t>
            </a:r>
            <a:r>
              <a:rPr sz="1600" b="1" spc="-45" dirty="0">
                <a:latin typeface="Times New Roman"/>
                <a:cs typeface="Times New Roman"/>
              </a:rPr>
              <a:t> </a:t>
            </a:r>
            <a:r>
              <a:rPr sz="1600" b="1" spc="-10" dirty="0">
                <a:latin typeface="Calibri"/>
                <a:cs typeface="Calibri"/>
              </a:rPr>
              <a:t>Spec</a:t>
            </a:r>
            <a:r>
              <a:rPr sz="1600" b="1" spc="-5" dirty="0">
                <a:latin typeface="Calibri"/>
                <a:cs typeface="Calibri"/>
              </a:rPr>
              <a:t>t</a:t>
            </a:r>
            <a:r>
              <a:rPr sz="1600" b="1" spc="-15" dirty="0">
                <a:latin typeface="Calibri"/>
                <a:cs typeface="Calibri"/>
              </a:rPr>
              <a:t>ros</a:t>
            </a:r>
            <a:r>
              <a:rPr sz="1600" b="1" spc="-5" dirty="0">
                <a:latin typeface="Calibri"/>
                <a:cs typeface="Calibri"/>
              </a:rPr>
              <a:t>c</a:t>
            </a:r>
            <a:r>
              <a:rPr sz="1600" b="1" spc="-10" dirty="0">
                <a:latin typeface="Calibri"/>
                <a:cs typeface="Calibri"/>
              </a:rPr>
              <a:t>o</a:t>
            </a:r>
            <a:r>
              <a:rPr sz="1600" b="1" spc="-15" dirty="0">
                <a:latin typeface="Calibri"/>
                <a:cs typeface="Calibri"/>
              </a:rPr>
              <a:t>p</a:t>
            </a:r>
            <a:r>
              <a:rPr sz="1600" b="1" spc="-10" dirty="0">
                <a:latin typeface="Calibri"/>
                <a:cs typeface="Calibri"/>
              </a:rPr>
              <a:t>y</a:t>
            </a:r>
            <a:r>
              <a:rPr sz="1600" b="1" spc="-30" dirty="0">
                <a:latin typeface="Times New Roman"/>
                <a:cs typeface="Times New Roman"/>
              </a:rPr>
              <a:t> </a:t>
            </a:r>
            <a:r>
              <a:rPr sz="1600" b="1" spc="-15" dirty="0">
                <a:latin typeface="Calibri"/>
                <a:cs typeface="Calibri"/>
              </a:rPr>
              <a:t>c</a:t>
            </a:r>
            <a:r>
              <a:rPr sz="1600" b="1" spc="-5" dirty="0">
                <a:latin typeface="Calibri"/>
                <a:cs typeface="Calibri"/>
              </a:rPr>
              <a:t>o</a:t>
            </a:r>
            <a:r>
              <a:rPr sz="1600" b="1" spc="-15" dirty="0">
                <a:latin typeface="Calibri"/>
                <a:cs typeface="Calibri"/>
              </a:rPr>
              <a:t>urs</a:t>
            </a:r>
            <a:r>
              <a:rPr sz="1600" b="1" spc="-10" dirty="0">
                <a:latin typeface="Calibri"/>
                <a:cs typeface="Calibri"/>
              </a:rPr>
              <a:t>e</a:t>
            </a:r>
            <a:r>
              <a:rPr sz="1600" b="1" spc="-40" dirty="0">
                <a:latin typeface="Times New Roman"/>
                <a:cs typeface="Times New Roman"/>
              </a:rPr>
              <a:t> </a:t>
            </a:r>
            <a:r>
              <a:rPr sz="1600" b="1" spc="-10" dirty="0">
                <a:latin typeface="Calibri"/>
                <a:cs typeface="Calibri"/>
              </a:rPr>
              <a:t>in</a:t>
            </a:r>
            <a:r>
              <a:rPr sz="1600" b="1" spc="-35" dirty="0">
                <a:latin typeface="Times New Roman"/>
                <a:cs typeface="Times New Roman"/>
              </a:rPr>
              <a:t> </a:t>
            </a:r>
            <a:r>
              <a:rPr sz="1600" b="1" spc="-10" dirty="0">
                <a:latin typeface="Calibri"/>
                <a:cs typeface="Calibri"/>
              </a:rPr>
              <a:t>KFUPM</a:t>
            </a:r>
            <a:r>
              <a:rPr sz="1600" b="1" spc="-35" dirty="0">
                <a:latin typeface="Times New Roman"/>
                <a:cs typeface="Times New Roman"/>
              </a:rPr>
              <a:t> </a:t>
            </a:r>
            <a:r>
              <a:rPr sz="1600" b="1" spc="-15" dirty="0">
                <a:latin typeface="Calibri"/>
                <a:cs typeface="Calibri"/>
              </a:rPr>
              <a:t>(Te</a:t>
            </a:r>
            <a:r>
              <a:rPr sz="1600" b="1" dirty="0">
                <a:latin typeface="Calibri"/>
                <a:cs typeface="Calibri"/>
              </a:rPr>
              <a:t>r</a:t>
            </a:r>
            <a:r>
              <a:rPr sz="1600" b="1" spc="-15" dirty="0">
                <a:latin typeface="Calibri"/>
                <a:cs typeface="Calibri"/>
              </a:rPr>
              <a:t>m</a:t>
            </a:r>
            <a:r>
              <a:rPr sz="1600" b="1" spc="-40" dirty="0">
                <a:latin typeface="Times New Roman"/>
                <a:cs typeface="Times New Roman"/>
              </a:rPr>
              <a:t> </a:t>
            </a:r>
            <a:r>
              <a:rPr sz="1600" b="1" spc="-10" dirty="0">
                <a:latin typeface="Calibri"/>
                <a:cs typeface="Calibri"/>
              </a:rPr>
              <a:t>25</a:t>
            </a:r>
            <a:r>
              <a:rPr sz="1600" b="1" spc="-5" dirty="0">
                <a:latin typeface="Calibri"/>
                <a:cs typeface="Calibri"/>
              </a:rPr>
              <a:t>1)</a:t>
            </a:r>
            <a:endParaRPr sz="1600">
              <a:latin typeface="Calibri"/>
              <a:cs typeface="Calibri"/>
            </a:endParaRPr>
          </a:p>
        </p:txBody>
      </p:sp>
      <p:sp>
        <p:nvSpPr>
          <p:cNvPr id="3" name="object 3"/>
          <p:cNvSpPr txBox="1"/>
          <p:nvPr/>
        </p:nvSpPr>
        <p:spPr>
          <a:xfrm>
            <a:off x="901700" y="973958"/>
            <a:ext cx="195580" cy="923290"/>
          </a:xfrm>
          <a:prstGeom prst="rect">
            <a:avLst/>
          </a:prstGeom>
        </p:spPr>
        <p:txBody>
          <a:bodyPr vert="horz" wrap="square" lIns="0" tIns="0" rIns="0" bIns="0" rtlCol="0">
            <a:spAutoFit/>
          </a:bodyPr>
          <a:lstStyle/>
          <a:p>
            <a:pPr marL="12700">
              <a:lnSpc>
                <a:spcPct val="100000"/>
              </a:lnSpc>
            </a:pPr>
            <a:r>
              <a:rPr sz="2800" spc="-10" dirty="0">
                <a:latin typeface="Calibri"/>
                <a:cs typeface="Calibri"/>
              </a:rPr>
              <a:t>[</a:t>
            </a:r>
            <a:endParaRPr sz="2800">
              <a:latin typeface="Calibri"/>
              <a:cs typeface="Calibri"/>
            </a:endParaRPr>
          </a:p>
          <a:p>
            <a:pPr marL="12700">
              <a:lnSpc>
                <a:spcPct val="100000"/>
              </a:lnSpc>
              <a:spcBef>
                <a:spcPts val="910"/>
              </a:spcBef>
            </a:pPr>
            <a:r>
              <a:rPr sz="2800" spc="-15" dirty="0">
                <a:latin typeface="Calibri"/>
                <a:cs typeface="Calibri"/>
              </a:rPr>
              <a:t>a</a:t>
            </a:r>
            <a:endParaRPr sz="2800">
              <a:latin typeface="Calibri"/>
              <a:cs typeface="Calibri"/>
            </a:endParaRPr>
          </a:p>
        </p:txBody>
      </p:sp>
      <p:sp>
        <p:nvSpPr>
          <p:cNvPr id="4" name="object 4"/>
          <p:cNvSpPr/>
          <p:nvPr/>
        </p:nvSpPr>
        <p:spPr>
          <a:xfrm>
            <a:off x="962025" y="377814"/>
            <a:ext cx="10305927" cy="6143000"/>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930270" y="346079"/>
            <a:ext cx="10369550" cy="6206490"/>
          </a:xfrm>
          <a:custGeom>
            <a:avLst/>
            <a:gdLst/>
            <a:ahLst/>
            <a:cxnLst/>
            <a:rect l="l" t="t" r="r" b="b"/>
            <a:pathLst>
              <a:path w="10369550" h="6206490">
                <a:moveTo>
                  <a:pt x="0" y="6206489"/>
                </a:moveTo>
                <a:lnTo>
                  <a:pt x="10369417" y="6206489"/>
                </a:lnTo>
                <a:lnTo>
                  <a:pt x="10369417" y="0"/>
                </a:lnTo>
                <a:lnTo>
                  <a:pt x="0" y="0"/>
                </a:lnTo>
                <a:lnTo>
                  <a:pt x="0" y="6206489"/>
                </a:lnTo>
                <a:close/>
              </a:path>
            </a:pathLst>
          </a:custGeom>
          <a:ln w="63499">
            <a:solidFill>
              <a:srgbClr val="FF0000"/>
            </a:solidFill>
          </a:ln>
        </p:spPr>
        <p:txBody>
          <a:bodyPr wrap="square" lIns="0" tIns="0" rIns="0" bIns="0" rtlCol="0"/>
          <a:lstStyle/>
          <a:p>
            <a:endParaRPr/>
          </a:p>
        </p:txBody>
      </p:sp>
      <p:sp>
        <p:nvSpPr>
          <p:cNvPr id="6" name="object 6"/>
          <p:cNvSpPr txBox="1"/>
          <p:nvPr/>
        </p:nvSpPr>
        <p:spPr>
          <a:xfrm>
            <a:off x="901700" y="6182740"/>
            <a:ext cx="133350" cy="228600"/>
          </a:xfrm>
          <a:prstGeom prst="rect">
            <a:avLst/>
          </a:prstGeom>
        </p:spPr>
        <p:txBody>
          <a:bodyPr vert="horz" wrap="square" lIns="0" tIns="0" rIns="0" bIns="0" rtlCol="0">
            <a:spAutoFit/>
          </a:bodyPr>
          <a:lstStyle/>
          <a:p>
            <a:pPr marL="12700">
              <a:lnSpc>
                <a:spcPct val="100000"/>
              </a:lnSpc>
            </a:pPr>
            <a:r>
              <a:rPr sz="1600" b="1" spc="-15" dirty="0">
                <a:latin typeface="Calibri"/>
                <a:cs typeface="Calibri"/>
              </a:rPr>
              <a:t>P</a:t>
            </a:r>
            <a:endParaRPr sz="1600">
              <a:latin typeface="Calibri"/>
              <a:cs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226060">
              <a:lnSpc>
                <a:spcPct val="100000"/>
              </a:lnSpc>
            </a:pPr>
            <a:r>
              <a:rPr spc="-15" dirty="0">
                <a:latin typeface="Calibri"/>
                <a:cs typeface="Calibri"/>
              </a:rPr>
              <a:t>Sl</a:t>
            </a:r>
            <a:r>
              <a:rPr spc="-5" dirty="0">
                <a:latin typeface="Calibri"/>
                <a:cs typeface="Calibri"/>
              </a:rPr>
              <a:t>i</a:t>
            </a:r>
            <a:r>
              <a:rPr spc="-15" dirty="0">
                <a:latin typeface="Calibri"/>
                <a:cs typeface="Calibri"/>
              </a:rPr>
              <a:t>de 4: P</a:t>
            </a:r>
            <a:r>
              <a:rPr spc="-5" dirty="0">
                <a:latin typeface="Calibri"/>
                <a:cs typeface="Calibri"/>
              </a:rPr>
              <a:t>r</a:t>
            </a:r>
            <a:r>
              <a:rPr spc="-20" dirty="0">
                <a:latin typeface="Calibri"/>
                <a:cs typeface="Calibri"/>
              </a:rPr>
              <a:t>ocess ①</a:t>
            </a:r>
            <a:r>
              <a:rPr spc="0" dirty="0">
                <a:latin typeface="Calibri"/>
                <a:cs typeface="Calibri"/>
              </a:rPr>
              <a:t> </a:t>
            </a:r>
            <a:r>
              <a:rPr spc="-35" dirty="0">
                <a:latin typeface="Calibri"/>
                <a:cs typeface="Calibri"/>
              </a:rPr>
              <a:t>—</a:t>
            </a:r>
            <a:r>
              <a:rPr dirty="0">
                <a:latin typeface="Calibri"/>
                <a:cs typeface="Calibri"/>
              </a:rPr>
              <a:t> </a:t>
            </a:r>
            <a:r>
              <a:rPr spc="-15" dirty="0"/>
              <a:t>Induced (Stimulated) </a:t>
            </a:r>
            <a:r>
              <a:rPr spc="-20" dirty="0"/>
              <a:t>Absorpt</a:t>
            </a:r>
            <a:r>
              <a:rPr dirty="0"/>
              <a:t>i</a:t>
            </a:r>
            <a:r>
              <a:rPr spc="-20" dirty="0"/>
              <a:t>on</a:t>
            </a:r>
          </a:p>
        </p:txBody>
      </p:sp>
      <p:sp>
        <p:nvSpPr>
          <p:cNvPr id="3" name="object 3"/>
          <p:cNvSpPr txBox="1"/>
          <p:nvPr/>
        </p:nvSpPr>
        <p:spPr>
          <a:xfrm>
            <a:off x="1130297" y="1754434"/>
            <a:ext cx="8614410" cy="2757165"/>
          </a:xfrm>
          <a:prstGeom prst="rect">
            <a:avLst/>
          </a:prstGeom>
        </p:spPr>
        <p:txBody>
          <a:bodyPr vert="horz" wrap="square" lIns="0" tIns="0" rIns="0" bIns="0" rtlCol="0">
            <a:spAutoFit/>
          </a:bodyPr>
          <a:lstStyle/>
          <a:p>
            <a:pPr marL="241300" indent="-228600">
              <a:lnSpc>
                <a:spcPct val="100000"/>
              </a:lnSpc>
              <a:buFont typeface="Symbol"/>
              <a:buChar char=""/>
              <a:tabLst>
                <a:tab pos="241935" algn="l"/>
              </a:tabLst>
            </a:pPr>
            <a:r>
              <a:rPr sz="2800" spc="-15" dirty="0">
                <a:latin typeface="Calibri"/>
                <a:cs typeface="Calibri"/>
              </a:rPr>
              <a:t>Micros</a:t>
            </a:r>
            <a:r>
              <a:rPr sz="2800" spc="-10" dirty="0">
                <a:latin typeface="Calibri"/>
                <a:cs typeface="Calibri"/>
              </a:rPr>
              <a:t>c</a:t>
            </a:r>
            <a:r>
              <a:rPr sz="2800" spc="-20" dirty="0">
                <a:latin typeface="Calibri"/>
                <a:cs typeface="Calibri"/>
              </a:rPr>
              <a:t>o</a:t>
            </a:r>
            <a:r>
              <a:rPr sz="2800" spc="-10" dirty="0">
                <a:latin typeface="Calibri"/>
                <a:cs typeface="Calibri"/>
              </a:rPr>
              <a:t>p</a:t>
            </a:r>
            <a:r>
              <a:rPr sz="2800" dirty="0">
                <a:latin typeface="Calibri"/>
                <a:cs typeface="Calibri"/>
              </a:rPr>
              <a:t>i</a:t>
            </a:r>
            <a:r>
              <a:rPr sz="2800" spc="-15" dirty="0">
                <a:latin typeface="Calibri"/>
                <a:cs typeface="Calibri"/>
              </a:rPr>
              <a:t>c</a:t>
            </a:r>
            <a:r>
              <a:rPr sz="2800" spc="-60" dirty="0">
                <a:latin typeface="Times New Roman"/>
                <a:cs typeface="Times New Roman"/>
              </a:rPr>
              <a:t> </a:t>
            </a:r>
            <a:r>
              <a:rPr sz="2800" spc="-20" dirty="0">
                <a:latin typeface="Calibri"/>
                <a:cs typeface="Calibri"/>
              </a:rPr>
              <a:t>descr</a:t>
            </a:r>
            <a:r>
              <a:rPr sz="2800" spc="-5" dirty="0">
                <a:latin typeface="Calibri"/>
                <a:cs typeface="Calibri"/>
              </a:rPr>
              <a:t>i</a:t>
            </a:r>
            <a:r>
              <a:rPr sz="2800" spc="-20" dirty="0">
                <a:latin typeface="Calibri"/>
                <a:cs typeface="Calibri"/>
              </a:rPr>
              <a:t>pt</a:t>
            </a:r>
            <a:r>
              <a:rPr sz="2800" spc="-10" dirty="0">
                <a:latin typeface="Calibri"/>
                <a:cs typeface="Calibri"/>
              </a:rPr>
              <a:t>i</a:t>
            </a:r>
            <a:r>
              <a:rPr sz="2800" spc="-20" dirty="0">
                <a:latin typeface="Calibri"/>
                <a:cs typeface="Calibri"/>
              </a:rPr>
              <a:t>on:</a:t>
            </a:r>
            <a:endParaRPr sz="2800" dirty="0">
              <a:latin typeface="Calibri"/>
              <a:cs typeface="Calibri"/>
            </a:endParaRPr>
          </a:p>
          <a:p>
            <a:pPr marL="499109" lvl="1" indent="-257810">
              <a:lnSpc>
                <a:spcPct val="100000"/>
              </a:lnSpc>
              <a:spcBef>
                <a:spcPts val="1810"/>
              </a:spcBef>
              <a:buFont typeface="Calibri"/>
              <a:buChar char="*"/>
              <a:tabLst>
                <a:tab pos="499109" algn="l"/>
              </a:tabLst>
            </a:pPr>
            <a:r>
              <a:rPr sz="2800" spc="-20" dirty="0">
                <a:latin typeface="Calibri"/>
                <a:cs typeface="Calibri"/>
              </a:rPr>
              <a:t>An</a:t>
            </a:r>
            <a:r>
              <a:rPr sz="2800" spc="-75" dirty="0">
                <a:latin typeface="Times New Roman"/>
                <a:cs typeface="Times New Roman"/>
              </a:rPr>
              <a:t> </a:t>
            </a:r>
            <a:r>
              <a:rPr sz="2800" dirty="0">
                <a:latin typeface="Calibri"/>
                <a:cs typeface="Calibri"/>
              </a:rPr>
              <a:t>i</a:t>
            </a:r>
            <a:r>
              <a:rPr sz="2800" spc="-20" dirty="0">
                <a:latin typeface="Calibri"/>
                <a:cs typeface="Calibri"/>
              </a:rPr>
              <a:t>nc</a:t>
            </a:r>
            <a:r>
              <a:rPr sz="2800" dirty="0">
                <a:latin typeface="Calibri"/>
                <a:cs typeface="Calibri"/>
              </a:rPr>
              <a:t>i</a:t>
            </a:r>
            <a:r>
              <a:rPr sz="2800" spc="-20" dirty="0">
                <a:latin typeface="Calibri"/>
                <a:cs typeface="Calibri"/>
              </a:rPr>
              <a:t>den</a:t>
            </a:r>
            <a:r>
              <a:rPr sz="2800" spc="-10" dirty="0">
                <a:latin typeface="Calibri"/>
                <a:cs typeface="Calibri"/>
              </a:rPr>
              <a:t>t</a:t>
            </a:r>
            <a:r>
              <a:rPr sz="2800" spc="-75" dirty="0">
                <a:latin typeface="Times New Roman"/>
                <a:cs typeface="Times New Roman"/>
              </a:rPr>
              <a:t> </a:t>
            </a:r>
            <a:r>
              <a:rPr sz="2800" spc="-10" dirty="0">
                <a:latin typeface="Calibri"/>
                <a:cs typeface="Calibri"/>
              </a:rPr>
              <a:t>p</a:t>
            </a:r>
            <a:r>
              <a:rPr sz="2800" spc="-20" dirty="0">
                <a:latin typeface="Calibri"/>
                <a:cs typeface="Calibri"/>
              </a:rPr>
              <a:t>hot</a:t>
            </a:r>
            <a:r>
              <a:rPr sz="2800" spc="-10" dirty="0">
                <a:latin typeface="Calibri"/>
                <a:cs typeface="Calibri"/>
              </a:rPr>
              <a:t>o</a:t>
            </a:r>
            <a:r>
              <a:rPr sz="2800" spc="-15" dirty="0">
                <a:latin typeface="Calibri"/>
                <a:cs typeface="Calibri"/>
              </a:rPr>
              <a:t>n</a:t>
            </a:r>
            <a:r>
              <a:rPr sz="2800" spc="-70" dirty="0">
                <a:latin typeface="Times New Roman"/>
                <a:cs typeface="Times New Roman"/>
              </a:rPr>
              <a:t> </a:t>
            </a:r>
            <a:r>
              <a:rPr sz="2800" dirty="0">
                <a:latin typeface="Calibri"/>
                <a:cs typeface="Calibri"/>
              </a:rPr>
              <a:t>i</a:t>
            </a:r>
            <a:r>
              <a:rPr sz="2800" spc="-15" dirty="0">
                <a:latin typeface="Calibri"/>
                <a:cs typeface="Calibri"/>
              </a:rPr>
              <a:t>n</a:t>
            </a:r>
            <a:r>
              <a:rPr sz="2800" spc="-70" dirty="0">
                <a:latin typeface="Times New Roman"/>
                <a:cs typeface="Times New Roman"/>
              </a:rPr>
              <a:t> </a:t>
            </a:r>
            <a:r>
              <a:rPr sz="2800" spc="-15" dirty="0">
                <a:latin typeface="Calibri"/>
                <a:cs typeface="Calibri"/>
              </a:rPr>
              <a:t>a</a:t>
            </a:r>
            <a:r>
              <a:rPr sz="2800" spc="-60" dirty="0">
                <a:latin typeface="Times New Roman"/>
                <a:cs typeface="Times New Roman"/>
              </a:rPr>
              <a:t> </a:t>
            </a:r>
            <a:r>
              <a:rPr sz="2800" spc="-20" dirty="0">
                <a:latin typeface="Calibri"/>
                <a:cs typeface="Calibri"/>
              </a:rPr>
              <a:t>spec</a:t>
            </a:r>
            <a:r>
              <a:rPr sz="2800" spc="-5" dirty="0">
                <a:latin typeface="Calibri"/>
                <a:cs typeface="Calibri"/>
              </a:rPr>
              <a:t>i</a:t>
            </a:r>
            <a:r>
              <a:rPr sz="2800" spc="-15" dirty="0">
                <a:latin typeface="Calibri"/>
                <a:cs typeface="Calibri"/>
              </a:rPr>
              <a:t>f</a:t>
            </a:r>
            <a:r>
              <a:rPr sz="2800" spc="-10" dirty="0">
                <a:latin typeface="Calibri"/>
                <a:cs typeface="Calibri"/>
              </a:rPr>
              <a:t>ic</a:t>
            </a:r>
            <a:r>
              <a:rPr sz="2800" spc="-65" dirty="0">
                <a:latin typeface="Times New Roman"/>
                <a:cs typeface="Times New Roman"/>
              </a:rPr>
              <a:t> </a:t>
            </a:r>
            <a:r>
              <a:rPr sz="2800" spc="-20" dirty="0">
                <a:latin typeface="Calibri"/>
                <a:cs typeface="Calibri"/>
              </a:rPr>
              <a:t>E</a:t>
            </a:r>
            <a:r>
              <a:rPr sz="2800" spc="-25" dirty="0">
                <a:latin typeface="Calibri"/>
                <a:cs typeface="Calibri"/>
              </a:rPr>
              <a:t>M</a:t>
            </a:r>
            <a:r>
              <a:rPr sz="2800" spc="-65" dirty="0">
                <a:latin typeface="Times New Roman"/>
                <a:cs typeface="Times New Roman"/>
              </a:rPr>
              <a:t> </a:t>
            </a:r>
            <a:r>
              <a:rPr sz="2800" spc="-25" dirty="0">
                <a:latin typeface="Calibri"/>
                <a:cs typeface="Calibri"/>
              </a:rPr>
              <a:t>m</a:t>
            </a:r>
            <a:r>
              <a:rPr sz="2800" spc="-30" dirty="0">
                <a:latin typeface="Calibri"/>
                <a:cs typeface="Calibri"/>
              </a:rPr>
              <a:t>o</a:t>
            </a:r>
            <a:r>
              <a:rPr sz="2800" spc="-20" dirty="0">
                <a:latin typeface="Calibri"/>
                <a:cs typeface="Calibri"/>
              </a:rPr>
              <a:t>d</a:t>
            </a:r>
            <a:r>
              <a:rPr sz="2800" spc="-15" dirty="0">
                <a:latin typeface="Calibri"/>
                <a:cs typeface="Calibri"/>
              </a:rPr>
              <a:t>e</a:t>
            </a:r>
            <a:r>
              <a:rPr sz="2800" spc="-70" dirty="0">
                <a:latin typeface="Times New Roman"/>
                <a:cs typeface="Times New Roman"/>
              </a:rPr>
              <a:t> </a:t>
            </a:r>
            <a:r>
              <a:rPr sz="2800" dirty="0">
                <a:latin typeface="Calibri"/>
                <a:cs typeface="Calibri"/>
              </a:rPr>
              <a:t>i</a:t>
            </a:r>
            <a:r>
              <a:rPr sz="2800" spc="-15" dirty="0">
                <a:latin typeface="Calibri"/>
                <a:cs typeface="Calibri"/>
              </a:rPr>
              <a:t>s</a:t>
            </a:r>
            <a:r>
              <a:rPr sz="2800" spc="-70" dirty="0">
                <a:latin typeface="Times New Roman"/>
                <a:cs typeface="Times New Roman"/>
              </a:rPr>
              <a:t> </a:t>
            </a:r>
            <a:r>
              <a:rPr sz="2800" spc="-10" dirty="0">
                <a:latin typeface="Calibri"/>
                <a:cs typeface="Calibri"/>
              </a:rPr>
              <a:t>a</a:t>
            </a:r>
            <a:r>
              <a:rPr sz="2800" spc="-20" dirty="0">
                <a:latin typeface="Calibri"/>
                <a:cs typeface="Calibri"/>
              </a:rPr>
              <a:t>nn</a:t>
            </a:r>
            <a:r>
              <a:rPr sz="2800" spc="-10" dirty="0">
                <a:latin typeface="Calibri"/>
                <a:cs typeface="Calibri"/>
              </a:rPr>
              <a:t>i</a:t>
            </a:r>
            <a:r>
              <a:rPr sz="2800" spc="-20" dirty="0">
                <a:latin typeface="Calibri"/>
                <a:cs typeface="Calibri"/>
              </a:rPr>
              <a:t>h</a:t>
            </a:r>
            <a:r>
              <a:rPr sz="2800" spc="-5" dirty="0">
                <a:latin typeface="Calibri"/>
                <a:cs typeface="Calibri"/>
              </a:rPr>
              <a:t>i</a:t>
            </a:r>
            <a:r>
              <a:rPr sz="2800" dirty="0">
                <a:latin typeface="Calibri"/>
                <a:cs typeface="Calibri"/>
              </a:rPr>
              <a:t>l</a:t>
            </a:r>
            <a:r>
              <a:rPr sz="2800" spc="-10" dirty="0">
                <a:latin typeface="Calibri"/>
                <a:cs typeface="Calibri"/>
              </a:rPr>
              <a:t>a</a:t>
            </a:r>
            <a:r>
              <a:rPr sz="2800" spc="-15" dirty="0">
                <a:latin typeface="Calibri"/>
                <a:cs typeface="Calibri"/>
              </a:rPr>
              <a:t>ted</a:t>
            </a:r>
            <a:r>
              <a:rPr lang="en-US" sz="2800" spc="-15" dirty="0">
                <a:latin typeface="Calibri"/>
                <a:cs typeface="Calibri"/>
              </a:rPr>
              <a:t>(absorbed)</a:t>
            </a:r>
            <a:r>
              <a:rPr sz="2800" spc="-15" dirty="0">
                <a:latin typeface="Calibri"/>
                <a:cs typeface="Calibri"/>
              </a:rPr>
              <a:t>.</a:t>
            </a:r>
            <a:endParaRPr sz="2800" dirty="0">
              <a:latin typeface="Calibri"/>
              <a:cs typeface="Calibri"/>
            </a:endParaRPr>
          </a:p>
          <a:p>
            <a:pPr marL="579755" lvl="1" indent="-338455">
              <a:lnSpc>
                <a:spcPct val="100000"/>
              </a:lnSpc>
              <a:spcBef>
                <a:spcPts val="910"/>
              </a:spcBef>
              <a:buFont typeface="Calibri"/>
              <a:buChar char="*"/>
              <a:tabLst>
                <a:tab pos="580390" algn="l"/>
              </a:tabLst>
            </a:pPr>
            <a:r>
              <a:rPr sz="2800" spc="-20" dirty="0">
                <a:latin typeface="Calibri"/>
                <a:cs typeface="Calibri"/>
              </a:rPr>
              <a:t>Atom</a:t>
            </a:r>
            <a:r>
              <a:rPr sz="2800" spc="-75" dirty="0">
                <a:latin typeface="Times New Roman"/>
                <a:cs typeface="Times New Roman"/>
              </a:rPr>
              <a:t> </a:t>
            </a:r>
            <a:r>
              <a:rPr sz="2800" spc="-5" dirty="0">
                <a:latin typeface="Calibri"/>
                <a:cs typeface="Calibri"/>
              </a:rPr>
              <a:t>j</a:t>
            </a:r>
            <a:r>
              <a:rPr sz="2800" spc="-25" dirty="0">
                <a:latin typeface="Calibri"/>
                <a:cs typeface="Calibri"/>
              </a:rPr>
              <a:t>ump</a:t>
            </a:r>
            <a:r>
              <a:rPr sz="2800" spc="-15" dirty="0">
                <a:latin typeface="Calibri"/>
                <a:cs typeface="Calibri"/>
              </a:rPr>
              <a:t>s</a:t>
            </a:r>
            <a:r>
              <a:rPr sz="2800" spc="-45" dirty="0">
                <a:latin typeface="Times New Roman"/>
                <a:cs typeface="Times New Roman"/>
              </a:rPr>
              <a:t> </a:t>
            </a:r>
            <a:r>
              <a:rPr sz="2800" spc="-10" dirty="0">
                <a:latin typeface="Cambria Math"/>
                <a:cs typeface="Cambria Math"/>
              </a:rPr>
              <a:t>|1⟩</a:t>
            </a:r>
            <a:r>
              <a:rPr sz="2800" spc="155" dirty="0">
                <a:latin typeface="Cambria Math"/>
                <a:cs typeface="Cambria Math"/>
              </a:rPr>
              <a:t> </a:t>
            </a:r>
            <a:r>
              <a:rPr sz="2800" spc="-25" dirty="0">
                <a:latin typeface="Cambria Math"/>
                <a:cs typeface="Cambria Math"/>
              </a:rPr>
              <a:t>→</a:t>
            </a:r>
            <a:r>
              <a:rPr sz="2800" spc="170" dirty="0">
                <a:latin typeface="Cambria Math"/>
                <a:cs typeface="Cambria Math"/>
              </a:rPr>
              <a:t> </a:t>
            </a:r>
            <a:r>
              <a:rPr sz="2800" spc="-10" dirty="0">
                <a:latin typeface="Cambria Math"/>
                <a:cs typeface="Cambria Math"/>
              </a:rPr>
              <a:t>|</a:t>
            </a:r>
            <a:r>
              <a:rPr sz="2800" spc="-25" dirty="0">
                <a:latin typeface="Cambria Math"/>
                <a:cs typeface="Cambria Math"/>
              </a:rPr>
              <a:t>2</a:t>
            </a:r>
            <a:r>
              <a:rPr sz="2800" spc="-20" dirty="0">
                <a:latin typeface="Cambria Math"/>
                <a:cs typeface="Cambria Math"/>
              </a:rPr>
              <a:t>⟩</a:t>
            </a:r>
            <a:r>
              <a:rPr sz="2800" dirty="0">
                <a:latin typeface="Calibri"/>
                <a:cs typeface="Calibri"/>
              </a:rPr>
              <a:t>.</a:t>
            </a:r>
          </a:p>
          <a:p>
            <a:pPr marL="241300" indent="-228600">
              <a:lnSpc>
                <a:spcPct val="100000"/>
              </a:lnSpc>
              <a:spcBef>
                <a:spcPts val="1970"/>
              </a:spcBef>
              <a:buFont typeface="Symbol"/>
              <a:buChar char=""/>
              <a:tabLst>
                <a:tab pos="241935" algn="l"/>
              </a:tabLst>
            </a:pPr>
            <a:r>
              <a:rPr sz="2800" spc="-15" dirty="0">
                <a:latin typeface="Calibri"/>
                <a:cs typeface="Calibri"/>
              </a:rPr>
              <a:t>P</a:t>
            </a:r>
            <a:r>
              <a:rPr sz="2800" spc="-20" dirty="0">
                <a:latin typeface="Calibri"/>
                <a:cs typeface="Calibri"/>
              </a:rPr>
              <a:t>r</a:t>
            </a:r>
            <a:r>
              <a:rPr sz="2800" spc="-5" dirty="0">
                <a:latin typeface="Calibri"/>
                <a:cs typeface="Calibri"/>
              </a:rPr>
              <a:t>o</a:t>
            </a:r>
            <a:r>
              <a:rPr sz="2800" spc="-20" dirty="0">
                <a:latin typeface="Calibri"/>
                <a:cs typeface="Calibri"/>
              </a:rPr>
              <a:t>bab</a:t>
            </a:r>
            <a:r>
              <a:rPr sz="2800" spc="-10" dirty="0">
                <a:latin typeface="Calibri"/>
                <a:cs typeface="Calibri"/>
              </a:rPr>
              <a:t>i</a:t>
            </a:r>
            <a:r>
              <a:rPr sz="2800" dirty="0">
                <a:latin typeface="Calibri"/>
                <a:cs typeface="Calibri"/>
              </a:rPr>
              <a:t>l</a:t>
            </a:r>
            <a:r>
              <a:rPr sz="2800" spc="5" dirty="0">
                <a:latin typeface="Calibri"/>
                <a:cs typeface="Calibri"/>
              </a:rPr>
              <a:t>i</a:t>
            </a:r>
            <a:r>
              <a:rPr sz="2800" spc="-15" dirty="0">
                <a:latin typeface="Calibri"/>
                <a:cs typeface="Calibri"/>
              </a:rPr>
              <a:t>ty</a:t>
            </a:r>
            <a:r>
              <a:rPr sz="2800" spc="-65" dirty="0">
                <a:latin typeface="Times New Roman"/>
                <a:cs typeface="Times New Roman"/>
              </a:rPr>
              <a:t> </a:t>
            </a:r>
            <a:r>
              <a:rPr sz="2800" spc="-20" dirty="0">
                <a:latin typeface="Calibri"/>
                <a:cs typeface="Calibri"/>
              </a:rPr>
              <a:t>pe</a:t>
            </a:r>
            <a:r>
              <a:rPr sz="2800" spc="-10" dirty="0">
                <a:latin typeface="Calibri"/>
                <a:cs typeface="Calibri"/>
              </a:rPr>
              <a:t>r</a:t>
            </a:r>
            <a:r>
              <a:rPr sz="2800" spc="-65" dirty="0">
                <a:latin typeface="Times New Roman"/>
                <a:cs typeface="Times New Roman"/>
              </a:rPr>
              <a:t> </a:t>
            </a:r>
            <a:r>
              <a:rPr sz="2800" spc="-15" dirty="0">
                <a:latin typeface="Calibri"/>
                <a:cs typeface="Calibri"/>
              </a:rPr>
              <a:t>molecule</a:t>
            </a:r>
            <a:r>
              <a:rPr lang="en-US" sz="2800" spc="-15" dirty="0">
                <a:latin typeface="Calibri"/>
                <a:cs typeface="Calibri"/>
              </a:rPr>
              <a:t>/atom</a:t>
            </a:r>
            <a:r>
              <a:rPr sz="2800" spc="-15" dirty="0">
                <a:latin typeface="Calibri"/>
                <a:cs typeface="Calibri"/>
              </a:rPr>
              <a:t>,</a:t>
            </a:r>
            <a:r>
              <a:rPr sz="2800" spc="-70" dirty="0">
                <a:latin typeface="Times New Roman"/>
                <a:cs typeface="Times New Roman"/>
              </a:rPr>
              <a:t> </a:t>
            </a:r>
            <a:r>
              <a:rPr sz="2800" spc="-20" dirty="0">
                <a:latin typeface="Calibri"/>
                <a:cs typeface="Calibri"/>
              </a:rPr>
              <a:t>pe</a:t>
            </a:r>
            <a:r>
              <a:rPr sz="2800" spc="-10" dirty="0">
                <a:latin typeface="Calibri"/>
                <a:cs typeface="Calibri"/>
              </a:rPr>
              <a:t>r</a:t>
            </a:r>
            <a:r>
              <a:rPr sz="2800" spc="-65" dirty="0">
                <a:latin typeface="Times New Roman"/>
                <a:cs typeface="Times New Roman"/>
              </a:rPr>
              <a:t> </a:t>
            </a:r>
            <a:r>
              <a:rPr sz="2800" spc="-5" dirty="0">
                <a:latin typeface="Calibri"/>
                <a:cs typeface="Calibri"/>
              </a:rPr>
              <a:t>s</a:t>
            </a:r>
            <a:r>
              <a:rPr sz="2800" spc="-15" dirty="0">
                <a:latin typeface="Calibri"/>
                <a:cs typeface="Calibri"/>
              </a:rPr>
              <a:t>econd:</a:t>
            </a:r>
            <a:endParaRPr sz="2800" dirty="0">
              <a:latin typeface="Calibri"/>
              <a:cs typeface="Calibri"/>
            </a:endParaRPr>
          </a:p>
        </p:txBody>
      </p:sp>
      <p:sp>
        <p:nvSpPr>
          <p:cNvPr id="11" name="object 11"/>
          <p:cNvSpPr txBox="1">
            <a:spLocks noGrp="1"/>
          </p:cNvSpPr>
          <p:nvPr>
            <p:ph type="ftr" sz="quarter" idx="5"/>
          </p:nvPr>
        </p:nvSpPr>
        <p:spPr>
          <a:prstGeom prst="rect">
            <a:avLst/>
          </a:prstGeom>
        </p:spPr>
        <p:txBody>
          <a:bodyPr vert="horz" wrap="square" lIns="0" tIns="0" rIns="0" bIns="0" rtlCol="0">
            <a:spAutoFit/>
          </a:bodyPr>
          <a:lstStyle/>
          <a:p>
            <a:pPr marL="12700">
              <a:lnSpc>
                <a:spcPct val="100000"/>
              </a:lnSpc>
            </a:pPr>
            <a:r>
              <a:rPr spc="-15" dirty="0"/>
              <a:t>Prepar</a:t>
            </a:r>
            <a:r>
              <a:rPr spc="-5" dirty="0"/>
              <a:t>e</a:t>
            </a:r>
            <a:r>
              <a:rPr spc="-10" dirty="0"/>
              <a:t>d</a:t>
            </a:r>
            <a:r>
              <a:rPr spc="-35" dirty="0">
                <a:latin typeface="Times New Roman"/>
                <a:cs typeface="Times New Roman"/>
              </a:rPr>
              <a:t> </a:t>
            </a:r>
            <a:r>
              <a:rPr spc="-15" dirty="0"/>
              <a:t>b</a:t>
            </a:r>
            <a:r>
              <a:rPr spc="-10" dirty="0"/>
              <a:t>y</a:t>
            </a:r>
            <a:r>
              <a:rPr spc="-40" dirty="0">
                <a:latin typeface="Times New Roman"/>
                <a:cs typeface="Times New Roman"/>
              </a:rPr>
              <a:t> </a:t>
            </a:r>
            <a:r>
              <a:rPr spc="-15" dirty="0"/>
              <a:t>Dist</a:t>
            </a:r>
            <a:r>
              <a:rPr spc="-5" dirty="0"/>
              <a:t>.</a:t>
            </a:r>
            <a:r>
              <a:rPr spc="-25" dirty="0">
                <a:latin typeface="Times New Roman"/>
                <a:cs typeface="Times New Roman"/>
              </a:rPr>
              <a:t> </a:t>
            </a:r>
            <a:r>
              <a:rPr spc="-15" dirty="0"/>
              <a:t>Pr</a:t>
            </a:r>
            <a:r>
              <a:rPr spc="-5" dirty="0"/>
              <a:t>o</a:t>
            </a:r>
            <a:r>
              <a:rPr spc="-10" dirty="0"/>
              <a:t>f</a:t>
            </a:r>
            <a:r>
              <a:rPr spc="-5" dirty="0"/>
              <a:t>.</a:t>
            </a:r>
            <a:r>
              <a:rPr spc="-40" dirty="0">
                <a:latin typeface="Times New Roman"/>
                <a:cs typeface="Times New Roman"/>
              </a:rPr>
              <a:t> </a:t>
            </a:r>
            <a:r>
              <a:rPr spc="-15" dirty="0"/>
              <a:t>Dr</a:t>
            </a:r>
            <a:r>
              <a:rPr spc="-5" dirty="0"/>
              <a:t>.</a:t>
            </a:r>
            <a:r>
              <a:rPr spc="-40" dirty="0">
                <a:latin typeface="Times New Roman"/>
                <a:cs typeface="Times New Roman"/>
              </a:rPr>
              <a:t> </a:t>
            </a:r>
            <a:r>
              <a:rPr spc="-10" dirty="0"/>
              <a:t>M.A.</a:t>
            </a:r>
            <a:r>
              <a:rPr spc="-35" dirty="0">
                <a:latin typeface="Times New Roman"/>
                <a:cs typeface="Times New Roman"/>
              </a:rPr>
              <a:t> </a:t>
            </a:r>
            <a:r>
              <a:rPr spc="-20" dirty="0"/>
              <a:t>G</a:t>
            </a:r>
            <a:r>
              <a:rPr spc="-5" dirty="0"/>
              <a:t>o</a:t>
            </a:r>
            <a:r>
              <a:rPr spc="-15" dirty="0"/>
              <a:t>nd</a:t>
            </a:r>
            <a:r>
              <a:rPr spc="-10" dirty="0"/>
              <a:t>al</a:t>
            </a:r>
            <a:r>
              <a:rPr spc="-35" dirty="0">
                <a:latin typeface="Times New Roman"/>
                <a:cs typeface="Times New Roman"/>
              </a:rPr>
              <a:t> </a:t>
            </a:r>
            <a:r>
              <a:rPr spc="-15" dirty="0"/>
              <a:t>fo</a:t>
            </a:r>
            <a:r>
              <a:rPr spc="-10" dirty="0"/>
              <a:t>r</a:t>
            </a:r>
            <a:r>
              <a:rPr spc="-40" dirty="0">
                <a:latin typeface="Times New Roman"/>
                <a:cs typeface="Times New Roman"/>
              </a:rPr>
              <a:t> </a:t>
            </a:r>
            <a:r>
              <a:rPr spc="-15" dirty="0"/>
              <a:t>Ph</a:t>
            </a:r>
            <a:r>
              <a:rPr dirty="0"/>
              <a:t>y</a:t>
            </a:r>
            <a:r>
              <a:rPr spc="-10" dirty="0"/>
              <a:t>s</a:t>
            </a:r>
            <a:r>
              <a:rPr spc="-40" dirty="0">
                <a:latin typeface="Times New Roman"/>
                <a:cs typeface="Times New Roman"/>
              </a:rPr>
              <a:t> </a:t>
            </a:r>
            <a:r>
              <a:rPr spc="-10" dirty="0"/>
              <a:t>6</a:t>
            </a:r>
            <a:r>
              <a:rPr spc="-15" dirty="0"/>
              <a:t>0</a:t>
            </a:r>
            <a:r>
              <a:rPr spc="-10" dirty="0"/>
              <a:t>8</a:t>
            </a:r>
            <a:r>
              <a:rPr spc="-35" dirty="0">
                <a:latin typeface="Times New Roman"/>
                <a:cs typeface="Times New Roman"/>
              </a:rPr>
              <a:t> </a:t>
            </a:r>
            <a:r>
              <a:rPr spc="-5" dirty="0"/>
              <a:t>L</a:t>
            </a:r>
            <a:r>
              <a:rPr spc="-10" dirty="0"/>
              <a:t>aser</a:t>
            </a:r>
            <a:r>
              <a:rPr spc="-45" dirty="0">
                <a:latin typeface="Times New Roman"/>
                <a:cs typeface="Times New Roman"/>
              </a:rPr>
              <a:t> </a:t>
            </a:r>
            <a:r>
              <a:rPr spc="-10" dirty="0"/>
              <a:t>Spec</a:t>
            </a:r>
            <a:r>
              <a:rPr spc="-5" dirty="0"/>
              <a:t>t</a:t>
            </a:r>
            <a:r>
              <a:rPr spc="-15" dirty="0"/>
              <a:t>ros</a:t>
            </a:r>
            <a:r>
              <a:rPr spc="-5" dirty="0"/>
              <a:t>c</a:t>
            </a:r>
            <a:r>
              <a:rPr spc="-10" dirty="0"/>
              <a:t>o</a:t>
            </a:r>
            <a:r>
              <a:rPr spc="-15" dirty="0"/>
              <a:t>p</a:t>
            </a:r>
            <a:r>
              <a:rPr spc="-10" dirty="0"/>
              <a:t>y</a:t>
            </a:r>
            <a:r>
              <a:rPr spc="-30" dirty="0">
                <a:latin typeface="Times New Roman"/>
                <a:cs typeface="Times New Roman"/>
              </a:rPr>
              <a:t> </a:t>
            </a:r>
            <a:r>
              <a:rPr spc="-15" dirty="0"/>
              <a:t>c</a:t>
            </a:r>
            <a:r>
              <a:rPr spc="-5" dirty="0"/>
              <a:t>o</a:t>
            </a:r>
            <a:r>
              <a:rPr spc="-15" dirty="0"/>
              <a:t>urs</a:t>
            </a:r>
            <a:r>
              <a:rPr spc="-10" dirty="0"/>
              <a:t>e</a:t>
            </a:r>
            <a:r>
              <a:rPr spc="-40" dirty="0">
                <a:latin typeface="Times New Roman"/>
                <a:cs typeface="Times New Roman"/>
              </a:rPr>
              <a:t> </a:t>
            </a:r>
            <a:r>
              <a:rPr spc="-10" dirty="0"/>
              <a:t>in</a:t>
            </a:r>
            <a:r>
              <a:rPr spc="-35" dirty="0">
                <a:latin typeface="Times New Roman"/>
                <a:cs typeface="Times New Roman"/>
              </a:rPr>
              <a:t> </a:t>
            </a:r>
            <a:r>
              <a:rPr spc="-10" dirty="0"/>
              <a:t>KFUPM</a:t>
            </a:r>
            <a:r>
              <a:rPr spc="-35" dirty="0">
                <a:latin typeface="Times New Roman"/>
                <a:cs typeface="Times New Roman"/>
              </a:rPr>
              <a:t> </a:t>
            </a:r>
            <a:r>
              <a:rPr spc="-15" dirty="0"/>
              <a:t>(Te</a:t>
            </a:r>
            <a:r>
              <a:rPr dirty="0"/>
              <a:t>r</a:t>
            </a:r>
            <a:r>
              <a:rPr spc="-15" dirty="0"/>
              <a:t>m</a:t>
            </a:r>
            <a:r>
              <a:rPr spc="-40" dirty="0">
                <a:latin typeface="Times New Roman"/>
                <a:cs typeface="Times New Roman"/>
              </a:rPr>
              <a:t> </a:t>
            </a:r>
            <a:r>
              <a:rPr spc="-10" dirty="0"/>
              <a:t>25</a:t>
            </a:r>
            <a:r>
              <a:rPr spc="-5" dirty="0"/>
              <a:t>1)</a:t>
            </a:r>
          </a:p>
        </p:txBody>
      </p:sp>
      <p:pic>
        <p:nvPicPr>
          <p:cNvPr id="15" name="Picture 14">
            <a:extLst>
              <a:ext uri="{FF2B5EF4-FFF2-40B4-BE49-F238E27FC236}">
                <a16:creationId xmlns:a16="http://schemas.microsoft.com/office/drawing/2014/main" id="{727E5B29-DE7B-86A1-6284-CB775ACFFD86}"/>
              </a:ext>
            </a:extLst>
          </p:cNvPr>
          <p:cNvPicPr>
            <a:picLocks noChangeAspect="1"/>
          </p:cNvPicPr>
          <p:nvPr/>
        </p:nvPicPr>
        <p:blipFill>
          <a:blip r:embed="rId3"/>
          <a:stretch>
            <a:fillRect/>
          </a:stretch>
        </p:blipFill>
        <p:spPr>
          <a:xfrm>
            <a:off x="2895600" y="4772390"/>
            <a:ext cx="2934109" cy="1009791"/>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a:spLocks noGrp="1"/>
          </p:cNvSpPr>
          <p:nvPr>
            <p:ph type="ftr" sz="quarter" idx="5"/>
          </p:nvPr>
        </p:nvSpPr>
        <p:spPr>
          <a:prstGeom prst="rect">
            <a:avLst/>
          </a:prstGeom>
        </p:spPr>
        <p:txBody>
          <a:bodyPr vert="horz" wrap="square" lIns="0" tIns="0" rIns="0" bIns="0" rtlCol="0">
            <a:spAutoFit/>
          </a:bodyPr>
          <a:lstStyle/>
          <a:p>
            <a:pPr marL="12700">
              <a:lnSpc>
                <a:spcPct val="100000"/>
              </a:lnSpc>
            </a:pPr>
            <a:r>
              <a:rPr spc="-15" dirty="0"/>
              <a:t>Prepar</a:t>
            </a:r>
            <a:r>
              <a:rPr spc="-5" dirty="0"/>
              <a:t>e</a:t>
            </a:r>
            <a:r>
              <a:rPr spc="-10" dirty="0"/>
              <a:t>d</a:t>
            </a:r>
            <a:r>
              <a:rPr spc="-35" dirty="0">
                <a:latin typeface="Times New Roman"/>
                <a:cs typeface="Times New Roman"/>
              </a:rPr>
              <a:t> </a:t>
            </a:r>
            <a:r>
              <a:rPr spc="-15" dirty="0"/>
              <a:t>b</a:t>
            </a:r>
            <a:r>
              <a:rPr spc="-10" dirty="0"/>
              <a:t>y</a:t>
            </a:r>
            <a:r>
              <a:rPr spc="-40" dirty="0">
                <a:latin typeface="Times New Roman"/>
                <a:cs typeface="Times New Roman"/>
              </a:rPr>
              <a:t> </a:t>
            </a:r>
            <a:r>
              <a:rPr spc="-15" dirty="0"/>
              <a:t>Dist</a:t>
            </a:r>
            <a:r>
              <a:rPr spc="-5" dirty="0"/>
              <a:t>.</a:t>
            </a:r>
            <a:r>
              <a:rPr spc="-25" dirty="0">
                <a:latin typeface="Times New Roman"/>
                <a:cs typeface="Times New Roman"/>
              </a:rPr>
              <a:t> </a:t>
            </a:r>
            <a:r>
              <a:rPr spc="-15" dirty="0"/>
              <a:t>Pr</a:t>
            </a:r>
            <a:r>
              <a:rPr spc="-5" dirty="0"/>
              <a:t>o</a:t>
            </a:r>
            <a:r>
              <a:rPr spc="-10" dirty="0"/>
              <a:t>f</a:t>
            </a:r>
            <a:r>
              <a:rPr spc="-5" dirty="0"/>
              <a:t>.</a:t>
            </a:r>
            <a:r>
              <a:rPr spc="-40" dirty="0">
                <a:latin typeface="Times New Roman"/>
                <a:cs typeface="Times New Roman"/>
              </a:rPr>
              <a:t> </a:t>
            </a:r>
            <a:r>
              <a:rPr spc="-15" dirty="0"/>
              <a:t>Dr</a:t>
            </a:r>
            <a:r>
              <a:rPr spc="-5" dirty="0"/>
              <a:t>.</a:t>
            </a:r>
            <a:r>
              <a:rPr spc="-40" dirty="0">
                <a:latin typeface="Times New Roman"/>
                <a:cs typeface="Times New Roman"/>
              </a:rPr>
              <a:t> </a:t>
            </a:r>
            <a:r>
              <a:rPr spc="-10" dirty="0"/>
              <a:t>M.A.</a:t>
            </a:r>
            <a:r>
              <a:rPr spc="-35" dirty="0">
                <a:latin typeface="Times New Roman"/>
                <a:cs typeface="Times New Roman"/>
              </a:rPr>
              <a:t> </a:t>
            </a:r>
            <a:r>
              <a:rPr spc="-20" dirty="0"/>
              <a:t>G</a:t>
            </a:r>
            <a:r>
              <a:rPr spc="-5" dirty="0"/>
              <a:t>o</a:t>
            </a:r>
            <a:r>
              <a:rPr spc="-15" dirty="0"/>
              <a:t>nd</a:t>
            </a:r>
            <a:r>
              <a:rPr spc="-10" dirty="0"/>
              <a:t>al</a:t>
            </a:r>
            <a:r>
              <a:rPr spc="-35" dirty="0">
                <a:latin typeface="Times New Roman"/>
                <a:cs typeface="Times New Roman"/>
              </a:rPr>
              <a:t> </a:t>
            </a:r>
            <a:r>
              <a:rPr spc="-15" dirty="0"/>
              <a:t>fo</a:t>
            </a:r>
            <a:r>
              <a:rPr spc="-10" dirty="0"/>
              <a:t>r</a:t>
            </a:r>
            <a:r>
              <a:rPr spc="-40" dirty="0">
                <a:latin typeface="Times New Roman"/>
                <a:cs typeface="Times New Roman"/>
              </a:rPr>
              <a:t> </a:t>
            </a:r>
            <a:r>
              <a:rPr spc="-15" dirty="0"/>
              <a:t>Ph</a:t>
            </a:r>
            <a:r>
              <a:rPr dirty="0"/>
              <a:t>y</a:t>
            </a:r>
            <a:r>
              <a:rPr spc="-10" dirty="0"/>
              <a:t>s</a:t>
            </a:r>
            <a:r>
              <a:rPr spc="-40" dirty="0">
                <a:latin typeface="Times New Roman"/>
                <a:cs typeface="Times New Roman"/>
              </a:rPr>
              <a:t> </a:t>
            </a:r>
            <a:r>
              <a:rPr spc="-10" dirty="0"/>
              <a:t>6</a:t>
            </a:r>
            <a:r>
              <a:rPr spc="-15" dirty="0"/>
              <a:t>0</a:t>
            </a:r>
            <a:r>
              <a:rPr spc="-10" dirty="0"/>
              <a:t>8</a:t>
            </a:r>
            <a:r>
              <a:rPr spc="-35" dirty="0">
                <a:latin typeface="Times New Roman"/>
                <a:cs typeface="Times New Roman"/>
              </a:rPr>
              <a:t> </a:t>
            </a:r>
            <a:r>
              <a:rPr spc="-5" dirty="0"/>
              <a:t>L</a:t>
            </a:r>
            <a:r>
              <a:rPr spc="-10" dirty="0"/>
              <a:t>aser</a:t>
            </a:r>
            <a:r>
              <a:rPr spc="-45" dirty="0">
                <a:latin typeface="Times New Roman"/>
                <a:cs typeface="Times New Roman"/>
              </a:rPr>
              <a:t> </a:t>
            </a:r>
            <a:r>
              <a:rPr spc="-10" dirty="0"/>
              <a:t>Spec</a:t>
            </a:r>
            <a:r>
              <a:rPr spc="-5" dirty="0"/>
              <a:t>t</a:t>
            </a:r>
            <a:r>
              <a:rPr spc="-15" dirty="0"/>
              <a:t>ros</a:t>
            </a:r>
            <a:r>
              <a:rPr spc="-5" dirty="0"/>
              <a:t>c</a:t>
            </a:r>
            <a:r>
              <a:rPr spc="-10" dirty="0"/>
              <a:t>o</a:t>
            </a:r>
            <a:r>
              <a:rPr spc="-15" dirty="0"/>
              <a:t>p</a:t>
            </a:r>
            <a:r>
              <a:rPr spc="-10" dirty="0"/>
              <a:t>y</a:t>
            </a:r>
            <a:r>
              <a:rPr spc="-30" dirty="0">
                <a:latin typeface="Times New Roman"/>
                <a:cs typeface="Times New Roman"/>
              </a:rPr>
              <a:t> </a:t>
            </a:r>
            <a:r>
              <a:rPr spc="-15" dirty="0"/>
              <a:t>c</a:t>
            </a:r>
            <a:r>
              <a:rPr spc="-5" dirty="0"/>
              <a:t>o</a:t>
            </a:r>
            <a:r>
              <a:rPr spc="-15" dirty="0"/>
              <a:t>urs</a:t>
            </a:r>
            <a:r>
              <a:rPr spc="-10" dirty="0"/>
              <a:t>e</a:t>
            </a:r>
            <a:r>
              <a:rPr spc="-40" dirty="0">
                <a:latin typeface="Times New Roman"/>
                <a:cs typeface="Times New Roman"/>
              </a:rPr>
              <a:t> </a:t>
            </a:r>
            <a:r>
              <a:rPr spc="-10" dirty="0"/>
              <a:t>in</a:t>
            </a:r>
            <a:r>
              <a:rPr spc="-35" dirty="0">
                <a:latin typeface="Times New Roman"/>
                <a:cs typeface="Times New Roman"/>
              </a:rPr>
              <a:t> </a:t>
            </a:r>
            <a:r>
              <a:rPr spc="-10" dirty="0"/>
              <a:t>KFUPM</a:t>
            </a:r>
            <a:r>
              <a:rPr spc="-35" dirty="0">
                <a:latin typeface="Times New Roman"/>
                <a:cs typeface="Times New Roman"/>
              </a:rPr>
              <a:t> </a:t>
            </a:r>
            <a:r>
              <a:rPr spc="-15" dirty="0"/>
              <a:t>(Te</a:t>
            </a:r>
            <a:r>
              <a:rPr dirty="0"/>
              <a:t>r</a:t>
            </a:r>
            <a:r>
              <a:rPr spc="-15" dirty="0"/>
              <a:t>m</a:t>
            </a:r>
            <a:r>
              <a:rPr spc="-40" dirty="0">
                <a:latin typeface="Times New Roman"/>
                <a:cs typeface="Times New Roman"/>
              </a:rPr>
              <a:t> </a:t>
            </a:r>
            <a:r>
              <a:rPr spc="-10" dirty="0"/>
              <a:t>25</a:t>
            </a:r>
            <a:r>
              <a:rPr spc="-5" dirty="0"/>
              <a:t>1)</a:t>
            </a:r>
          </a:p>
        </p:txBody>
      </p:sp>
      <p:sp>
        <p:nvSpPr>
          <p:cNvPr id="2" name="object 2"/>
          <p:cNvSpPr txBox="1"/>
          <p:nvPr/>
        </p:nvSpPr>
        <p:spPr>
          <a:xfrm>
            <a:off x="901700" y="973958"/>
            <a:ext cx="10384790" cy="5143459"/>
          </a:xfrm>
          <a:prstGeom prst="rect">
            <a:avLst/>
          </a:prstGeom>
        </p:spPr>
        <p:txBody>
          <a:bodyPr vert="horz" wrap="square" lIns="0" tIns="0" rIns="0" bIns="0" rtlCol="0">
            <a:spAutoFit/>
          </a:bodyPr>
          <a:lstStyle/>
          <a:p>
            <a:pPr marL="12700">
              <a:lnSpc>
                <a:spcPct val="100000"/>
              </a:lnSpc>
            </a:pPr>
            <a:r>
              <a:rPr sz="2800" spc="-15" dirty="0">
                <a:latin typeface="Calibri"/>
                <a:cs typeface="Calibri"/>
              </a:rPr>
              <a:t>where</a:t>
            </a:r>
            <a:endParaRPr sz="2800" dirty="0">
              <a:latin typeface="Calibri"/>
              <a:cs typeface="Calibri"/>
            </a:endParaRPr>
          </a:p>
          <a:p>
            <a:pPr marL="269875" indent="-257175">
              <a:lnSpc>
                <a:spcPct val="100000"/>
              </a:lnSpc>
              <a:spcBef>
                <a:spcPts val="944"/>
              </a:spcBef>
              <a:buFont typeface="Calibri"/>
              <a:buChar char="*"/>
              <a:tabLst>
                <a:tab pos="270510" algn="l"/>
              </a:tabLst>
            </a:pPr>
            <a:r>
              <a:rPr sz="2800" spc="-210" dirty="0">
                <a:latin typeface="Cambria Math"/>
                <a:cs typeface="Cambria Math"/>
              </a:rPr>
              <a:t>𝐵</a:t>
            </a:r>
            <a:r>
              <a:rPr sz="3000" spc="60" baseline="-16666" dirty="0">
                <a:latin typeface="Cambria Math"/>
                <a:cs typeface="Cambria Math"/>
              </a:rPr>
              <a:t>12</a:t>
            </a:r>
            <a:r>
              <a:rPr sz="3000" baseline="-16666" dirty="0">
                <a:latin typeface="Cambria Math"/>
                <a:cs typeface="Cambria Math"/>
              </a:rPr>
              <a:t> </a:t>
            </a:r>
            <a:r>
              <a:rPr sz="3000" spc="-217" baseline="-16666" dirty="0">
                <a:latin typeface="Cambria Math"/>
                <a:cs typeface="Cambria Math"/>
              </a:rPr>
              <a:t> </a:t>
            </a:r>
            <a:r>
              <a:rPr sz="2800" spc="-15" dirty="0">
                <a:latin typeface="Calibri"/>
                <a:cs typeface="Calibri"/>
              </a:rPr>
              <a:t>–</a:t>
            </a:r>
            <a:r>
              <a:rPr sz="2800" dirty="0">
                <a:latin typeface="Calibri"/>
                <a:cs typeface="Calibri"/>
              </a:rPr>
              <a:t> </a:t>
            </a:r>
            <a:r>
              <a:rPr sz="2800" spc="-20" dirty="0">
                <a:latin typeface="Calibri"/>
                <a:cs typeface="Calibri"/>
              </a:rPr>
              <a:t>E</a:t>
            </a:r>
            <a:r>
              <a:rPr sz="2800" spc="-5" dirty="0">
                <a:latin typeface="Calibri"/>
                <a:cs typeface="Calibri"/>
              </a:rPr>
              <a:t>i</a:t>
            </a:r>
            <a:r>
              <a:rPr sz="2800" spc="-20" dirty="0">
                <a:latin typeface="Calibri"/>
                <a:cs typeface="Calibri"/>
              </a:rPr>
              <a:t>nste</a:t>
            </a:r>
            <a:r>
              <a:rPr sz="2800" spc="-5" dirty="0">
                <a:latin typeface="Calibri"/>
                <a:cs typeface="Calibri"/>
              </a:rPr>
              <a:t>i</a:t>
            </a:r>
            <a:r>
              <a:rPr sz="2800" spc="-15" dirty="0">
                <a:latin typeface="Calibri"/>
                <a:cs typeface="Calibri"/>
              </a:rPr>
              <a:t>n</a:t>
            </a:r>
            <a:r>
              <a:rPr sz="2800" spc="-70" dirty="0">
                <a:latin typeface="Times New Roman"/>
                <a:cs typeface="Times New Roman"/>
              </a:rPr>
              <a:t> </a:t>
            </a:r>
            <a:r>
              <a:rPr sz="2800" spc="-15" dirty="0">
                <a:latin typeface="Calibri"/>
                <a:cs typeface="Calibri"/>
              </a:rPr>
              <a:t>coeffic</a:t>
            </a:r>
            <a:r>
              <a:rPr sz="2800" spc="-5" dirty="0">
                <a:latin typeface="Calibri"/>
                <a:cs typeface="Calibri"/>
              </a:rPr>
              <a:t>i</a:t>
            </a:r>
            <a:r>
              <a:rPr sz="2800" spc="-15" dirty="0">
                <a:latin typeface="Calibri"/>
                <a:cs typeface="Calibri"/>
              </a:rPr>
              <a:t>ent</a:t>
            </a:r>
            <a:r>
              <a:rPr sz="2800" spc="-75" dirty="0">
                <a:latin typeface="Times New Roman"/>
                <a:cs typeface="Times New Roman"/>
              </a:rPr>
              <a:t> </a:t>
            </a:r>
            <a:r>
              <a:rPr sz="2800" spc="-20" dirty="0">
                <a:latin typeface="Calibri"/>
                <a:cs typeface="Calibri"/>
              </a:rPr>
              <a:t>fo</a:t>
            </a:r>
            <a:r>
              <a:rPr sz="2800" spc="-10" dirty="0">
                <a:latin typeface="Calibri"/>
                <a:cs typeface="Calibri"/>
              </a:rPr>
              <a:t>r</a:t>
            </a:r>
            <a:r>
              <a:rPr sz="2800" spc="-70" dirty="0">
                <a:latin typeface="Times New Roman"/>
                <a:cs typeface="Times New Roman"/>
              </a:rPr>
              <a:t> </a:t>
            </a:r>
            <a:r>
              <a:rPr sz="2800" dirty="0">
                <a:latin typeface="Calibri"/>
                <a:cs typeface="Calibri"/>
              </a:rPr>
              <a:t>i</a:t>
            </a:r>
            <a:r>
              <a:rPr sz="2800" spc="-5" dirty="0">
                <a:latin typeface="Calibri"/>
                <a:cs typeface="Calibri"/>
              </a:rPr>
              <a:t>n</a:t>
            </a:r>
            <a:r>
              <a:rPr sz="2800" spc="-20" dirty="0">
                <a:latin typeface="Calibri"/>
                <a:cs typeface="Calibri"/>
              </a:rPr>
              <a:t>du</a:t>
            </a:r>
            <a:r>
              <a:rPr sz="2800" spc="-10" dirty="0">
                <a:latin typeface="Calibri"/>
                <a:cs typeface="Calibri"/>
              </a:rPr>
              <a:t>c</a:t>
            </a:r>
            <a:r>
              <a:rPr sz="2800" spc="-15" dirty="0">
                <a:latin typeface="Calibri"/>
                <a:cs typeface="Calibri"/>
              </a:rPr>
              <a:t>ed</a:t>
            </a:r>
            <a:r>
              <a:rPr sz="2800" spc="-75" dirty="0">
                <a:latin typeface="Times New Roman"/>
                <a:cs typeface="Times New Roman"/>
              </a:rPr>
              <a:t> </a:t>
            </a:r>
            <a:r>
              <a:rPr sz="2800" spc="-15" dirty="0">
                <a:latin typeface="Calibri"/>
                <a:cs typeface="Calibri"/>
              </a:rPr>
              <a:t>abso</a:t>
            </a:r>
            <a:r>
              <a:rPr sz="2800" spc="-5" dirty="0">
                <a:latin typeface="Calibri"/>
                <a:cs typeface="Calibri"/>
              </a:rPr>
              <a:t>r</a:t>
            </a:r>
            <a:r>
              <a:rPr sz="2800" spc="-20" dirty="0">
                <a:latin typeface="Calibri"/>
                <a:cs typeface="Calibri"/>
              </a:rPr>
              <a:t>pt</a:t>
            </a:r>
            <a:r>
              <a:rPr sz="2800" spc="-10" dirty="0">
                <a:latin typeface="Calibri"/>
                <a:cs typeface="Calibri"/>
              </a:rPr>
              <a:t>i</a:t>
            </a:r>
            <a:r>
              <a:rPr sz="2800" spc="-20" dirty="0">
                <a:latin typeface="Calibri"/>
                <a:cs typeface="Calibri"/>
              </a:rPr>
              <a:t>o</a:t>
            </a:r>
            <a:r>
              <a:rPr sz="2800" spc="-15" dirty="0">
                <a:latin typeface="Calibri"/>
                <a:cs typeface="Calibri"/>
              </a:rPr>
              <a:t>n</a:t>
            </a:r>
            <a:r>
              <a:rPr sz="2800" spc="-35" dirty="0">
                <a:latin typeface="Times New Roman"/>
                <a:cs typeface="Times New Roman"/>
              </a:rPr>
              <a:t> </a:t>
            </a:r>
            <a:r>
              <a:rPr sz="4200" spc="-7" baseline="1984" dirty="0">
                <a:latin typeface="Cambria Math"/>
                <a:cs typeface="Cambria Math"/>
              </a:rPr>
              <a:t>[</a:t>
            </a:r>
            <a:r>
              <a:rPr sz="2800" spc="-25" dirty="0">
                <a:latin typeface="Cambria Math"/>
                <a:cs typeface="Cambria Math"/>
              </a:rPr>
              <a:t>m</a:t>
            </a:r>
            <a:r>
              <a:rPr sz="3000" spc="60" baseline="29166" dirty="0">
                <a:latin typeface="Cambria Math"/>
                <a:cs typeface="Cambria Math"/>
              </a:rPr>
              <a:t>3</a:t>
            </a:r>
            <a:r>
              <a:rPr sz="3000" spc="225" baseline="29166" dirty="0">
                <a:latin typeface="Cambria Math"/>
                <a:cs typeface="Cambria Math"/>
              </a:rPr>
              <a:t> </a:t>
            </a:r>
            <a:r>
              <a:rPr sz="2800" spc="65" dirty="0">
                <a:latin typeface="Cambria Math"/>
                <a:cs typeface="Cambria Math"/>
              </a:rPr>
              <a:t>J</a:t>
            </a:r>
            <a:r>
              <a:rPr sz="3000" spc="-82" baseline="29166" dirty="0">
                <a:latin typeface="Cambria Math"/>
                <a:cs typeface="Cambria Math"/>
              </a:rPr>
              <a:t>−</a:t>
            </a:r>
            <a:r>
              <a:rPr sz="3000" spc="60" baseline="29166" dirty="0">
                <a:latin typeface="Cambria Math"/>
                <a:cs typeface="Cambria Math"/>
              </a:rPr>
              <a:t>1</a:t>
            </a:r>
            <a:r>
              <a:rPr sz="3000" spc="225" baseline="29166" dirty="0">
                <a:latin typeface="Cambria Math"/>
                <a:cs typeface="Cambria Math"/>
              </a:rPr>
              <a:t> </a:t>
            </a:r>
            <a:r>
              <a:rPr sz="2800" spc="65" dirty="0">
                <a:latin typeface="Cambria Math"/>
                <a:cs typeface="Cambria Math"/>
              </a:rPr>
              <a:t>s</a:t>
            </a:r>
            <a:r>
              <a:rPr sz="3000" spc="-82" baseline="29166" dirty="0">
                <a:latin typeface="Cambria Math"/>
                <a:cs typeface="Cambria Math"/>
              </a:rPr>
              <a:t>−</a:t>
            </a:r>
            <a:r>
              <a:rPr sz="3000" spc="232" baseline="29166" dirty="0">
                <a:latin typeface="Cambria Math"/>
                <a:cs typeface="Cambria Math"/>
              </a:rPr>
              <a:t>2</a:t>
            </a:r>
            <a:r>
              <a:rPr sz="4200" spc="-30" baseline="1984" dirty="0">
                <a:latin typeface="Cambria Math"/>
                <a:cs typeface="Cambria Math"/>
              </a:rPr>
              <a:t>]</a:t>
            </a:r>
            <a:r>
              <a:rPr sz="2800" dirty="0">
                <a:latin typeface="Calibri"/>
                <a:cs typeface="Calibri"/>
              </a:rPr>
              <a:t>.</a:t>
            </a:r>
          </a:p>
          <a:p>
            <a:pPr marL="269875" indent="-257175">
              <a:lnSpc>
                <a:spcPct val="100000"/>
              </a:lnSpc>
              <a:spcBef>
                <a:spcPts val="915"/>
              </a:spcBef>
              <a:buFont typeface="Calibri"/>
              <a:buChar char="*"/>
              <a:tabLst>
                <a:tab pos="270510" algn="l"/>
              </a:tabLst>
            </a:pPr>
            <a:r>
              <a:rPr sz="2800" spc="-130" dirty="0">
                <a:latin typeface="Cambria Math"/>
                <a:cs typeface="Cambria Math"/>
              </a:rPr>
              <a:t>𝜌</a:t>
            </a:r>
            <a:r>
              <a:rPr sz="3000" spc="652" baseline="-16666" dirty="0">
                <a:latin typeface="Cambria Math"/>
                <a:cs typeface="Cambria Math"/>
              </a:rPr>
              <a:t>𝜈</a:t>
            </a:r>
            <a:r>
              <a:rPr sz="4200" spc="-22" baseline="2976" dirty="0">
                <a:latin typeface="Cambria Math"/>
                <a:cs typeface="Cambria Math"/>
              </a:rPr>
              <a:t>(</a:t>
            </a:r>
            <a:r>
              <a:rPr sz="2800" spc="45" dirty="0">
                <a:latin typeface="Cambria Math"/>
                <a:cs typeface="Cambria Math"/>
              </a:rPr>
              <a:t>𝜈</a:t>
            </a:r>
            <a:r>
              <a:rPr sz="4200" spc="-22" baseline="2976" dirty="0">
                <a:latin typeface="Cambria Math"/>
                <a:cs typeface="Cambria Math"/>
              </a:rPr>
              <a:t>)</a:t>
            </a:r>
            <a:r>
              <a:rPr sz="4200" spc="15" baseline="2976" dirty="0">
                <a:latin typeface="Cambria Math"/>
                <a:cs typeface="Cambria Math"/>
              </a:rPr>
              <a:t> </a:t>
            </a:r>
            <a:r>
              <a:rPr sz="2800" spc="-15" dirty="0">
                <a:latin typeface="Calibri"/>
                <a:cs typeface="Calibri"/>
              </a:rPr>
              <a:t>–</a:t>
            </a:r>
            <a:r>
              <a:rPr sz="2800" dirty="0">
                <a:latin typeface="Calibri"/>
                <a:cs typeface="Calibri"/>
              </a:rPr>
              <a:t> </a:t>
            </a:r>
            <a:r>
              <a:rPr sz="2800" spc="-20" dirty="0">
                <a:latin typeface="Calibri"/>
                <a:cs typeface="Calibri"/>
              </a:rPr>
              <a:t>spectr</a:t>
            </a:r>
            <a:r>
              <a:rPr sz="2800" spc="-5" dirty="0">
                <a:latin typeface="Calibri"/>
                <a:cs typeface="Calibri"/>
              </a:rPr>
              <a:t>a</a:t>
            </a:r>
            <a:r>
              <a:rPr sz="2800" dirty="0">
                <a:latin typeface="Calibri"/>
                <a:cs typeface="Calibri"/>
              </a:rPr>
              <a:t>l</a:t>
            </a:r>
            <a:r>
              <a:rPr sz="2800" spc="-65" dirty="0">
                <a:latin typeface="Times New Roman"/>
                <a:cs typeface="Times New Roman"/>
              </a:rPr>
              <a:t> </a:t>
            </a:r>
            <a:r>
              <a:rPr sz="2800" spc="-15" dirty="0">
                <a:latin typeface="Calibri"/>
                <a:cs typeface="Calibri"/>
              </a:rPr>
              <a:t>ene</a:t>
            </a:r>
            <a:r>
              <a:rPr sz="2800" spc="-20" dirty="0">
                <a:latin typeface="Calibri"/>
                <a:cs typeface="Calibri"/>
              </a:rPr>
              <a:t>r</a:t>
            </a:r>
            <a:r>
              <a:rPr sz="2800" spc="-15" dirty="0">
                <a:latin typeface="Calibri"/>
                <a:cs typeface="Calibri"/>
              </a:rPr>
              <a:t>gy</a:t>
            </a:r>
            <a:r>
              <a:rPr sz="2800" spc="-65" dirty="0">
                <a:latin typeface="Times New Roman"/>
                <a:cs typeface="Times New Roman"/>
              </a:rPr>
              <a:t> </a:t>
            </a:r>
            <a:r>
              <a:rPr sz="2800" spc="-30" dirty="0">
                <a:latin typeface="Calibri"/>
                <a:cs typeface="Calibri"/>
              </a:rPr>
              <a:t>d</a:t>
            </a:r>
            <a:r>
              <a:rPr sz="2800" spc="-15" dirty="0">
                <a:latin typeface="Calibri"/>
                <a:cs typeface="Calibri"/>
              </a:rPr>
              <a:t>ens</a:t>
            </a:r>
            <a:r>
              <a:rPr sz="2800" spc="-5" dirty="0">
                <a:latin typeface="Calibri"/>
                <a:cs typeface="Calibri"/>
              </a:rPr>
              <a:t>i</a:t>
            </a:r>
            <a:r>
              <a:rPr sz="2800" spc="-15" dirty="0">
                <a:latin typeface="Calibri"/>
                <a:cs typeface="Calibri"/>
              </a:rPr>
              <a:t>ty</a:t>
            </a:r>
            <a:r>
              <a:rPr sz="2800" spc="-65" dirty="0">
                <a:latin typeface="Times New Roman"/>
                <a:cs typeface="Times New Roman"/>
              </a:rPr>
              <a:t> </a:t>
            </a:r>
            <a:r>
              <a:rPr sz="2800" spc="-15" dirty="0">
                <a:latin typeface="Calibri"/>
                <a:cs typeface="Calibri"/>
              </a:rPr>
              <a:t>at</a:t>
            </a:r>
            <a:r>
              <a:rPr sz="2800" spc="-55" dirty="0">
                <a:latin typeface="Times New Roman"/>
                <a:cs typeface="Times New Roman"/>
              </a:rPr>
              <a:t> </a:t>
            </a:r>
            <a:r>
              <a:rPr sz="2800" spc="55" dirty="0">
                <a:latin typeface="Cambria Math"/>
                <a:cs typeface="Cambria Math"/>
              </a:rPr>
              <a:t>𝜈</a:t>
            </a:r>
            <a:r>
              <a:rPr sz="2800" dirty="0">
                <a:latin typeface="Calibri"/>
                <a:cs typeface="Calibri"/>
              </a:rPr>
              <a:t>.</a:t>
            </a:r>
          </a:p>
          <a:p>
            <a:pPr marL="12700" marR="5080">
              <a:lnSpc>
                <a:spcPct val="127200"/>
              </a:lnSpc>
              <a:spcBef>
                <a:spcPts val="894"/>
              </a:spcBef>
              <a:tabLst>
                <a:tab pos="2495550" algn="l"/>
                <a:tab pos="3832860" algn="l"/>
                <a:tab pos="5292090" algn="l"/>
                <a:tab pos="6163310" algn="l"/>
                <a:tab pos="7651750" algn="l"/>
                <a:tab pos="8195945" algn="l"/>
                <a:tab pos="9203055" algn="l"/>
              </a:tabLst>
            </a:pPr>
            <a:r>
              <a:rPr sz="2800" b="1" u="heavy" spc="-20" dirty="0">
                <a:latin typeface="Calibri"/>
                <a:cs typeface="Calibri"/>
              </a:rPr>
              <a:t>Proporti</a:t>
            </a:r>
            <a:r>
              <a:rPr sz="2800" b="1" u="heavy" dirty="0">
                <a:latin typeface="Calibri"/>
                <a:cs typeface="Calibri"/>
              </a:rPr>
              <a:t>o</a:t>
            </a:r>
            <a:r>
              <a:rPr sz="2800" b="1" u="heavy" spc="-15" dirty="0">
                <a:latin typeface="Calibri"/>
                <a:cs typeface="Calibri"/>
              </a:rPr>
              <a:t>nal</a:t>
            </a:r>
            <a:r>
              <a:rPr sz="2800" b="1" u="heavy" spc="-20" dirty="0">
                <a:latin typeface="Calibri"/>
                <a:cs typeface="Calibri"/>
              </a:rPr>
              <a:t>i</a:t>
            </a:r>
            <a:r>
              <a:rPr sz="2800" b="1" u="heavy" spc="-10" dirty="0">
                <a:latin typeface="Calibri"/>
                <a:cs typeface="Calibri"/>
              </a:rPr>
              <a:t>ty </a:t>
            </a:r>
            <a:r>
              <a:rPr sz="2800" b="1" u="heavy" dirty="0">
                <a:latin typeface="Times New Roman"/>
                <a:cs typeface="Times New Roman"/>
              </a:rPr>
              <a:t>	</a:t>
            </a:r>
            <a:r>
              <a:rPr sz="2800" b="1" u="heavy" spc="-15" dirty="0">
                <a:latin typeface="Calibri"/>
                <a:cs typeface="Calibri"/>
              </a:rPr>
              <a:t>r</a:t>
            </a:r>
            <a:r>
              <a:rPr sz="2800" b="1" u="heavy" spc="-5" dirty="0">
                <a:latin typeface="Calibri"/>
                <a:cs typeface="Calibri"/>
              </a:rPr>
              <a:t>e</a:t>
            </a:r>
            <a:r>
              <a:rPr sz="2800" b="1" u="heavy" spc="-10" dirty="0">
                <a:latin typeface="Calibri"/>
                <a:cs typeface="Calibri"/>
              </a:rPr>
              <a:t>a</a:t>
            </a:r>
            <a:r>
              <a:rPr sz="2800" b="1" u="heavy" spc="-15" dirty="0">
                <a:latin typeface="Calibri"/>
                <a:cs typeface="Calibri"/>
              </a:rPr>
              <a:t>so</a:t>
            </a:r>
            <a:r>
              <a:rPr sz="2800" b="1" u="heavy" spc="-5" dirty="0">
                <a:latin typeface="Calibri"/>
                <a:cs typeface="Calibri"/>
              </a:rPr>
              <a:t>n</a:t>
            </a:r>
            <a:r>
              <a:rPr sz="2800" spc="-10" dirty="0">
                <a:latin typeface="Calibri"/>
                <a:cs typeface="Calibri"/>
              </a:rPr>
              <a:t>:</a:t>
            </a:r>
            <a:r>
              <a:rPr sz="2800" dirty="0">
                <a:latin typeface="Times New Roman"/>
                <a:cs typeface="Times New Roman"/>
              </a:rPr>
              <a:t>	</a:t>
            </a:r>
            <a:r>
              <a:rPr sz="2800" spc="-15" dirty="0">
                <a:latin typeface="Calibri"/>
                <a:cs typeface="Calibri"/>
              </a:rPr>
              <a:t>str</a:t>
            </a:r>
            <a:r>
              <a:rPr sz="2800" spc="-10" dirty="0">
                <a:latin typeface="Calibri"/>
                <a:cs typeface="Calibri"/>
              </a:rPr>
              <a:t>o</a:t>
            </a:r>
            <a:r>
              <a:rPr sz="2800" spc="-20" dirty="0">
                <a:latin typeface="Calibri"/>
                <a:cs typeface="Calibri"/>
              </a:rPr>
              <a:t>nge</a:t>
            </a:r>
            <a:r>
              <a:rPr sz="2800" spc="-10" dirty="0">
                <a:latin typeface="Calibri"/>
                <a:cs typeface="Calibri"/>
              </a:rPr>
              <a:t>r</a:t>
            </a:r>
            <a:r>
              <a:rPr sz="2800" dirty="0">
                <a:latin typeface="Times New Roman"/>
                <a:cs typeface="Times New Roman"/>
              </a:rPr>
              <a:t>	</a:t>
            </a:r>
            <a:r>
              <a:rPr sz="2800" spc="-15" dirty="0">
                <a:latin typeface="Calibri"/>
                <a:cs typeface="Calibri"/>
              </a:rPr>
              <a:t>fie</a:t>
            </a:r>
            <a:r>
              <a:rPr sz="2800" spc="-5" dirty="0">
                <a:latin typeface="Calibri"/>
                <a:cs typeface="Calibri"/>
              </a:rPr>
              <a:t>l</a:t>
            </a:r>
            <a:r>
              <a:rPr sz="2800" spc="-15" dirty="0">
                <a:latin typeface="Calibri"/>
                <a:cs typeface="Calibri"/>
              </a:rPr>
              <a:t>d</a:t>
            </a:r>
            <a:r>
              <a:rPr sz="2800" dirty="0">
                <a:latin typeface="Times New Roman"/>
                <a:cs typeface="Times New Roman"/>
              </a:rPr>
              <a:t>	</a:t>
            </a:r>
            <a:r>
              <a:rPr sz="2800" dirty="0">
                <a:latin typeface="Calibri"/>
                <a:cs typeface="Calibri"/>
              </a:rPr>
              <a:t>i</a:t>
            </a:r>
            <a:r>
              <a:rPr sz="2800" spc="-20" dirty="0">
                <a:latin typeface="Calibri"/>
                <a:cs typeface="Calibri"/>
              </a:rPr>
              <a:t>ntens</a:t>
            </a:r>
            <a:r>
              <a:rPr sz="2800" spc="-5" dirty="0">
                <a:latin typeface="Calibri"/>
                <a:cs typeface="Calibri"/>
              </a:rPr>
              <a:t>i</a:t>
            </a:r>
            <a:r>
              <a:rPr sz="2800" spc="-15" dirty="0">
                <a:latin typeface="Calibri"/>
                <a:cs typeface="Calibri"/>
              </a:rPr>
              <a:t>ty</a:t>
            </a:r>
            <a:r>
              <a:rPr sz="2800" dirty="0">
                <a:latin typeface="Times New Roman"/>
                <a:cs typeface="Times New Roman"/>
              </a:rPr>
              <a:t>	</a:t>
            </a:r>
            <a:r>
              <a:rPr sz="2800" spc="-25" dirty="0">
                <a:latin typeface="Cambria Math"/>
                <a:cs typeface="Cambria Math"/>
              </a:rPr>
              <a:t>⇒</a:t>
            </a:r>
            <a:r>
              <a:rPr sz="2800" dirty="0">
                <a:latin typeface="Cambria Math"/>
                <a:cs typeface="Cambria Math"/>
              </a:rPr>
              <a:t>	</a:t>
            </a:r>
            <a:r>
              <a:rPr sz="2800" spc="-20" dirty="0">
                <a:latin typeface="Calibri"/>
                <a:cs typeface="Calibri"/>
              </a:rPr>
              <a:t>more</a:t>
            </a:r>
            <a:r>
              <a:rPr sz="2800" dirty="0">
                <a:latin typeface="Times New Roman"/>
                <a:cs typeface="Times New Roman"/>
              </a:rPr>
              <a:t>	</a:t>
            </a:r>
            <a:r>
              <a:rPr sz="2800" dirty="0">
                <a:latin typeface="Calibri"/>
                <a:cs typeface="Calibri"/>
              </a:rPr>
              <a:t>i</a:t>
            </a:r>
            <a:r>
              <a:rPr sz="2800" spc="-20" dirty="0">
                <a:latin typeface="Calibri"/>
                <a:cs typeface="Calibri"/>
              </a:rPr>
              <a:t>nc</a:t>
            </a:r>
            <a:r>
              <a:rPr sz="2800" dirty="0">
                <a:latin typeface="Calibri"/>
                <a:cs typeface="Calibri"/>
              </a:rPr>
              <a:t>i</a:t>
            </a:r>
            <a:r>
              <a:rPr sz="2800" spc="-20" dirty="0">
                <a:latin typeface="Calibri"/>
                <a:cs typeface="Calibri"/>
              </a:rPr>
              <a:t>dent</a:t>
            </a:r>
            <a:r>
              <a:rPr sz="2800" spc="-15" dirty="0">
                <a:latin typeface="Times New Roman"/>
                <a:cs typeface="Times New Roman"/>
              </a:rPr>
              <a:t> </a:t>
            </a:r>
            <a:r>
              <a:rPr sz="2800" spc="-20" dirty="0">
                <a:latin typeface="Calibri"/>
                <a:cs typeface="Calibri"/>
              </a:rPr>
              <a:t>phot</a:t>
            </a:r>
            <a:r>
              <a:rPr sz="2800" spc="-10" dirty="0">
                <a:latin typeface="Calibri"/>
                <a:cs typeface="Calibri"/>
              </a:rPr>
              <a:t>o</a:t>
            </a:r>
            <a:r>
              <a:rPr sz="2800" spc="-20" dirty="0">
                <a:latin typeface="Calibri"/>
                <a:cs typeface="Calibri"/>
              </a:rPr>
              <a:t>n</a:t>
            </a:r>
            <a:r>
              <a:rPr sz="2800" spc="-15" dirty="0">
                <a:latin typeface="Calibri"/>
                <a:cs typeface="Calibri"/>
              </a:rPr>
              <a:t>s</a:t>
            </a:r>
            <a:r>
              <a:rPr sz="2800" spc="-55" dirty="0">
                <a:latin typeface="Times New Roman"/>
                <a:cs typeface="Times New Roman"/>
              </a:rPr>
              <a:t> </a:t>
            </a:r>
            <a:r>
              <a:rPr sz="2800" spc="-25" dirty="0">
                <a:latin typeface="Cambria Math"/>
                <a:cs typeface="Cambria Math"/>
              </a:rPr>
              <a:t>⇒</a:t>
            </a:r>
            <a:r>
              <a:rPr sz="2800" spc="20" dirty="0">
                <a:latin typeface="Cambria Math"/>
                <a:cs typeface="Cambria Math"/>
              </a:rPr>
              <a:t> </a:t>
            </a:r>
            <a:r>
              <a:rPr sz="2800" spc="-20" dirty="0">
                <a:solidFill>
                  <a:srgbClr val="FF0000"/>
                </a:solidFill>
                <a:latin typeface="Calibri"/>
                <a:cs typeface="Calibri"/>
              </a:rPr>
              <a:t>h</a:t>
            </a:r>
            <a:r>
              <a:rPr sz="2800" spc="-15" dirty="0">
                <a:solidFill>
                  <a:srgbClr val="FF0000"/>
                </a:solidFill>
                <a:latin typeface="Calibri"/>
                <a:cs typeface="Calibri"/>
              </a:rPr>
              <a:t>igher</a:t>
            </a:r>
            <a:r>
              <a:rPr sz="2800" spc="-75" dirty="0">
                <a:solidFill>
                  <a:srgbClr val="FF0000"/>
                </a:solidFill>
                <a:latin typeface="Times New Roman"/>
                <a:cs typeface="Times New Roman"/>
              </a:rPr>
              <a:t> </a:t>
            </a:r>
            <a:r>
              <a:rPr sz="2800" spc="-15" dirty="0">
                <a:solidFill>
                  <a:srgbClr val="FF0000"/>
                </a:solidFill>
                <a:latin typeface="Calibri"/>
                <a:cs typeface="Calibri"/>
              </a:rPr>
              <a:t>abs</a:t>
            </a:r>
            <a:r>
              <a:rPr sz="2800" spc="-10" dirty="0">
                <a:solidFill>
                  <a:srgbClr val="FF0000"/>
                </a:solidFill>
                <a:latin typeface="Calibri"/>
                <a:cs typeface="Calibri"/>
              </a:rPr>
              <a:t>o</a:t>
            </a:r>
            <a:r>
              <a:rPr sz="2800" spc="-15" dirty="0">
                <a:solidFill>
                  <a:srgbClr val="FF0000"/>
                </a:solidFill>
                <a:latin typeface="Calibri"/>
                <a:cs typeface="Calibri"/>
              </a:rPr>
              <a:t>rpt</a:t>
            </a:r>
            <a:r>
              <a:rPr sz="2800" spc="-20" dirty="0">
                <a:solidFill>
                  <a:srgbClr val="FF0000"/>
                </a:solidFill>
                <a:latin typeface="Calibri"/>
                <a:cs typeface="Calibri"/>
              </a:rPr>
              <a:t>io</a:t>
            </a:r>
            <a:r>
              <a:rPr sz="2800" spc="-15" dirty="0">
                <a:solidFill>
                  <a:srgbClr val="FF0000"/>
                </a:solidFill>
                <a:latin typeface="Calibri"/>
                <a:cs typeface="Calibri"/>
              </a:rPr>
              <a:t>n</a:t>
            </a:r>
            <a:r>
              <a:rPr sz="2800" spc="-70" dirty="0">
                <a:solidFill>
                  <a:srgbClr val="FF0000"/>
                </a:solidFill>
                <a:latin typeface="Times New Roman"/>
                <a:cs typeface="Times New Roman"/>
              </a:rPr>
              <a:t> </a:t>
            </a:r>
            <a:r>
              <a:rPr sz="2800" spc="-15" dirty="0">
                <a:solidFill>
                  <a:srgbClr val="FF0000"/>
                </a:solidFill>
                <a:latin typeface="Calibri"/>
                <a:cs typeface="Calibri"/>
              </a:rPr>
              <a:t>rat</a:t>
            </a:r>
            <a:r>
              <a:rPr sz="2800" spc="-10" dirty="0">
                <a:solidFill>
                  <a:srgbClr val="FF0000"/>
                </a:solidFill>
                <a:latin typeface="Calibri"/>
                <a:cs typeface="Calibri"/>
              </a:rPr>
              <a:t>e</a:t>
            </a:r>
            <a:r>
              <a:rPr sz="2800" dirty="0">
                <a:latin typeface="Calibri"/>
                <a:cs typeface="Calibri"/>
              </a:rPr>
              <a:t>.</a:t>
            </a:r>
          </a:p>
          <a:p>
            <a:pPr marL="12700" marR="5715">
              <a:lnSpc>
                <a:spcPct val="127200"/>
              </a:lnSpc>
              <a:spcBef>
                <a:spcPts val="894"/>
              </a:spcBef>
              <a:tabLst>
                <a:tab pos="3176905" algn="l"/>
                <a:tab pos="4051300" algn="l"/>
                <a:tab pos="5952490" algn="l"/>
                <a:tab pos="6502400" algn="l"/>
                <a:tab pos="7873365" algn="l"/>
                <a:tab pos="9469755" algn="l"/>
              </a:tabLst>
            </a:pPr>
            <a:r>
              <a:rPr sz="2800" b="1" u="heavy" spc="-15" dirty="0">
                <a:latin typeface="Calibri"/>
                <a:cs typeface="Calibri"/>
              </a:rPr>
              <a:t>Quantum </a:t>
            </a:r>
            <a:r>
              <a:rPr sz="2800" b="1" u="heavy" spc="265" dirty="0">
                <a:latin typeface="Times New Roman"/>
                <a:cs typeface="Times New Roman"/>
              </a:rPr>
              <a:t> </a:t>
            </a:r>
            <a:r>
              <a:rPr sz="2800" b="1" u="heavy" spc="-15" dirty="0">
                <a:latin typeface="Calibri"/>
                <a:cs typeface="Calibri"/>
              </a:rPr>
              <a:t>origin </a:t>
            </a:r>
            <a:r>
              <a:rPr sz="2800" b="1" u="heavy" spc="245" dirty="0">
                <a:latin typeface="Times New Roman"/>
                <a:cs typeface="Times New Roman"/>
              </a:rPr>
              <a:t> </a:t>
            </a:r>
            <a:r>
              <a:rPr sz="2800" b="1" u="heavy" spc="-15" dirty="0">
                <a:latin typeface="Calibri"/>
                <a:cs typeface="Calibri"/>
              </a:rPr>
              <a:t>of</a:t>
            </a:r>
            <a:r>
              <a:rPr sz="2800" b="1" dirty="0">
                <a:latin typeface="Times New Roman"/>
                <a:cs typeface="Times New Roman"/>
              </a:rPr>
              <a:t>	</a:t>
            </a:r>
            <a:r>
              <a:rPr sz="2800" spc="-40" dirty="0">
                <a:latin typeface="Cambria Math"/>
                <a:cs typeface="Cambria Math"/>
              </a:rPr>
              <a:t>𝑩</a:t>
            </a:r>
            <a:r>
              <a:rPr sz="3000" baseline="-16666" dirty="0">
                <a:latin typeface="Cambria Math"/>
                <a:cs typeface="Cambria Math"/>
              </a:rPr>
              <a:t>𝟏</a:t>
            </a:r>
            <a:r>
              <a:rPr sz="3000" spc="179" baseline="-16666" dirty="0">
                <a:latin typeface="Cambria Math"/>
                <a:cs typeface="Cambria Math"/>
              </a:rPr>
              <a:t>𝟐</a:t>
            </a:r>
            <a:r>
              <a:rPr sz="2800" b="1" spc="-10" dirty="0">
                <a:latin typeface="Calibri"/>
                <a:cs typeface="Calibri"/>
              </a:rPr>
              <a:t>:</a:t>
            </a:r>
            <a:r>
              <a:rPr sz="2800" b="1" dirty="0">
                <a:latin typeface="Times New Roman"/>
                <a:cs typeface="Times New Roman"/>
              </a:rPr>
              <a:t>	</a:t>
            </a:r>
            <a:r>
              <a:rPr sz="2800" spc="-20" dirty="0">
                <a:latin typeface="Calibri"/>
                <a:cs typeface="Calibri"/>
              </a:rPr>
              <a:t>dete</a:t>
            </a:r>
            <a:r>
              <a:rPr sz="2800" spc="0" dirty="0">
                <a:latin typeface="Calibri"/>
                <a:cs typeface="Calibri"/>
              </a:rPr>
              <a:t>r</a:t>
            </a:r>
            <a:r>
              <a:rPr sz="2800" spc="-15" dirty="0">
                <a:latin typeface="Calibri"/>
                <a:cs typeface="Calibri"/>
              </a:rPr>
              <a:t>mi</a:t>
            </a:r>
            <a:r>
              <a:rPr sz="2800" spc="-20" dirty="0">
                <a:latin typeface="Calibri"/>
                <a:cs typeface="Calibri"/>
              </a:rPr>
              <a:t>ne</a:t>
            </a:r>
            <a:r>
              <a:rPr sz="2800" spc="-15" dirty="0">
                <a:latin typeface="Calibri"/>
                <a:cs typeface="Calibri"/>
              </a:rPr>
              <a:t>d</a:t>
            </a:r>
            <a:r>
              <a:rPr sz="2800" dirty="0">
                <a:latin typeface="Times New Roman"/>
                <a:cs typeface="Times New Roman"/>
              </a:rPr>
              <a:t>	</a:t>
            </a:r>
            <a:r>
              <a:rPr sz="2800" spc="-20" dirty="0">
                <a:latin typeface="Calibri"/>
                <a:cs typeface="Calibri"/>
              </a:rPr>
              <a:t>b</a:t>
            </a:r>
            <a:r>
              <a:rPr sz="2800" spc="-15" dirty="0">
                <a:latin typeface="Calibri"/>
                <a:cs typeface="Calibri"/>
              </a:rPr>
              <a:t>y</a:t>
            </a:r>
            <a:r>
              <a:rPr sz="2800" dirty="0">
                <a:latin typeface="Times New Roman"/>
                <a:cs typeface="Times New Roman"/>
              </a:rPr>
              <a:t>	</a:t>
            </a:r>
            <a:r>
              <a:rPr sz="2800" spc="-20" dirty="0">
                <a:latin typeface="Calibri"/>
                <a:cs typeface="Calibri"/>
              </a:rPr>
              <a:t>square</a:t>
            </a:r>
            <a:r>
              <a:rPr sz="2800" spc="-15" dirty="0">
                <a:latin typeface="Calibri"/>
                <a:cs typeface="Calibri"/>
              </a:rPr>
              <a:t>d</a:t>
            </a:r>
            <a:r>
              <a:rPr sz="2800" dirty="0">
                <a:latin typeface="Times New Roman"/>
                <a:cs typeface="Times New Roman"/>
              </a:rPr>
              <a:t>	</a:t>
            </a:r>
            <a:r>
              <a:rPr sz="2800" spc="-10" dirty="0">
                <a:latin typeface="Calibri"/>
                <a:cs typeface="Calibri"/>
              </a:rPr>
              <a:t>transiti</a:t>
            </a:r>
            <a:r>
              <a:rPr sz="2800" dirty="0">
                <a:latin typeface="Calibri"/>
                <a:cs typeface="Calibri"/>
              </a:rPr>
              <a:t>o</a:t>
            </a:r>
            <a:r>
              <a:rPr sz="2800" spc="-15" dirty="0">
                <a:latin typeface="Calibri"/>
                <a:cs typeface="Calibri"/>
              </a:rPr>
              <a:t>n</a:t>
            </a:r>
            <a:r>
              <a:rPr sz="2800" dirty="0">
                <a:latin typeface="Times New Roman"/>
                <a:cs typeface="Times New Roman"/>
              </a:rPr>
              <a:t>	</a:t>
            </a:r>
            <a:r>
              <a:rPr sz="2800" spc="-20" dirty="0">
                <a:latin typeface="Calibri"/>
                <a:cs typeface="Calibri"/>
              </a:rPr>
              <a:t>d</a:t>
            </a:r>
            <a:r>
              <a:rPr sz="2800" spc="-15" dirty="0">
                <a:latin typeface="Calibri"/>
                <a:cs typeface="Calibri"/>
              </a:rPr>
              <a:t>ip</a:t>
            </a:r>
            <a:r>
              <a:rPr sz="2800" spc="-20" dirty="0">
                <a:latin typeface="Calibri"/>
                <a:cs typeface="Calibri"/>
              </a:rPr>
              <a:t>o</a:t>
            </a:r>
            <a:r>
              <a:rPr sz="2800" spc="-15" dirty="0">
                <a:latin typeface="Calibri"/>
                <a:cs typeface="Calibri"/>
              </a:rPr>
              <a:t>le</a:t>
            </a:r>
            <a:r>
              <a:rPr sz="2800" spc="-10" dirty="0">
                <a:latin typeface="Times New Roman"/>
                <a:cs typeface="Times New Roman"/>
              </a:rPr>
              <a:t> </a:t>
            </a:r>
            <a:r>
              <a:rPr sz="2800" spc="-15" dirty="0">
                <a:latin typeface="Calibri"/>
                <a:cs typeface="Calibri"/>
              </a:rPr>
              <a:t>matrix</a:t>
            </a:r>
            <a:r>
              <a:rPr sz="2800" spc="-65" dirty="0">
                <a:latin typeface="Times New Roman"/>
                <a:cs typeface="Times New Roman"/>
              </a:rPr>
              <a:t> </a:t>
            </a:r>
            <a:r>
              <a:rPr sz="2800" spc="-15" dirty="0">
                <a:latin typeface="Calibri"/>
                <a:cs typeface="Calibri"/>
              </a:rPr>
              <a:t>element</a:t>
            </a:r>
            <a:r>
              <a:rPr sz="2800" spc="-65" dirty="0">
                <a:latin typeface="Times New Roman"/>
                <a:cs typeface="Times New Roman"/>
              </a:rPr>
              <a:t> </a:t>
            </a:r>
            <a:r>
              <a:rPr sz="2800" spc="0" dirty="0">
                <a:latin typeface="Calibri"/>
                <a:cs typeface="Calibri"/>
              </a:rPr>
              <a:t>(</a:t>
            </a:r>
            <a:r>
              <a:rPr sz="2800" spc="-195" dirty="0">
                <a:latin typeface="Cambria Math"/>
                <a:cs typeface="Cambria Math"/>
              </a:rPr>
              <a:t>𝜇</a:t>
            </a:r>
            <a:r>
              <a:rPr sz="2800" dirty="0">
                <a:latin typeface="Cambria Math"/>
                <a:cs typeface="Cambria Math"/>
              </a:rPr>
              <a:t>̂</a:t>
            </a:r>
            <a:r>
              <a:rPr sz="2800" spc="229" dirty="0">
                <a:latin typeface="Cambria Math"/>
                <a:cs typeface="Cambria Math"/>
              </a:rPr>
              <a:t> </a:t>
            </a:r>
            <a:r>
              <a:rPr sz="2800" spc="-15" dirty="0">
                <a:latin typeface="Calibri"/>
                <a:cs typeface="Calibri"/>
              </a:rPr>
              <a:t>electri</a:t>
            </a:r>
            <a:r>
              <a:rPr sz="2800" spc="-10" dirty="0">
                <a:latin typeface="Calibri"/>
                <a:cs typeface="Calibri"/>
              </a:rPr>
              <a:t>c</a:t>
            </a:r>
            <a:r>
              <a:rPr sz="2800" spc="-20" dirty="0">
                <a:latin typeface="Calibri"/>
                <a:cs typeface="Calibri"/>
              </a:rPr>
              <a:t>-d</a:t>
            </a:r>
            <a:r>
              <a:rPr sz="2800" spc="-10" dirty="0">
                <a:latin typeface="Calibri"/>
                <a:cs typeface="Calibri"/>
              </a:rPr>
              <a:t>i</a:t>
            </a:r>
            <a:r>
              <a:rPr sz="2800" spc="-20" dirty="0">
                <a:latin typeface="Calibri"/>
                <a:cs typeface="Calibri"/>
              </a:rPr>
              <a:t>po</a:t>
            </a:r>
            <a:r>
              <a:rPr sz="2800" spc="-15" dirty="0">
                <a:latin typeface="Calibri"/>
                <a:cs typeface="Calibri"/>
              </a:rPr>
              <a:t>le</a:t>
            </a:r>
            <a:r>
              <a:rPr sz="2800" spc="-70" dirty="0">
                <a:latin typeface="Times New Roman"/>
                <a:cs typeface="Times New Roman"/>
              </a:rPr>
              <a:t> </a:t>
            </a:r>
            <a:r>
              <a:rPr sz="2800" spc="-10" dirty="0">
                <a:latin typeface="Calibri"/>
                <a:cs typeface="Calibri"/>
              </a:rPr>
              <a:t>o</a:t>
            </a:r>
            <a:r>
              <a:rPr sz="2800" spc="-20" dirty="0">
                <a:latin typeface="Calibri"/>
                <a:cs typeface="Calibri"/>
              </a:rPr>
              <a:t>perator</a:t>
            </a:r>
            <a:r>
              <a:rPr sz="2800" spc="-10" dirty="0">
                <a:latin typeface="Calibri"/>
                <a:cs typeface="Calibri"/>
              </a:rPr>
              <a:t>,</a:t>
            </a:r>
            <a:r>
              <a:rPr sz="2800" spc="-40" dirty="0">
                <a:latin typeface="Times New Roman"/>
                <a:cs typeface="Times New Roman"/>
              </a:rPr>
              <a:t> </a:t>
            </a:r>
            <a:r>
              <a:rPr sz="2800" spc="-30" dirty="0">
                <a:latin typeface="Cambria Math"/>
                <a:cs typeface="Cambria Math"/>
              </a:rPr>
              <a:t>𝐞</a:t>
            </a:r>
            <a:r>
              <a:rPr sz="2800" spc="20" dirty="0">
                <a:latin typeface="Cambria Math"/>
                <a:cs typeface="Cambria Math"/>
              </a:rPr>
              <a:t> </a:t>
            </a:r>
            <a:r>
              <a:rPr sz="2800" spc="-20" dirty="0">
                <a:latin typeface="Calibri"/>
                <a:cs typeface="Calibri"/>
              </a:rPr>
              <a:t>un</a:t>
            </a:r>
            <a:r>
              <a:rPr sz="2800" spc="-10" dirty="0">
                <a:latin typeface="Calibri"/>
                <a:cs typeface="Calibri"/>
              </a:rPr>
              <a:t>it</a:t>
            </a:r>
            <a:r>
              <a:rPr sz="2800" spc="-70" dirty="0">
                <a:latin typeface="Times New Roman"/>
                <a:cs typeface="Times New Roman"/>
              </a:rPr>
              <a:t> </a:t>
            </a:r>
            <a:r>
              <a:rPr sz="2800" spc="-20" dirty="0">
                <a:latin typeface="Calibri"/>
                <a:cs typeface="Calibri"/>
              </a:rPr>
              <a:t>po</a:t>
            </a:r>
            <a:r>
              <a:rPr sz="2800" spc="-10" dirty="0">
                <a:latin typeface="Calibri"/>
                <a:cs typeface="Calibri"/>
              </a:rPr>
              <a:t>larizat</a:t>
            </a:r>
            <a:r>
              <a:rPr sz="2800" spc="-5" dirty="0">
                <a:latin typeface="Calibri"/>
                <a:cs typeface="Calibri"/>
              </a:rPr>
              <a:t>i</a:t>
            </a:r>
            <a:r>
              <a:rPr sz="2800" spc="-20" dirty="0">
                <a:latin typeface="Calibri"/>
                <a:cs typeface="Calibri"/>
              </a:rPr>
              <a:t>o</a:t>
            </a:r>
            <a:r>
              <a:rPr sz="2800" spc="-15" dirty="0">
                <a:latin typeface="Calibri"/>
                <a:cs typeface="Calibri"/>
              </a:rPr>
              <a:t>n</a:t>
            </a:r>
            <a:r>
              <a:rPr sz="2800" spc="-70" dirty="0">
                <a:latin typeface="Times New Roman"/>
                <a:cs typeface="Times New Roman"/>
              </a:rPr>
              <a:t> </a:t>
            </a:r>
            <a:r>
              <a:rPr sz="2800" spc="-15" dirty="0">
                <a:latin typeface="Calibri"/>
                <a:cs typeface="Calibri"/>
              </a:rPr>
              <a:t>vecto</a:t>
            </a:r>
            <a:r>
              <a:rPr sz="2800" dirty="0">
                <a:latin typeface="Calibri"/>
                <a:cs typeface="Calibri"/>
              </a:rPr>
              <a:t>r</a:t>
            </a:r>
            <a:r>
              <a:rPr sz="2800" spc="-10" dirty="0">
                <a:latin typeface="Calibri"/>
                <a:cs typeface="Calibri"/>
              </a:rPr>
              <a:t>)</a:t>
            </a:r>
            <a:endParaRPr sz="2800" dirty="0">
              <a:latin typeface="Calibri"/>
              <a:cs typeface="Calibri"/>
            </a:endParaRPr>
          </a:p>
          <a:p>
            <a:pPr marR="3810" algn="ctr">
              <a:lnSpc>
                <a:spcPct val="100000"/>
              </a:lnSpc>
              <a:spcBef>
                <a:spcPts val="1845"/>
              </a:spcBef>
            </a:pPr>
            <a:r>
              <a:rPr sz="2800" spc="-210" dirty="0">
                <a:latin typeface="Cambria Math"/>
                <a:cs typeface="Cambria Math"/>
              </a:rPr>
              <a:t>𝐵</a:t>
            </a:r>
            <a:r>
              <a:rPr sz="3000" spc="60" baseline="-16666" dirty="0">
                <a:latin typeface="Cambria Math"/>
                <a:cs typeface="Cambria Math"/>
              </a:rPr>
              <a:t>12</a:t>
            </a:r>
            <a:r>
              <a:rPr sz="3000" baseline="-16666" dirty="0">
                <a:latin typeface="Cambria Math"/>
                <a:cs typeface="Cambria Math"/>
              </a:rPr>
              <a:t> </a:t>
            </a:r>
            <a:r>
              <a:rPr sz="3000" spc="-7" baseline="-16666" dirty="0">
                <a:latin typeface="Cambria Math"/>
                <a:cs typeface="Cambria Math"/>
              </a:rPr>
              <a:t> </a:t>
            </a:r>
            <a:r>
              <a:rPr sz="2800" spc="-20" dirty="0">
                <a:latin typeface="Cambria Math"/>
                <a:cs typeface="Cambria Math"/>
              </a:rPr>
              <a:t>∝</a:t>
            </a:r>
            <a:r>
              <a:rPr sz="2800" spc="165" dirty="0">
                <a:latin typeface="Cambria Math"/>
                <a:cs typeface="Cambria Math"/>
              </a:rPr>
              <a:t> </a:t>
            </a:r>
            <a:r>
              <a:rPr sz="4200" spc="-15" baseline="1984" dirty="0">
                <a:latin typeface="Cambria Math"/>
                <a:cs typeface="Cambria Math"/>
              </a:rPr>
              <a:t>|</a:t>
            </a:r>
            <a:r>
              <a:rPr sz="2800" spc="-10" dirty="0">
                <a:latin typeface="Cambria Math"/>
                <a:cs typeface="Cambria Math"/>
              </a:rPr>
              <a:t>⟨</a:t>
            </a:r>
            <a:r>
              <a:rPr sz="2800" spc="-25" dirty="0">
                <a:latin typeface="Cambria Math"/>
                <a:cs typeface="Cambria Math"/>
              </a:rPr>
              <a:t>2</a:t>
            </a:r>
            <a:r>
              <a:rPr sz="4200" spc="-15" baseline="1984" dirty="0">
                <a:latin typeface="Cambria Math"/>
                <a:cs typeface="Cambria Math"/>
              </a:rPr>
              <a:t>|</a:t>
            </a:r>
            <a:r>
              <a:rPr sz="2800" spc="-195" dirty="0">
                <a:latin typeface="Cambria Math"/>
                <a:cs typeface="Cambria Math"/>
              </a:rPr>
              <a:t>𝜇</a:t>
            </a:r>
            <a:r>
              <a:rPr sz="2800" dirty="0">
                <a:latin typeface="Cambria Math"/>
                <a:cs typeface="Cambria Math"/>
              </a:rPr>
              <a:t>̂</a:t>
            </a:r>
            <a:r>
              <a:rPr sz="2800" spc="204" dirty="0">
                <a:latin typeface="Cambria Math"/>
                <a:cs typeface="Cambria Math"/>
              </a:rPr>
              <a:t> </a:t>
            </a:r>
            <a:r>
              <a:rPr sz="2800" spc="-10" dirty="0">
                <a:latin typeface="Cambria Math"/>
                <a:cs typeface="Cambria Math"/>
              </a:rPr>
              <a:t>⋅</a:t>
            </a:r>
            <a:r>
              <a:rPr sz="2800" spc="10" dirty="0">
                <a:latin typeface="Cambria Math"/>
                <a:cs typeface="Cambria Math"/>
              </a:rPr>
              <a:t> </a:t>
            </a:r>
            <a:r>
              <a:rPr sz="2800" spc="-30" dirty="0">
                <a:latin typeface="Cambria Math"/>
                <a:cs typeface="Cambria Math"/>
              </a:rPr>
              <a:t>𝐞</a:t>
            </a:r>
            <a:r>
              <a:rPr sz="4200" spc="-15" baseline="1984" dirty="0">
                <a:latin typeface="Cambria Math"/>
                <a:cs typeface="Cambria Math"/>
              </a:rPr>
              <a:t>|</a:t>
            </a:r>
            <a:r>
              <a:rPr sz="2800" spc="-25" dirty="0">
                <a:latin typeface="Cambria Math"/>
                <a:cs typeface="Cambria Math"/>
              </a:rPr>
              <a:t>1</a:t>
            </a:r>
            <a:r>
              <a:rPr sz="2800" spc="-5" dirty="0">
                <a:latin typeface="Cambria Math"/>
                <a:cs typeface="Cambria Math"/>
              </a:rPr>
              <a:t>⟩</a:t>
            </a:r>
            <a:r>
              <a:rPr sz="4200" spc="-15" baseline="1984" dirty="0">
                <a:latin typeface="Cambria Math"/>
                <a:cs typeface="Cambria Math"/>
              </a:rPr>
              <a:t>|</a:t>
            </a:r>
            <a:r>
              <a:rPr sz="3000" spc="60" baseline="29166" dirty="0">
                <a:latin typeface="Cambria Math"/>
                <a:cs typeface="Cambria Math"/>
              </a:rPr>
              <a:t>2</a:t>
            </a:r>
            <a:r>
              <a:rPr lang="en-US" sz="3000" spc="60" baseline="29166" dirty="0">
                <a:latin typeface="Cambria Math"/>
                <a:cs typeface="Cambria Math"/>
              </a:rPr>
              <a:t> </a:t>
            </a:r>
            <a:r>
              <a:rPr lang="en-US" sz="3000" spc="60" baseline="-25000" dirty="0">
                <a:latin typeface="Cambria Math"/>
                <a:cs typeface="Cambria Math"/>
              </a:rPr>
              <a:t>  </a:t>
            </a:r>
          </a:p>
          <a:p>
            <a:pPr marR="3810" algn="ctr">
              <a:lnSpc>
                <a:spcPct val="100000"/>
              </a:lnSpc>
              <a:spcBef>
                <a:spcPts val="1845"/>
              </a:spcBef>
            </a:pPr>
            <a:r>
              <a:rPr lang="en-US" sz="3000" spc="60" baseline="-25000" dirty="0">
                <a:solidFill>
                  <a:srgbClr val="FF0000"/>
                </a:solidFill>
                <a:latin typeface="Cambria Math"/>
                <a:cs typeface="Cambria Math"/>
              </a:rPr>
              <a:t>e= elementary charge, </a:t>
            </a:r>
            <a:r>
              <a:rPr lang="el-GR" sz="3000" spc="60" baseline="-25000" dirty="0">
                <a:solidFill>
                  <a:srgbClr val="FF0000"/>
                </a:solidFill>
                <a:latin typeface="Cambria Math"/>
                <a:cs typeface="Cambria Math"/>
              </a:rPr>
              <a:t>μ</a:t>
            </a:r>
            <a:r>
              <a:rPr lang="en-US" sz="3000" spc="60" baseline="-25000" dirty="0">
                <a:solidFill>
                  <a:srgbClr val="FF0000"/>
                </a:solidFill>
                <a:latin typeface="Cambria Math"/>
                <a:cs typeface="Cambria Math"/>
              </a:rPr>
              <a:t> = -e</a:t>
            </a:r>
            <a:r>
              <a:rPr lang="en-US" sz="3000" b="1" spc="60" baseline="-25000" dirty="0">
                <a:solidFill>
                  <a:srgbClr val="FF0000"/>
                </a:solidFill>
                <a:latin typeface="Cambria Math"/>
                <a:cs typeface="Cambria Math"/>
              </a:rPr>
              <a:t>r</a:t>
            </a:r>
            <a:endParaRPr sz="3000" b="1" baseline="29166" dirty="0">
              <a:solidFill>
                <a:srgbClr val="FF0000"/>
              </a:solidFill>
              <a:latin typeface="Cambria Math"/>
              <a:cs typeface="Cambria Math"/>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a:spLocks noGrp="1"/>
          </p:cNvSpPr>
          <p:nvPr>
            <p:ph type="ftr" sz="quarter" idx="5"/>
          </p:nvPr>
        </p:nvSpPr>
        <p:spPr>
          <a:prstGeom prst="rect">
            <a:avLst/>
          </a:prstGeom>
        </p:spPr>
        <p:txBody>
          <a:bodyPr vert="horz" wrap="square" lIns="0" tIns="0" rIns="0" bIns="0" rtlCol="0">
            <a:spAutoFit/>
          </a:bodyPr>
          <a:lstStyle/>
          <a:p>
            <a:pPr marL="12700">
              <a:lnSpc>
                <a:spcPct val="100000"/>
              </a:lnSpc>
            </a:pPr>
            <a:r>
              <a:rPr spc="-15" dirty="0"/>
              <a:t>Prepar</a:t>
            </a:r>
            <a:r>
              <a:rPr spc="-5" dirty="0"/>
              <a:t>e</a:t>
            </a:r>
            <a:r>
              <a:rPr spc="-10" dirty="0"/>
              <a:t>d</a:t>
            </a:r>
            <a:r>
              <a:rPr spc="-35" dirty="0">
                <a:latin typeface="Times New Roman"/>
                <a:cs typeface="Times New Roman"/>
              </a:rPr>
              <a:t> </a:t>
            </a:r>
            <a:r>
              <a:rPr spc="-15" dirty="0"/>
              <a:t>b</a:t>
            </a:r>
            <a:r>
              <a:rPr spc="-10" dirty="0"/>
              <a:t>y</a:t>
            </a:r>
            <a:r>
              <a:rPr spc="-40" dirty="0">
                <a:latin typeface="Times New Roman"/>
                <a:cs typeface="Times New Roman"/>
              </a:rPr>
              <a:t> </a:t>
            </a:r>
            <a:r>
              <a:rPr spc="-15" dirty="0"/>
              <a:t>Dist</a:t>
            </a:r>
            <a:r>
              <a:rPr spc="-5" dirty="0"/>
              <a:t>.</a:t>
            </a:r>
            <a:r>
              <a:rPr spc="-25" dirty="0">
                <a:latin typeface="Times New Roman"/>
                <a:cs typeface="Times New Roman"/>
              </a:rPr>
              <a:t> </a:t>
            </a:r>
            <a:r>
              <a:rPr spc="-15" dirty="0"/>
              <a:t>Pr</a:t>
            </a:r>
            <a:r>
              <a:rPr spc="-5" dirty="0"/>
              <a:t>o</a:t>
            </a:r>
            <a:r>
              <a:rPr spc="-10" dirty="0"/>
              <a:t>f</a:t>
            </a:r>
            <a:r>
              <a:rPr spc="-5" dirty="0"/>
              <a:t>.</a:t>
            </a:r>
            <a:r>
              <a:rPr spc="-40" dirty="0">
                <a:latin typeface="Times New Roman"/>
                <a:cs typeface="Times New Roman"/>
              </a:rPr>
              <a:t> </a:t>
            </a:r>
            <a:r>
              <a:rPr spc="-15" dirty="0"/>
              <a:t>Dr</a:t>
            </a:r>
            <a:r>
              <a:rPr spc="-5" dirty="0"/>
              <a:t>.</a:t>
            </a:r>
            <a:r>
              <a:rPr spc="-40" dirty="0">
                <a:latin typeface="Times New Roman"/>
                <a:cs typeface="Times New Roman"/>
              </a:rPr>
              <a:t> </a:t>
            </a:r>
            <a:r>
              <a:rPr spc="-10" dirty="0"/>
              <a:t>M.A.</a:t>
            </a:r>
            <a:r>
              <a:rPr spc="-35" dirty="0">
                <a:latin typeface="Times New Roman"/>
                <a:cs typeface="Times New Roman"/>
              </a:rPr>
              <a:t> </a:t>
            </a:r>
            <a:r>
              <a:rPr spc="-20" dirty="0"/>
              <a:t>G</a:t>
            </a:r>
            <a:r>
              <a:rPr spc="-5" dirty="0"/>
              <a:t>o</a:t>
            </a:r>
            <a:r>
              <a:rPr spc="-15" dirty="0"/>
              <a:t>nd</a:t>
            </a:r>
            <a:r>
              <a:rPr spc="-10" dirty="0"/>
              <a:t>al</a:t>
            </a:r>
            <a:r>
              <a:rPr spc="-35" dirty="0">
                <a:latin typeface="Times New Roman"/>
                <a:cs typeface="Times New Roman"/>
              </a:rPr>
              <a:t> </a:t>
            </a:r>
            <a:r>
              <a:rPr spc="-15" dirty="0"/>
              <a:t>fo</a:t>
            </a:r>
            <a:r>
              <a:rPr spc="-10" dirty="0"/>
              <a:t>r</a:t>
            </a:r>
            <a:r>
              <a:rPr spc="-40" dirty="0">
                <a:latin typeface="Times New Roman"/>
                <a:cs typeface="Times New Roman"/>
              </a:rPr>
              <a:t> </a:t>
            </a:r>
            <a:r>
              <a:rPr spc="-15" dirty="0"/>
              <a:t>Ph</a:t>
            </a:r>
            <a:r>
              <a:rPr dirty="0"/>
              <a:t>y</a:t>
            </a:r>
            <a:r>
              <a:rPr spc="-10" dirty="0"/>
              <a:t>s</a:t>
            </a:r>
            <a:r>
              <a:rPr spc="-40" dirty="0">
                <a:latin typeface="Times New Roman"/>
                <a:cs typeface="Times New Roman"/>
              </a:rPr>
              <a:t> </a:t>
            </a:r>
            <a:r>
              <a:rPr spc="-10" dirty="0"/>
              <a:t>6</a:t>
            </a:r>
            <a:r>
              <a:rPr spc="-15" dirty="0"/>
              <a:t>0</a:t>
            </a:r>
            <a:r>
              <a:rPr spc="-10" dirty="0"/>
              <a:t>8</a:t>
            </a:r>
            <a:r>
              <a:rPr spc="-35" dirty="0">
                <a:latin typeface="Times New Roman"/>
                <a:cs typeface="Times New Roman"/>
              </a:rPr>
              <a:t> </a:t>
            </a:r>
            <a:r>
              <a:rPr spc="-5" dirty="0"/>
              <a:t>L</a:t>
            </a:r>
            <a:r>
              <a:rPr spc="-10" dirty="0"/>
              <a:t>aser</a:t>
            </a:r>
            <a:r>
              <a:rPr spc="-45" dirty="0">
                <a:latin typeface="Times New Roman"/>
                <a:cs typeface="Times New Roman"/>
              </a:rPr>
              <a:t> </a:t>
            </a:r>
            <a:r>
              <a:rPr spc="-10" dirty="0"/>
              <a:t>Spec</a:t>
            </a:r>
            <a:r>
              <a:rPr spc="-5" dirty="0"/>
              <a:t>t</a:t>
            </a:r>
            <a:r>
              <a:rPr spc="-15" dirty="0"/>
              <a:t>ros</a:t>
            </a:r>
            <a:r>
              <a:rPr spc="-5" dirty="0"/>
              <a:t>c</a:t>
            </a:r>
            <a:r>
              <a:rPr spc="-10" dirty="0"/>
              <a:t>o</a:t>
            </a:r>
            <a:r>
              <a:rPr spc="-15" dirty="0"/>
              <a:t>p</a:t>
            </a:r>
            <a:r>
              <a:rPr spc="-10" dirty="0"/>
              <a:t>y</a:t>
            </a:r>
            <a:r>
              <a:rPr spc="-30" dirty="0">
                <a:latin typeface="Times New Roman"/>
                <a:cs typeface="Times New Roman"/>
              </a:rPr>
              <a:t> </a:t>
            </a:r>
            <a:r>
              <a:rPr spc="-15" dirty="0"/>
              <a:t>c</a:t>
            </a:r>
            <a:r>
              <a:rPr spc="-5" dirty="0"/>
              <a:t>o</a:t>
            </a:r>
            <a:r>
              <a:rPr spc="-15" dirty="0"/>
              <a:t>urs</a:t>
            </a:r>
            <a:r>
              <a:rPr spc="-10" dirty="0"/>
              <a:t>e</a:t>
            </a:r>
            <a:r>
              <a:rPr spc="-40" dirty="0">
                <a:latin typeface="Times New Roman"/>
                <a:cs typeface="Times New Roman"/>
              </a:rPr>
              <a:t> </a:t>
            </a:r>
            <a:r>
              <a:rPr spc="-10" dirty="0"/>
              <a:t>in</a:t>
            </a:r>
            <a:r>
              <a:rPr spc="-35" dirty="0">
                <a:latin typeface="Times New Roman"/>
                <a:cs typeface="Times New Roman"/>
              </a:rPr>
              <a:t> </a:t>
            </a:r>
            <a:r>
              <a:rPr spc="-10" dirty="0"/>
              <a:t>KFUPM</a:t>
            </a:r>
            <a:r>
              <a:rPr spc="-35" dirty="0">
                <a:latin typeface="Times New Roman"/>
                <a:cs typeface="Times New Roman"/>
              </a:rPr>
              <a:t> </a:t>
            </a:r>
            <a:r>
              <a:rPr spc="-15" dirty="0"/>
              <a:t>(Te</a:t>
            </a:r>
            <a:r>
              <a:rPr dirty="0"/>
              <a:t>r</a:t>
            </a:r>
            <a:r>
              <a:rPr spc="-15" dirty="0"/>
              <a:t>m</a:t>
            </a:r>
            <a:r>
              <a:rPr spc="-40" dirty="0">
                <a:latin typeface="Times New Roman"/>
                <a:cs typeface="Times New Roman"/>
              </a:rPr>
              <a:t> </a:t>
            </a:r>
            <a:r>
              <a:rPr spc="-10" dirty="0"/>
              <a:t>25</a:t>
            </a:r>
            <a:r>
              <a:rPr spc="-5" dirty="0"/>
              <a:t>1)</a:t>
            </a:r>
          </a:p>
        </p:txBody>
      </p:sp>
      <p:sp>
        <p:nvSpPr>
          <p:cNvPr id="2" name="object 2"/>
          <p:cNvSpPr txBox="1">
            <a:spLocks noGrp="1"/>
          </p:cNvSpPr>
          <p:nvPr>
            <p:ph type="title"/>
          </p:nvPr>
        </p:nvSpPr>
        <p:spPr>
          <a:xfrm>
            <a:off x="926084" y="973799"/>
            <a:ext cx="10339830" cy="430887"/>
          </a:xfrm>
          <a:prstGeom prst="rect">
            <a:avLst/>
          </a:prstGeom>
        </p:spPr>
        <p:txBody>
          <a:bodyPr vert="horz" wrap="square" lIns="0" tIns="0" rIns="0" bIns="0" rtlCol="0">
            <a:spAutoFit/>
          </a:bodyPr>
          <a:lstStyle/>
          <a:p>
            <a:pPr marL="12700">
              <a:lnSpc>
                <a:spcPct val="100000"/>
              </a:lnSpc>
            </a:pPr>
            <a:r>
              <a:rPr sz="2800" spc="-15" dirty="0"/>
              <a:t>Sl</a:t>
            </a:r>
            <a:r>
              <a:rPr sz="2800" spc="-5" dirty="0"/>
              <a:t>i</a:t>
            </a:r>
            <a:r>
              <a:rPr sz="2800" spc="-20" dirty="0"/>
              <a:t>de </a:t>
            </a:r>
            <a:r>
              <a:rPr sz="2800" spc="-15" dirty="0"/>
              <a:t>5:</a:t>
            </a:r>
            <a:r>
              <a:rPr sz="2800" spc="-5" dirty="0"/>
              <a:t> </a:t>
            </a:r>
            <a:r>
              <a:rPr lang="en-US" sz="2800" u="none" spc="-65" dirty="0">
                <a:latin typeface="Times New Roman"/>
                <a:cs typeface="Times New Roman"/>
              </a:rPr>
              <a:t>Einstein Coefficient </a:t>
            </a:r>
            <a:r>
              <a:rPr sz="2800" b="0" u="none" spc="-35" dirty="0">
                <a:latin typeface="Cambria Math"/>
                <a:cs typeface="Cambria Math"/>
              </a:rPr>
              <a:t>𝑩</a:t>
            </a:r>
            <a:r>
              <a:rPr sz="2800" b="0" u="none" spc="-37" baseline="-15873" dirty="0">
                <a:latin typeface="Cambria Math"/>
                <a:cs typeface="Cambria Math"/>
              </a:rPr>
              <a:t>𝟏𝟐</a:t>
            </a:r>
            <a:r>
              <a:rPr sz="2800" b="0" u="none" baseline="-15873" dirty="0">
                <a:latin typeface="Cambria Math"/>
                <a:cs typeface="Cambria Math"/>
              </a:rPr>
              <a:t> </a:t>
            </a:r>
            <a:r>
              <a:rPr sz="2800" b="0" u="none" spc="-254" baseline="-15873" dirty="0">
                <a:latin typeface="Cambria Math"/>
                <a:cs typeface="Cambria Math"/>
              </a:rPr>
              <a:t> </a:t>
            </a:r>
            <a:r>
              <a:rPr sz="2800" spc="-35" dirty="0">
                <a:latin typeface="Calibri"/>
                <a:cs typeface="Calibri"/>
              </a:rPr>
              <a:t>—</a:t>
            </a:r>
            <a:r>
              <a:rPr sz="2800" spc="-15" dirty="0">
                <a:latin typeface="Calibri"/>
                <a:cs typeface="Calibri"/>
              </a:rPr>
              <a:t> </a:t>
            </a:r>
            <a:r>
              <a:rPr sz="2800" spc="-25" dirty="0"/>
              <a:t>What</a:t>
            </a:r>
            <a:r>
              <a:rPr sz="2800" spc="0" dirty="0"/>
              <a:t> </a:t>
            </a:r>
            <a:r>
              <a:rPr sz="2800" spc="-15" dirty="0"/>
              <a:t>Sets</a:t>
            </a:r>
            <a:r>
              <a:rPr sz="2800" spc="-20" dirty="0"/>
              <a:t> Its Num</a:t>
            </a:r>
            <a:r>
              <a:rPr sz="2800" spc="-15" dirty="0"/>
              <a:t>e</a:t>
            </a:r>
            <a:r>
              <a:rPr sz="2800" spc="-20" dirty="0"/>
              <a:t>r</a:t>
            </a:r>
            <a:r>
              <a:rPr sz="2800" spc="-5" dirty="0"/>
              <a:t>i</a:t>
            </a:r>
            <a:r>
              <a:rPr sz="2800" spc="-15" dirty="0"/>
              <a:t>c</a:t>
            </a:r>
            <a:r>
              <a:rPr sz="2800" spc="-20" dirty="0"/>
              <a:t> Va</a:t>
            </a:r>
            <a:r>
              <a:rPr sz="2800" dirty="0"/>
              <a:t>l</a:t>
            </a:r>
            <a:r>
              <a:rPr sz="2800" spc="-20" dirty="0"/>
              <a:t>ue?</a:t>
            </a:r>
            <a:endParaRPr sz="2800" dirty="0">
              <a:latin typeface="Calibri"/>
              <a:cs typeface="Calibri"/>
            </a:endParaRPr>
          </a:p>
        </p:txBody>
      </p:sp>
      <p:sp>
        <p:nvSpPr>
          <p:cNvPr id="3" name="object 3"/>
          <p:cNvSpPr txBox="1">
            <a:spLocks noGrp="1"/>
          </p:cNvSpPr>
          <p:nvPr>
            <p:ph type="body" idx="1"/>
          </p:nvPr>
        </p:nvSpPr>
        <p:spPr>
          <a:xfrm>
            <a:off x="908687" y="1661409"/>
            <a:ext cx="10374624" cy="4227628"/>
          </a:xfrm>
          <a:prstGeom prst="rect">
            <a:avLst/>
          </a:prstGeom>
        </p:spPr>
        <p:txBody>
          <a:bodyPr vert="horz" wrap="square" lIns="0" tIns="93024" rIns="0" bIns="0" rtlCol="0">
            <a:spAutoFit/>
          </a:bodyPr>
          <a:lstStyle/>
          <a:p>
            <a:pPr marL="462915" indent="-228600">
              <a:lnSpc>
                <a:spcPct val="100000"/>
              </a:lnSpc>
              <a:buFont typeface="Symbol"/>
              <a:buChar char=""/>
              <a:tabLst>
                <a:tab pos="463550" algn="l"/>
              </a:tabLst>
            </a:pPr>
            <a:r>
              <a:rPr sz="2800" b="0" u="none" spc="-20" dirty="0">
                <a:solidFill>
                  <a:srgbClr val="000000"/>
                </a:solidFill>
                <a:latin typeface="Calibri"/>
                <a:cs typeface="Calibri"/>
              </a:rPr>
              <a:t>Depe</a:t>
            </a:r>
            <a:r>
              <a:rPr sz="2800" b="0" u="none" spc="-5" dirty="0">
                <a:solidFill>
                  <a:srgbClr val="000000"/>
                </a:solidFill>
                <a:latin typeface="Calibri"/>
                <a:cs typeface="Calibri"/>
              </a:rPr>
              <a:t>n</a:t>
            </a:r>
            <a:r>
              <a:rPr sz="2800" b="0" u="none" spc="-20" dirty="0">
                <a:solidFill>
                  <a:srgbClr val="000000"/>
                </a:solidFill>
                <a:latin typeface="Calibri"/>
                <a:cs typeface="Calibri"/>
              </a:rPr>
              <a:t>den</a:t>
            </a:r>
            <a:r>
              <a:rPr sz="2800" b="0" u="none" spc="-10" dirty="0">
                <a:solidFill>
                  <a:srgbClr val="000000"/>
                </a:solidFill>
                <a:latin typeface="Calibri"/>
                <a:cs typeface="Calibri"/>
              </a:rPr>
              <a:t>c</a:t>
            </a:r>
            <a:r>
              <a:rPr sz="2800" b="0" u="none" spc="-15" dirty="0">
                <a:solidFill>
                  <a:srgbClr val="000000"/>
                </a:solidFill>
                <a:latin typeface="Calibri"/>
                <a:cs typeface="Calibri"/>
              </a:rPr>
              <a:t>e</a:t>
            </a:r>
            <a:r>
              <a:rPr sz="2800" b="0" u="none" spc="-70" dirty="0">
                <a:solidFill>
                  <a:srgbClr val="000000"/>
                </a:solidFill>
                <a:latin typeface="Times New Roman"/>
                <a:cs typeface="Times New Roman"/>
              </a:rPr>
              <a:t> </a:t>
            </a:r>
            <a:r>
              <a:rPr sz="2800" b="0" u="none" spc="-20" dirty="0">
                <a:solidFill>
                  <a:srgbClr val="000000"/>
                </a:solidFill>
                <a:latin typeface="Calibri"/>
                <a:cs typeface="Calibri"/>
              </a:rPr>
              <a:t>on</a:t>
            </a:r>
            <a:r>
              <a:rPr sz="2800" b="0" u="none" spc="-10" dirty="0">
                <a:solidFill>
                  <a:srgbClr val="000000"/>
                </a:solidFill>
                <a:latin typeface="Calibri"/>
                <a:cs typeface="Calibri"/>
              </a:rPr>
              <a:t>ly</a:t>
            </a:r>
            <a:r>
              <a:rPr sz="2800" b="0" u="none" spc="-60" dirty="0">
                <a:solidFill>
                  <a:srgbClr val="000000"/>
                </a:solidFill>
                <a:latin typeface="Times New Roman"/>
                <a:cs typeface="Times New Roman"/>
              </a:rPr>
              <a:t> </a:t>
            </a:r>
            <a:r>
              <a:rPr sz="2800" b="0" u="none" spc="-20" dirty="0">
                <a:solidFill>
                  <a:srgbClr val="000000"/>
                </a:solidFill>
                <a:latin typeface="Calibri"/>
                <a:cs typeface="Calibri"/>
              </a:rPr>
              <a:t>o</a:t>
            </a:r>
            <a:r>
              <a:rPr sz="2800" b="0" u="none" spc="-15" dirty="0">
                <a:solidFill>
                  <a:srgbClr val="000000"/>
                </a:solidFill>
                <a:latin typeface="Calibri"/>
                <a:cs typeface="Calibri"/>
              </a:rPr>
              <a:t>n</a:t>
            </a:r>
            <a:r>
              <a:rPr sz="2800" b="0" u="none" spc="-70" dirty="0">
                <a:solidFill>
                  <a:srgbClr val="000000"/>
                </a:solidFill>
                <a:latin typeface="Times New Roman"/>
                <a:cs typeface="Times New Roman"/>
              </a:rPr>
              <a:t> </a:t>
            </a:r>
            <a:r>
              <a:rPr sz="2800" b="0" u="none" spc="5" dirty="0">
                <a:solidFill>
                  <a:srgbClr val="000000"/>
                </a:solidFill>
                <a:latin typeface="Calibri"/>
                <a:cs typeface="Calibri"/>
              </a:rPr>
              <a:t>i</a:t>
            </a:r>
            <a:r>
              <a:rPr sz="2800" b="0" u="none" spc="-20" dirty="0">
                <a:solidFill>
                  <a:srgbClr val="000000"/>
                </a:solidFill>
                <a:latin typeface="Calibri"/>
                <a:cs typeface="Calibri"/>
              </a:rPr>
              <a:t>nterna</a:t>
            </a:r>
            <a:r>
              <a:rPr sz="2800" b="0" u="none" spc="-10" dirty="0">
                <a:solidFill>
                  <a:srgbClr val="000000"/>
                </a:solidFill>
                <a:latin typeface="Calibri"/>
                <a:cs typeface="Calibri"/>
              </a:rPr>
              <a:t>l</a:t>
            </a:r>
            <a:r>
              <a:rPr sz="2800" b="0" u="none" spc="-60" dirty="0">
                <a:solidFill>
                  <a:srgbClr val="000000"/>
                </a:solidFill>
                <a:latin typeface="Times New Roman"/>
                <a:cs typeface="Times New Roman"/>
              </a:rPr>
              <a:t> </a:t>
            </a:r>
            <a:r>
              <a:rPr sz="2800" b="0" u="none" spc="-20" dirty="0">
                <a:solidFill>
                  <a:srgbClr val="000000"/>
                </a:solidFill>
                <a:latin typeface="Calibri"/>
                <a:cs typeface="Calibri"/>
              </a:rPr>
              <a:t>s</a:t>
            </a:r>
            <a:r>
              <a:rPr sz="2800" b="0" u="none" spc="-5" dirty="0">
                <a:solidFill>
                  <a:srgbClr val="000000"/>
                </a:solidFill>
                <a:latin typeface="Calibri"/>
                <a:cs typeface="Calibri"/>
              </a:rPr>
              <a:t>t</a:t>
            </a:r>
            <a:r>
              <a:rPr sz="2800" b="0" u="none" spc="-15" dirty="0">
                <a:solidFill>
                  <a:srgbClr val="000000"/>
                </a:solidFill>
                <a:latin typeface="Calibri"/>
                <a:cs typeface="Calibri"/>
              </a:rPr>
              <a:t>ructure:</a:t>
            </a:r>
            <a:endParaRPr sz="2800" dirty="0">
              <a:latin typeface="Calibri"/>
              <a:cs typeface="Calibri"/>
            </a:endParaRPr>
          </a:p>
          <a:p>
            <a:pPr marL="462915">
              <a:lnSpc>
                <a:spcPct val="100000"/>
              </a:lnSpc>
              <a:spcBef>
                <a:spcPts val="910"/>
              </a:spcBef>
            </a:pPr>
            <a:r>
              <a:rPr sz="2800" b="0" u="none" spc="-15" dirty="0">
                <a:solidFill>
                  <a:srgbClr val="000000"/>
                </a:solidFill>
                <a:latin typeface="Calibri"/>
                <a:cs typeface="Calibri"/>
              </a:rPr>
              <a:t>*</a:t>
            </a:r>
            <a:r>
              <a:rPr sz="2800" b="0" u="none" spc="-65" dirty="0">
                <a:solidFill>
                  <a:srgbClr val="000000"/>
                </a:solidFill>
                <a:latin typeface="Times New Roman"/>
                <a:cs typeface="Times New Roman"/>
              </a:rPr>
              <a:t> </a:t>
            </a:r>
            <a:r>
              <a:rPr sz="2800" b="0" u="none" spc="-15" dirty="0">
                <a:solidFill>
                  <a:srgbClr val="000000"/>
                </a:solidFill>
                <a:latin typeface="Calibri"/>
                <a:cs typeface="Calibri"/>
              </a:rPr>
              <a:t>Wavef</a:t>
            </a:r>
            <a:r>
              <a:rPr sz="2800" b="0" u="none" spc="-5" dirty="0">
                <a:solidFill>
                  <a:srgbClr val="000000"/>
                </a:solidFill>
                <a:latin typeface="Calibri"/>
                <a:cs typeface="Calibri"/>
              </a:rPr>
              <a:t>u</a:t>
            </a:r>
            <a:r>
              <a:rPr sz="2800" b="0" u="none" spc="-20" dirty="0">
                <a:solidFill>
                  <a:srgbClr val="000000"/>
                </a:solidFill>
                <a:latin typeface="Calibri"/>
                <a:cs typeface="Calibri"/>
              </a:rPr>
              <a:t>nct</a:t>
            </a:r>
            <a:r>
              <a:rPr sz="2800" b="0" u="none" spc="-10" dirty="0">
                <a:solidFill>
                  <a:srgbClr val="000000"/>
                </a:solidFill>
                <a:latin typeface="Calibri"/>
                <a:cs typeface="Calibri"/>
              </a:rPr>
              <a:t>i</a:t>
            </a:r>
            <a:r>
              <a:rPr sz="2800" b="0" u="none" spc="-20" dirty="0">
                <a:solidFill>
                  <a:srgbClr val="000000"/>
                </a:solidFill>
                <a:latin typeface="Calibri"/>
                <a:cs typeface="Calibri"/>
              </a:rPr>
              <a:t>on</a:t>
            </a:r>
            <a:r>
              <a:rPr sz="2800" b="0" u="none" spc="-15" dirty="0">
                <a:solidFill>
                  <a:srgbClr val="000000"/>
                </a:solidFill>
                <a:latin typeface="Calibri"/>
                <a:cs typeface="Calibri"/>
              </a:rPr>
              <a:t>s</a:t>
            </a:r>
            <a:r>
              <a:rPr sz="2800" b="0" u="none" spc="-45" dirty="0">
                <a:solidFill>
                  <a:srgbClr val="000000"/>
                </a:solidFill>
                <a:latin typeface="Times New Roman"/>
                <a:cs typeface="Times New Roman"/>
              </a:rPr>
              <a:t> </a:t>
            </a:r>
            <a:r>
              <a:rPr sz="2800" b="0" u="none" spc="-95" dirty="0">
                <a:solidFill>
                  <a:srgbClr val="000000"/>
                </a:solidFill>
                <a:latin typeface="Cambria Math"/>
                <a:cs typeface="Cambria Math"/>
              </a:rPr>
              <a:t>𝜓</a:t>
            </a:r>
            <a:r>
              <a:rPr sz="3000" b="0" u="none" spc="232" baseline="-16666" dirty="0">
                <a:solidFill>
                  <a:srgbClr val="000000"/>
                </a:solidFill>
                <a:latin typeface="Cambria Math"/>
                <a:cs typeface="Cambria Math"/>
              </a:rPr>
              <a:t>1</a:t>
            </a:r>
            <a:r>
              <a:rPr sz="4200" b="0" u="none" spc="-22" baseline="2976" dirty="0">
                <a:solidFill>
                  <a:srgbClr val="000000"/>
                </a:solidFill>
                <a:latin typeface="Cambria Math"/>
                <a:cs typeface="Cambria Math"/>
              </a:rPr>
              <a:t>(</a:t>
            </a:r>
            <a:r>
              <a:rPr sz="2800" b="0" u="none" spc="-30" dirty="0">
                <a:solidFill>
                  <a:srgbClr val="000000"/>
                </a:solidFill>
                <a:latin typeface="Cambria Math"/>
                <a:cs typeface="Cambria Math"/>
              </a:rPr>
              <a:t>𝐫</a:t>
            </a:r>
            <a:r>
              <a:rPr sz="4200" b="0" u="none" spc="-37" baseline="2976" dirty="0">
                <a:solidFill>
                  <a:srgbClr val="000000"/>
                </a:solidFill>
                <a:latin typeface="Cambria Math"/>
                <a:cs typeface="Cambria Math"/>
              </a:rPr>
              <a:t>)</a:t>
            </a:r>
            <a:r>
              <a:rPr sz="2800" b="0" u="none" spc="-10" dirty="0">
                <a:solidFill>
                  <a:srgbClr val="000000"/>
                </a:solidFill>
                <a:latin typeface="Calibri"/>
                <a:cs typeface="Calibri"/>
              </a:rPr>
              <a:t>,</a:t>
            </a:r>
            <a:r>
              <a:rPr sz="2800" b="0" u="none" spc="-70" dirty="0">
                <a:solidFill>
                  <a:srgbClr val="000000"/>
                </a:solidFill>
                <a:latin typeface="Times New Roman"/>
                <a:cs typeface="Times New Roman"/>
              </a:rPr>
              <a:t> </a:t>
            </a:r>
            <a:r>
              <a:rPr sz="2800" b="0" u="none" spc="-35" dirty="0">
                <a:solidFill>
                  <a:srgbClr val="000000"/>
                </a:solidFill>
                <a:latin typeface="Cambria Math"/>
                <a:cs typeface="Cambria Math"/>
              </a:rPr>
              <a:t>𝜓</a:t>
            </a:r>
            <a:r>
              <a:rPr sz="3000" b="0" u="none" spc="232" baseline="-16666" dirty="0">
                <a:solidFill>
                  <a:srgbClr val="000000"/>
                </a:solidFill>
                <a:latin typeface="Cambria Math"/>
                <a:cs typeface="Cambria Math"/>
              </a:rPr>
              <a:t>2</a:t>
            </a:r>
            <a:r>
              <a:rPr sz="4200" b="0" u="none" spc="-22" baseline="2976" dirty="0">
                <a:solidFill>
                  <a:srgbClr val="000000"/>
                </a:solidFill>
                <a:latin typeface="Cambria Math"/>
                <a:cs typeface="Cambria Math"/>
              </a:rPr>
              <a:t>(</a:t>
            </a:r>
            <a:r>
              <a:rPr sz="2800" b="0" u="none" spc="-30" dirty="0">
                <a:solidFill>
                  <a:srgbClr val="000000"/>
                </a:solidFill>
                <a:latin typeface="Cambria Math"/>
                <a:cs typeface="Cambria Math"/>
              </a:rPr>
              <a:t>𝐫</a:t>
            </a:r>
            <a:r>
              <a:rPr sz="4200" b="0" u="none" spc="-37" baseline="2976" dirty="0">
                <a:solidFill>
                  <a:srgbClr val="000000"/>
                </a:solidFill>
                <a:latin typeface="Cambria Math"/>
                <a:cs typeface="Cambria Math"/>
              </a:rPr>
              <a:t>)</a:t>
            </a:r>
            <a:r>
              <a:rPr lang="en-US" sz="4200" b="0" u="none" spc="-37" baseline="2976" dirty="0">
                <a:solidFill>
                  <a:srgbClr val="000000"/>
                </a:solidFill>
                <a:latin typeface="Cambria Math"/>
                <a:cs typeface="Cambria Math"/>
              </a:rPr>
              <a:t> as predicted by quantum mechanics</a:t>
            </a:r>
            <a:r>
              <a:rPr sz="2800" b="0" u="none" dirty="0">
                <a:solidFill>
                  <a:srgbClr val="000000"/>
                </a:solidFill>
                <a:latin typeface="Calibri"/>
                <a:cs typeface="Calibri"/>
              </a:rPr>
              <a:t>.</a:t>
            </a:r>
            <a:endParaRPr sz="2800" dirty="0">
              <a:latin typeface="Calibri"/>
              <a:cs typeface="Calibri"/>
            </a:endParaRPr>
          </a:p>
          <a:p>
            <a:pPr marL="462915">
              <a:lnSpc>
                <a:spcPct val="100000"/>
              </a:lnSpc>
              <a:spcBef>
                <a:spcPts val="910"/>
              </a:spcBef>
            </a:pPr>
            <a:r>
              <a:rPr sz="2800" b="0" u="none" spc="-15" dirty="0">
                <a:solidFill>
                  <a:srgbClr val="000000"/>
                </a:solidFill>
                <a:latin typeface="Calibri"/>
                <a:cs typeface="Calibri"/>
              </a:rPr>
              <a:t>*</a:t>
            </a:r>
            <a:r>
              <a:rPr sz="2800" b="0" u="none" spc="-65" dirty="0">
                <a:solidFill>
                  <a:srgbClr val="000000"/>
                </a:solidFill>
                <a:latin typeface="Times New Roman"/>
                <a:cs typeface="Times New Roman"/>
              </a:rPr>
              <a:t> </a:t>
            </a:r>
            <a:r>
              <a:rPr sz="2800" b="0" u="none" spc="-20" dirty="0">
                <a:solidFill>
                  <a:srgbClr val="000000"/>
                </a:solidFill>
                <a:latin typeface="Calibri"/>
                <a:cs typeface="Calibri"/>
              </a:rPr>
              <a:t>Se</a:t>
            </a:r>
            <a:r>
              <a:rPr sz="2800" b="0" u="none" spc="-15" dirty="0">
                <a:solidFill>
                  <a:srgbClr val="000000"/>
                </a:solidFill>
                <a:latin typeface="Calibri"/>
                <a:cs typeface="Calibri"/>
              </a:rPr>
              <a:t>le</a:t>
            </a:r>
            <a:r>
              <a:rPr sz="2800" b="0" u="none" spc="-10" dirty="0">
                <a:solidFill>
                  <a:srgbClr val="000000"/>
                </a:solidFill>
                <a:latin typeface="Calibri"/>
                <a:cs typeface="Calibri"/>
              </a:rPr>
              <a:t>cti</a:t>
            </a:r>
            <a:r>
              <a:rPr sz="2800" b="0" u="none" spc="-20" dirty="0">
                <a:solidFill>
                  <a:srgbClr val="000000"/>
                </a:solidFill>
                <a:latin typeface="Calibri"/>
                <a:cs typeface="Calibri"/>
              </a:rPr>
              <a:t>o</a:t>
            </a:r>
            <a:r>
              <a:rPr sz="2800" b="0" u="none" spc="-15" dirty="0">
                <a:solidFill>
                  <a:srgbClr val="000000"/>
                </a:solidFill>
                <a:latin typeface="Calibri"/>
                <a:cs typeface="Calibri"/>
              </a:rPr>
              <a:t>n</a:t>
            </a:r>
            <a:r>
              <a:rPr sz="2800" b="0" u="none" spc="-80" dirty="0">
                <a:solidFill>
                  <a:srgbClr val="000000"/>
                </a:solidFill>
                <a:latin typeface="Times New Roman"/>
                <a:cs typeface="Times New Roman"/>
              </a:rPr>
              <a:t> </a:t>
            </a:r>
            <a:r>
              <a:rPr sz="2800" b="0" u="none" spc="-15" dirty="0">
                <a:solidFill>
                  <a:srgbClr val="000000"/>
                </a:solidFill>
                <a:latin typeface="Calibri"/>
                <a:cs typeface="Calibri"/>
              </a:rPr>
              <a:t>rules</a:t>
            </a:r>
            <a:r>
              <a:rPr sz="2800" b="0" u="none" spc="-70" dirty="0">
                <a:solidFill>
                  <a:srgbClr val="000000"/>
                </a:solidFill>
                <a:latin typeface="Times New Roman"/>
                <a:cs typeface="Times New Roman"/>
              </a:rPr>
              <a:t> </a:t>
            </a:r>
            <a:r>
              <a:rPr sz="2800" b="0" u="none" dirty="0">
                <a:solidFill>
                  <a:srgbClr val="000000"/>
                </a:solidFill>
                <a:latin typeface="Calibri"/>
                <a:cs typeface="Calibri"/>
              </a:rPr>
              <a:t>f</a:t>
            </a:r>
            <a:r>
              <a:rPr sz="2800" b="0" u="none" spc="-10" dirty="0">
                <a:solidFill>
                  <a:srgbClr val="000000"/>
                </a:solidFill>
                <a:latin typeface="Calibri"/>
                <a:cs typeface="Calibri"/>
              </a:rPr>
              <a:t>ro</a:t>
            </a:r>
            <a:r>
              <a:rPr sz="2800" b="0" u="none" spc="-25" dirty="0">
                <a:solidFill>
                  <a:srgbClr val="000000"/>
                </a:solidFill>
                <a:latin typeface="Calibri"/>
                <a:cs typeface="Calibri"/>
              </a:rPr>
              <a:t>m</a:t>
            </a:r>
            <a:r>
              <a:rPr sz="2800" b="0" u="none" spc="-70" dirty="0">
                <a:solidFill>
                  <a:srgbClr val="000000"/>
                </a:solidFill>
                <a:latin typeface="Times New Roman"/>
                <a:cs typeface="Times New Roman"/>
              </a:rPr>
              <a:t> </a:t>
            </a:r>
            <a:r>
              <a:rPr sz="2800" b="0" u="none" spc="-20" dirty="0">
                <a:solidFill>
                  <a:srgbClr val="000000"/>
                </a:solidFill>
                <a:latin typeface="Calibri"/>
                <a:cs typeface="Calibri"/>
              </a:rPr>
              <a:t>par</a:t>
            </a:r>
            <a:r>
              <a:rPr sz="2800" b="0" u="none" spc="-10" dirty="0">
                <a:solidFill>
                  <a:srgbClr val="000000"/>
                </a:solidFill>
                <a:latin typeface="Calibri"/>
                <a:cs typeface="Calibri"/>
              </a:rPr>
              <a:t>ity</a:t>
            </a:r>
            <a:r>
              <a:rPr sz="2800" b="0" u="none" spc="-65" dirty="0">
                <a:solidFill>
                  <a:srgbClr val="000000"/>
                </a:solidFill>
                <a:latin typeface="Times New Roman"/>
                <a:cs typeface="Times New Roman"/>
              </a:rPr>
              <a:t> </a:t>
            </a:r>
            <a:r>
              <a:rPr sz="2800" b="0" u="none" spc="-10" dirty="0">
                <a:solidFill>
                  <a:srgbClr val="000000"/>
                </a:solidFill>
                <a:latin typeface="Calibri"/>
                <a:cs typeface="Calibri"/>
              </a:rPr>
              <a:t>a</a:t>
            </a:r>
            <a:r>
              <a:rPr sz="2800" b="0" u="none" spc="-20" dirty="0">
                <a:solidFill>
                  <a:srgbClr val="000000"/>
                </a:solidFill>
                <a:latin typeface="Calibri"/>
                <a:cs typeface="Calibri"/>
              </a:rPr>
              <a:t>n</a:t>
            </a:r>
            <a:r>
              <a:rPr sz="2800" b="0" u="none" spc="-15" dirty="0">
                <a:solidFill>
                  <a:srgbClr val="000000"/>
                </a:solidFill>
                <a:latin typeface="Calibri"/>
                <a:cs typeface="Calibri"/>
              </a:rPr>
              <a:t>d</a:t>
            </a:r>
            <a:r>
              <a:rPr sz="2800" b="0" u="none" spc="-70" dirty="0">
                <a:solidFill>
                  <a:srgbClr val="000000"/>
                </a:solidFill>
                <a:latin typeface="Times New Roman"/>
                <a:cs typeface="Times New Roman"/>
              </a:rPr>
              <a:t> </a:t>
            </a:r>
            <a:r>
              <a:rPr sz="2800" b="0" u="none" spc="-15" dirty="0">
                <a:solidFill>
                  <a:srgbClr val="000000"/>
                </a:solidFill>
                <a:latin typeface="Calibri"/>
                <a:cs typeface="Calibri"/>
              </a:rPr>
              <a:t>an</a:t>
            </a:r>
            <a:r>
              <a:rPr sz="2800" b="0" u="none" spc="-10" dirty="0">
                <a:solidFill>
                  <a:srgbClr val="000000"/>
                </a:solidFill>
                <a:latin typeface="Calibri"/>
                <a:cs typeface="Calibri"/>
              </a:rPr>
              <a:t>g</a:t>
            </a:r>
            <a:r>
              <a:rPr sz="2800" b="0" u="none" spc="-20" dirty="0">
                <a:solidFill>
                  <a:srgbClr val="000000"/>
                </a:solidFill>
                <a:latin typeface="Calibri"/>
                <a:cs typeface="Calibri"/>
              </a:rPr>
              <a:t>u</a:t>
            </a:r>
            <a:r>
              <a:rPr sz="2800" b="0" u="none" spc="-10" dirty="0">
                <a:solidFill>
                  <a:srgbClr val="000000"/>
                </a:solidFill>
                <a:latin typeface="Calibri"/>
                <a:cs typeface="Calibri"/>
              </a:rPr>
              <a:t>lar</a:t>
            </a:r>
            <a:r>
              <a:rPr sz="2800" b="0" u="none" spc="-70" dirty="0">
                <a:solidFill>
                  <a:srgbClr val="000000"/>
                </a:solidFill>
                <a:latin typeface="Times New Roman"/>
                <a:cs typeface="Times New Roman"/>
              </a:rPr>
              <a:t> </a:t>
            </a:r>
            <a:r>
              <a:rPr sz="2800" b="0" u="none" spc="-20" dirty="0">
                <a:solidFill>
                  <a:srgbClr val="000000"/>
                </a:solidFill>
                <a:latin typeface="Calibri"/>
                <a:cs typeface="Calibri"/>
              </a:rPr>
              <a:t>momen</a:t>
            </a:r>
            <a:r>
              <a:rPr sz="2800" b="0" u="none" spc="-5" dirty="0">
                <a:solidFill>
                  <a:srgbClr val="000000"/>
                </a:solidFill>
                <a:latin typeface="Calibri"/>
                <a:cs typeface="Calibri"/>
              </a:rPr>
              <a:t>t</a:t>
            </a:r>
            <a:r>
              <a:rPr sz="2800" b="0" u="none" spc="-20" dirty="0">
                <a:solidFill>
                  <a:srgbClr val="000000"/>
                </a:solidFill>
                <a:latin typeface="Calibri"/>
                <a:cs typeface="Calibri"/>
              </a:rPr>
              <a:t>um.</a:t>
            </a:r>
            <a:endParaRPr sz="2800" dirty="0">
              <a:latin typeface="Calibri"/>
              <a:cs typeface="Calibri"/>
            </a:endParaRPr>
          </a:p>
          <a:p>
            <a:pPr marL="462915" marR="5080" indent="-228600">
              <a:lnSpc>
                <a:spcPct val="126800"/>
              </a:lnSpc>
              <a:spcBef>
                <a:spcPts val="1070"/>
              </a:spcBef>
              <a:buFont typeface="Symbol"/>
              <a:buChar char=""/>
              <a:tabLst>
                <a:tab pos="463550" algn="l"/>
              </a:tabLst>
            </a:pPr>
            <a:r>
              <a:rPr sz="2800" b="0" u="none" spc="-15" dirty="0">
                <a:solidFill>
                  <a:srgbClr val="000000"/>
                </a:solidFill>
                <a:latin typeface="Calibri"/>
                <a:cs typeface="Calibri"/>
              </a:rPr>
              <a:t>Indepe</a:t>
            </a:r>
            <a:r>
              <a:rPr sz="2800" b="0" u="none" spc="-10" dirty="0">
                <a:solidFill>
                  <a:srgbClr val="000000"/>
                </a:solidFill>
                <a:latin typeface="Calibri"/>
                <a:cs typeface="Calibri"/>
              </a:rPr>
              <a:t>n</a:t>
            </a:r>
            <a:r>
              <a:rPr sz="2800" b="0" u="none" spc="-20" dirty="0">
                <a:solidFill>
                  <a:srgbClr val="000000"/>
                </a:solidFill>
                <a:latin typeface="Calibri"/>
                <a:cs typeface="Calibri"/>
              </a:rPr>
              <a:t>den</a:t>
            </a:r>
            <a:r>
              <a:rPr sz="2800" b="0" u="none" spc="-10" dirty="0">
                <a:solidFill>
                  <a:srgbClr val="000000"/>
                </a:solidFill>
                <a:latin typeface="Calibri"/>
                <a:cs typeface="Calibri"/>
              </a:rPr>
              <a:t>c</a:t>
            </a:r>
            <a:r>
              <a:rPr sz="2800" b="0" u="none" spc="-15" dirty="0">
                <a:solidFill>
                  <a:srgbClr val="000000"/>
                </a:solidFill>
                <a:latin typeface="Calibri"/>
                <a:cs typeface="Calibri"/>
              </a:rPr>
              <a:t>e</a:t>
            </a:r>
            <a:r>
              <a:rPr sz="2800" b="0" u="none" spc="15" dirty="0">
                <a:solidFill>
                  <a:srgbClr val="000000"/>
                </a:solidFill>
                <a:latin typeface="Times New Roman"/>
                <a:cs typeface="Times New Roman"/>
              </a:rPr>
              <a:t> </a:t>
            </a:r>
            <a:r>
              <a:rPr sz="2800" b="0" u="none" spc="-15" dirty="0">
                <a:solidFill>
                  <a:srgbClr val="000000"/>
                </a:solidFill>
                <a:latin typeface="Calibri"/>
                <a:cs typeface="Calibri"/>
              </a:rPr>
              <a:t>fr</a:t>
            </a:r>
            <a:r>
              <a:rPr sz="2800" b="0" u="none" spc="-10" dirty="0">
                <a:solidFill>
                  <a:srgbClr val="000000"/>
                </a:solidFill>
                <a:latin typeface="Calibri"/>
                <a:cs typeface="Calibri"/>
              </a:rPr>
              <a:t>o</a:t>
            </a:r>
            <a:r>
              <a:rPr sz="2800" b="0" u="none" spc="-25" dirty="0">
                <a:solidFill>
                  <a:srgbClr val="000000"/>
                </a:solidFill>
                <a:latin typeface="Calibri"/>
                <a:cs typeface="Calibri"/>
              </a:rPr>
              <a:t>m</a:t>
            </a:r>
            <a:r>
              <a:rPr sz="2800" b="0" u="none" spc="25" dirty="0">
                <a:solidFill>
                  <a:srgbClr val="000000"/>
                </a:solidFill>
                <a:latin typeface="Times New Roman"/>
                <a:cs typeface="Times New Roman"/>
              </a:rPr>
              <a:t> </a:t>
            </a:r>
            <a:r>
              <a:rPr sz="2800" b="0" u="none" spc="-15" dirty="0">
                <a:solidFill>
                  <a:srgbClr val="000000"/>
                </a:solidFill>
                <a:latin typeface="Calibri"/>
                <a:cs typeface="Calibri"/>
              </a:rPr>
              <a:t>external</a:t>
            </a:r>
            <a:r>
              <a:rPr sz="2800" b="0" u="none" spc="10" dirty="0">
                <a:solidFill>
                  <a:srgbClr val="000000"/>
                </a:solidFill>
                <a:latin typeface="Times New Roman"/>
                <a:cs typeface="Times New Roman"/>
              </a:rPr>
              <a:t> </a:t>
            </a:r>
            <a:r>
              <a:rPr sz="2800" b="0" u="none" spc="-5" dirty="0">
                <a:solidFill>
                  <a:srgbClr val="000000"/>
                </a:solidFill>
                <a:latin typeface="Calibri"/>
                <a:cs typeface="Calibri"/>
              </a:rPr>
              <a:t>E</a:t>
            </a:r>
            <a:r>
              <a:rPr sz="2800" b="0" u="none" spc="-25" dirty="0">
                <a:solidFill>
                  <a:srgbClr val="000000"/>
                </a:solidFill>
                <a:latin typeface="Calibri"/>
                <a:cs typeface="Calibri"/>
              </a:rPr>
              <a:t>M</a:t>
            </a:r>
            <a:r>
              <a:rPr sz="2800" b="0" u="none" spc="15" dirty="0">
                <a:solidFill>
                  <a:srgbClr val="000000"/>
                </a:solidFill>
                <a:latin typeface="Times New Roman"/>
                <a:cs typeface="Times New Roman"/>
              </a:rPr>
              <a:t> </a:t>
            </a:r>
            <a:r>
              <a:rPr sz="2800" b="0" u="none" spc="-15" dirty="0">
                <a:solidFill>
                  <a:srgbClr val="000000"/>
                </a:solidFill>
                <a:latin typeface="Calibri"/>
                <a:cs typeface="Calibri"/>
              </a:rPr>
              <a:t>fie</a:t>
            </a:r>
            <a:r>
              <a:rPr sz="2800" b="0" u="none" spc="-5" dirty="0">
                <a:solidFill>
                  <a:srgbClr val="000000"/>
                </a:solidFill>
                <a:latin typeface="Calibri"/>
                <a:cs typeface="Calibri"/>
              </a:rPr>
              <a:t>l</a:t>
            </a:r>
            <a:r>
              <a:rPr sz="2800" b="0" u="none" spc="-15" dirty="0">
                <a:solidFill>
                  <a:srgbClr val="000000"/>
                </a:solidFill>
                <a:latin typeface="Calibri"/>
                <a:cs typeface="Calibri"/>
              </a:rPr>
              <a:t>d</a:t>
            </a:r>
            <a:r>
              <a:rPr sz="2800" b="0" u="none" spc="10" dirty="0">
                <a:solidFill>
                  <a:srgbClr val="000000"/>
                </a:solidFill>
                <a:latin typeface="Times New Roman"/>
                <a:cs typeface="Times New Roman"/>
              </a:rPr>
              <a:t> </a:t>
            </a:r>
            <a:r>
              <a:rPr sz="2800" b="0" u="none" spc="-20" dirty="0">
                <a:solidFill>
                  <a:srgbClr val="000000"/>
                </a:solidFill>
                <a:latin typeface="Calibri"/>
                <a:cs typeface="Calibri"/>
              </a:rPr>
              <a:t>p</a:t>
            </a:r>
            <a:r>
              <a:rPr sz="2800" b="0" u="none" spc="0" dirty="0">
                <a:solidFill>
                  <a:srgbClr val="000000"/>
                </a:solidFill>
                <a:latin typeface="Calibri"/>
                <a:cs typeface="Calibri"/>
              </a:rPr>
              <a:t>r</a:t>
            </a:r>
            <a:r>
              <a:rPr sz="2800" b="0" u="none" spc="-20" dirty="0">
                <a:solidFill>
                  <a:srgbClr val="000000"/>
                </a:solidFill>
                <a:latin typeface="Calibri"/>
                <a:cs typeface="Calibri"/>
              </a:rPr>
              <a:t>ov</a:t>
            </a:r>
            <a:r>
              <a:rPr sz="2800" b="0" u="none" spc="-10" dirty="0">
                <a:solidFill>
                  <a:srgbClr val="000000"/>
                </a:solidFill>
                <a:latin typeface="Calibri"/>
                <a:cs typeface="Calibri"/>
              </a:rPr>
              <a:t>i</a:t>
            </a:r>
            <a:r>
              <a:rPr sz="2800" b="0" u="none" spc="-20" dirty="0">
                <a:solidFill>
                  <a:srgbClr val="000000"/>
                </a:solidFill>
                <a:latin typeface="Calibri"/>
                <a:cs typeface="Calibri"/>
              </a:rPr>
              <a:t>de</a:t>
            </a:r>
            <a:r>
              <a:rPr sz="2800" b="0" u="none" spc="-15" dirty="0">
                <a:solidFill>
                  <a:srgbClr val="000000"/>
                </a:solidFill>
                <a:latin typeface="Calibri"/>
                <a:cs typeface="Calibri"/>
              </a:rPr>
              <a:t>d</a:t>
            </a:r>
            <a:r>
              <a:rPr sz="2800" b="0" u="none" spc="25" dirty="0">
                <a:solidFill>
                  <a:srgbClr val="000000"/>
                </a:solidFill>
                <a:latin typeface="Times New Roman"/>
                <a:cs typeface="Times New Roman"/>
              </a:rPr>
              <a:t> </a:t>
            </a:r>
            <a:r>
              <a:rPr sz="2800" b="0" u="none" spc="-15" dirty="0">
                <a:solidFill>
                  <a:srgbClr val="000000"/>
                </a:solidFill>
                <a:latin typeface="Calibri"/>
                <a:cs typeface="Calibri"/>
              </a:rPr>
              <a:t>fie</a:t>
            </a:r>
            <a:r>
              <a:rPr sz="2800" b="0" u="none" spc="-5" dirty="0">
                <a:solidFill>
                  <a:srgbClr val="000000"/>
                </a:solidFill>
                <a:latin typeface="Calibri"/>
                <a:cs typeface="Calibri"/>
              </a:rPr>
              <a:t>l</a:t>
            </a:r>
            <a:r>
              <a:rPr sz="2800" b="0" u="none" spc="-15" dirty="0">
                <a:solidFill>
                  <a:srgbClr val="000000"/>
                </a:solidFill>
                <a:latin typeface="Calibri"/>
                <a:cs typeface="Calibri"/>
              </a:rPr>
              <a:t>d</a:t>
            </a:r>
            <a:r>
              <a:rPr sz="2800" b="0" u="none" spc="10" dirty="0">
                <a:solidFill>
                  <a:srgbClr val="000000"/>
                </a:solidFill>
                <a:latin typeface="Times New Roman"/>
                <a:cs typeface="Times New Roman"/>
              </a:rPr>
              <a:t> </a:t>
            </a:r>
            <a:r>
              <a:rPr sz="2800" b="0" u="none" dirty="0">
                <a:solidFill>
                  <a:srgbClr val="000000"/>
                </a:solidFill>
                <a:latin typeface="Calibri"/>
                <a:cs typeface="Calibri"/>
              </a:rPr>
              <a:t>i</a:t>
            </a:r>
            <a:r>
              <a:rPr sz="2800" b="0" u="none" spc="-15" dirty="0">
                <a:solidFill>
                  <a:srgbClr val="000000"/>
                </a:solidFill>
                <a:latin typeface="Calibri"/>
                <a:cs typeface="Calibri"/>
              </a:rPr>
              <a:t>s</a:t>
            </a:r>
            <a:r>
              <a:rPr sz="2800" b="0" u="none" spc="20" dirty="0">
                <a:solidFill>
                  <a:srgbClr val="000000"/>
                </a:solidFill>
                <a:latin typeface="Times New Roman"/>
                <a:cs typeface="Times New Roman"/>
              </a:rPr>
              <a:t> </a:t>
            </a:r>
            <a:r>
              <a:rPr sz="2800" b="0" u="none" spc="-20" dirty="0">
                <a:solidFill>
                  <a:srgbClr val="000000"/>
                </a:solidFill>
                <a:latin typeface="Calibri"/>
                <a:cs typeface="Calibri"/>
              </a:rPr>
              <a:t>we</a:t>
            </a:r>
            <a:r>
              <a:rPr sz="2800" b="0" u="none" spc="-10" dirty="0">
                <a:solidFill>
                  <a:srgbClr val="000000"/>
                </a:solidFill>
                <a:latin typeface="Calibri"/>
                <a:cs typeface="Calibri"/>
              </a:rPr>
              <a:t>a</a:t>
            </a:r>
            <a:r>
              <a:rPr sz="2800" b="0" u="none" spc="-15" dirty="0">
                <a:solidFill>
                  <a:srgbClr val="000000"/>
                </a:solidFill>
                <a:latin typeface="Calibri"/>
                <a:cs typeface="Calibri"/>
              </a:rPr>
              <a:t>k</a:t>
            </a:r>
            <a:r>
              <a:rPr sz="2800" b="0" u="none" spc="30" dirty="0">
                <a:solidFill>
                  <a:srgbClr val="000000"/>
                </a:solidFill>
                <a:latin typeface="Times New Roman"/>
                <a:cs typeface="Times New Roman"/>
              </a:rPr>
              <a:t> </a:t>
            </a:r>
            <a:r>
              <a:rPr sz="2800" b="0" u="none" spc="-15" dirty="0">
                <a:solidFill>
                  <a:srgbClr val="000000"/>
                </a:solidFill>
                <a:latin typeface="Calibri"/>
                <a:cs typeface="Calibri"/>
              </a:rPr>
              <a:t>enou</a:t>
            </a:r>
            <a:r>
              <a:rPr sz="2800" b="0" u="none" spc="-20" dirty="0">
                <a:solidFill>
                  <a:srgbClr val="000000"/>
                </a:solidFill>
                <a:latin typeface="Calibri"/>
                <a:cs typeface="Calibri"/>
              </a:rPr>
              <a:t>g</a:t>
            </a:r>
            <a:r>
              <a:rPr sz="2800" b="0" u="none" spc="-15" dirty="0">
                <a:solidFill>
                  <a:srgbClr val="000000"/>
                </a:solidFill>
                <a:latin typeface="Calibri"/>
                <a:cs typeface="Calibri"/>
              </a:rPr>
              <a:t>h</a:t>
            </a:r>
            <a:r>
              <a:rPr sz="2800" b="0" u="none" spc="-10" dirty="0">
                <a:solidFill>
                  <a:srgbClr val="000000"/>
                </a:solidFill>
                <a:latin typeface="Times New Roman"/>
                <a:cs typeface="Times New Roman"/>
              </a:rPr>
              <a:t> </a:t>
            </a:r>
            <a:r>
              <a:rPr sz="2800" b="0" u="none" spc="-20" dirty="0">
                <a:solidFill>
                  <a:srgbClr val="000000"/>
                </a:solidFill>
                <a:latin typeface="Calibri"/>
                <a:cs typeface="Calibri"/>
              </a:rPr>
              <a:t>no</a:t>
            </a:r>
            <a:r>
              <a:rPr sz="2800" b="0" u="none" spc="-10" dirty="0">
                <a:solidFill>
                  <a:srgbClr val="000000"/>
                </a:solidFill>
                <a:latin typeface="Calibri"/>
                <a:cs typeface="Calibri"/>
              </a:rPr>
              <a:t>t</a:t>
            </a:r>
            <a:r>
              <a:rPr sz="2800" b="0" u="none" spc="-65" dirty="0">
                <a:solidFill>
                  <a:srgbClr val="000000"/>
                </a:solidFill>
                <a:latin typeface="Times New Roman"/>
                <a:cs typeface="Times New Roman"/>
              </a:rPr>
              <a:t> </a:t>
            </a:r>
            <a:r>
              <a:rPr sz="2800" b="0" u="none" spc="-15" dirty="0">
                <a:solidFill>
                  <a:srgbClr val="000000"/>
                </a:solidFill>
                <a:latin typeface="Calibri"/>
                <a:cs typeface="Calibri"/>
              </a:rPr>
              <a:t>to</a:t>
            </a:r>
            <a:r>
              <a:rPr sz="2800" b="0" u="none" spc="-70" dirty="0">
                <a:solidFill>
                  <a:srgbClr val="000000"/>
                </a:solidFill>
                <a:latin typeface="Times New Roman"/>
                <a:cs typeface="Times New Roman"/>
              </a:rPr>
              <a:t> </a:t>
            </a:r>
            <a:r>
              <a:rPr sz="2800" b="0" u="none" spc="-20" dirty="0">
                <a:solidFill>
                  <a:srgbClr val="000000"/>
                </a:solidFill>
                <a:latin typeface="Calibri"/>
                <a:cs typeface="Calibri"/>
              </a:rPr>
              <a:t>p</a:t>
            </a:r>
            <a:r>
              <a:rPr sz="2800" b="0" u="none" spc="-5" dirty="0">
                <a:solidFill>
                  <a:srgbClr val="000000"/>
                </a:solidFill>
                <a:latin typeface="Calibri"/>
                <a:cs typeface="Calibri"/>
              </a:rPr>
              <a:t>e</a:t>
            </a:r>
            <a:r>
              <a:rPr sz="2800" b="0" u="none" spc="-15" dirty="0">
                <a:solidFill>
                  <a:srgbClr val="000000"/>
                </a:solidFill>
                <a:latin typeface="Calibri"/>
                <a:cs typeface="Calibri"/>
              </a:rPr>
              <a:t>rtu</a:t>
            </a:r>
            <a:r>
              <a:rPr sz="2800" b="0" u="none" spc="-5" dirty="0">
                <a:solidFill>
                  <a:srgbClr val="000000"/>
                </a:solidFill>
                <a:latin typeface="Calibri"/>
                <a:cs typeface="Calibri"/>
              </a:rPr>
              <a:t>r</a:t>
            </a:r>
            <a:r>
              <a:rPr sz="2800" b="0" u="none" spc="-15" dirty="0">
                <a:solidFill>
                  <a:srgbClr val="000000"/>
                </a:solidFill>
                <a:latin typeface="Calibri"/>
                <a:cs typeface="Calibri"/>
              </a:rPr>
              <a:t>b</a:t>
            </a:r>
            <a:r>
              <a:rPr sz="2800" b="0" u="none" spc="-70" dirty="0">
                <a:solidFill>
                  <a:srgbClr val="000000"/>
                </a:solidFill>
                <a:latin typeface="Times New Roman"/>
                <a:cs typeface="Times New Roman"/>
              </a:rPr>
              <a:t> </a:t>
            </a:r>
            <a:r>
              <a:rPr sz="2800" b="0" u="none" dirty="0">
                <a:solidFill>
                  <a:srgbClr val="000000"/>
                </a:solidFill>
                <a:latin typeface="Calibri"/>
                <a:cs typeface="Calibri"/>
              </a:rPr>
              <a:t>l</a:t>
            </a:r>
            <a:r>
              <a:rPr sz="2800" b="0" u="none" spc="-15" dirty="0">
                <a:solidFill>
                  <a:srgbClr val="000000"/>
                </a:solidFill>
                <a:latin typeface="Calibri"/>
                <a:cs typeface="Calibri"/>
              </a:rPr>
              <a:t>evel</a:t>
            </a:r>
            <a:r>
              <a:rPr sz="2800" b="0" u="none" spc="-65" dirty="0">
                <a:solidFill>
                  <a:srgbClr val="000000"/>
                </a:solidFill>
                <a:latin typeface="Times New Roman"/>
                <a:cs typeface="Times New Roman"/>
              </a:rPr>
              <a:t> </a:t>
            </a:r>
            <a:r>
              <a:rPr sz="2800" b="0" u="none" spc="-15" dirty="0">
                <a:solidFill>
                  <a:srgbClr val="000000"/>
                </a:solidFill>
                <a:latin typeface="Calibri"/>
                <a:cs typeface="Calibri"/>
              </a:rPr>
              <a:t>ene</a:t>
            </a:r>
            <a:r>
              <a:rPr sz="2800" b="0" u="none" spc="-20" dirty="0">
                <a:solidFill>
                  <a:srgbClr val="000000"/>
                </a:solidFill>
                <a:latin typeface="Calibri"/>
                <a:cs typeface="Calibri"/>
              </a:rPr>
              <a:t>r</a:t>
            </a:r>
            <a:r>
              <a:rPr sz="2800" b="0" u="none" spc="-15" dirty="0">
                <a:solidFill>
                  <a:srgbClr val="000000"/>
                </a:solidFill>
                <a:latin typeface="Calibri"/>
                <a:cs typeface="Calibri"/>
              </a:rPr>
              <a:t>gies</a:t>
            </a:r>
            <a:r>
              <a:rPr sz="2800" b="0" u="none" spc="-65" dirty="0">
                <a:solidFill>
                  <a:srgbClr val="000000"/>
                </a:solidFill>
                <a:latin typeface="Times New Roman"/>
                <a:cs typeface="Times New Roman"/>
              </a:rPr>
              <a:t> </a:t>
            </a:r>
            <a:r>
              <a:rPr sz="2800" b="0" u="none" spc="-20" dirty="0">
                <a:solidFill>
                  <a:srgbClr val="000000"/>
                </a:solidFill>
                <a:latin typeface="Calibri"/>
                <a:cs typeface="Calibri"/>
              </a:rPr>
              <a:t>(no</a:t>
            </a:r>
            <a:r>
              <a:rPr sz="2800" b="0" u="none" spc="10" dirty="0">
                <a:solidFill>
                  <a:srgbClr val="000000"/>
                </a:solidFill>
                <a:latin typeface="Calibri"/>
                <a:cs typeface="Calibri"/>
              </a:rPr>
              <a:t>n</a:t>
            </a:r>
            <a:r>
              <a:rPr sz="2800" b="0" u="none" spc="-20" dirty="0">
                <a:solidFill>
                  <a:srgbClr val="000000"/>
                </a:solidFill>
                <a:latin typeface="Calibri"/>
                <a:cs typeface="Calibri"/>
              </a:rPr>
              <a:t>-d</a:t>
            </a:r>
            <a:r>
              <a:rPr sz="2800" b="0" u="none" spc="-15" dirty="0">
                <a:solidFill>
                  <a:srgbClr val="000000"/>
                </a:solidFill>
                <a:latin typeface="Calibri"/>
                <a:cs typeface="Calibri"/>
              </a:rPr>
              <a:t>iab</a:t>
            </a:r>
            <a:r>
              <a:rPr sz="2800" b="0" u="none" dirty="0">
                <a:solidFill>
                  <a:srgbClr val="000000"/>
                </a:solidFill>
                <a:latin typeface="Calibri"/>
                <a:cs typeface="Calibri"/>
              </a:rPr>
              <a:t>a</a:t>
            </a:r>
            <a:r>
              <a:rPr sz="2800" b="0" u="none" spc="-10" dirty="0">
                <a:solidFill>
                  <a:srgbClr val="000000"/>
                </a:solidFill>
                <a:latin typeface="Calibri"/>
                <a:cs typeface="Calibri"/>
              </a:rPr>
              <a:t>tic</a:t>
            </a:r>
            <a:r>
              <a:rPr sz="2800" b="0" u="none" spc="-65" dirty="0">
                <a:solidFill>
                  <a:srgbClr val="000000"/>
                </a:solidFill>
                <a:latin typeface="Times New Roman"/>
                <a:cs typeface="Times New Roman"/>
              </a:rPr>
              <a:t> </a:t>
            </a:r>
            <a:r>
              <a:rPr sz="2800" b="0" u="none" spc="-15" dirty="0">
                <a:solidFill>
                  <a:srgbClr val="000000"/>
                </a:solidFill>
                <a:latin typeface="Calibri"/>
                <a:cs typeface="Calibri"/>
              </a:rPr>
              <a:t>regime).</a:t>
            </a:r>
            <a:endParaRPr sz="2800" dirty="0">
              <a:latin typeface="Calibri"/>
              <a:cs typeface="Calibri"/>
            </a:endParaRPr>
          </a:p>
          <a:p>
            <a:pPr marL="462915" indent="-228600">
              <a:lnSpc>
                <a:spcPct val="100000"/>
              </a:lnSpc>
              <a:spcBef>
                <a:spcPts val="1970"/>
              </a:spcBef>
              <a:buFont typeface="Symbol"/>
              <a:buChar char=""/>
              <a:tabLst>
                <a:tab pos="463550" algn="l"/>
              </a:tabLst>
            </a:pPr>
            <a:r>
              <a:rPr sz="2800" b="0" u="none" spc="-20" dirty="0">
                <a:solidFill>
                  <a:srgbClr val="000000"/>
                </a:solidFill>
                <a:latin typeface="Calibri"/>
                <a:cs typeface="Calibri"/>
              </a:rPr>
              <a:t>Un</a:t>
            </a:r>
            <a:r>
              <a:rPr sz="2800" b="0" u="none" spc="-15" dirty="0">
                <a:solidFill>
                  <a:srgbClr val="000000"/>
                </a:solidFill>
                <a:latin typeface="Calibri"/>
                <a:cs typeface="Calibri"/>
              </a:rPr>
              <a:t>i</a:t>
            </a:r>
            <a:r>
              <a:rPr sz="2800" b="0" u="none" spc="-10" dirty="0">
                <a:solidFill>
                  <a:srgbClr val="000000"/>
                </a:solidFill>
                <a:latin typeface="Calibri"/>
                <a:cs typeface="Calibri"/>
              </a:rPr>
              <a:t>ts:</a:t>
            </a:r>
            <a:r>
              <a:rPr lang="en-US" sz="2800" b="0" u="none" spc="-10" dirty="0">
                <a:solidFill>
                  <a:srgbClr val="000000"/>
                </a:solidFill>
                <a:latin typeface="Calibri"/>
                <a:cs typeface="Calibri"/>
              </a:rPr>
              <a:t> ?????? </a:t>
            </a:r>
          </a:p>
          <a:p>
            <a:pPr marL="462915" indent="-228600">
              <a:lnSpc>
                <a:spcPct val="100000"/>
              </a:lnSpc>
              <a:spcBef>
                <a:spcPts val="1970"/>
              </a:spcBef>
              <a:buFont typeface="Symbol"/>
              <a:buChar char=""/>
              <a:tabLst>
                <a:tab pos="463550" algn="l"/>
              </a:tabLst>
            </a:pPr>
            <a:endParaRPr sz="2800" dirty="0">
              <a:latin typeface="Calibri"/>
              <a:cs typeface="Calibri"/>
            </a:endParaRPr>
          </a:p>
        </p:txBody>
      </p:sp>
      <p:pic>
        <p:nvPicPr>
          <p:cNvPr id="6" name="Picture 5">
            <a:extLst>
              <a:ext uri="{FF2B5EF4-FFF2-40B4-BE49-F238E27FC236}">
                <a16:creationId xmlns:a16="http://schemas.microsoft.com/office/drawing/2014/main" id="{19A0CC7D-F97F-3A7A-A2C8-FD529E79B762}"/>
              </a:ext>
            </a:extLst>
          </p:cNvPr>
          <p:cNvPicPr>
            <a:picLocks noChangeAspect="1"/>
          </p:cNvPicPr>
          <p:nvPr/>
        </p:nvPicPr>
        <p:blipFill>
          <a:blip r:embed="rId3"/>
          <a:stretch>
            <a:fillRect/>
          </a:stretch>
        </p:blipFill>
        <p:spPr>
          <a:xfrm>
            <a:off x="3505200" y="4429721"/>
            <a:ext cx="8173591" cy="1533739"/>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object 7"/>
          <p:cNvSpPr txBox="1">
            <a:spLocks noGrp="1"/>
          </p:cNvSpPr>
          <p:nvPr>
            <p:ph type="ftr" sz="quarter" idx="5"/>
          </p:nvPr>
        </p:nvSpPr>
        <p:spPr>
          <a:prstGeom prst="rect">
            <a:avLst/>
          </a:prstGeom>
        </p:spPr>
        <p:txBody>
          <a:bodyPr vert="horz" wrap="square" lIns="0" tIns="0" rIns="0" bIns="0" rtlCol="0">
            <a:spAutoFit/>
          </a:bodyPr>
          <a:lstStyle/>
          <a:p>
            <a:pPr marL="12700">
              <a:lnSpc>
                <a:spcPct val="100000"/>
              </a:lnSpc>
            </a:pPr>
            <a:r>
              <a:rPr spc="-15" dirty="0"/>
              <a:t>Prepar</a:t>
            </a:r>
            <a:r>
              <a:rPr spc="-5" dirty="0"/>
              <a:t>e</a:t>
            </a:r>
            <a:r>
              <a:rPr spc="-10" dirty="0"/>
              <a:t>d</a:t>
            </a:r>
            <a:r>
              <a:rPr spc="-35" dirty="0">
                <a:latin typeface="Times New Roman"/>
                <a:cs typeface="Times New Roman"/>
              </a:rPr>
              <a:t> </a:t>
            </a:r>
            <a:r>
              <a:rPr spc="-15" dirty="0"/>
              <a:t>b</a:t>
            </a:r>
            <a:r>
              <a:rPr spc="-10" dirty="0"/>
              <a:t>y</a:t>
            </a:r>
            <a:r>
              <a:rPr spc="-40" dirty="0">
                <a:latin typeface="Times New Roman"/>
                <a:cs typeface="Times New Roman"/>
              </a:rPr>
              <a:t> </a:t>
            </a:r>
            <a:r>
              <a:rPr spc="-15" dirty="0"/>
              <a:t>Dist</a:t>
            </a:r>
            <a:r>
              <a:rPr spc="-5" dirty="0"/>
              <a:t>.</a:t>
            </a:r>
            <a:r>
              <a:rPr spc="-25" dirty="0">
                <a:latin typeface="Times New Roman"/>
                <a:cs typeface="Times New Roman"/>
              </a:rPr>
              <a:t> </a:t>
            </a:r>
            <a:r>
              <a:rPr spc="-15" dirty="0"/>
              <a:t>Pr</a:t>
            </a:r>
            <a:r>
              <a:rPr spc="-5" dirty="0"/>
              <a:t>o</a:t>
            </a:r>
            <a:r>
              <a:rPr spc="-10" dirty="0"/>
              <a:t>f</a:t>
            </a:r>
            <a:r>
              <a:rPr spc="-5" dirty="0"/>
              <a:t>.</a:t>
            </a:r>
            <a:r>
              <a:rPr spc="-40" dirty="0">
                <a:latin typeface="Times New Roman"/>
                <a:cs typeface="Times New Roman"/>
              </a:rPr>
              <a:t> </a:t>
            </a:r>
            <a:r>
              <a:rPr spc="-15" dirty="0"/>
              <a:t>Dr</a:t>
            </a:r>
            <a:r>
              <a:rPr spc="-5" dirty="0"/>
              <a:t>.</a:t>
            </a:r>
            <a:r>
              <a:rPr spc="-40" dirty="0">
                <a:latin typeface="Times New Roman"/>
                <a:cs typeface="Times New Roman"/>
              </a:rPr>
              <a:t> </a:t>
            </a:r>
            <a:r>
              <a:rPr spc="-10" dirty="0"/>
              <a:t>M.A.</a:t>
            </a:r>
            <a:r>
              <a:rPr spc="-35" dirty="0">
                <a:latin typeface="Times New Roman"/>
                <a:cs typeface="Times New Roman"/>
              </a:rPr>
              <a:t> </a:t>
            </a:r>
            <a:r>
              <a:rPr spc="-20" dirty="0"/>
              <a:t>G</a:t>
            </a:r>
            <a:r>
              <a:rPr spc="-5" dirty="0"/>
              <a:t>o</a:t>
            </a:r>
            <a:r>
              <a:rPr spc="-15" dirty="0"/>
              <a:t>nd</a:t>
            </a:r>
            <a:r>
              <a:rPr spc="-10" dirty="0"/>
              <a:t>al</a:t>
            </a:r>
            <a:r>
              <a:rPr spc="-35" dirty="0">
                <a:latin typeface="Times New Roman"/>
                <a:cs typeface="Times New Roman"/>
              </a:rPr>
              <a:t> </a:t>
            </a:r>
            <a:r>
              <a:rPr spc="-15" dirty="0"/>
              <a:t>fo</a:t>
            </a:r>
            <a:r>
              <a:rPr spc="-10" dirty="0"/>
              <a:t>r</a:t>
            </a:r>
            <a:r>
              <a:rPr spc="-40" dirty="0">
                <a:latin typeface="Times New Roman"/>
                <a:cs typeface="Times New Roman"/>
              </a:rPr>
              <a:t> </a:t>
            </a:r>
            <a:r>
              <a:rPr spc="-15" dirty="0"/>
              <a:t>Ph</a:t>
            </a:r>
            <a:r>
              <a:rPr dirty="0"/>
              <a:t>y</a:t>
            </a:r>
            <a:r>
              <a:rPr spc="-10" dirty="0"/>
              <a:t>s</a:t>
            </a:r>
            <a:r>
              <a:rPr spc="-40" dirty="0">
                <a:latin typeface="Times New Roman"/>
                <a:cs typeface="Times New Roman"/>
              </a:rPr>
              <a:t> </a:t>
            </a:r>
            <a:r>
              <a:rPr spc="-10" dirty="0"/>
              <a:t>6</a:t>
            </a:r>
            <a:r>
              <a:rPr spc="-15" dirty="0"/>
              <a:t>0</a:t>
            </a:r>
            <a:r>
              <a:rPr spc="-10" dirty="0"/>
              <a:t>8</a:t>
            </a:r>
            <a:r>
              <a:rPr spc="-35" dirty="0">
                <a:latin typeface="Times New Roman"/>
                <a:cs typeface="Times New Roman"/>
              </a:rPr>
              <a:t> </a:t>
            </a:r>
            <a:r>
              <a:rPr spc="-5" dirty="0"/>
              <a:t>L</a:t>
            </a:r>
            <a:r>
              <a:rPr spc="-10" dirty="0"/>
              <a:t>aser</a:t>
            </a:r>
            <a:r>
              <a:rPr spc="-45" dirty="0">
                <a:latin typeface="Times New Roman"/>
                <a:cs typeface="Times New Roman"/>
              </a:rPr>
              <a:t> </a:t>
            </a:r>
            <a:r>
              <a:rPr spc="-10" dirty="0"/>
              <a:t>Spec</a:t>
            </a:r>
            <a:r>
              <a:rPr spc="-5" dirty="0"/>
              <a:t>t</a:t>
            </a:r>
            <a:r>
              <a:rPr spc="-15" dirty="0"/>
              <a:t>ros</a:t>
            </a:r>
            <a:r>
              <a:rPr spc="-5" dirty="0"/>
              <a:t>c</a:t>
            </a:r>
            <a:r>
              <a:rPr spc="-10" dirty="0"/>
              <a:t>o</a:t>
            </a:r>
            <a:r>
              <a:rPr spc="-15" dirty="0"/>
              <a:t>p</a:t>
            </a:r>
            <a:r>
              <a:rPr spc="-10" dirty="0"/>
              <a:t>y</a:t>
            </a:r>
            <a:r>
              <a:rPr spc="-30" dirty="0">
                <a:latin typeface="Times New Roman"/>
                <a:cs typeface="Times New Roman"/>
              </a:rPr>
              <a:t> </a:t>
            </a:r>
            <a:r>
              <a:rPr spc="-15" dirty="0"/>
              <a:t>c</a:t>
            </a:r>
            <a:r>
              <a:rPr spc="-5" dirty="0"/>
              <a:t>o</a:t>
            </a:r>
            <a:r>
              <a:rPr spc="-15" dirty="0"/>
              <a:t>urs</a:t>
            </a:r>
            <a:r>
              <a:rPr spc="-10" dirty="0"/>
              <a:t>e</a:t>
            </a:r>
            <a:r>
              <a:rPr spc="-40" dirty="0">
                <a:latin typeface="Times New Roman"/>
                <a:cs typeface="Times New Roman"/>
              </a:rPr>
              <a:t> </a:t>
            </a:r>
            <a:r>
              <a:rPr spc="-10" dirty="0"/>
              <a:t>in</a:t>
            </a:r>
            <a:r>
              <a:rPr spc="-35" dirty="0">
                <a:latin typeface="Times New Roman"/>
                <a:cs typeface="Times New Roman"/>
              </a:rPr>
              <a:t> </a:t>
            </a:r>
            <a:r>
              <a:rPr spc="-10" dirty="0"/>
              <a:t>KFUPM</a:t>
            </a:r>
            <a:r>
              <a:rPr spc="-35" dirty="0">
                <a:latin typeface="Times New Roman"/>
                <a:cs typeface="Times New Roman"/>
              </a:rPr>
              <a:t> </a:t>
            </a:r>
            <a:r>
              <a:rPr spc="-15" dirty="0"/>
              <a:t>(Te</a:t>
            </a:r>
            <a:r>
              <a:rPr dirty="0"/>
              <a:t>r</a:t>
            </a:r>
            <a:r>
              <a:rPr spc="-15" dirty="0"/>
              <a:t>m</a:t>
            </a:r>
            <a:r>
              <a:rPr spc="-40" dirty="0">
                <a:latin typeface="Times New Roman"/>
                <a:cs typeface="Times New Roman"/>
              </a:rPr>
              <a:t> </a:t>
            </a:r>
            <a:r>
              <a:rPr spc="-10" dirty="0"/>
              <a:t>25</a:t>
            </a:r>
            <a:r>
              <a:rPr spc="-5" dirty="0"/>
              <a:t>1)</a:t>
            </a:r>
          </a:p>
        </p:txBody>
      </p:sp>
      <p:sp>
        <p:nvSpPr>
          <p:cNvPr id="6" name="object 6"/>
          <p:cNvSpPr txBox="1"/>
          <p:nvPr/>
        </p:nvSpPr>
        <p:spPr>
          <a:xfrm>
            <a:off x="1130300" y="2052630"/>
            <a:ext cx="10157460" cy="1781770"/>
          </a:xfrm>
          <a:prstGeom prst="rect">
            <a:avLst/>
          </a:prstGeom>
        </p:spPr>
        <p:txBody>
          <a:bodyPr vert="horz" wrap="square" lIns="0" tIns="0" rIns="0" bIns="0" rtlCol="0">
            <a:spAutoFit/>
          </a:bodyPr>
          <a:lstStyle/>
          <a:p>
            <a:pPr marL="241300" marR="5080" indent="-228600">
              <a:lnSpc>
                <a:spcPct val="126800"/>
              </a:lnSpc>
              <a:buFont typeface="Symbol"/>
              <a:buChar char=""/>
              <a:tabLst>
                <a:tab pos="241935" algn="l"/>
                <a:tab pos="2357120" algn="l"/>
                <a:tab pos="4730750" algn="l"/>
                <a:tab pos="6607175" algn="l"/>
                <a:tab pos="8832850" algn="l"/>
                <a:tab pos="9340215" algn="l"/>
                <a:tab pos="9848850" algn="l"/>
              </a:tabLst>
            </a:pPr>
            <a:r>
              <a:rPr sz="2800" spc="-20" dirty="0">
                <a:latin typeface="Calibri"/>
                <a:cs typeface="Calibri"/>
              </a:rPr>
              <a:t>Exper</a:t>
            </a:r>
            <a:r>
              <a:rPr sz="2800" spc="-5" dirty="0">
                <a:latin typeface="Calibri"/>
                <a:cs typeface="Calibri"/>
              </a:rPr>
              <a:t>i</a:t>
            </a:r>
            <a:r>
              <a:rPr sz="2800" spc="-25" dirty="0">
                <a:latin typeface="Calibri"/>
                <a:cs typeface="Calibri"/>
              </a:rPr>
              <a:t>m</a:t>
            </a:r>
            <a:r>
              <a:rPr sz="2800" spc="-10" dirty="0">
                <a:latin typeface="Calibri"/>
                <a:cs typeface="Calibri"/>
              </a:rPr>
              <a:t>e</a:t>
            </a:r>
            <a:r>
              <a:rPr sz="2800" spc="-20" dirty="0">
                <a:latin typeface="Calibri"/>
                <a:cs typeface="Calibri"/>
              </a:rPr>
              <a:t>nt</a:t>
            </a:r>
            <a:r>
              <a:rPr sz="2800" spc="-10" dirty="0">
                <a:latin typeface="Calibri"/>
                <a:cs typeface="Calibri"/>
              </a:rPr>
              <a:t>a</a:t>
            </a:r>
            <a:r>
              <a:rPr sz="2800" dirty="0">
                <a:latin typeface="Calibri"/>
                <a:cs typeface="Calibri"/>
              </a:rPr>
              <a:t>l</a:t>
            </a:r>
            <a:r>
              <a:rPr sz="2800" dirty="0">
                <a:latin typeface="Times New Roman"/>
                <a:cs typeface="Times New Roman"/>
              </a:rPr>
              <a:t>	</a:t>
            </a:r>
            <a:r>
              <a:rPr sz="2800" spc="-20" dirty="0">
                <a:latin typeface="Calibri"/>
                <a:cs typeface="Calibri"/>
              </a:rPr>
              <a:t>deter</a:t>
            </a:r>
            <a:r>
              <a:rPr sz="2800" spc="-15" dirty="0">
                <a:latin typeface="Calibri"/>
                <a:cs typeface="Calibri"/>
              </a:rPr>
              <a:t>mi</a:t>
            </a:r>
            <a:r>
              <a:rPr sz="2800" spc="-20" dirty="0">
                <a:latin typeface="Calibri"/>
                <a:cs typeface="Calibri"/>
              </a:rPr>
              <a:t>nat</a:t>
            </a:r>
            <a:r>
              <a:rPr sz="2800" spc="-10" dirty="0">
                <a:latin typeface="Calibri"/>
                <a:cs typeface="Calibri"/>
              </a:rPr>
              <a:t>io</a:t>
            </a:r>
            <a:r>
              <a:rPr sz="2800" spc="-20" dirty="0">
                <a:latin typeface="Calibri"/>
                <a:cs typeface="Calibri"/>
              </a:rPr>
              <a:t>n</a:t>
            </a:r>
            <a:r>
              <a:rPr sz="2800" spc="-10" dirty="0">
                <a:latin typeface="Calibri"/>
                <a:cs typeface="Calibri"/>
              </a:rPr>
              <a:t>:</a:t>
            </a:r>
            <a:r>
              <a:rPr sz="2800" dirty="0">
                <a:latin typeface="Times New Roman"/>
                <a:cs typeface="Times New Roman"/>
              </a:rPr>
              <a:t>	</a:t>
            </a:r>
            <a:r>
              <a:rPr sz="2800" spc="-15" dirty="0">
                <a:latin typeface="Calibri"/>
                <a:cs typeface="Calibri"/>
              </a:rPr>
              <a:t>absorban</a:t>
            </a:r>
            <a:r>
              <a:rPr sz="2800" spc="-10" dirty="0">
                <a:latin typeface="Calibri"/>
                <a:cs typeface="Calibri"/>
              </a:rPr>
              <a:t>c</a:t>
            </a:r>
            <a:r>
              <a:rPr sz="2800" spc="-15" dirty="0">
                <a:latin typeface="Calibri"/>
                <a:cs typeface="Calibri"/>
              </a:rPr>
              <a:t>e</a:t>
            </a:r>
            <a:r>
              <a:rPr sz="2800" dirty="0">
                <a:latin typeface="Times New Roman"/>
                <a:cs typeface="Times New Roman"/>
              </a:rPr>
              <a:t>	</a:t>
            </a:r>
            <a:r>
              <a:rPr sz="2800" spc="-15" dirty="0">
                <a:latin typeface="Calibri"/>
                <a:cs typeface="Calibri"/>
              </a:rPr>
              <a:t>measure</a:t>
            </a:r>
            <a:r>
              <a:rPr sz="2800" spc="-35" dirty="0">
                <a:latin typeface="Calibri"/>
                <a:cs typeface="Calibri"/>
              </a:rPr>
              <a:t>m</a:t>
            </a:r>
            <a:r>
              <a:rPr sz="2800" spc="-10" dirty="0">
                <a:latin typeface="Calibri"/>
                <a:cs typeface="Calibri"/>
              </a:rPr>
              <a:t>e</a:t>
            </a:r>
            <a:r>
              <a:rPr sz="2800" spc="-20" dirty="0">
                <a:latin typeface="Calibri"/>
                <a:cs typeface="Calibri"/>
              </a:rPr>
              <a:t>n</a:t>
            </a:r>
            <a:r>
              <a:rPr sz="2800" spc="-10" dirty="0">
                <a:latin typeface="Calibri"/>
                <a:cs typeface="Calibri"/>
              </a:rPr>
              <a:t>t</a:t>
            </a:r>
            <a:r>
              <a:rPr sz="2800" dirty="0">
                <a:latin typeface="Times New Roman"/>
                <a:cs typeface="Times New Roman"/>
              </a:rPr>
              <a:t>	</a:t>
            </a:r>
            <a:r>
              <a:rPr sz="2800" spc="-25" dirty="0">
                <a:latin typeface="Cambria Math"/>
                <a:cs typeface="Cambria Math"/>
              </a:rPr>
              <a:t>⇒</a:t>
            </a:r>
            <a:r>
              <a:rPr sz="2800" dirty="0">
                <a:latin typeface="Cambria Math"/>
                <a:cs typeface="Cambria Math"/>
              </a:rPr>
              <a:t>	</a:t>
            </a:r>
            <a:r>
              <a:rPr sz="2800" spc="-15" dirty="0">
                <a:latin typeface="Calibri"/>
                <a:cs typeface="Calibri"/>
              </a:rPr>
              <a:t>f</a:t>
            </a:r>
            <a:r>
              <a:rPr sz="2800" spc="-10" dirty="0">
                <a:latin typeface="Calibri"/>
                <a:cs typeface="Calibri"/>
              </a:rPr>
              <a:t>it</a:t>
            </a:r>
            <a:r>
              <a:rPr sz="2800" dirty="0">
                <a:latin typeface="Times New Roman"/>
                <a:cs typeface="Times New Roman"/>
              </a:rPr>
              <a:t>	</a:t>
            </a:r>
            <a:r>
              <a:rPr sz="2800" spc="-20" dirty="0">
                <a:latin typeface="Calibri"/>
                <a:cs typeface="Calibri"/>
              </a:rPr>
              <a:t>of</a:t>
            </a:r>
            <a:r>
              <a:rPr sz="2800" spc="-15" dirty="0">
                <a:latin typeface="Times New Roman"/>
                <a:cs typeface="Times New Roman"/>
              </a:rPr>
              <a:t> </a:t>
            </a:r>
            <a:r>
              <a:rPr sz="2800" spc="-15" dirty="0">
                <a:latin typeface="Calibri"/>
                <a:cs typeface="Calibri"/>
              </a:rPr>
              <a:t>Beer</a:t>
            </a:r>
            <a:r>
              <a:rPr sz="2800" spc="-20" dirty="0">
                <a:latin typeface="Calibri"/>
                <a:cs typeface="Calibri"/>
              </a:rPr>
              <a:t>–La</a:t>
            </a:r>
            <a:r>
              <a:rPr sz="2800" spc="-10" dirty="0">
                <a:latin typeface="Calibri"/>
                <a:cs typeface="Calibri"/>
              </a:rPr>
              <a:t>m</a:t>
            </a:r>
            <a:r>
              <a:rPr sz="2800" spc="-20" dirty="0">
                <a:latin typeface="Calibri"/>
                <a:cs typeface="Calibri"/>
              </a:rPr>
              <a:t>ber</a:t>
            </a:r>
            <a:r>
              <a:rPr sz="2800" spc="-10" dirty="0">
                <a:latin typeface="Calibri"/>
                <a:cs typeface="Calibri"/>
              </a:rPr>
              <a:t>t</a:t>
            </a:r>
            <a:r>
              <a:rPr sz="2800" spc="-75" dirty="0">
                <a:latin typeface="Times New Roman"/>
                <a:cs typeface="Times New Roman"/>
              </a:rPr>
              <a:t> </a:t>
            </a:r>
            <a:r>
              <a:rPr sz="2800" spc="5" dirty="0">
                <a:latin typeface="Calibri"/>
                <a:cs typeface="Calibri"/>
              </a:rPr>
              <a:t>l</a:t>
            </a:r>
            <a:r>
              <a:rPr sz="2800" spc="-20" dirty="0">
                <a:latin typeface="Calibri"/>
                <a:cs typeface="Calibri"/>
              </a:rPr>
              <a:t>aw</a:t>
            </a:r>
            <a:r>
              <a:rPr sz="2800" spc="-65" dirty="0">
                <a:latin typeface="Times New Roman"/>
                <a:cs typeface="Times New Roman"/>
              </a:rPr>
              <a:t> </a:t>
            </a:r>
            <a:r>
              <a:rPr sz="2800" spc="-15" dirty="0">
                <a:latin typeface="Calibri"/>
                <a:cs typeface="Calibri"/>
              </a:rPr>
              <a:t>gives</a:t>
            </a:r>
            <a:r>
              <a:rPr sz="2800" spc="-50" dirty="0">
                <a:latin typeface="Times New Roman"/>
                <a:cs typeface="Times New Roman"/>
              </a:rPr>
              <a:t> </a:t>
            </a:r>
            <a:r>
              <a:rPr sz="2800" spc="-210" dirty="0">
                <a:latin typeface="Cambria Math"/>
                <a:cs typeface="Cambria Math"/>
              </a:rPr>
              <a:t>𝐵</a:t>
            </a:r>
            <a:r>
              <a:rPr sz="3000" spc="60" baseline="-16666" dirty="0">
                <a:latin typeface="Cambria Math"/>
                <a:cs typeface="Cambria Math"/>
              </a:rPr>
              <a:t>12</a:t>
            </a:r>
            <a:r>
              <a:rPr sz="3000" baseline="-16666" dirty="0">
                <a:latin typeface="Cambria Math"/>
                <a:cs typeface="Cambria Math"/>
              </a:rPr>
              <a:t> </a:t>
            </a:r>
            <a:r>
              <a:rPr sz="3000" spc="-217" baseline="-16666" dirty="0">
                <a:latin typeface="Cambria Math"/>
                <a:cs typeface="Cambria Math"/>
              </a:rPr>
              <a:t> </a:t>
            </a:r>
            <a:r>
              <a:rPr sz="2800" spc="-15" dirty="0">
                <a:latin typeface="Calibri"/>
                <a:cs typeface="Calibri"/>
              </a:rPr>
              <a:t>after</a:t>
            </a:r>
            <a:r>
              <a:rPr sz="2800" spc="-70" dirty="0">
                <a:latin typeface="Times New Roman"/>
                <a:cs typeface="Times New Roman"/>
              </a:rPr>
              <a:t> </a:t>
            </a:r>
            <a:r>
              <a:rPr sz="2800" spc="-10" dirty="0">
                <a:latin typeface="Calibri"/>
                <a:cs typeface="Calibri"/>
              </a:rPr>
              <a:t>c</a:t>
            </a:r>
            <a:r>
              <a:rPr sz="2800" spc="-15" dirty="0">
                <a:latin typeface="Calibri"/>
                <a:cs typeface="Calibri"/>
              </a:rPr>
              <a:t>a</a:t>
            </a:r>
            <a:r>
              <a:rPr sz="2800" spc="-5" dirty="0">
                <a:latin typeface="Calibri"/>
                <a:cs typeface="Calibri"/>
              </a:rPr>
              <a:t>l</a:t>
            </a:r>
            <a:r>
              <a:rPr sz="2800" dirty="0">
                <a:latin typeface="Calibri"/>
                <a:cs typeface="Calibri"/>
              </a:rPr>
              <a:t>i</a:t>
            </a:r>
            <a:r>
              <a:rPr sz="2800" spc="-20" dirty="0">
                <a:latin typeface="Calibri"/>
                <a:cs typeface="Calibri"/>
              </a:rPr>
              <a:t>brat</a:t>
            </a:r>
            <a:r>
              <a:rPr sz="2800" spc="-5" dirty="0">
                <a:latin typeface="Calibri"/>
                <a:cs typeface="Calibri"/>
              </a:rPr>
              <a:t>i</a:t>
            </a:r>
            <a:r>
              <a:rPr sz="2800" spc="-15" dirty="0">
                <a:latin typeface="Calibri"/>
                <a:cs typeface="Calibri"/>
              </a:rPr>
              <a:t>on</a:t>
            </a:r>
            <a:r>
              <a:rPr sz="2800" spc="-70" dirty="0">
                <a:latin typeface="Times New Roman"/>
                <a:cs typeface="Times New Roman"/>
              </a:rPr>
              <a:t> </a:t>
            </a:r>
            <a:r>
              <a:rPr sz="2800" spc="-20" dirty="0">
                <a:latin typeface="Calibri"/>
                <a:cs typeface="Calibri"/>
              </a:rPr>
              <a:t>o</a:t>
            </a:r>
            <a:r>
              <a:rPr sz="2800" spc="-10" dirty="0">
                <a:latin typeface="Calibri"/>
                <a:cs typeface="Calibri"/>
              </a:rPr>
              <a:t>f</a:t>
            </a:r>
            <a:r>
              <a:rPr sz="2800" spc="-50" dirty="0">
                <a:latin typeface="Times New Roman"/>
                <a:cs typeface="Times New Roman"/>
              </a:rPr>
              <a:t> </a:t>
            </a:r>
            <a:r>
              <a:rPr sz="2800" spc="-135" dirty="0">
                <a:latin typeface="Cambria Math"/>
                <a:cs typeface="Cambria Math"/>
              </a:rPr>
              <a:t>𝜌</a:t>
            </a:r>
            <a:r>
              <a:rPr sz="3000" spc="637" baseline="-16666" dirty="0">
                <a:latin typeface="Cambria Math"/>
                <a:cs typeface="Cambria Math"/>
              </a:rPr>
              <a:t>𝜈</a:t>
            </a:r>
            <a:r>
              <a:rPr sz="2800" dirty="0">
                <a:latin typeface="Calibri"/>
                <a:cs typeface="Calibri"/>
              </a:rPr>
              <a:t>.</a:t>
            </a:r>
          </a:p>
          <a:p>
            <a:pPr marL="241300" indent="-228600">
              <a:lnSpc>
                <a:spcPct val="100000"/>
              </a:lnSpc>
              <a:spcBef>
                <a:spcPts val="1970"/>
              </a:spcBef>
              <a:buFont typeface="Symbol"/>
              <a:buChar char=""/>
              <a:tabLst>
                <a:tab pos="241935" algn="l"/>
              </a:tabLst>
            </a:pPr>
            <a:r>
              <a:rPr lang="en-US" sz="2800" spc="-20" dirty="0">
                <a:solidFill>
                  <a:srgbClr val="FF0000"/>
                </a:solidFill>
                <a:latin typeface="Calibri"/>
                <a:cs typeface="Calibri"/>
              </a:rPr>
              <a:t>We w</a:t>
            </a:r>
            <a:r>
              <a:rPr sz="2800" spc="-20" dirty="0">
                <a:solidFill>
                  <a:srgbClr val="FF0000"/>
                </a:solidFill>
                <a:latin typeface="Calibri"/>
                <a:cs typeface="Calibri"/>
              </a:rPr>
              <a:t>i</a:t>
            </a:r>
            <a:r>
              <a:rPr sz="2800" dirty="0">
                <a:solidFill>
                  <a:srgbClr val="FF0000"/>
                </a:solidFill>
                <a:latin typeface="Calibri"/>
                <a:cs typeface="Calibri"/>
              </a:rPr>
              <a:t>ll</a:t>
            </a:r>
            <a:r>
              <a:rPr sz="2800" spc="-60" dirty="0">
                <a:solidFill>
                  <a:srgbClr val="FF0000"/>
                </a:solidFill>
                <a:latin typeface="Times New Roman"/>
                <a:cs typeface="Times New Roman"/>
              </a:rPr>
              <a:t> </a:t>
            </a:r>
            <a:r>
              <a:rPr sz="2800" dirty="0">
                <a:solidFill>
                  <a:srgbClr val="FF0000"/>
                </a:solidFill>
                <a:latin typeface="Calibri"/>
                <a:cs typeface="Calibri"/>
              </a:rPr>
              <a:t>l</a:t>
            </a:r>
            <a:r>
              <a:rPr sz="2800" spc="-15" dirty="0">
                <a:solidFill>
                  <a:srgbClr val="FF0000"/>
                </a:solidFill>
                <a:latin typeface="Calibri"/>
                <a:cs typeface="Calibri"/>
              </a:rPr>
              <a:t>ater</a:t>
            </a:r>
            <a:r>
              <a:rPr sz="2800" spc="-70" dirty="0">
                <a:solidFill>
                  <a:srgbClr val="FF0000"/>
                </a:solidFill>
                <a:latin typeface="Times New Roman"/>
                <a:cs typeface="Times New Roman"/>
              </a:rPr>
              <a:t> </a:t>
            </a:r>
            <a:r>
              <a:rPr sz="2800" dirty="0">
                <a:solidFill>
                  <a:srgbClr val="FF0000"/>
                </a:solidFill>
                <a:latin typeface="Calibri"/>
                <a:cs typeface="Calibri"/>
              </a:rPr>
              <a:t>li</a:t>
            </a:r>
            <a:r>
              <a:rPr sz="2800" spc="-20" dirty="0">
                <a:solidFill>
                  <a:srgbClr val="FF0000"/>
                </a:solidFill>
                <a:latin typeface="Calibri"/>
                <a:cs typeface="Calibri"/>
              </a:rPr>
              <a:t>n</a:t>
            </a:r>
            <a:r>
              <a:rPr sz="2800" spc="-15" dirty="0">
                <a:solidFill>
                  <a:srgbClr val="FF0000"/>
                </a:solidFill>
                <a:latin typeface="Calibri"/>
                <a:cs typeface="Calibri"/>
              </a:rPr>
              <a:t>k</a:t>
            </a:r>
            <a:r>
              <a:rPr sz="2800" spc="-65" dirty="0">
                <a:solidFill>
                  <a:srgbClr val="FF0000"/>
                </a:solidFill>
                <a:latin typeface="Times New Roman"/>
                <a:cs typeface="Times New Roman"/>
              </a:rPr>
              <a:t> </a:t>
            </a:r>
            <a:r>
              <a:rPr sz="2800" spc="-210" dirty="0">
                <a:solidFill>
                  <a:srgbClr val="FF0000"/>
                </a:solidFill>
                <a:latin typeface="Cambria Math"/>
                <a:cs typeface="Cambria Math"/>
              </a:rPr>
              <a:t>𝐵</a:t>
            </a:r>
            <a:r>
              <a:rPr sz="3000" spc="60" baseline="-16666" dirty="0">
                <a:solidFill>
                  <a:srgbClr val="FF0000"/>
                </a:solidFill>
                <a:latin typeface="Cambria Math"/>
                <a:cs typeface="Cambria Math"/>
              </a:rPr>
              <a:t>12</a:t>
            </a:r>
            <a:r>
              <a:rPr sz="3000" baseline="-16666" dirty="0">
                <a:solidFill>
                  <a:srgbClr val="FF0000"/>
                </a:solidFill>
                <a:latin typeface="Cambria Math"/>
                <a:cs typeface="Cambria Math"/>
              </a:rPr>
              <a:t> </a:t>
            </a:r>
            <a:r>
              <a:rPr sz="3000" spc="-217" baseline="-16666" dirty="0">
                <a:solidFill>
                  <a:srgbClr val="FF0000"/>
                </a:solidFill>
                <a:latin typeface="Cambria Math"/>
                <a:cs typeface="Cambria Math"/>
              </a:rPr>
              <a:t> </a:t>
            </a:r>
            <a:r>
              <a:rPr sz="2800" spc="-15" dirty="0">
                <a:solidFill>
                  <a:srgbClr val="FF0000"/>
                </a:solidFill>
                <a:latin typeface="Calibri"/>
                <a:cs typeface="Calibri"/>
              </a:rPr>
              <a:t>to</a:t>
            </a:r>
            <a:r>
              <a:rPr sz="2800" spc="-70" dirty="0">
                <a:solidFill>
                  <a:srgbClr val="FF0000"/>
                </a:solidFill>
                <a:latin typeface="Times New Roman"/>
                <a:cs typeface="Times New Roman"/>
              </a:rPr>
              <a:t> </a:t>
            </a:r>
            <a:r>
              <a:rPr sz="2800" spc="-15" dirty="0">
                <a:solidFill>
                  <a:srgbClr val="FF0000"/>
                </a:solidFill>
                <a:latin typeface="Calibri"/>
                <a:cs typeface="Calibri"/>
              </a:rPr>
              <a:t>measur</a:t>
            </a:r>
            <a:r>
              <a:rPr sz="2800" spc="-5" dirty="0">
                <a:solidFill>
                  <a:srgbClr val="FF0000"/>
                </a:solidFill>
                <a:latin typeface="Calibri"/>
                <a:cs typeface="Calibri"/>
              </a:rPr>
              <a:t>a</a:t>
            </a:r>
            <a:r>
              <a:rPr sz="2800" spc="-20" dirty="0">
                <a:solidFill>
                  <a:srgbClr val="FF0000"/>
                </a:solidFill>
                <a:latin typeface="Calibri"/>
                <a:cs typeface="Calibri"/>
              </a:rPr>
              <a:t>b</a:t>
            </a:r>
            <a:r>
              <a:rPr sz="2800" spc="-15" dirty="0">
                <a:solidFill>
                  <a:srgbClr val="FF0000"/>
                </a:solidFill>
                <a:latin typeface="Calibri"/>
                <a:cs typeface="Calibri"/>
              </a:rPr>
              <a:t>le</a:t>
            </a:r>
            <a:r>
              <a:rPr sz="2800" spc="-70" dirty="0">
                <a:solidFill>
                  <a:srgbClr val="FF0000"/>
                </a:solidFill>
                <a:latin typeface="Times New Roman"/>
                <a:cs typeface="Times New Roman"/>
              </a:rPr>
              <a:t> </a:t>
            </a:r>
            <a:r>
              <a:rPr sz="2800" spc="-20" dirty="0">
                <a:solidFill>
                  <a:srgbClr val="FF0000"/>
                </a:solidFill>
                <a:latin typeface="Calibri"/>
                <a:cs typeface="Calibri"/>
              </a:rPr>
              <a:t>s</a:t>
            </a:r>
            <a:r>
              <a:rPr sz="2800" spc="-10" dirty="0">
                <a:solidFill>
                  <a:srgbClr val="FF0000"/>
                </a:solidFill>
                <a:latin typeface="Calibri"/>
                <a:cs typeface="Calibri"/>
              </a:rPr>
              <a:t>p</a:t>
            </a:r>
            <a:r>
              <a:rPr sz="2800" spc="-20" dirty="0">
                <a:solidFill>
                  <a:srgbClr val="FF0000"/>
                </a:solidFill>
                <a:latin typeface="Calibri"/>
                <a:cs typeface="Calibri"/>
              </a:rPr>
              <a:t>ontane</a:t>
            </a:r>
            <a:r>
              <a:rPr sz="2800" spc="-5" dirty="0">
                <a:solidFill>
                  <a:srgbClr val="FF0000"/>
                </a:solidFill>
                <a:latin typeface="Calibri"/>
                <a:cs typeface="Calibri"/>
              </a:rPr>
              <a:t>o</a:t>
            </a:r>
            <a:r>
              <a:rPr sz="2800" spc="-20" dirty="0">
                <a:solidFill>
                  <a:srgbClr val="FF0000"/>
                </a:solidFill>
                <a:latin typeface="Calibri"/>
                <a:cs typeface="Calibri"/>
              </a:rPr>
              <a:t>u</a:t>
            </a:r>
            <a:r>
              <a:rPr sz="2800" spc="-15" dirty="0">
                <a:solidFill>
                  <a:srgbClr val="FF0000"/>
                </a:solidFill>
                <a:latin typeface="Calibri"/>
                <a:cs typeface="Calibri"/>
              </a:rPr>
              <a:t>s</a:t>
            </a:r>
            <a:r>
              <a:rPr sz="2800" spc="-60" dirty="0">
                <a:solidFill>
                  <a:srgbClr val="FF0000"/>
                </a:solidFill>
                <a:latin typeface="Times New Roman"/>
                <a:cs typeface="Times New Roman"/>
              </a:rPr>
              <a:t> </a:t>
            </a:r>
            <a:r>
              <a:rPr sz="2800" spc="-15" dirty="0">
                <a:solidFill>
                  <a:srgbClr val="FF0000"/>
                </a:solidFill>
                <a:latin typeface="Calibri"/>
                <a:cs typeface="Calibri"/>
              </a:rPr>
              <a:t>coeff</a:t>
            </a:r>
            <a:r>
              <a:rPr sz="2800" spc="-5" dirty="0">
                <a:solidFill>
                  <a:srgbClr val="FF0000"/>
                </a:solidFill>
                <a:latin typeface="Calibri"/>
                <a:cs typeface="Calibri"/>
              </a:rPr>
              <a:t>i</a:t>
            </a:r>
            <a:r>
              <a:rPr sz="2800" spc="-15" dirty="0">
                <a:solidFill>
                  <a:srgbClr val="FF0000"/>
                </a:solidFill>
                <a:latin typeface="Calibri"/>
                <a:cs typeface="Calibri"/>
              </a:rPr>
              <a:t>c</a:t>
            </a:r>
            <a:r>
              <a:rPr sz="2800" spc="-5" dirty="0">
                <a:solidFill>
                  <a:srgbClr val="FF0000"/>
                </a:solidFill>
                <a:latin typeface="Calibri"/>
                <a:cs typeface="Calibri"/>
              </a:rPr>
              <a:t>i</a:t>
            </a:r>
            <a:r>
              <a:rPr sz="2800" spc="-15" dirty="0">
                <a:solidFill>
                  <a:srgbClr val="FF0000"/>
                </a:solidFill>
                <a:latin typeface="Calibri"/>
                <a:cs typeface="Calibri"/>
              </a:rPr>
              <a:t>ent</a:t>
            </a:r>
            <a:r>
              <a:rPr sz="2800" spc="-55" dirty="0">
                <a:solidFill>
                  <a:srgbClr val="FF0000"/>
                </a:solidFill>
                <a:latin typeface="Times New Roman"/>
                <a:cs typeface="Times New Roman"/>
              </a:rPr>
              <a:t> </a:t>
            </a:r>
            <a:r>
              <a:rPr sz="2800" spc="-25" dirty="0">
                <a:solidFill>
                  <a:srgbClr val="FF0000"/>
                </a:solidFill>
                <a:latin typeface="Cambria Math"/>
                <a:cs typeface="Cambria Math"/>
              </a:rPr>
              <a:t>𝐴</a:t>
            </a:r>
            <a:r>
              <a:rPr sz="3000" spc="60" baseline="-16666" dirty="0">
                <a:solidFill>
                  <a:srgbClr val="FF0000"/>
                </a:solidFill>
                <a:latin typeface="Cambria Math"/>
                <a:cs typeface="Cambria Math"/>
              </a:rPr>
              <a:t>2</a:t>
            </a:r>
            <a:r>
              <a:rPr sz="3000" spc="195" baseline="-16666" dirty="0">
                <a:solidFill>
                  <a:srgbClr val="FF0000"/>
                </a:solidFill>
                <a:latin typeface="Cambria Math"/>
                <a:cs typeface="Cambria Math"/>
              </a:rPr>
              <a:t>1</a:t>
            </a:r>
            <a:r>
              <a:rPr sz="2800" dirty="0">
                <a:solidFill>
                  <a:srgbClr val="FF0000"/>
                </a:solidFill>
                <a:latin typeface="Calibri"/>
                <a:cs typeface="Calibri"/>
              </a:rPr>
              <a:t>.</a:t>
            </a:r>
          </a:p>
        </p:txBody>
      </p:sp>
      <p:grpSp>
        <p:nvGrpSpPr>
          <p:cNvPr id="11" name="Group 10">
            <a:extLst>
              <a:ext uri="{FF2B5EF4-FFF2-40B4-BE49-F238E27FC236}">
                <a16:creationId xmlns:a16="http://schemas.microsoft.com/office/drawing/2014/main" id="{B3EB8E51-2D0A-3EF7-8392-5B5AD7F408A6}"/>
              </a:ext>
            </a:extLst>
          </p:cNvPr>
          <p:cNvGrpSpPr/>
          <p:nvPr/>
        </p:nvGrpSpPr>
        <p:grpSpPr>
          <a:xfrm>
            <a:off x="2858772" y="789783"/>
            <a:ext cx="7391873" cy="853514"/>
            <a:chOff x="2858772" y="789783"/>
            <a:chExt cx="7391873" cy="853514"/>
          </a:xfrm>
        </p:grpSpPr>
        <p:sp>
          <p:nvSpPr>
            <p:cNvPr id="2" name="object 2"/>
            <p:cNvSpPr txBox="1"/>
            <p:nvPr/>
          </p:nvSpPr>
          <p:spPr>
            <a:xfrm>
              <a:off x="2858772" y="1174310"/>
              <a:ext cx="5213985" cy="430887"/>
            </a:xfrm>
            <a:prstGeom prst="rect">
              <a:avLst/>
            </a:prstGeom>
          </p:spPr>
          <p:txBody>
            <a:bodyPr vert="horz" wrap="square" lIns="0" tIns="0" rIns="0" bIns="0" rtlCol="0">
              <a:spAutoFit/>
            </a:bodyPr>
            <a:lstStyle/>
            <a:p>
              <a:pPr marL="12700">
                <a:lnSpc>
                  <a:spcPct val="100000"/>
                </a:lnSpc>
              </a:pPr>
              <a:r>
                <a:rPr sz="4200" spc="-7" baseline="39682" dirty="0">
                  <a:latin typeface="Cambria Math"/>
                  <a:cs typeface="Cambria Math"/>
                </a:rPr>
                <a:t>[</a:t>
              </a:r>
              <a:r>
                <a:rPr sz="4200" spc="-315" baseline="37698" dirty="0">
                  <a:latin typeface="Cambria Math"/>
                  <a:cs typeface="Cambria Math"/>
                </a:rPr>
                <a:t>𝐵</a:t>
              </a:r>
              <a:r>
                <a:rPr sz="3000" spc="60" baseline="36111" dirty="0">
                  <a:latin typeface="Cambria Math"/>
                  <a:cs typeface="Cambria Math"/>
                </a:rPr>
                <a:t>1</a:t>
              </a:r>
              <a:r>
                <a:rPr sz="3000" spc="225" baseline="36111" dirty="0">
                  <a:latin typeface="Cambria Math"/>
                  <a:cs typeface="Cambria Math"/>
                </a:rPr>
                <a:t>2</a:t>
              </a:r>
              <a:r>
                <a:rPr sz="4200" spc="-15" baseline="39682" dirty="0">
                  <a:latin typeface="Cambria Math"/>
                  <a:cs typeface="Cambria Math"/>
                </a:rPr>
                <a:t>]</a:t>
              </a:r>
              <a:r>
                <a:rPr sz="4200" spc="240" baseline="39682" dirty="0">
                  <a:latin typeface="Cambria Math"/>
                  <a:cs typeface="Cambria Math"/>
                </a:rPr>
                <a:t> </a:t>
              </a:r>
              <a:r>
                <a:rPr sz="4200" spc="-37" baseline="37698" dirty="0">
                  <a:latin typeface="Cambria Math"/>
                  <a:cs typeface="Cambria Math"/>
                </a:rPr>
                <a:t>=</a:t>
              </a:r>
              <a:r>
                <a:rPr sz="4200" spc="240" baseline="37698" dirty="0">
                  <a:latin typeface="Cambria Math"/>
                  <a:cs typeface="Cambria Math"/>
                </a:rPr>
                <a:t> </a:t>
              </a:r>
              <a:r>
                <a:rPr sz="2800" spc="-10" dirty="0">
                  <a:latin typeface="Calibri"/>
                  <a:cs typeface="Calibri"/>
                </a:rPr>
                <a:t>ti</a:t>
              </a:r>
              <a:r>
                <a:rPr sz="2800" spc="-35" dirty="0">
                  <a:latin typeface="Calibri"/>
                  <a:cs typeface="Calibri"/>
                </a:rPr>
                <a:t>m</a:t>
              </a:r>
              <a:r>
                <a:rPr sz="2800" spc="-15" dirty="0">
                  <a:latin typeface="Calibri"/>
                  <a:cs typeface="Calibri"/>
                </a:rPr>
                <a:t>e</a:t>
              </a:r>
              <a:r>
                <a:rPr sz="2800" dirty="0">
                  <a:latin typeface="Calibri"/>
                  <a:cs typeface="Calibri"/>
                </a:rPr>
                <a:t> </a:t>
              </a:r>
              <a:r>
                <a:rPr sz="2800" spc="-20" dirty="0">
                  <a:latin typeface="Cambria Math"/>
                  <a:cs typeface="Cambria Math"/>
                </a:rPr>
                <a:t>×</a:t>
              </a:r>
              <a:r>
                <a:rPr sz="2800" dirty="0">
                  <a:latin typeface="Cambria Math"/>
                  <a:cs typeface="Cambria Math"/>
                </a:rPr>
                <a:t> </a:t>
              </a:r>
              <a:r>
                <a:rPr sz="2800" spc="-15" dirty="0">
                  <a:latin typeface="Calibri"/>
                  <a:cs typeface="Calibri"/>
                </a:rPr>
                <a:t>ene</a:t>
              </a:r>
              <a:r>
                <a:rPr sz="2800" spc="-20" dirty="0">
                  <a:latin typeface="Calibri"/>
                  <a:cs typeface="Calibri"/>
                </a:rPr>
                <a:t>r</a:t>
              </a:r>
              <a:r>
                <a:rPr sz="2800" spc="-15" dirty="0">
                  <a:latin typeface="Calibri"/>
                  <a:cs typeface="Calibri"/>
                </a:rPr>
                <a:t>gy</a:t>
              </a:r>
              <a:r>
                <a:rPr sz="2800" dirty="0">
                  <a:latin typeface="Calibri"/>
                  <a:cs typeface="Calibri"/>
                </a:rPr>
                <a:t> </a:t>
              </a:r>
              <a:r>
                <a:rPr sz="2800" spc="-15" dirty="0">
                  <a:latin typeface="Calibri"/>
                  <a:cs typeface="Calibri"/>
                </a:rPr>
                <a:t>dens</a:t>
              </a:r>
              <a:r>
                <a:rPr sz="2800" dirty="0">
                  <a:latin typeface="Calibri"/>
                  <a:cs typeface="Calibri"/>
                </a:rPr>
                <a:t>i</a:t>
              </a:r>
              <a:r>
                <a:rPr sz="2800" spc="-15" dirty="0">
                  <a:latin typeface="Calibri"/>
                  <a:cs typeface="Calibri"/>
                </a:rPr>
                <a:t>ty</a:t>
              </a:r>
              <a:r>
                <a:rPr sz="2800" spc="155" dirty="0">
                  <a:latin typeface="Calibri"/>
                  <a:cs typeface="Calibri"/>
                </a:rPr>
                <a:t> </a:t>
              </a:r>
              <a:r>
                <a:rPr sz="4200" spc="-37" baseline="37698" dirty="0">
                  <a:latin typeface="Cambria Math"/>
                  <a:cs typeface="Cambria Math"/>
                </a:rPr>
                <a:t>=</a:t>
              </a:r>
              <a:r>
                <a:rPr sz="4200" spc="240" baseline="37698" dirty="0">
                  <a:latin typeface="Cambria Math"/>
                  <a:cs typeface="Cambria Math"/>
                </a:rPr>
                <a:t> </a:t>
              </a:r>
              <a:endParaRPr sz="4200" baseline="37698" dirty="0">
                <a:latin typeface="Cambria Math"/>
                <a:cs typeface="Cambria Math"/>
              </a:endParaRPr>
            </a:p>
          </p:txBody>
        </p:sp>
        <p:sp>
          <p:nvSpPr>
            <p:cNvPr id="3" name="object 3"/>
            <p:cNvSpPr txBox="1"/>
            <p:nvPr/>
          </p:nvSpPr>
          <p:spPr>
            <a:xfrm>
              <a:off x="4090547" y="929762"/>
              <a:ext cx="2487295" cy="381000"/>
            </a:xfrm>
            <a:prstGeom prst="rect">
              <a:avLst/>
            </a:prstGeom>
          </p:spPr>
          <p:txBody>
            <a:bodyPr vert="horz" wrap="square" lIns="0" tIns="0" rIns="0" bIns="0" rtlCol="0">
              <a:spAutoFit/>
            </a:bodyPr>
            <a:lstStyle/>
            <a:p>
              <a:pPr marL="12700">
                <a:lnSpc>
                  <a:spcPct val="100000"/>
                </a:lnSpc>
                <a:tabLst>
                  <a:tab pos="827405" algn="l"/>
                </a:tabLst>
              </a:pPr>
              <a:r>
                <a:rPr sz="2800" u="heavy" spc="-10" dirty="0">
                  <a:latin typeface="Calibri"/>
                  <a:cs typeface="Calibri"/>
                </a:rPr>
                <a:t> </a:t>
              </a:r>
              <a:r>
                <a:rPr sz="2800" spc="-10" dirty="0">
                  <a:latin typeface="Calibri"/>
                  <a:cs typeface="Calibri"/>
                </a:rPr>
                <a:t>	</a:t>
              </a:r>
              <a:r>
                <a:rPr sz="2800" u="heavy" spc="-15" dirty="0">
                  <a:latin typeface="Calibri"/>
                  <a:cs typeface="Calibri"/>
                </a:rPr>
                <a:t>pro</a:t>
              </a:r>
              <a:r>
                <a:rPr sz="2800" u="heavy" spc="-25" dirty="0">
                  <a:latin typeface="Calibri"/>
                  <a:cs typeface="Calibri"/>
                </a:rPr>
                <a:t>b</a:t>
              </a:r>
              <a:r>
                <a:rPr sz="2800" u="heavy" spc="-15" dirty="0">
                  <a:latin typeface="Calibri"/>
                  <a:cs typeface="Calibri"/>
                </a:rPr>
                <a:t>a</a:t>
              </a:r>
              <a:r>
                <a:rPr sz="2800" u="heavy" spc="-5" dirty="0">
                  <a:latin typeface="Calibri"/>
                  <a:cs typeface="Calibri"/>
                </a:rPr>
                <a:t>b</a:t>
              </a:r>
              <a:r>
                <a:rPr sz="2800" u="heavy" spc="-10" dirty="0">
                  <a:latin typeface="Calibri"/>
                  <a:cs typeface="Calibri"/>
                </a:rPr>
                <a:t>il</a:t>
              </a:r>
              <a:r>
                <a:rPr sz="2800" u="heavy" spc="-20" dirty="0">
                  <a:latin typeface="Calibri"/>
                  <a:cs typeface="Calibri"/>
                </a:rPr>
                <a:t>i</a:t>
              </a:r>
              <a:r>
                <a:rPr sz="2800" u="heavy" spc="-5" dirty="0">
                  <a:latin typeface="Calibri"/>
                  <a:cs typeface="Calibri"/>
                </a:rPr>
                <a:t>t</a:t>
              </a:r>
              <a:r>
                <a:rPr sz="2800" u="heavy" spc="-10" dirty="0">
                  <a:latin typeface="Calibri"/>
                  <a:cs typeface="Calibri"/>
                </a:rPr>
                <a:t>y </a:t>
              </a:r>
              <a:endParaRPr sz="2800" dirty="0">
                <a:latin typeface="Calibri"/>
                <a:cs typeface="Calibri"/>
              </a:endParaRPr>
            </a:p>
          </p:txBody>
        </p:sp>
        <p:pic>
          <p:nvPicPr>
            <p:cNvPr id="10" name="Picture 9">
              <a:extLst>
                <a:ext uri="{FF2B5EF4-FFF2-40B4-BE49-F238E27FC236}">
                  <a16:creationId xmlns:a16="http://schemas.microsoft.com/office/drawing/2014/main" id="{4AAEDCCF-A37A-EC64-9E31-53688670D33A}"/>
                </a:ext>
              </a:extLst>
            </p:cNvPr>
            <p:cNvPicPr>
              <a:picLocks noChangeAspect="1"/>
            </p:cNvPicPr>
            <p:nvPr/>
          </p:nvPicPr>
          <p:blipFill>
            <a:blip r:embed="rId3"/>
            <a:stretch>
              <a:fillRect/>
            </a:stretch>
          </p:blipFill>
          <p:spPr>
            <a:xfrm>
              <a:off x="7696200" y="789783"/>
              <a:ext cx="2554445" cy="853514"/>
            </a:xfrm>
            <a:prstGeom prst="rect">
              <a:avLst/>
            </a:prstGeom>
          </p:spPr>
        </p:pic>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804543" y="407624"/>
            <a:ext cx="10574655" cy="6190615"/>
          </a:xfrm>
          <a:prstGeom prst="rect">
            <a:avLst/>
          </a:prstGeom>
        </p:spPr>
        <p:txBody>
          <a:bodyPr vert="horz" wrap="square" lIns="0" tIns="0" rIns="0" bIns="0" rtlCol="0">
            <a:spAutoFit/>
          </a:bodyPr>
          <a:lstStyle/>
          <a:p>
            <a:pPr marL="109855">
              <a:lnSpc>
                <a:spcPct val="100000"/>
              </a:lnSpc>
            </a:pPr>
            <a:r>
              <a:rPr sz="2800" spc="-15" dirty="0">
                <a:latin typeface="Calibri"/>
                <a:cs typeface="Calibri"/>
              </a:rPr>
              <a:t>[IMAGE</a:t>
            </a:r>
            <a:r>
              <a:rPr sz="2800" spc="114" dirty="0">
                <a:latin typeface="Times New Roman"/>
                <a:cs typeface="Times New Roman"/>
              </a:rPr>
              <a:t> </a:t>
            </a:r>
            <a:r>
              <a:rPr sz="2800" spc="-10" dirty="0">
                <a:latin typeface="Calibri"/>
                <a:cs typeface="Calibri"/>
              </a:rPr>
              <a:t>R</a:t>
            </a:r>
            <a:r>
              <a:rPr sz="2800" spc="-25" dirty="0">
                <a:latin typeface="Calibri"/>
                <a:cs typeface="Calibri"/>
              </a:rPr>
              <a:t>EQ</a:t>
            </a:r>
            <a:r>
              <a:rPr sz="2800" spc="-10" dirty="0">
                <a:latin typeface="Calibri"/>
                <a:cs typeface="Calibri"/>
              </a:rPr>
              <a:t>UI</a:t>
            </a:r>
            <a:r>
              <a:rPr sz="2800" spc="-15" dirty="0">
                <a:latin typeface="Calibri"/>
                <a:cs typeface="Calibri"/>
              </a:rPr>
              <a:t>R</a:t>
            </a:r>
            <a:r>
              <a:rPr sz="2800" spc="-25" dirty="0">
                <a:latin typeface="Calibri"/>
                <a:cs typeface="Calibri"/>
              </a:rPr>
              <a:t>ED</a:t>
            </a:r>
            <a:r>
              <a:rPr sz="2800" spc="-10" dirty="0">
                <a:latin typeface="Calibri"/>
                <a:cs typeface="Calibri"/>
              </a:rPr>
              <a:t>:</a:t>
            </a:r>
            <a:r>
              <a:rPr sz="2800" spc="120" dirty="0">
                <a:latin typeface="Times New Roman"/>
                <a:cs typeface="Times New Roman"/>
              </a:rPr>
              <a:t> </a:t>
            </a:r>
            <a:r>
              <a:rPr sz="2800" spc="-20" dirty="0">
                <a:latin typeface="Calibri"/>
                <a:cs typeface="Calibri"/>
              </a:rPr>
              <a:t>T</a:t>
            </a:r>
            <a:r>
              <a:rPr sz="2800" spc="-10" dirty="0">
                <a:latin typeface="Calibri"/>
                <a:cs typeface="Calibri"/>
              </a:rPr>
              <a:t>a</a:t>
            </a:r>
            <a:r>
              <a:rPr sz="2800" spc="-20" dirty="0">
                <a:latin typeface="Calibri"/>
                <a:cs typeface="Calibri"/>
              </a:rPr>
              <a:t>b</a:t>
            </a:r>
            <a:r>
              <a:rPr sz="2800" spc="-15" dirty="0">
                <a:latin typeface="Calibri"/>
                <a:cs typeface="Calibri"/>
              </a:rPr>
              <a:t>le</a:t>
            </a:r>
            <a:r>
              <a:rPr sz="2800" spc="125" dirty="0">
                <a:latin typeface="Times New Roman"/>
                <a:cs typeface="Times New Roman"/>
              </a:rPr>
              <a:t> </a:t>
            </a:r>
            <a:r>
              <a:rPr sz="2800" dirty="0">
                <a:latin typeface="Calibri"/>
                <a:cs typeface="Calibri"/>
              </a:rPr>
              <a:t>l</a:t>
            </a:r>
            <a:r>
              <a:rPr sz="2800" spc="5" dirty="0">
                <a:latin typeface="Calibri"/>
                <a:cs typeface="Calibri"/>
              </a:rPr>
              <a:t>i</a:t>
            </a:r>
            <a:r>
              <a:rPr sz="2800" spc="-20" dirty="0">
                <a:latin typeface="Calibri"/>
                <a:cs typeface="Calibri"/>
              </a:rPr>
              <a:t>stin</a:t>
            </a:r>
            <a:r>
              <a:rPr sz="2800" spc="-15" dirty="0">
                <a:latin typeface="Calibri"/>
                <a:cs typeface="Calibri"/>
              </a:rPr>
              <a:t>g</a:t>
            </a:r>
            <a:r>
              <a:rPr sz="2800" spc="125" dirty="0">
                <a:latin typeface="Times New Roman"/>
                <a:cs typeface="Times New Roman"/>
              </a:rPr>
              <a:t> </a:t>
            </a:r>
            <a:r>
              <a:rPr sz="2800" spc="-15" dirty="0">
                <a:latin typeface="Calibri"/>
                <a:cs typeface="Calibri"/>
              </a:rPr>
              <a:t>typi</a:t>
            </a:r>
            <a:r>
              <a:rPr sz="2800" spc="-10" dirty="0">
                <a:latin typeface="Calibri"/>
                <a:cs typeface="Calibri"/>
              </a:rPr>
              <a:t>cal</a:t>
            </a:r>
            <a:r>
              <a:rPr sz="2800" spc="160" dirty="0">
                <a:latin typeface="Times New Roman"/>
                <a:cs typeface="Times New Roman"/>
              </a:rPr>
              <a:t> </a:t>
            </a:r>
            <a:r>
              <a:rPr sz="2800" spc="-210" dirty="0">
                <a:latin typeface="Cambria Math"/>
                <a:cs typeface="Cambria Math"/>
              </a:rPr>
              <a:t>𝐵</a:t>
            </a:r>
            <a:r>
              <a:rPr sz="3000" spc="60" baseline="-16666" dirty="0">
                <a:latin typeface="Cambria Math"/>
                <a:cs typeface="Cambria Math"/>
              </a:rPr>
              <a:t>12</a:t>
            </a:r>
            <a:r>
              <a:rPr sz="3000" baseline="-16666" dirty="0">
                <a:latin typeface="Cambria Math"/>
                <a:cs typeface="Cambria Math"/>
              </a:rPr>
              <a:t> </a:t>
            </a:r>
            <a:r>
              <a:rPr sz="3000" spc="67" baseline="-16666" dirty="0">
                <a:latin typeface="Cambria Math"/>
                <a:cs typeface="Cambria Math"/>
              </a:rPr>
              <a:t> </a:t>
            </a:r>
            <a:r>
              <a:rPr sz="2800" spc="-15" dirty="0">
                <a:latin typeface="Calibri"/>
                <a:cs typeface="Calibri"/>
              </a:rPr>
              <a:t>val</a:t>
            </a:r>
            <a:r>
              <a:rPr sz="2800" spc="-20" dirty="0">
                <a:latin typeface="Calibri"/>
                <a:cs typeface="Calibri"/>
              </a:rPr>
              <a:t>ue</a:t>
            </a:r>
            <a:r>
              <a:rPr sz="2800" spc="-15" dirty="0">
                <a:latin typeface="Calibri"/>
                <a:cs typeface="Calibri"/>
              </a:rPr>
              <a:t>s</a:t>
            </a:r>
            <a:r>
              <a:rPr sz="2800" spc="125" dirty="0">
                <a:latin typeface="Times New Roman"/>
                <a:cs typeface="Times New Roman"/>
              </a:rPr>
              <a:t> </a:t>
            </a:r>
            <a:r>
              <a:rPr sz="2800" spc="-20" dirty="0">
                <a:latin typeface="Calibri"/>
                <a:cs typeface="Calibri"/>
              </a:rPr>
              <a:t>fo</a:t>
            </a:r>
            <a:r>
              <a:rPr sz="2800" spc="-10" dirty="0">
                <a:latin typeface="Calibri"/>
                <a:cs typeface="Calibri"/>
              </a:rPr>
              <a:t>r</a:t>
            </a:r>
            <a:r>
              <a:rPr sz="2800" spc="130" dirty="0">
                <a:latin typeface="Times New Roman"/>
                <a:cs typeface="Times New Roman"/>
              </a:rPr>
              <a:t> </a:t>
            </a:r>
            <a:r>
              <a:rPr sz="2800" spc="-20" dirty="0">
                <a:latin typeface="Calibri"/>
                <a:cs typeface="Calibri"/>
              </a:rPr>
              <a:t>Na</a:t>
            </a:r>
            <a:r>
              <a:rPr sz="2800" spc="120" dirty="0">
                <a:latin typeface="Times New Roman"/>
                <a:cs typeface="Times New Roman"/>
              </a:rPr>
              <a:t> </a:t>
            </a:r>
            <a:r>
              <a:rPr sz="2800" spc="-15" dirty="0">
                <a:latin typeface="Calibri"/>
                <a:cs typeface="Calibri"/>
              </a:rPr>
              <a:t>D-</a:t>
            </a:r>
            <a:r>
              <a:rPr sz="2800" dirty="0">
                <a:latin typeface="Calibri"/>
                <a:cs typeface="Calibri"/>
              </a:rPr>
              <a:t>l</a:t>
            </a:r>
            <a:r>
              <a:rPr sz="2800" spc="5" dirty="0">
                <a:latin typeface="Calibri"/>
                <a:cs typeface="Calibri"/>
              </a:rPr>
              <a:t>i</a:t>
            </a:r>
            <a:r>
              <a:rPr sz="2800" spc="-20" dirty="0">
                <a:latin typeface="Calibri"/>
                <a:cs typeface="Calibri"/>
              </a:rPr>
              <a:t>ne</a:t>
            </a:r>
            <a:r>
              <a:rPr sz="2800" spc="-10" dirty="0">
                <a:latin typeface="Calibri"/>
                <a:cs typeface="Calibri"/>
              </a:rPr>
              <a:t>,</a:t>
            </a:r>
            <a:r>
              <a:rPr sz="2800" spc="135" dirty="0">
                <a:latin typeface="Times New Roman"/>
                <a:cs typeface="Times New Roman"/>
              </a:rPr>
              <a:t> </a:t>
            </a:r>
            <a:r>
              <a:rPr sz="2800" spc="-25" dirty="0">
                <a:latin typeface="Calibri"/>
                <a:cs typeface="Calibri"/>
              </a:rPr>
              <a:t>He</a:t>
            </a:r>
            <a:r>
              <a:rPr sz="2800" spc="-30" dirty="0">
                <a:latin typeface="Calibri"/>
                <a:cs typeface="Calibri"/>
              </a:rPr>
              <a:t>N</a:t>
            </a:r>
            <a:r>
              <a:rPr sz="2800" spc="-15" dirty="0">
                <a:latin typeface="Calibri"/>
                <a:cs typeface="Calibri"/>
              </a:rPr>
              <a:t>e</a:t>
            </a:r>
            <a:endParaRPr sz="2800">
              <a:latin typeface="Calibri"/>
              <a:cs typeface="Calibri"/>
            </a:endParaRPr>
          </a:p>
          <a:p>
            <a:pPr marL="109855">
              <a:lnSpc>
                <a:spcPct val="100000"/>
              </a:lnSpc>
              <a:spcBef>
                <a:spcPts val="910"/>
              </a:spcBef>
            </a:pPr>
            <a:r>
              <a:rPr sz="2800" spc="-15" dirty="0">
                <a:latin typeface="Calibri"/>
                <a:cs typeface="Calibri"/>
              </a:rPr>
              <a:t>632.8</a:t>
            </a:r>
            <a:r>
              <a:rPr sz="2800" spc="-75" dirty="0">
                <a:latin typeface="Times New Roman"/>
                <a:cs typeface="Times New Roman"/>
              </a:rPr>
              <a:t> </a:t>
            </a:r>
            <a:r>
              <a:rPr sz="2800" spc="-15" dirty="0">
                <a:latin typeface="Calibri"/>
                <a:cs typeface="Calibri"/>
              </a:rPr>
              <a:t>nm,</a:t>
            </a:r>
            <a:r>
              <a:rPr sz="2800" spc="-60" dirty="0">
                <a:latin typeface="Times New Roman"/>
                <a:cs typeface="Times New Roman"/>
              </a:rPr>
              <a:t> </a:t>
            </a:r>
            <a:r>
              <a:rPr sz="2800" spc="-15" dirty="0">
                <a:latin typeface="Calibri"/>
                <a:cs typeface="Calibri"/>
              </a:rPr>
              <a:t>etc.]</a:t>
            </a:r>
            <a:endParaRPr sz="2800">
              <a:latin typeface="Calibri"/>
              <a:cs typeface="Calibri"/>
            </a:endParaRPr>
          </a:p>
          <a:p>
            <a:pPr marL="109855">
              <a:lnSpc>
                <a:spcPct val="100000"/>
              </a:lnSpc>
              <a:spcBef>
                <a:spcPts val="1814"/>
              </a:spcBef>
            </a:pPr>
            <a:r>
              <a:rPr sz="2800" spc="-15" dirty="0">
                <a:latin typeface="Calibri"/>
                <a:cs typeface="Calibri"/>
              </a:rPr>
              <a:t>---</a:t>
            </a:r>
            <a:endParaRPr sz="2800">
              <a:latin typeface="Calibri"/>
              <a:cs typeface="Calibri"/>
            </a:endParaRPr>
          </a:p>
          <a:p>
            <a:pPr>
              <a:lnSpc>
                <a:spcPct val="100000"/>
              </a:lnSpc>
            </a:pPr>
            <a:endParaRPr sz="2800">
              <a:latin typeface="Times New Roman"/>
              <a:cs typeface="Times New Roman"/>
            </a:endParaRPr>
          </a:p>
          <a:p>
            <a:pPr>
              <a:lnSpc>
                <a:spcPct val="100000"/>
              </a:lnSpc>
            </a:pPr>
            <a:endParaRPr sz="2800">
              <a:latin typeface="Times New Roman"/>
              <a:cs typeface="Times New Roman"/>
            </a:endParaRPr>
          </a:p>
          <a:p>
            <a:pPr>
              <a:lnSpc>
                <a:spcPct val="100000"/>
              </a:lnSpc>
            </a:pPr>
            <a:endParaRPr sz="2800">
              <a:latin typeface="Times New Roman"/>
              <a:cs typeface="Times New Roman"/>
            </a:endParaRPr>
          </a:p>
          <a:p>
            <a:pPr>
              <a:lnSpc>
                <a:spcPct val="100000"/>
              </a:lnSpc>
            </a:pPr>
            <a:endParaRPr sz="2800">
              <a:latin typeface="Times New Roman"/>
              <a:cs typeface="Times New Roman"/>
            </a:endParaRPr>
          </a:p>
          <a:p>
            <a:pPr>
              <a:lnSpc>
                <a:spcPct val="100000"/>
              </a:lnSpc>
            </a:pPr>
            <a:endParaRPr sz="2800">
              <a:latin typeface="Times New Roman"/>
              <a:cs typeface="Times New Roman"/>
            </a:endParaRPr>
          </a:p>
          <a:p>
            <a:pPr>
              <a:lnSpc>
                <a:spcPct val="100000"/>
              </a:lnSpc>
            </a:pPr>
            <a:endParaRPr sz="2800">
              <a:latin typeface="Times New Roman"/>
              <a:cs typeface="Times New Roman"/>
            </a:endParaRPr>
          </a:p>
          <a:p>
            <a:pPr>
              <a:lnSpc>
                <a:spcPct val="100000"/>
              </a:lnSpc>
            </a:pPr>
            <a:endParaRPr sz="2800">
              <a:latin typeface="Times New Roman"/>
              <a:cs typeface="Times New Roman"/>
            </a:endParaRPr>
          </a:p>
          <a:p>
            <a:pPr>
              <a:lnSpc>
                <a:spcPct val="100000"/>
              </a:lnSpc>
            </a:pPr>
            <a:endParaRPr sz="2800">
              <a:latin typeface="Times New Roman"/>
              <a:cs typeface="Times New Roman"/>
            </a:endParaRPr>
          </a:p>
          <a:p>
            <a:pPr>
              <a:lnSpc>
                <a:spcPct val="100000"/>
              </a:lnSpc>
              <a:spcBef>
                <a:spcPts val="46"/>
              </a:spcBef>
            </a:pPr>
            <a:endParaRPr sz="2350">
              <a:latin typeface="Times New Roman"/>
              <a:cs typeface="Times New Roman"/>
            </a:endParaRPr>
          </a:p>
          <a:p>
            <a:pPr marL="109855">
              <a:lnSpc>
                <a:spcPct val="100000"/>
              </a:lnSpc>
            </a:pPr>
            <a:r>
              <a:rPr sz="1600" b="1" spc="-15" dirty="0">
                <a:latin typeface="Calibri"/>
                <a:cs typeface="Calibri"/>
              </a:rPr>
              <a:t>Prepar</a:t>
            </a:r>
            <a:r>
              <a:rPr sz="1600" b="1" spc="-5" dirty="0">
                <a:latin typeface="Calibri"/>
                <a:cs typeface="Calibri"/>
              </a:rPr>
              <a:t>e</a:t>
            </a:r>
            <a:r>
              <a:rPr sz="1600" b="1" spc="-10" dirty="0">
                <a:latin typeface="Calibri"/>
                <a:cs typeface="Calibri"/>
              </a:rPr>
              <a:t>d</a:t>
            </a:r>
            <a:r>
              <a:rPr sz="1600" b="1" spc="-35" dirty="0">
                <a:latin typeface="Times New Roman"/>
                <a:cs typeface="Times New Roman"/>
              </a:rPr>
              <a:t> </a:t>
            </a:r>
            <a:r>
              <a:rPr sz="1600" b="1" spc="-15" dirty="0">
                <a:latin typeface="Calibri"/>
                <a:cs typeface="Calibri"/>
              </a:rPr>
              <a:t>b</a:t>
            </a:r>
            <a:r>
              <a:rPr sz="1600" b="1" spc="-10" dirty="0">
                <a:latin typeface="Calibri"/>
                <a:cs typeface="Calibri"/>
              </a:rPr>
              <a:t>y</a:t>
            </a:r>
            <a:r>
              <a:rPr sz="1600" b="1" spc="-40" dirty="0">
                <a:latin typeface="Times New Roman"/>
                <a:cs typeface="Times New Roman"/>
              </a:rPr>
              <a:t> </a:t>
            </a:r>
            <a:r>
              <a:rPr sz="1600" b="1" spc="-15" dirty="0">
                <a:latin typeface="Calibri"/>
                <a:cs typeface="Calibri"/>
              </a:rPr>
              <a:t>Dist</a:t>
            </a:r>
            <a:r>
              <a:rPr sz="1600" b="1" spc="-5" dirty="0">
                <a:latin typeface="Calibri"/>
                <a:cs typeface="Calibri"/>
              </a:rPr>
              <a:t>.</a:t>
            </a:r>
            <a:r>
              <a:rPr sz="1600" b="1" spc="-25" dirty="0">
                <a:latin typeface="Times New Roman"/>
                <a:cs typeface="Times New Roman"/>
              </a:rPr>
              <a:t> </a:t>
            </a:r>
            <a:r>
              <a:rPr sz="1600" b="1" spc="-15" dirty="0">
                <a:latin typeface="Calibri"/>
                <a:cs typeface="Calibri"/>
              </a:rPr>
              <a:t>Pr</a:t>
            </a:r>
            <a:r>
              <a:rPr sz="1600" b="1" spc="-5" dirty="0">
                <a:latin typeface="Calibri"/>
                <a:cs typeface="Calibri"/>
              </a:rPr>
              <a:t>o</a:t>
            </a:r>
            <a:r>
              <a:rPr sz="1600" b="1" spc="-10" dirty="0">
                <a:latin typeface="Calibri"/>
                <a:cs typeface="Calibri"/>
              </a:rPr>
              <a:t>f</a:t>
            </a:r>
            <a:r>
              <a:rPr sz="1600" b="1" spc="-5" dirty="0">
                <a:latin typeface="Calibri"/>
                <a:cs typeface="Calibri"/>
              </a:rPr>
              <a:t>.</a:t>
            </a:r>
            <a:r>
              <a:rPr sz="1600" b="1" spc="-40" dirty="0">
                <a:latin typeface="Times New Roman"/>
                <a:cs typeface="Times New Roman"/>
              </a:rPr>
              <a:t> </a:t>
            </a:r>
            <a:r>
              <a:rPr sz="1600" b="1" spc="-15" dirty="0">
                <a:latin typeface="Calibri"/>
                <a:cs typeface="Calibri"/>
              </a:rPr>
              <a:t>Dr</a:t>
            </a:r>
            <a:r>
              <a:rPr sz="1600" b="1" spc="-5" dirty="0">
                <a:latin typeface="Calibri"/>
                <a:cs typeface="Calibri"/>
              </a:rPr>
              <a:t>.</a:t>
            </a:r>
            <a:r>
              <a:rPr sz="1600" b="1" spc="-40" dirty="0">
                <a:latin typeface="Times New Roman"/>
                <a:cs typeface="Times New Roman"/>
              </a:rPr>
              <a:t> </a:t>
            </a:r>
            <a:r>
              <a:rPr sz="1600" b="1" spc="-10" dirty="0">
                <a:latin typeface="Calibri"/>
                <a:cs typeface="Calibri"/>
              </a:rPr>
              <a:t>M.A.</a:t>
            </a:r>
            <a:r>
              <a:rPr sz="1600" b="1" spc="-35" dirty="0">
                <a:latin typeface="Times New Roman"/>
                <a:cs typeface="Times New Roman"/>
              </a:rPr>
              <a:t> </a:t>
            </a:r>
            <a:r>
              <a:rPr sz="1600" b="1" spc="-20" dirty="0">
                <a:latin typeface="Calibri"/>
                <a:cs typeface="Calibri"/>
              </a:rPr>
              <a:t>G</a:t>
            </a:r>
            <a:r>
              <a:rPr sz="1600" b="1" spc="-5" dirty="0">
                <a:latin typeface="Calibri"/>
                <a:cs typeface="Calibri"/>
              </a:rPr>
              <a:t>o</a:t>
            </a:r>
            <a:r>
              <a:rPr sz="1600" b="1" spc="-15" dirty="0">
                <a:latin typeface="Calibri"/>
                <a:cs typeface="Calibri"/>
              </a:rPr>
              <a:t>nd</a:t>
            </a:r>
            <a:r>
              <a:rPr sz="1600" b="1" spc="-10" dirty="0">
                <a:latin typeface="Calibri"/>
                <a:cs typeface="Calibri"/>
              </a:rPr>
              <a:t>al</a:t>
            </a:r>
            <a:r>
              <a:rPr sz="1600" b="1" spc="-35" dirty="0">
                <a:latin typeface="Times New Roman"/>
                <a:cs typeface="Times New Roman"/>
              </a:rPr>
              <a:t> </a:t>
            </a:r>
            <a:r>
              <a:rPr sz="1600" b="1" spc="-15" dirty="0">
                <a:latin typeface="Calibri"/>
                <a:cs typeface="Calibri"/>
              </a:rPr>
              <a:t>fo</a:t>
            </a:r>
            <a:r>
              <a:rPr sz="1600" b="1" spc="-10" dirty="0">
                <a:latin typeface="Calibri"/>
                <a:cs typeface="Calibri"/>
              </a:rPr>
              <a:t>r</a:t>
            </a:r>
            <a:r>
              <a:rPr sz="1600" b="1" spc="-40" dirty="0">
                <a:latin typeface="Times New Roman"/>
                <a:cs typeface="Times New Roman"/>
              </a:rPr>
              <a:t> </a:t>
            </a:r>
            <a:r>
              <a:rPr sz="1600" b="1" spc="-15" dirty="0">
                <a:latin typeface="Calibri"/>
                <a:cs typeface="Calibri"/>
              </a:rPr>
              <a:t>Ph</a:t>
            </a:r>
            <a:r>
              <a:rPr sz="1600" b="1" dirty="0">
                <a:latin typeface="Calibri"/>
                <a:cs typeface="Calibri"/>
              </a:rPr>
              <a:t>y</a:t>
            </a:r>
            <a:r>
              <a:rPr sz="1600" b="1" spc="-10" dirty="0">
                <a:latin typeface="Calibri"/>
                <a:cs typeface="Calibri"/>
              </a:rPr>
              <a:t>s</a:t>
            </a:r>
            <a:r>
              <a:rPr sz="1600" b="1" spc="-40" dirty="0">
                <a:latin typeface="Times New Roman"/>
                <a:cs typeface="Times New Roman"/>
              </a:rPr>
              <a:t> </a:t>
            </a:r>
            <a:r>
              <a:rPr sz="1600" b="1" spc="-10" dirty="0">
                <a:latin typeface="Calibri"/>
                <a:cs typeface="Calibri"/>
              </a:rPr>
              <a:t>6</a:t>
            </a:r>
            <a:r>
              <a:rPr sz="1600" b="1" spc="-15" dirty="0">
                <a:latin typeface="Calibri"/>
                <a:cs typeface="Calibri"/>
              </a:rPr>
              <a:t>0</a:t>
            </a:r>
            <a:r>
              <a:rPr sz="1600" b="1" spc="-10" dirty="0">
                <a:latin typeface="Calibri"/>
                <a:cs typeface="Calibri"/>
              </a:rPr>
              <a:t>8</a:t>
            </a:r>
            <a:r>
              <a:rPr sz="1600" b="1" spc="-35" dirty="0">
                <a:latin typeface="Times New Roman"/>
                <a:cs typeface="Times New Roman"/>
              </a:rPr>
              <a:t> </a:t>
            </a:r>
            <a:r>
              <a:rPr sz="1600" b="1" spc="-5" dirty="0">
                <a:latin typeface="Calibri"/>
                <a:cs typeface="Calibri"/>
              </a:rPr>
              <a:t>L</a:t>
            </a:r>
            <a:r>
              <a:rPr sz="1600" b="1" spc="-10" dirty="0">
                <a:latin typeface="Calibri"/>
                <a:cs typeface="Calibri"/>
              </a:rPr>
              <a:t>aser</a:t>
            </a:r>
            <a:r>
              <a:rPr sz="1600" b="1" spc="-45" dirty="0">
                <a:latin typeface="Times New Roman"/>
                <a:cs typeface="Times New Roman"/>
              </a:rPr>
              <a:t> </a:t>
            </a:r>
            <a:r>
              <a:rPr sz="1600" b="1" spc="-10" dirty="0">
                <a:latin typeface="Calibri"/>
                <a:cs typeface="Calibri"/>
              </a:rPr>
              <a:t>Spec</a:t>
            </a:r>
            <a:r>
              <a:rPr sz="1600" b="1" spc="-5" dirty="0">
                <a:latin typeface="Calibri"/>
                <a:cs typeface="Calibri"/>
              </a:rPr>
              <a:t>t</a:t>
            </a:r>
            <a:r>
              <a:rPr sz="1600" b="1" spc="-15" dirty="0">
                <a:latin typeface="Calibri"/>
                <a:cs typeface="Calibri"/>
              </a:rPr>
              <a:t>ros</a:t>
            </a:r>
            <a:r>
              <a:rPr sz="1600" b="1" spc="-5" dirty="0">
                <a:latin typeface="Calibri"/>
                <a:cs typeface="Calibri"/>
              </a:rPr>
              <a:t>c</a:t>
            </a:r>
            <a:r>
              <a:rPr sz="1600" b="1" spc="-10" dirty="0">
                <a:latin typeface="Calibri"/>
                <a:cs typeface="Calibri"/>
              </a:rPr>
              <a:t>o</a:t>
            </a:r>
            <a:r>
              <a:rPr sz="1600" b="1" spc="-15" dirty="0">
                <a:latin typeface="Calibri"/>
                <a:cs typeface="Calibri"/>
              </a:rPr>
              <a:t>p</a:t>
            </a:r>
            <a:r>
              <a:rPr sz="1600" b="1" spc="-10" dirty="0">
                <a:latin typeface="Calibri"/>
                <a:cs typeface="Calibri"/>
              </a:rPr>
              <a:t>y</a:t>
            </a:r>
            <a:r>
              <a:rPr sz="1600" b="1" spc="-30" dirty="0">
                <a:latin typeface="Times New Roman"/>
                <a:cs typeface="Times New Roman"/>
              </a:rPr>
              <a:t> </a:t>
            </a:r>
            <a:r>
              <a:rPr sz="1600" b="1" spc="-15" dirty="0">
                <a:latin typeface="Calibri"/>
                <a:cs typeface="Calibri"/>
              </a:rPr>
              <a:t>c</a:t>
            </a:r>
            <a:r>
              <a:rPr sz="1600" b="1" spc="-5" dirty="0">
                <a:latin typeface="Calibri"/>
                <a:cs typeface="Calibri"/>
              </a:rPr>
              <a:t>o</a:t>
            </a:r>
            <a:r>
              <a:rPr sz="1600" b="1" spc="-15" dirty="0">
                <a:latin typeface="Calibri"/>
                <a:cs typeface="Calibri"/>
              </a:rPr>
              <a:t>urs</a:t>
            </a:r>
            <a:r>
              <a:rPr sz="1600" b="1" spc="-10" dirty="0">
                <a:latin typeface="Calibri"/>
                <a:cs typeface="Calibri"/>
              </a:rPr>
              <a:t>e</a:t>
            </a:r>
            <a:r>
              <a:rPr sz="1600" b="1" spc="-40" dirty="0">
                <a:latin typeface="Times New Roman"/>
                <a:cs typeface="Times New Roman"/>
              </a:rPr>
              <a:t> </a:t>
            </a:r>
            <a:r>
              <a:rPr sz="1600" b="1" spc="-10" dirty="0">
                <a:latin typeface="Calibri"/>
                <a:cs typeface="Calibri"/>
              </a:rPr>
              <a:t>in</a:t>
            </a:r>
            <a:r>
              <a:rPr sz="1600" b="1" spc="-35" dirty="0">
                <a:latin typeface="Times New Roman"/>
                <a:cs typeface="Times New Roman"/>
              </a:rPr>
              <a:t> </a:t>
            </a:r>
            <a:r>
              <a:rPr sz="1600" b="1" spc="-10" dirty="0">
                <a:latin typeface="Calibri"/>
                <a:cs typeface="Calibri"/>
              </a:rPr>
              <a:t>KFUPM</a:t>
            </a:r>
            <a:r>
              <a:rPr sz="1600" b="1" spc="-35" dirty="0">
                <a:latin typeface="Times New Roman"/>
                <a:cs typeface="Times New Roman"/>
              </a:rPr>
              <a:t> </a:t>
            </a:r>
            <a:r>
              <a:rPr sz="1600" b="1" spc="-15" dirty="0">
                <a:latin typeface="Calibri"/>
                <a:cs typeface="Calibri"/>
              </a:rPr>
              <a:t>(Te</a:t>
            </a:r>
            <a:r>
              <a:rPr sz="1600" b="1" dirty="0">
                <a:latin typeface="Calibri"/>
                <a:cs typeface="Calibri"/>
              </a:rPr>
              <a:t>r</a:t>
            </a:r>
            <a:r>
              <a:rPr sz="1600" b="1" spc="-15" dirty="0">
                <a:latin typeface="Calibri"/>
                <a:cs typeface="Calibri"/>
              </a:rPr>
              <a:t>m</a:t>
            </a:r>
            <a:r>
              <a:rPr sz="1600" b="1" spc="-40" dirty="0">
                <a:latin typeface="Times New Roman"/>
                <a:cs typeface="Times New Roman"/>
              </a:rPr>
              <a:t> </a:t>
            </a:r>
            <a:r>
              <a:rPr sz="1600" b="1" spc="-10" dirty="0">
                <a:latin typeface="Calibri"/>
                <a:cs typeface="Calibri"/>
              </a:rPr>
              <a:t>25</a:t>
            </a:r>
            <a:r>
              <a:rPr sz="1600" b="1" spc="-5" dirty="0">
                <a:latin typeface="Calibri"/>
                <a:cs typeface="Calibri"/>
              </a:rPr>
              <a:t>1)</a:t>
            </a:r>
            <a:endParaRPr sz="1600">
              <a:latin typeface="Calibri"/>
              <a:cs typeface="Calibri"/>
            </a:endParaRPr>
          </a:p>
        </p:txBody>
      </p:sp>
      <p:sp>
        <p:nvSpPr>
          <p:cNvPr id="3" name="object 3"/>
          <p:cNvSpPr/>
          <p:nvPr/>
        </p:nvSpPr>
        <p:spPr>
          <a:xfrm>
            <a:off x="804543" y="407624"/>
            <a:ext cx="10574666" cy="6190605"/>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772799" y="375853"/>
            <a:ext cx="10638155" cy="6254750"/>
          </a:xfrm>
          <a:custGeom>
            <a:avLst/>
            <a:gdLst/>
            <a:ahLst/>
            <a:cxnLst/>
            <a:rect l="l" t="t" r="r" b="b"/>
            <a:pathLst>
              <a:path w="10638155" h="6254750">
                <a:moveTo>
                  <a:pt x="0" y="6254130"/>
                </a:moveTo>
                <a:lnTo>
                  <a:pt x="10638159" y="6254130"/>
                </a:lnTo>
                <a:lnTo>
                  <a:pt x="10638159" y="0"/>
                </a:lnTo>
                <a:lnTo>
                  <a:pt x="0" y="0"/>
                </a:lnTo>
                <a:lnTo>
                  <a:pt x="0" y="6254130"/>
                </a:lnTo>
                <a:close/>
              </a:path>
            </a:pathLst>
          </a:custGeom>
          <a:ln w="63499">
            <a:solidFill>
              <a:srgbClr val="0000FF"/>
            </a:solidFill>
          </a:ln>
        </p:spPr>
        <p:txBody>
          <a:bodyPr wrap="square" lIns="0" tIns="0" rIns="0" bIns="0" rtlCol="0"/>
          <a:lstStyle/>
          <a:p>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436245">
              <a:lnSpc>
                <a:spcPct val="100000"/>
              </a:lnSpc>
            </a:pPr>
            <a:r>
              <a:rPr spc="-15" dirty="0">
                <a:latin typeface="Calibri"/>
                <a:cs typeface="Calibri"/>
              </a:rPr>
              <a:t>Sl</a:t>
            </a:r>
            <a:r>
              <a:rPr spc="-5" dirty="0">
                <a:latin typeface="Calibri"/>
                <a:cs typeface="Calibri"/>
              </a:rPr>
              <a:t>i</a:t>
            </a:r>
            <a:r>
              <a:rPr spc="-15" dirty="0">
                <a:latin typeface="Calibri"/>
                <a:cs typeface="Calibri"/>
              </a:rPr>
              <a:t>de 6: P</a:t>
            </a:r>
            <a:r>
              <a:rPr spc="-5" dirty="0">
                <a:latin typeface="Calibri"/>
                <a:cs typeface="Calibri"/>
              </a:rPr>
              <a:t>r</a:t>
            </a:r>
            <a:r>
              <a:rPr spc="-20" dirty="0">
                <a:latin typeface="Calibri"/>
                <a:cs typeface="Calibri"/>
              </a:rPr>
              <a:t>ocess ②</a:t>
            </a:r>
            <a:r>
              <a:rPr spc="0" dirty="0">
                <a:latin typeface="Calibri"/>
                <a:cs typeface="Calibri"/>
              </a:rPr>
              <a:t> </a:t>
            </a:r>
            <a:r>
              <a:rPr spc="-35" dirty="0">
                <a:latin typeface="Calibri"/>
                <a:cs typeface="Calibri"/>
              </a:rPr>
              <a:t>—</a:t>
            </a:r>
            <a:r>
              <a:rPr dirty="0">
                <a:latin typeface="Calibri"/>
                <a:cs typeface="Calibri"/>
              </a:rPr>
              <a:t> </a:t>
            </a:r>
            <a:r>
              <a:rPr spc="-15" dirty="0"/>
              <a:t>Induced (Stimulated) </a:t>
            </a:r>
            <a:r>
              <a:rPr spc="-20" dirty="0"/>
              <a:t>Emis</a:t>
            </a:r>
            <a:r>
              <a:rPr spc="-10" dirty="0"/>
              <a:t>s</a:t>
            </a:r>
            <a:r>
              <a:rPr spc="-15" dirty="0"/>
              <a:t>ion</a:t>
            </a:r>
          </a:p>
        </p:txBody>
      </p:sp>
      <p:sp>
        <p:nvSpPr>
          <p:cNvPr id="4" name="object 4"/>
          <p:cNvSpPr txBox="1"/>
          <p:nvPr/>
        </p:nvSpPr>
        <p:spPr>
          <a:xfrm>
            <a:off x="4753497" y="4464128"/>
            <a:ext cx="701040" cy="437515"/>
          </a:xfrm>
          <a:prstGeom prst="rect">
            <a:avLst/>
          </a:prstGeom>
        </p:spPr>
        <p:txBody>
          <a:bodyPr vert="horz" wrap="square" lIns="0" tIns="0" rIns="0" bIns="0" rtlCol="0">
            <a:spAutoFit/>
          </a:bodyPr>
          <a:lstStyle/>
          <a:p>
            <a:pPr marL="12700">
              <a:lnSpc>
                <a:spcPct val="100000"/>
              </a:lnSpc>
            </a:pPr>
            <a:r>
              <a:rPr sz="2800" spc="-15" dirty="0">
                <a:latin typeface="Cambria Math"/>
                <a:cs typeface="Cambria Math"/>
              </a:rPr>
              <a:t>d</a:t>
            </a:r>
            <a:r>
              <a:rPr sz="2800" spc="-340" dirty="0">
                <a:latin typeface="Cambria Math"/>
                <a:cs typeface="Cambria Math"/>
              </a:rPr>
              <a:t>𝑃</a:t>
            </a:r>
            <a:r>
              <a:rPr sz="3000" spc="60" baseline="-16666" dirty="0">
                <a:latin typeface="Cambria Math"/>
                <a:cs typeface="Cambria Math"/>
              </a:rPr>
              <a:t>21</a:t>
            </a:r>
            <a:endParaRPr sz="3000" baseline="-16666">
              <a:latin typeface="Cambria Math"/>
              <a:cs typeface="Cambria Math"/>
            </a:endParaRPr>
          </a:p>
        </p:txBody>
      </p:sp>
      <p:sp>
        <p:nvSpPr>
          <p:cNvPr id="5" name="object 5"/>
          <p:cNvSpPr txBox="1"/>
          <p:nvPr/>
        </p:nvSpPr>
        <p:spPr>
          <a:xfrm>
            <a:off x="4963809" y="4973145"/>
            <a:ext cx="362585" cy="381000"/>
          </a:xfrm>
          <a:prstGeom prst="rect">
            <a:avLst/>
          </a:prstGeom>
        </p:spPr>
        <p:txBody>
          <a:bodyPr vert="horz" wrap="square" lIns="0" tIns="0" rIns="0" bIns="0" rtlCol="0">
            <a:spAutoFit/>
          </a:bodyPr>
          <a:lstStyle/>
          <a:p>
            <a:pPr marL="12700">
              <a:lnSpc>
                <a:spcPct val="100000"/>
              </a:lnSpc>
            </a:pPr>
            <a:r>
              <a:rPr sz="2800" spc="-25" dirty="0">
                <a:latin typeface="Cambria Math"/>
                <a:cs typeface="Cambria Math"/>
              </a:rPr>
              <a:t>d</a:t>
            </a:r>
            <a:r>
              <a:rPr sz="2800" spc="-30" dirty="0">
                <a:latin typeface="Cambria Math"/>
                <a:cs typeface="Cambria Math"/>
              </a:rPr>
              <a:t>𝑡</a:t>
            </a:r>
            <a:endParaRPr sz="2800">
              <a:latin typeface="Cambria Math"/>
              <a:cs typeface="Cambria Math"/>
            </a:endParaRPr>
          </a:p>
        </p:txBody>
      </p:sp>
      <p:sp>
        <p:nvSpPr>
          <p:cNvPr id="6" name="object 6"/>
          <p:cNvSpPr/>
          <p:nvPr/>
        </p:nvSpPr>
        <p:spPr>
          <a:xfrm>
            <a:off x="4766188" y="4921508"/>
            <a:ext cx="767080" cy="0"/>
          </a:xfrm>
          <a:custGeom>
            <a:avLst/>
            <a:gdLst/>
            <a:ahLst/>
            <a:cxnLst/>
            <a:rect l="l" t="t" r="r" b="b"/>
            <a:pathLst>
              <a:path w="767079">
                <a:moveTo>
                  <a:pt x="0" y="0"/>
                </a:moveTo>
                <a:lnTo>
                  <a:pt x="766571" y="0"/>
                </a:lnTo>
              </a:path>
            </a:pathLst>
          </a:custGeom>
          <a:ln w="24129">
            <a:solidFill>
              <a:srgbClr val="000000"/>
            </a:solidFill>
          </a:ln>
        </p:spPr>
        <p:txBody>
          <a:bodyPr wrap="square" lIns="0" tIns="0" rIns="0" bIns="0" rtlCol="0"/>
          <a:lstStyle/>
          <a:p>
            <a:endParaRPr/>
          </a:p>
        </p:txBody>
      </p:sp>
      <p:sp>
        <p:nvSpPr>
          <p:cNvPr id="7" name="object 7"/>
          <p:cNvSpPr txBox="1"/>
          <p:nvPr/>
        </p:nvSpPr>
        <p:spPr>
          <a:xfrm>
            <a:off x="5619119" y="4733869"/>
            <a:ext cx="622935" cy="381000"/>
          </a:xfrm>
          <a:prstGeom prst="rect">
            <a:avLst/>
          </a:prstGeom>
        </p:spPr>
        <p:txBody>
          <a:bodyPr vert="horz" wrap="square" lIns="0" tIns="0" rIns="0" bIns="0" rtlCol="0">
            <a:spAutoFit/>
          </a:bodyPr>
          <a:lstStyle/>
          <a:p>
            <a:pPr marL="12700">
              <a:lnSpc>
                <a:spcPct val="100000"/>
              </a:lnSpc>
            </a:pPr>
            <a:r>
              <a:rPr sz="2800" spc="-25" dirty="0">
                <a:latin typeface="Cambria Math"/>
                <a:cs typeface="Cambria Math"/>
              </a:rPr>
              <a:t>=</a:t>
            </a:r>
            <a:r>
              <a:rPr sz="2800" spc="160" dirty="0">
                <a:latin typeface="Cambria Math"/>
                <a:cs typeface="Cambria Math"/>
              </a:rPr>
              <a:t> </a:t>
            </a:r>
            <a:r>
              <a:rPr sz="2800" spc="-30" dirty="0">
                <a:latin typeface="Cambria Math"/>
                <a:cs typeface="Cambria Math"/>
              </a:rPr>
              <a:t>𝐵</a:t>
            </a:r>
            <a:endParaRPr sz="2800" dirty="0">
              <a:latin typeface="Cambria Math"/>
              <a:cs typeface="Cambria Math"/>
            </a:endParaRPr>
          </a:p>
        </p:txBody>
      </p:sp>
      <p:sp>
        <p:nvSpPr>
          <p:cNvPr id="8" name="object 8"/>
          <p:cNvSpPr txBox="1"/>
          <p:nvPr/>
        </p:nvSpPr>
        <p:spPr>
          <a:xfrm>
            <a:off x="6201288" y="4885280"/>
            <a:ext cx="728345" cy="280035"/>
          </a:xfrm>
          <a:prstGeom prst="rect">
            <a:avLst/>
          </a:prstGeom>
        </p:spPr>
        <p:txBody>
          <a:bodyPr vert="horz" wrap="square" lIns="0" tIns="0" rIns="0" bIns="0" rtlCol="0">
            <a:spAutoFit/>
          </a:bodyPr>
          <a:lstStyle/>
          <a:p>
            <a:pPr marL="12700">
              <a:lnSpc>
                <a:spcPct val="100000"/>
              </a:lnSpc>
              <a:tabLst>
                <a:tab pos="568960" algn="l"/>
              </a:tabLst>
            </a:pPr>
            <a:r>
              <a:rPr sz="2000" spc="40" dirty="0">
                <a:latin typeface="Cambria Math"/>
                <a:cs typeface="Cambria Math"/>
              </a:rPr>
              <a:t>21	</a:t>
            </a:r>
            <a:r>
              <a:rPr sz="2000" spc="260" dirty="0">
                <a:latin typeface="Cambria Math"/>
                <a:cs typeface="Cambria Math"/>
              </a:rPr>
              <a:t>𝜈</a:t>
            </a:r>
            <a:endParaRPr sz="2000" dirty="0">
              <a:latin typeface="Cambria Math"/>
              <a:cs typeface="Cambria Math"/>
            </a:endParaRPr>
          </a:p>
        </p:txBody>
      </p:sp>
      <p:grpSp>
        <p:nvGrpSpPr>
          <p:cNvPr id="13" name="Group 12">
            <a:extLst>
              <a:ext uri="{FF2B5EF4-FFF2-40B4-BE49-F238E27FC236}">
                <a16:creationId xmlns:a16="http://schemas.microsoft.com/office/drawing/2014/main" id="{F19961DE-B317-E1A6-FDAA-9A3494EA592B}"/>
              </a:ext>
            </a:extLst>
          </p:cNvPr>
          <p:cNvGrpSpPr/>
          <p:nvPr/>
        </p:nvGrpSpPr>
        <p:grpSpPr>
          <a:xfrm>
            <a:off x="1676400" y="1648668"/>
            <a:ext cx="10135614" cy="3449662"/>
            <a:chOff x="1676400" y="1648668"/>
            <a:chExt cx="10135614" cy="3449662"/>
          </a:xfrm>
        </p:grpSpPr>
        <p:sp>
          <p:nvSpPr>
            <p:cNvPr id="3" name="object 3"/>
            <p:cNvSpPr txBox="1"/>
            <p:nvPr/>
          </p:nvSpPr>
          <p:spPr>
            <a:xfrm>
              <a:off x="1676400" y="1648668"/>
              <a:ext cx="10135614" cy="3449662"/>
            </a:xfrm>
            <a:prstGeom prst="rect">
              <a:avLst/>
            </a:prstGeom>
          </p:spPr>
          <p:txBody>
            <a:bodyPr vert="horz" wrap="square" lIns="0" tIns="0" rIns="0" bIns="0" rtlCol="0">
              <a:spAutoFit/>
            </a:bodyPr>
            <a:lstStyle/>
            <a:p>
              <a:pPr marL="241300" indent="-228600">
                <a:lnSpc>
                  <a:spcPct val="100000"/>
                </a:lnSpc>
                <a:buFont typeface="Symbol"/>
                <a:buChar char=""/>
                <a:tabLst>
                  <a:tab pos="241935" algn="l"/>
                </a:tabLst>
              </a:pPr>
              <a:r>
                <a:rPr sz="2800" spc="-20" dirty="0">
                  <a:latin typeface="Calibri"/>
                  <a:cs typeface="Calibri"/>
                </a:rPr>
                <a:t>Start</a:t>
              </a:r>
              <a:r>
                <a:rPr sz="2800" spc="-5" dirty="0">
                  <a:latin typeface="Calibri"/>
                  <a:cs typeface="Calibri"/>
                </a:rPr>
                <a:t>i</a:t>
              </a:r>
              <a:r>
                <a:rPr sz="2800" spc="-20" dirty="0">
                  <a:latin typeface="Calibri"/>
                  <a:cs typeface="Calibri"/>
                </a:rPr>
                <a:t>n</a:t>
              </a:r>
              <a:r>
                <a:rPr sz="2800" spc="-15" dirty="0">
                  <a:latin typeface="Calibri"/>
                  <a:cs typeface="Calibri"/>
                </a:rPr>
                <a:t>g</a:t>
              </a:r>
              <a:r>
                <a:rPr sz="2800" spc="-65" dirty="0">
                  <a:latin typeface="Times New Roman"/>
                  <a:cs typeface="Times New Roman"/>
                </a:rPr>
                <a:t> </a:t>
              </a:r>
              <a:r>
                <a:rPr sz="2800" spc="-15" dirty="0">
                  <a:latin typeface="Calibri"/>
                  <a:cs typeface="Calibri"/>
                </a:rPr>
                <a:t>condi</a:t>
              </a:r>
              <a:r>
                <a:rPr sz="2800" spc="-10" dirty="0">
                  <a:latin typeface="Calibri"/>
                  <a:cs typeface="Calibri"/>
                </a:rPr>
                <a:t>t</a:t>
              </a:r>
              <a:r>
                <a:rPr sz="2800" spc="-5" dirty="0">
                  <a:latin typeface="Calibri"/>
                  <a:cs typeface="Calibri"/>
                </a:rPr>
                <a:t>i</a:t>
              </a:r>
              <a:r>
                <a:rPr sz="2800" spc="-20" dirty="0">
                  <a:latin typeface="Calibri"/>
                  <a:cs typeface="Calibri"/>
                </a:rPr>
                <a:t>o</a:t>
              </a:r>
              <a:r>
                <a:rPr sz="2800" spc="-10" dirty="0">
                  <a:latin typeface="Calibri"/>
                  <a:cs typeface="Calibri"/>
                </a:rPr>
                <a:t>n:</a:t>
              </a:r>
              <a:r>
                <a:rPr sz="2800" spc="-70" dirty="0">
                  <a:latin typeface="Times New Roman"/>
                  <a:cs typeface="Times New Roman"/>
                </a:rPr>
                <a:t> </a:t>
              </a:r>
              <a:r>
                <a:rPr sz="2800" spc="-15" dirty="0">
                  <a:latin typeface="Calibri"/>
                  <a:cs typeface="Calibri"/>
                </a:rPr>
                <a:t>atom</a:t>
              </a:r>
              <a:r>
                <a:rPr sz="2800" spc="-70" dirty="0">
                  <a:latin typeface="Times New Roman"/>
                  <a:cs typeface="Times New Roman"/>
                </a:rPr>
                <a:t> </a:t>
              </a:r>
              <a:r>
                <a:rPr sz="2800" spc="-10" dirty="0">
                  <a:latin typeface="Calibri"/>
                  <a:cs typeface="Calibri"/>
                </a:rPr>
                <a:t>a</a:t>
              </a:r>
              <a:r>
                <a:rPr sz="2800" dirty="0">
                  <a:latin typeface="Calibri"/>
                  <a:cs typeface="Calibri"/>
                </a:rPr>
                <a:t>l</a:t>
              </a:r>
              <a:r>
                <a:rPr sz="2800" spc="-15" dirty="0">
                  <a:latin typeface="Calibri"/>
                  <a:cs typeface="Calibri"/>
                </a:rPr>
                <a:t>ready</a:t>
              </a:r>
              <a:r>
                <a:rPr sz="2800" spc="-70" dirty="0">
                  <a:latin typeface="Times New Roman"/>
                  <a:cs typeface="Times New Roman"/>
                </a:rPr>
                <a:t> </a:t>
              </a:r>
              <a:r>
                <a:rPr sz="2800" dirty="0">
                  <a:latin typeface="Calibri"/>
                  <a:cs typeface="Calibri"/>
                </a:rPr>
                <a:t>i</a:t>
              </a:r>
              <a:r>
                <a:rPr sz="2800" spc="-15" dirty="0">
                  <a:latin typeface="Calibri"/>
                  <a:cs typeface="Calibri"/>
                </a:rPr>
                <a:t>n</a:t>
              </a:r>
              <a:r>
                <a:rPr sz="2800" spc="-70" dirty="0">
                  <a:latin typeface="Times New Roman"/>
                  <a:cs typeface="Times New Roman"/>
                </a:rPr>
                <a:t> </a:t>
              </a:r>
              <a:r>
                <a:rPr sz="2800" spc="-15" dirty="0">
                  <a:latin typeface="Calibri"/>
                  <a:cs typeface="Calibri"/>
                </a:rPr>
                <a:t>ex</a:t>
              </a:r>
              <a:r>
                <a:rPr sz="2800" spc="-10" dirty="0">
                  <a:latin typeface="Calibri"/>
                  <a:cs typeface="Calibri"/>
                </a:rPr>
                <a:t>c</a:t>
              </a:r>
              <a:r>
                <a:rPr sz="2800" dirty="0">
                  <a:latin typeface="Calibri"/>
                  <a:cs typeface="Calibri"/>
                </a:rPr>
                <a:t>i</a:t>
              </a:r>
              <a:r>
                <a:rPr sz="2800" spc="-15" dirty="0">
                  <a:latin typeface="Calibri"/>
                  <a:cs typeface="Calibri"/>
                </a:rPr>
                <a:t>ted</a:t>
              </a:r>
              <a:r>
                <a:rPr sz="2800" spc="-80" dirty="0">
                  <a:latin typeface="Times New Roman"/>
                  <a:cs typeface="Times New Roman"/>
                </a:rPr>
                <a:t> </a:t>
              </a:r>
              <a:r>
                <a:rPr sz="2800" spc="-20" dirty="0">
                  <a:latin typeface="Calibri"/>
                  <a:cs typeface="Calibri"/>
                </a:rPr>
                <a:t>stat</a:t>
              </a:r>
              <a:r>
                <a:rPr sz="2800" spc="-15" dirty="0">
                  <a:latin typeface="Calibri"/>
                  <a:cs typeface="Calibri"/>
                </a:rPr>
                <a:t>e</a:t>
              </a:r>
              <a:r>
                <a:rPr sz="2800" spc="-25" dirty="0">
                  <a:latin typeface="Times New Roman"/>
                  <a:cs typeface="Times New Roman"/>
                </a:rPr>
                <a:t> </a:t>
              </a:r>
              <a:r>
                <a:rPr sz="2800" spc="-10" dirty="0">
                  <a:latin typeface="Cambria Math"/>
                  <a:cs typeface="Cambria Math"/>
                </a:rPr>
                <a:t>|</a:t>
              </a:r>
              <a:r>
                <a:rPr sz="2800" spc="-25" dirty="0">
                  <a:latin typeface="Cambria Math"/>
                  <a:cs typeface="Cambria Math"/>
                </a:rPr>
                <a:t>2</a:t>
              </a:r>
              <a:r>
                <a:rPr sz="2800" spc="-5" dirty="0">
                  <a:latin typeface="Cambria Math"/>
                  <a:cs typeface="Cambria Math"/>
                </a:rPr>
                <a:t>⟩</a:t>
              </a:r>
              <a:r>
                <a:rPr sz="2800" dirty="0">
                  <a:latin typeface="Calibri"/>
                  <a:cs typeface="Calibri"/>
                </a:rPr>
                <a:t>.</a:t>
              </a:r>
            </a:p>
            <a:p>
              <a:pPr marL="241300" indent="-228600">
                <a:lnSpc>
                  <a:spcPct val="100000"/>
                </a:lnSpc>
                <a:spcBef>
                  <a:spcPts val="1964"/>
                </a:spcBef>
                <a:buFont typeface="Symbol"/>
                <a:buChar char=""/>
                <a:tabLst>
                  <a:tab pos="241935" algn="l"/>
                </a:tabLst>
              </a:pPr>
              <a:r>
                <a:rPr sz="2800" i="1" spc="-15" dirty="0">
                  <a:latin typeface="Calibri"/>
                  <a:cs typeface="Calibri"/>
                </a:rPr>
                <a:t>Inc</a:t>
              </a:r>
              <a:r>
                <a:rPr sz="2800" i="1" spc="-5" dirty="0">
                  <a:latin typeface="Calibri"/>
                  <a:cs typeface="Calibri"/>
                </a:rPr>
                <a:t>i</a:t>
              </a:r>
              <a:r>
                <a:rPr sz="2800" i="1" spc="-20" dirty="0">
                  <a:latin typeface="Calibri"/>
                  <a:cs typeface="Calibri"/>
                </a:rPr>
                <a:t>den</a:t>
              </a:r>
              <a:r>
                <a:rPr sz="2800" i="1" spc="-10" dirty="0">
                  <a:latin typeface="Calibri"/>
                  <a:cs typeface="Calibri"/>
                </a:rPr>
                <a:t>t</a:t>
              </a:r>
              <a:r>
                <a:rPr sz="2800" i="1" spc="-65" dirty="0">
                  <a:latin typeface="Times New Roman"/>
                  <a:cs typeface="Times New Roman"/>
                </a:rPr>
                <a:t> </a:t>
              </a:r>
              <a:r>
                <a:rPr sz="2800" i="1" spc="-20" dirty="0">
                  <a:latin typeface="Calibri"/>
                  <a:cs typeface="Calibri"/>
                </a:rPr>
                <a:t>p</a:t>
              </a:r>
              <a:r>
                <a:rPr sz="2800" i="1" spc="-10" dirty="0">
                  <a:latin typeface="Calibri"/>
                  <a:cs typeface="Calibri"/>
                </a:rPr>
                <a:t>h</a:t>
              </a:r>
              <a:r>
                <a:rPr sz="2800" i="1" spc="-20" dirty="0">
                  <a:latin typeface="Calibri"/>
                  <a:cs typeface="Calibri"/>
                </a:rPr>
                <a:t>ot</a:t>
              </a:r>
              <a:r>
                <a:rPr sz="2800" i="1" spc="-10" dirty="0">
                  <a:latin typeface="Calibri"/>
                  <a:cs typeface="Calibri"/>
                </a:rPr>
                <a:t>o</a:t>
              </a:r>
              <a:r>
                <a:rPr sz="2800" i="1" spc="-15" dirty="0">
                  <a:latin typeface="Calibri"/>
                  <a:cs typeface="Calibri"/>
                </a:rPr>
                <a:t>n</a:t>
              </a:r>
              <a:r>
                <a:rPr sz="2800" i="1" spc="-70" dirty="0">
                  <a:latin typeface="Times New Roman"/>
                  <a:cs typeface="Times New Roman"/>
                </a:rPr>
                <a:t> </a:t>
              </a:r>
              <a:r>
                <a:rPr sz="2800" i="1" spc="-5" dirty="0">
                  <a:latin typeface="Calibri"/>
                  <a:cs typeface="Calibri"/>
                </a:rPr>
                <a:t>o</a:t>
              </a:r>
              <a:r>
                <a:rPr sz="2800" i="1" spc="-10" dirty="0">
                  <a:latin typeface="Calibri"/>
                  <a:cs typeface="Calibri"/>
                </a:rPr>
                <a:t>f</a:t>
              </a:r>
              <a:r>
                <a:rPr sz="2800" i="1" spc="-70" dirty="0">
                  <a:latin typeface="Times New Roman"/>
                  <a:cs typeface="Times New Roman"/>
                </a:rPr>
                <a:t> </a:t>
              </a:r>
              <a:r>
                <a:rPr sz="2800" i="1" spc="-20" dirty="0">
                  <a:latin typeface="Calibri"/>
                  <a:cs typeface="Calibri"/>
                </a:rPr>
                <a:t>th</a:t>
              </a:r>
              <a:r>
                <a:rPr sz="2800" i="1" spc="-15" dirty="0">
                  <a:latin typeface="Calibri"/>
                  <a:cs typeface="Calibri"/>
                </a:rPr>
                <a:t>e</a:t>
              </a:r>
              <a:r>
                <a:rPr sz="2800" i="1" spc="-55" dirty="0">
                  <a:latin typeface="Times New Roman"/>
                  <a:cs typeface="Times New Roman"/>
                </a:rPr>
                <a:t> </a:t>
              </a:r>
              <a:r>
                <a:rPr sz="2800" spc="-25" dirty="0">
                  <a:latin typeface="Calibri"/>
                  <a:cs typeface="Calibri"/>
                </a:rPr>
                <a:t>sam</a:t>
              </a:r>
              <a:r>
                <a:rPr sz="2800" spc="-15" dirty="0">
                  <a:latin typeface="Calibri"/>
                  <a:cs typeface="Calibri"/>
                </a:rPr>
                <a:t>e</a:t>
              </a:r>
              <a:r>
                <a:rPr sz="2800" spc="-60" dirty="0">
                  <a:latin typeface="Times New Roman"/>
                  <a:cs typeface="Times New Roman"/>
                </a:rPr>
                <a:t> </a:t>
              </a:r>
              <a:r>
                <a:rPr sz="2800" i="1" spc="-20" dirty="0">
                  <a:solidFill>
                    <a:srgbClr val="FF0000"/>
                  </a:solidFill>
                  <a:latin typeface="Calibri"/>
                  <a:cs typeface="Calibri"/>
                </a:rPr>
                <a:t>mode</a:t>
              </a:r>
              <a:r>
                <a:rPr lang="en-US" sz="2800" i="1" spc="-20" dirty="0">
                  <a:solidFill>
                    <a:srgbClr val="FF0000"/>
                  </a:solidFill>
                  <a:latin typeface="Calibri"/>
                  <a:cs typeface="Calibri"/>
                </a:rPr>
                <a:t> (frequency)</a:t>
              </a:r>
              <a:r>
                <a:rPr sz="2800" i="1" spc="-70" dirty="0">
                  <a:solidFill>
                    <a:srgbClr val="FF0000"/>
                  </a:solidFill>
                  <a:latin typeface="Times New Roman"/>
                  <a:cs typeface="Times New Roman"/>
                </a:rPr>
                <a:t> </a:t>
              </a:r>
              <a:r>
                <a:rPr sz="2800" i="1" spc="-10" dirty="0">
                  <a:latin typeface="Calibri"/>
                  <a:cs typeface="Calibri"/>
                </a:rPr>
                <a:t>tr</a:t>
              </a:r>
              <a:r>
                <a:rPr sz="2800" i="1" spc="-5" dirty="0">
                  <a:latin typeface="Calibri"/>
                  <a:cs typeface="Calibri"/>
                </a:rPr>
                <a:t>i</a:t>
              </a:r>
              <a:r>
                <a:rPr sz="2800" i="1" spc="-20" dirty="0">
                  <a:latin typeface="Calibri"/>
                  <a:cs typeface="Calibri"/>
                </a:rPr>
                <a:t>gger</a:t>
              </a:r>
              <a:r>
                <a:rPr sz="2800" i="1" spc="-15" dirty="0">
                  <a:latin typeface="Calibri"/>
                  <a:cs typeface="Calibri"/>
                </a:rPr>
                <a:t>s</a:t>
              </a:r>
              <a:r>
                <a:rPr sz="2800" i="1" spc="-50" dirty="0">
                  <a:latin typeface="Times New Roman"/>
                  <a:cs typeface="Times New Roman"/>
                </a:rPr>
                <a:t> </a:t>
              </a:r>
              <a:r>
                <a:rPr sz="2800" spc="-15" dirty="0">
                  <a:latin typeface="Cambria Math"/>
                  <a:cs typeface="Cambria Math"/>
                </a:rPr>
                <a:t>↓</a:t>
              </a:r>
              <a:r>
                <a:rPr sz="2800" spc="15" dirty="0">
                  <a:latin typeface="Cambria Math"/>
                  <a:cs typeface="Cambria Math"/>
                </a:rPr>
                <a:t> </a:t>
              </a:r>
              <a:r>
                <a:rPr lang="en-US" sz="2800" spc="15" dirty="0">
                  <a:latin typeface="Cambria Math"/>
                  <a:cs typeface="Cambria Math"/>
                </a:rPr>
                <a:t>downward </a:t>
              </a:r>
              <a:r>
                <a:rPr sz="2800" i="1" spc="-15" dirty="0">
                  <a:latin typeface="Calibri"/>
                  <a:cs typeface="Calibri"/>
                </a:rPr>
                <a:t>tran</a:t>
              </a:r>
              <a:r>
                <a:rPr sz="2800" i="1" spc="-10" dirty="0">
                  <a:latin typeface="Calibri"/>
                  <a:cs typeface="Calibri"/>
                </a:rPr>
                <a:t>s</a:t>
              </a:r>
              <a:r>
                <a:rPr sz="2800" i="1" dirty="0">
                  <a:latin typeface="Calibri"/>
                  <a:cs typeface="Calibri"/>
                </a:rPr>
                <a:t>i</a:t>
              </a:r>
              <a:r>
                <a:rPr sz="2800" i="1" spc="-10" dirty="0">
                  <a:latin typeface="Calibri"/>
                  <a:cs typeface="Calibri"/>
                </a:rPr>
                <a:t>t</a:t>
              </a:r>
              <a:r>
                <a:rPr sz="2800" i="1" spc="-5" dirty="0">
                  <a:latin typeface="Calibri"/>
                  <a:cs typeface="Calibri"/>
                </a:rPr>
                <a:t>i</a:t>
              </a:r>
              <a:r>
                <a:rPr sz="2800" i="1" spc="-20" dirty="0">
                  <a:latin typeface="Calibri"/>
                  <a:cs typeface="Calibri"/>
                </a:rPr>
                <a:t>on</a:t>
              </a:r>
              <a:endParaRPr sz="2800" dirty="0">
                <a:latin typeface="Calibri"/>
                <a:cs typeface="Calibri"/>
              </a:endParaRPr>
            </a:p>
            <a:p>
              <a:pPr marL="241300" indent="-228600">
                <a:lnSpc>
                  <a:spcPct val="100000"/>
                </a:lnSpc>
                <a:spcBef>
                  <a:spcPts val="1955"/>
                </a:spcBef>
                <a:buFont typeface="Symbol"/>
                <a:buChar char=""/>
                <a:tabLst>
                  <a:tab pos="241935" algn="l"/>
                </a:tabLst>
              </a:pPr>
              <a:r>
                <a:rPr sz="2800" i="1" spc="-20" dirty="0">
                  <a:latin typeface="Calibri"/>
                  <a:cs typeface="Calibri"/>
                </a:rPr>
                <a:t>ph</a:t>
              </a:r>
              <a:r>
                <a:rPr sz="2800" i="1" spc="-10" dirty="0">
                  <a:latin typeface="Calibri"/>
                  <a:cs typeface="Calibri"/>
                </a:rPr>
                <a:t>o</a:t>
              </a:r>
              <a:r>
                <a:rPr sz="2800" i="1" spc="-15" dirty="0">
                  <a:latin typeface="Calibri"/>
                  <a:cs typeface="Calibri"/>
                </a:rPr>
                <a:t>ton</a:t>
              </a:r>
              <a:r>
                <a:rPr sz="2800" i="1" spc="-55" dirty="0">
                  <a:latin typeface="Times New Roman"/>
                  <a:cs typeface="Times New Roman"/>
                </a:rPr>
                <a:t> </a:t>
              </a:r>
              <a:r>
                <a:rPr sz="2800" spc="-15" dirty="0">
                  <a:latin typeface="Calibri"/>
                  <a:cs typeface="Calibri"/>
                </a:rPr>
                <a:t>c</a:t>
              </a:r>
              <a:r>
                <a:rPr sz="2800" spc="-25" dirty="0">
                  <a:latin typeface="Calibri"/>
                  <a:cs typeface="Calibri"/>
                </a:rPr>
                <a:t>r</a:t>
              </a:r>
              <a:r>
                <a:rPr sz="2800" spc="-15" dirty="0">
                  <a:latin typeface="Calibri"/>
                  <a:cs typeface="Calibri"/>
                </a:rPr>
                <a:t>eated</a:t>
              </a:r>
              <a:r>
                <a:rPr sz="2800" spc="-75" dirty="0">
                  <a:latin typeface="Times New Roman"/>
                  <a:cs typeface="Times New Roman"/>
                </a:rPr>
                <a:t> </a:t>
              </a:r>
              <a:r>
                <a:rPr sz="2800" i="1" spc="5" dirty="0">
                  <a:latin typeface="Calibri"/>
                  <a:cs typeface="Calibri"/>
                </a:rPr>
                <a:t>i</a:t>
              </a:r>
              <a:r>
                <a:rPr sz="2800" i="1" spc="-15" dirty="0">
                  <a:latin typeface="Calibri"/>
                  <a:cs typeface="Calibri"/>
                </a:rPr>
                <a:t>s</a:t>
              </a:r>
              <a:r>
                <a:rPr sz="2800" i="1" spc="-60" dirty="0">
                  <a:latin typeface="Times New Roman"/>
                  <a:cs typeface="Times New Roman"/>
                </a:rPr>
                <a:t> </a:t>
              </a:r>
              <a:r>
                <a:rPr sz="2800" b="1" spc="-20" dirty="0">
                  <a:latin typeface="Calibri"/>
                  <a:cs typeface="Calibri"/>
                </a:rPr>
                <a:t>coheren</a:t>
              </a:r>
              <a:r>
                <a:rPr sz="2800" b="1" spc="-10" dirty="0">
                  <a:latin typeface="Calibri"/>
                  <a:cs typeface="Calibri"/>
                </a:rPr>
                <a:t>t</a:t>
              </a:r>
              <a:r>
                <a:rPr sz="2800" b="1" spc="-60" dirty="0">
                  <a:latin typeface="Times New Roman"/>
                  <a:cs typeface="Times New Roman"/>
                </a:rPr>
                <a:t> </a:t>
              </a:r>
              <a:r>
                <a:rPr sz="2800" spc="-20" dirty="0">
                  <a:latin typeface="Calibri"/>
                  <a:cs typeface="Calibri"/>
                </a:rPr>
                <a:t>w</a:t>
              </a:r>
              <a:r>
                <a:rPr sz="2800" spc="-5" dirty="0">
                  <a:latin typeface="Calibri"/>
                  <a:cs typeface="Calibri"/>
                </a:rPr>
                <a:t>it</a:t>
              </a:r>
              <a:r>
                <a:rPr sz="2800" spc="-15" dirty="0">
                  <a:latin typeface="Calibri"/>
                  <a:cs typeface="Calibri"/>
                </a:rPr>
                <a:t>h</a:t>
              </a:r>
              <a:r>
                <a:rPr sz="2800" spc="-70" dirty="0">
                  <a:latin typeface="Times New Roman"/>
                  <a:cs typeface="Times New Roman"/>
                </a:rPr>
                <a:t> </a:t>
              </a:r>
              <a:r>
                <a:rPr sz="2800" spc="-15" dirty="0">
                  <a:latin typeface="Calibri"/>
                  <a:cs typeface="Calibri"/>
                </a:rPr>
                <a:t>trigger.</a:t>
              </a:r>
              <a:endParaRPr sz="2800" dirty="0">
                <a:latin typeface="Calibri"/>
                <a:cs typeface="Calibri"/>
              </a:endParaRPr>
            </a:p>
            <a:p>
              <a:pPr marL="241300" indent="-228600">
                <a:lnSpc>
                  <a:spcPct val="100000"/>
                </a:lnSpc>
                <a:spcBef>
                  <a:spcPts val="1964"/>
                </a:spcBef>
                <a:buFont typeface="Symbol"/>
                <a:buChar char=""/>
                <a:tabLst>
                  <a:tab pos="241935" algn="l"/>
                </a:tabLst>
              </a:pPr>
              <a:r>
                <a:rPr sz="2800" spc="-15" dirty="0">
                  <a:latin typeface="Calibri"/>
                  <a:cs typeface="Calibri"/>
                </a:rPr>
                <a:t>P</a:t>
              </a:r>
              <a:r>
                <a:rPr sz="2800" spc="-20" dirty="0">
                  <a:latin typeface="Calibri"/>
                  <a:cs typeface="Calibri"/>
                </a:rPr>
                <a:t>r</a:t>
              </a:r>
              <a:r>
                <a:rPr sz="2800" spc="-5" dirty="0">
                  <a:latin typeface="Calibri"/>
                  <a:cs typeface="Calibri"/>
                </a:rPr>
                <a:t>o</a:t>
              </a:r>
              <a:r>
                <a:rPr sz="2800" spc="-20" dirty="0">
                  <a:latin typeface="Calibri"/>
                  <a:cs typeface="Calibri"/>
                </a:rPr>
                <a:t>bab</a:t>
              </a:r>
              <a:r>
                <a:rPr sz="2800" spc="-10" dirty="0">
                  <a:latin typeface="Calibri"/>
                  <a:cs typeface="Calibri"/>
                </a:rPr>
                <a:t>i</a:t>
              </a:r>
              <a:r>
                <a:rPr sz="2800" dirty="0">
                  <a:latin typeface="Calibri"/>
                  <a:cs typeface="Calibri"/>
                </a:rPr>
                <a:t>l</a:t>
              </a:r>
              <a:r>
                <a:rPr sz="2800" spc="5" dirty="0">
                  <a:latin typeface="Calibri"/>
                  <a:cs typeface="Calibri"/>
                </a:rPr>
                <a:t>i</a:t>
              </a:r>
              <a:r>
                <a:rPr sz="2800" spc="-15" dirty="0">
                  <a:latin typeface="Calibri"/>
                  <a:cs typeface="Calibri"/>
                </a:rPr>
                <a:t>ty</a:t>
              </a:r>
              <a:r>
                <a:rPr sz="2800" spc="-65" dirty="0">
                  <a:latin typeface="Times New Roman"/>
                  <a:cs typeface="Times New Roman"/>
                </a:rPr>
                <a:t> </a:t>
              </a:r>
              <a:r>
                <a:rPr sz="2800" spc="-20" dirty="0">
                  <a:latin typeface="Calibri"/>
                  <a:cs typeface="Calibri"/>
                </a:rPr>
                <a:t>pe</a:t>
              </a:r>
              <a:r>
                <a:rPr sz="2800" spc="-10" dirty="0">
                  <a:latin typeface="Calibri"/>
                  <a:cs typeface="Calibri"/>
                </a:rPr>
                <a:t>r</a:t>
              </a:r>
              <a:r>
                <a:rPr sz="2800" spc="-65" dirty="0">
                  <a:latin typeface="Times New Roman"/>
                  <a:cs typeface="Times New Roman"/>
                </a:rPr>
                <a:t> </a:t>
              </a:r>
              <a:r>
                <a:rPr sz="2800" spc="-15" dirty="0">
                  <a:latin typeface="Calibri"/>
                  <a:cs typeface="Calibri"/>
                </a:rPr>
                <a:t>molecule,</a:t>
              </a:r>
              <a:r>
                <a:rPr sz="2800" spc="-70" dirty="0">
                  <a:latin typeface="Times New Roman"/>
                  <a:cs typeface="Times New Roman"/>
                </a:rPr>
                <a:t> </a:t>
              </a:r>
              <a:r>
                <a:rPr sz="2800" spc="-20" dirty="0">
                  <a:latin typeface="Calibri"/>
                  <a:cs typeface="Calibri"/>
                </a:rPr>
                <a:t>pe</a:t>
              </a:r>
              <a:r>
                <a:rPr sz="2800" spc="-10" dirty="0">
                  <a:latin typeface="Calibri"/>
                  <a:cs typeface="Calibri"/>
                </a:rPr>
                <a:t>r</a:t>
              </a:r>
              <a:r>
                <a:rPr sz="2800" spc="-65" dirty="0">
                  <a:latin typeface="Times New Roman"/>
                  <a:cs typeface="Times New Roman"/>
                </a:rPr>
                <a:t> </a:t>
              </a:r>
              <a:r>
                <a:rPr sz="2800" spc="-5" dirty="0">
                  <a:latin typeface="Calibri"/>
                  <a:cs typeface="Calibri"/>
                </a:rPr>
                <a:t>s</a:t>
              </a:r>
              <a:r>
                <a:rPr sz="2800" spc="-15" dirty="0">
                  <a:latin typeface="Calibri"/>
                  <a:cs typeface="Calibri"/>
                </a:rPr>
                <a:t>econd:</a:t>
              </a:r>
              <a:endParaRPr sz="2800" dirty="0">
                <a:latin typeface="Calibri"/>
                <a:cs typeface="Calibri"/>
              </a:endParaRPr>
            </a:p>
            <a:p>
              <a:pPr marL="337185" algn="ctr">
                <a:lnSpc>
                  <a:spcPct val="100000"/>
                </a:lnSpc>
                <a:spcBef>
                  <a:spcPts val="1710"/>
                </a:spcBef>
              </a:pPr>
              <a:r>
                <a:rPr sz="2000" dirty="0">
                  <a:latin typeface="Calibri"/>
                  <a:cs typeface="Calibri"/>
                </a:rPr>
                <a:t>ind</a:t>
              </a:r>
            </a:p>
          </p:txBody>
        </p:sp>
        <p:sp>
          <p:nvSpPr>
            <p:cNvPr id="9" name="object 9"/>
            <p:cNvSpPr txBox="1"/>
            <p:nvPr/>
          </p:nvSpPr>
          <p:spPr>
            <a:xfrm>
              <a:off x="6527360" y="4591686"/>
              <a:ext cx="1168840" cy="437514"/>
            </a:xfrm>
            <a:prstGeom prst="rect">
              <a:avLst/>
            </a:prstGeom>
          </p:spPr>
          <p:txBody>
            <a:bodyPr vert="horz" wrap="square" lIns="0" tIns="0" rIns="0" bIns="0" rtlCol="0">
              <a:spAutoFit/>
            </a:bodyPr>
            <a:lstStyle/>
            <a:p>
              <a:pPr marL="12700">
                <a:lnSpc>
                  <a:spcPct val="100000"/>
                </a:lnSpc>
                <a:tabLst>
                  <a:tab pos="367665" algn="l"/>
                </a:tabLst>
              </a:pPr>
              <a:r>
                <a:rPr lang="en-US" sz="4200" spc="-44" baseline="-2976" dirty="0">
                  <a:latin typeface="Cambria Math"/>
                  <a:cs typeface="Cambria Math"/>
                </a:rPr>
                <a:t>𝜌</a:t>
              </a:r>
              <a:r>
                <a:rPr sz="4200" spc="-44" baseline="-2976" dirty="0">
                  <a:latin typeface="Cambria Math"/>
                  <a:cs typeface="Cambria Math"/>
                </a:rPr>
                <a:t>	</a:t>
              </a:r>
              <a:r>
                <a:rPr lang="en-US" sz="4200" spc="-44" baseline="-2976" dirty="0">
                  <a:latin typeface="Cambria Math"/>
                  <a:cs typeface="Cambria Math"/>
                </a:rPr>
                <a:t>   </a:t>
              </a:r>
              <a:r>
                <a:rPr lang="en-US" sz="2800" spc="-15" dirty="0">
                  <a:latin typeface="Cambria Math"/>
                  <a:cs typeface="Cambria Math"/>
                </a:rPr>
                <a:t>(</a:t>
              </a:r>
              <a:r>
                <a:rPr sz="4200" spc="75" baseline="-2976" dirty="0">
                  <a:latin typeface="Cambria Math"/>
                  <a:cs typeface="Cambria Math"/>
                </a:rPr>
                <a:t>𝜈</a:t>
              </a:r>
              <a:r>
                <a:rPr sz="2800" spc="-15" dirty="0">
                  <a:latin typeface="Cambria Math"/>
                  <a:cs typeface="Cambria Math"/>
                </a:rPr>
                <a:t>)</a:t>
              </a:r>
              <a:endParaRPr sz="2800" dirty="0">
                <a:latin typeface="Cambria Math"/>
                <a:cs typeface="Cambria Math"/>
              </a:endParaRPr>
            </a:p>
          </p:txBody>
        </p:sp>
      </p:grpSp>
      <p:sp>
        <p:nvSpPr>
          <p:cNvPr id="10" name="object 10"/>
          <p:cNvSpPr txBox="1"/>
          <p:nvPr/>
        </p:nvSpPr>
        <p:spPr>
          <a:xfrm>
            <a:off x="901708" y="5530862"/>
            <a:ext cx="7823834" cy="431800"/>
          </a:xfrm>
          <a:prstGeom prst="rect">
            <a:avLst/>
          </a:prstGeom>
        </p:spPr>
        <p:txBody>
          <a:bodyPr vert="horz" wrap="square" lIns="0" tIns="0" rIns="0" bIns="0" rtlCol="0">
            <a:spAutoFit/>
          </a:bodyPr>
          <a:lstStyle/>
          <a:p>
            <a:pPr marL="12700">
              <a:lnSpc>
                <a:spcPct val="100000"/>
              </a:lnSpc>
            </a:pPr>
            <a:r>
              <a:rPr sz="2800" spc="-15" dirty="0">
                <a:latin typeface="Calibri"/>
                <a:cs typeface="Calibri"/>
              </a:rPr>
              <a:t>where</a:t>
            </a:r>
            <a:r>
              <a:rPr sz="2800" spc="-55" dirty="0">
                <a:latin typeface="Times New Roman"/>
                <a:cs typeface="Times New Roman"/>
              </a:rPr>
              <a:t> </a:t>
            </a:r>
            <a:r>
              <a:rPr sz="2800" spc="-150" dirty="0">
                <a:latin typeface="Cambria Math"/>
                <a:cs typeface="Cambria Math"/>
              </a:rPr>
              <a:t>𝐵</a:t>
            </a:r>
            <a:r>
              <a:rPr sz="3000" spc="60" baseline="-16666" dirty="0">
                <a:latin typeface="Cambria Math"/>
                <a:cs typeface="Cambria Math"/>
              </a:rPr>
              <a:t>21</a:t>
            </a:r>
            <a:r>
              <a:rPr sz="3000" baseline="-16666" dirty="0">
                <a:latin typeface="Cambria Math"/>
                <a:cs typeface="Cambria Math"/>
              </a:rPr>
              <a:t> </a:t>
            </a:r>
            <a:r>
              <a:rPr sz="3000" spc="-217" baseline="-16666" dirty="0">
                <a:latin typeface="Cambria Math"/>
                <a:cs typeface="Cambria Math"/>
              </a:rPr>
              <a:t> </a:t>
            </a:r>
            <a:r>
              <a:rPr sz="2800" spc="-15" dirty="0">
                <a:latin typeface="Calibri"/>
                <a:cs typeface="Calibri"/>
              </a:rPr>
              <a:t>–</a:t>
            </a:r>
            <a:r>
              <a:rPr sz="2800" dirty="0">
                <a:latin typeface="Calibri"/>
                <a:cs typeface="Calibri"/>
              </a:rPr>
              <a:t> </a:t>
            </a:r>
            <a:r>
              <a:rPr sz="2800" spc="-25" dirty="0">
                <a:latin typeface="Calibri"/>
                <a:cs typeface="Calibri"/>
              </a:rPr>
              <a:t>E</a:t>
            </a:r>
            <a:r>
              <a:rPr sz="2800" dirty="0">
                <a:latin typeface="Calibri"/>
                <a:cs typeface="Calibri"/>
              </a:rPr>
              <a:t>i</a:t>
            </a:r>
            <a:r>
              <a:rPr sz="2800" spc="-20" dirty="0">
                <a:latin typeface="Calibri"/>
                <a:cs typeface="Calibri"/>
              </a:rPr>
              <a:t>nste</a:t>
            </a:r>
            <a:r>
              <a:rPr sz="2800" spc="-5" dirty="0">
                <a:latin typeface="Calibri"/>
                <a:cs typeface="Calibri"/>
              </a:rPr>
              <a:t>i</a:t>
            </a:r>
            <a:r>
              <a:rPr sz="2800" spc="-15" dirty="0">
                <a:latin typeface="Calibri"/>
                <a:cs typeface="Calibri"/>
              </a:rPr>
              <a:t>n</a:t>
            </a:r>
            <a:r>
              <a:rPr sz="2800" spc="-70" dirty="0">
                <a:latin typeface="Times New Roman"/>
                <a:cs typeface="Times New Roman"/>
              </a:rPr>
              <a:t> </a:t>
            </a:r>
            <a:r>
              <a:rPr sz="2800" spc="-10" dirty="0">
                <a:latin typeface="Calibri"/>
                <a:cs typeface="Calibri"/>
              </a:rPr>
              <a:t>c</a:t>
            </a:r>
            <a:r>
              <a:rPr sz="2800" spc="-20" dirty="0">
                <a:latin typeface="Calibri"/>
                <a:cs typeface="Calibri"/>
              </a:rPr>
              <a:t>oeff</a:t>
            </a:r>
            <a:r>
              <a:rPr sz="2800" spc="-10" dirty="0">
                <a:latin typeface="Calibri"/>
                <a:cs typeface="Calibri"/>
              </a:rPr>
              <a:t>ic</a:t>
            </a:r>
            <a:r>
              <a:rPr sz="2800" dirty="0">
                <a:latin typeface="Calibri"/>
                <a:cs typeface="Calibri"/>
              </a:rPr>
              <a:t>i</a:t>
            </a:r>
            <a:r>
              <a:rPr sz="2800" spc="-15" dirty="0">
                <a:latin typeface="Calibri"/>
                <a:cs typeface="Calibri"/>
              </a:rPr>
              <a:t>ent</a:t>
            </a:r>
            <a:r>
              <a:rPr sz="2800" spc="-75" dirty="0">
                <a:latin typeface="Times New Roman"/>
                <a:cs typeface="Times New Roman"/>
              </a:rPr>
              <a:t> </a:t>
            </a:r>
            <a:r>
              <a:rPr sz="2800" spc="-20" dirty="0">
                <a:latin typeface="Calibri"/>
                <a:cs typeface="Calibri"/>
              </a:rPr>
              <a:t>fo</a:t>
            </a:r>
            <a:r>
              <a:rPr sz="2800" spc="-10" dirty="0">
                <a:latin typeface="Calibri"/>
                <a:cs typeface="Calibri"/>
              </a:rPr>
              <a:t>r</a:t>
            </a:r>
            <a:r>
              <a:rPr sz="2800" spc="-70" dirty="0">
                <a:latin typeface="Times New Roman"/>
                <a:cs typeface="Times New Roman"/>
              </a:rPr>
              <a:t> </a:t>
            </a:r>
            <a:r>
              <a:rPr sz="2800" spc="5" dirty="0">
                <a:latin typeface="Calibri"/>
                <a:cs typeface="Calibri"/>
              </a:rPr>
              <a:t>i</a:t>
            </a:r>
            <a:r>
              <a:rPr sz="2800" spc="-20" dirty="0">
                <a:latin typeface="Calibri"/>
                <a:cs typeface="Calibri"/>
              </a:rPr>
              <a:t>nduce</a:t>
            </a:r>
            <a:r>
              <a:rPr sz="2800" spc="-15" dirty="0">
                <a:latin typeface="Calibri"/>
                <a:cs typeface="Calibri"/>
              </a:rPr>
              <a:t>d</a:t>
            </a:r>
            <a:r>
              <a:rPr sz="2800" spc="-55" dirty="0">
                <a:latin typeface="Times New Roman"/>
                <a:cs typeface="Times New Roman"/>
              </a:rPr>
              <a:t> </a:t>
            </a:r>
            <a:r>
              <a:rPr sz="2800" spc="-15" dirty="0">
                <a:latin typeface="Calibri"/>
                <a:cs typeface="Calibri"/>
              </a:rPr>
              <a:t>emi</a:t>
            </a:r>
            <a:r>
              <a:rPr sz="2800" spc="-20" dirty="0">
                <a:latin typeface="Calibri"/>
                <a:cs typeface="Calibri"/>
              </a:rPr>
              <a:t>ss</a:t>
            </a:r>
            <a:r>
              <a:rPr sz="2800" spc="-5" dirty="0">
                <a:latin typeface="Calibri"/>
                <a:cs typeface="Calibri"/>
              </a:rPr>
              <a:t>i</a:t>
            </a:r>
            <a:r>
              <a:rPr sz="2800" spc="-20" dirty="0">
                <a:latin typeface="Calibri"/>
                <a:cs typeface="Calibri"/>
              </a:rPr>
              <a:t>on.</a:t>
            </a:r>
            <a:endParaRPr sz="2800" dirty="0">
              <a:latin typeface="Calibri"/>
              <a:cs typeface="Calibri"/>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130300" y="968684"/>
            <a:ext cx="11061700" cy="977191"/>
          </a:xfrm>
          <a:prstGeom prst="rect">
            <a:avLst/>
          </a:prstGeom>
        </p:spPr>
        <p:txBody>
          <a:bodyPr vert="horz" wrap="square" lIns="0" tIns="0" rIns="0" bIns="0" rtlCol="0">
            <a:spAutoFit/>
          </a:bodyPr>
          <a:lstStyle/>
          <a:p>
            <a:pPr marL="241300" indent="-228600">
              <a:lnSpc>
                <a:spcPct val="100000"/>
              </a:lnSpc>
              <a:buFont typeface="Symbol"/>
              <a:buChar char=""/>
              <a:tabLst>
                <a:tab pos="241935" algn="l"/>
                <a:tab pos="3371215" algn="l"/>
                <a:tab pos="4928235" algn="l"/>
                <a:tab pos="6267450" algn="l"/>
                <a:tab pos="7516495" algn="l"/>
                <a:tab pos="9192260" algn="l"/>
              </a:tabLst>
            </a:pPr>
            <a:r>
              <a:rPr sz="2800" spc="-15" dirty="0">
                <a:latin typeface="Calibri"/>
                <a:cs typeface="Calibri"/>
              </a:rPr>
              <a:t>P</a:t>
            </a:r>
            <a:r>
              <a:rPr sz="2800" spc="-25" dirty="0">
                <a:latin typeface="Calibri"/>
                <a:cs typeface="Calibri"/>
              </a:rPr>
              <a:t>h</a:t>
            </a:r>
            <a:r>
              <a:rPr sz="2800" spc="-15" dirty="0">
                <a:latin typeface="Calibri"/>
                <a:cs typeface="Calibri"/>
              </a:rPr>
              <a:t>ase</a:t>
            </a:r>
            <a:r>
              <a:rPr sz="2800" spc="-5" dirty="0">
                <a:latin typeface="Calibri"/>
                <a:cs typeface="Calibri"/>
              </a:rPr>
              <a:t>/</a:t>
            </a:r>
            <a:r>
              <a:rPr sz="2800" spc="-25" dirty="0">
                <a:latin typeface="Calibri"/>
                <a:cs typeface="Calibri"/>
              </a:rPr>
              <a:t>D</a:t>
            </a:r>
            <a:r>
              <a:rPr sz="2800" spc="-10" dirty="0">
                <a:latin typeface="Calibri"/>
                <a:cs typeface="Calibri"/>
              </a:rPr>
              <a:t>i</a:t>
            </a:r>
            <a:r>
              <a:rPr sz="2800" spc="-5" dirty="0">
                <a:latin typeface="Calibri"/>
                <a:cs typeface="Calibri"/>
              </a:rPr>
              <a:t>r</a:t>
            </a:r>
            <a:r>
              <a:rPr sz="2800" spc="-15" dirty="0">
                <a:latin typeface="Calibri"/>
                <a:cs typeface="Calibri"/>
              </a:rPr>
              <a:t>ect</a:t>
            </a:r>
            <a:r>
              <a:rPr sz="2800" spc="-5" dirty="0">
                <a:latin typeface="Calibri"/>
                <a:cs typeface="Calibri"/>
              </a:rPr>
              <a:t>i</a:t>
            </a:r>
            <a:r>
              <a:rPr sz="2800" spc="-20" dirty="0">
                <a:latin typeface="Calibri"/>
                <a:cs typeface="Calibri"/>
              </a:rPr>
              <a:t>ona</a:t>
            </a:r>
            <a:r>
              <a:rPr sz="2800" spc="-10" dirty="0">
                <a:latin typeface="Calibri"/>
                <a:cs typeface="Calibri"/>
              </a:rPr>
              <a:t>l</a:t>
            </a:r>
            <a:r>
              <a:rPr sz="2800" spc="10" dirty="0">
                <a:latin typeface="Calibri"/>
                <a:cs typeface="Calibri"/>
              </a:rPr>
              <a:t>i</a:t>
            </a:r>
            <a:r>
              <a:rPr sz="2800" spc="-15" dirty="0">
                <a:latin typeface="Calibri"/>
                <a:cs typeface="Calibri"/>
              </a:rPr>
              <a:t>ty</a:t>
            </a:r>
            <a:r>
              <a:rPr sz="2800" dirty="0">
                <a:latin typeface="Times New Roman"/>
                <a:cs typeface="Times New Roman"/>
              </a:rPr>
              <a:t>	</a:t>
            </a:r>
            <a:r>
              <a:rPr sz="2800" spc="-20" dirty="0">
                <a:latin typeface="Calibri"/>
                <a:cs typeface="Calibri"/>
              </a:rPr>
              <a:t>pro</a:t>
            </a:r>
            <a:r>
              <a:rPr sz="2800" spc="-25" dirty="0">
                <a:latin typeface="Calibri"/>
                <a:cs typeface="Calibri"/>
              </a:rPr>
              <a:t>p</a:t>
            </a:r>
            <a:r>
              <a:rPr sz="2800" spc="-10" dirty="0">
                <a:latin typeface="Calibri"/>
                <a:cs typeface="Calibri"/>
              </a:rPr>
              <a:t>erty:</a:t>
            </a:r>
            <a:r>
              <a:rPr sz="2800" dirty="0">
                <a:latin typeface="Times New Roman"/>
                <a:cs typeface="Times New Roman"/>
              </a:rPr>
              <a:t>	</a:t>
            </a:r>
            <a:r>
              <a:rPr sz="2800" spc="-15" dirty="0">
                <a:latin typeface="Calibri"/>
                <a:cs typeface="Calibri"/>
              </a:rPr>
              <a:t>emitted</a:t>
            </a:r>
            <a:r>
              <a:rPr sz="2800" dirty="0">
                <a:latin typeface="Times New Roman"/>
                <a:cs typeface="Times New Roman"/>
              </a:rPr>
              <a:t>	</a:t>
            </a:r>
            <a:r>
              <a:rPr sz="2800" spc="-20" dirty="0">
                <a:latin typeface="Calibri"/>
                <a:cs typeface="Calibri"/>
              </a:rPr>
              <a:t>phot</a:t>
            </a:r>
            <a:r>
              <a:rPr sz="2800" spc="-10" dirty="0">
                <a:latin typeface="Calibri"/>
                <a:cs typeface="Calibri"/>
              </a:rPr>
              <a:t>o</a:t>
            </a:r>
            <a:r>
              <a:rPr sz="2800" spc="-15" dirty="0">
                <a:latin typeface="Calibri"/>
                <a:cs typeface="Calibri"/>
              </a:rPr>
              <a:t>n</a:t>
            </a:r>
            <a:r>
              <a:rPr sz="2800" dirty="0">
                <a:latin typeface="Times New Roman"/>
                <a:cs typeface="Times New Roman"/>
              </a:rPr>
              <a:t>	</a:t>
            </a:r>
            <a:r>
              <a:rPr sz="2800" spc="-20" dirty="0">
                <a:latin typeface="Calibri"/>
                <a:cs typeface="Calibri"/>
              </a:rPr>
              <a:t>dup</a:t>
            </a:r>
            <a:r>
              <a:rPr sz="2800" spc="-10" dirty="0">
                <a:latin typeface="Calibri"/>
                <a:cs typeface="Calibri"/>
              </a:rPr>
              <a:t>l</a:t>
            </a:r>
            <a:r>
              <a:rPr sz="2800" spc="5" dirty="0">
                <a:latin typeface="Calibri"/>
                <a:cs typeface="Calibri"/>
              </a:rPr>
              <a:t>i</a:t>
            </a:r>
            <a:r>
              <a:rPr sz="2800" spc="-15" dirty="0">
                <a:latin typeface="Calibri"/>
                <a:cs typeface="Calibri"/>
              </a:rPr>
              <a:t>c</a:t>
            </a:r>
            <a:r>
              <a:rPr sz="2800" spc="-10" dirty="0">
                <a:latin typeface="Calibri"/>
                <a:cs typeface="Calibri"/>
              </a:rPr>
              <a:t>a</a:t>
            </a:r>
            <a:r>
              <a:rPr sz="2800" spc="-15" dirty="0">
                <a:latin typeface="Calibri"/>
                <a:cs typeface="Calibri"/>
              </a:rPr>
              <a:t>tes</a:t>
            </a:r>
            <a:r>
              <a:rPr lang="en-US" sz="2800" spc="-15" dirty="0">
                <a:latin typeface="Calibri"/>
                <a:cs typeface="Calibri"/>
              </a:rPr>
              <a:t>(clone)</a:t>
            </a:r>
            <a:r>
              <a:rPr sz="2800" dirty="0">
                <a:latin typeface="Times New Roman"/>
                <a:cs typeface="Times New Roman"/>
              </a:rPr>
              <a:t>	</a:t>
            </a:r>
            <a:r>
              <a:rPr sz="2800" spc="-20" dirty="0">
                <a:latin typeface="Calibri"/>
                <a:cs typeface="Calibri"/>
              </a:rPr>
              <a:t>phase,</a:t>
            </a:r>
            <a:endParaRPr sz="2800" dirty="0">
              <a:latin typeface="Calibri"/>
              <a:cs typeface="Calibri"/>
            </a:endParaRPr>
          </a:p>
          <a:p>
            <a:pPr marL="241300">
              <a:lnSpc>
                <a:spcPct val="100000"/>
              </a:lnSpc>
              <a:spcBef>
                <a:spcPts val="900"/>
              </a:spcBef>
              <a:tabLst>
                <a:tab pos="1981200" algn="l"/>
                <a:tab pos="4140835" algn="l"/>
                <a:tab pos="5041265" algn="l"/>
                <a:tab pos="6856095" algn="l"/>
                <a:tab pos="7532370" algn="l"/>
                <a:tab pos="8388985" algn="l"/>
                <a:tab pos="9164320" algn="l"/>
              </a:tabLst>
            </a:pPr>
            <a:r>
              <a:rPr sz="2800" spc="-15" dirty="0">
                <a:latin typeface="Calibri"/>
                <a:cs typeface="Calibri"/>
              </a:rPr>
              <a:t>directi</a:t>
            </a:r>
            <a:r>
              <a:rPr sz="2800" spc="-10" dirty="0">
                <a:latin typeface="Calibri"/>
                <a:cs typeface="Calibri"/>
              </a:rPr>
              <a:t>o</a:t>
            </a:r>
            <a:r>
              <a:rPr sz="2800" spc="-15" dirty="0">
                <a:latin typeface="Calibri"/>
                <a:cs typeface="Calibri"/>
              </a:rPr>
              <a:t>n,</a:t>
            </a:r>
            <a:r>
              <a:rPr sz="2800" dirty="0">
                <a:latin typeface="Calibri"/>
                <a:cs typeface="Calibri"/>
              </a:rPr>
              <a:t>	</a:t>
            </a:r>
            <a:r>
              <a:rPr sz="2800" spc="-15" dirty="0">
                <a:latin typeface="Calibri"/>
                <a:cs typeface="Calibri"/>
              </a:rPr>
              <a:t>polar</a:t>
            </a:r>
            <a:r>
              <a:rPr sz="2800" spc="-5" dirty="0">
                <a:latin typeface="Calibri"/>
                <a:cs typeface="Calibri"/>
              </a:rPr>
              <a:t>i</a:t>
            </a:r>
            <a:r>
              <a:rPr sz="2800" spc="-15" dirty="0">
                <a:latin typeface="Calibri"/>
                <a:cs typeface="Calibri"/>
              </a:rPr>
              <a:t>zation,</a:t>
            </a:r>
            <a:r>
              <a:rPr sz="2800" dirty="0">
                <a:latin typeface="Calibri"/>
                <a:cs typeface="Calibri"/>
              </a:rPr>
              <a:t>	</a:t>
            </a:r>
            <a:r>
              <a:rPr sz="2800" spc="-15" dirty="0">
                <a:latin typeface="Calibri"/>
                <a:cs typeface="Calibri"/>
              </a:rPr>
              <a:t>a</a:t>
            </a:r>
            <a:r>
              <a:rPr sz="2800" spc="-5" dirty="0">
                <a:latin typeface="Calibri"/>
                <a:cs typeface="Calibri"/>
              </a:rPr>
              <a:t>n</a:t>
            </a:r>
            <a:r>
              <a:rPr sz="2800" spc="-15" dirty="0">
                <a:latin typeface="Calibri"/>
                <a:cs typeface="Calibri"/>
              </a:rPr>
              <a:t>d</a:t>
            </a:r>
            <a:r>
              <a:rPr sz="2800" dirty="0">
                <a:latin typeface="Calibri"/>
                <a:cs typeface="Calibri"/>
              </a:rPr>
              <a:t>	</a:t>
            </a:r>
            <a:r>
              <a:rPr sz="2800" spc="-15" dirty="0">
                <a:latin typeface="Calibri"/>
                <a:cs typeface="Calibri"/>
              </a:rPr>
              <a:t>frequ</a:t>
            </a:r>
            <a:r>
              <a:rPr sz="2800" spc="-10" dirty="0">
                <a:latin typeface="Calibri"/>
                <a:cs typeface="Calibri"/>
              </a:rPr>
              <a:t>e</a:t>
            </a:r>
            <a:r>
              <a:rPr sz="2800" spc="-15" dirty="0">
                <a:latin typeface="Calibri"/>
                <a:cs typeface="Calibri"/>
              </a:rPr>
              <a:t>ncy</a:t>
            </a:r>
            <a:r>
              <a:rPr sz="2800" dirty="0">
                <a:latin typeface="Calibri"/>
                <a:cs typeface="Calibri"/>
              </a:rPr>
              <a:t>	</a:t>
            </a:r>
            <a:r>
              <a:rPr sz="2800" spc="-30" dirty="0">
                <a:latin typeface="Calibri"/>
                <a:cs typeface="Calibri"/>
              </a:rPr>
              <a:t>→</a:t>
            </a:r>
            <a:r>
              <a:rPr sz="2800" dirty="0">
                <a:latin typeface="Calibri"/>
                <a:cs typeface="Calibri"/>
              </a:rPr>
              <a:t>	</a:t>
            </a:r>
            <a:r>
              <a:rPr sz="2800" spc="-15" dirty="0">
                <a:solidFill>
                  <a:srgbClr val="FF0000"/>
                </a:solidFill>
                <a:latin typeface="Calibri"/>
                <a:cs typeface="Calibri"/>
              </a:rPr>
              <a:t>key</a:t>
            </a:r>
            <a:r>
              <a:rPr sz="2800" dirty="0">
                <a:solidFill>
                  <a:srgbClr val="FF0000"/>
                </a:solidFill>
                <a:latin typeface="Calibri"/>
                <a:cs typeface="Calibri"/>
              </a:rPr>
              <a:t>	</a:t>
            </a:r>
            <a:r>
              <a:rPr sz="2800" spc="-15" dirty="0">
                <a:solidFill>
                  <a:srgbClr val="FF0000"/>
                </a:solidFill>
                <a:latin typeface="Calibri"/>
                <a:cs typeface="Calibri"/>
              </a:rPr>
              <a:t>for</a:t>
            </a:r>
            <a:r>
              <a:rPr sz="2800" dirty="0">
                <a:solidFill>
                  <a:srgbClr val="FF0000"/>
                </a:solidFill>
                <a:latin typeface="Calibri"/>
                <a:cs typeface="Calibri"/>
              </a:rPr>
              <a:t>	</a:t>
            </a:r>
            <a:r>
              <a:rPr sz="2800" spc="-15" dirty="0">
                <a:solidFill>
                  <a:srgbClr val="FF0000"/>
                </a:solidFill>
                <a:latin typeface="Calibri"/>
                <a:cs typeface="Calibri"/>
              </a:rPr>
              <a:t>optic</a:t>
            </a:r>
            <a:r>
              <a:rPr sz="2800" spc="-5" dirty="0">
                <a:solidFill>
                  <a:srgbClr val="FF0000"/>
                </a:solidFill>
                <a:latin typeface="Calibri"/>
                <a:cs typeface="Calibri"/>
              </a:rPr>
              <a:t>a</a:t>
            </a:r>
            <a:r>
              <a:rPr sz="2800" spc="-10" dirty="0">
                <a:solidFill>
                  <a:srgbClr val="FF0000"/>
                </a:solidFill>
                <a:latin typeface="Calibri"/>
                <a:cs typeface="Calibri"/>
              </a:rPr>
              <a:t>l</a:t>
            </a:r>
            <a:endParaRPr sz="2800" dirty="0">
              <a:solidFill>
                <a:srgbClr val="FF0000"/>
              </a:solidFill>
              <a:latin typeface="Calibri"/>
              <a:cs typeface="Calibri"/>
            </a:endParaRPr>
          </a:p>
        </p:txBody>
      </p:sp>
      <p:sp>
        <p:nvSpPr>
          <p:cNvPr id="3" name="object 3"/>
          <p:cNvSpPr txBox="1"/>
          <p:nvPr/>
        </p:nvSpPr>
        <p:spPr>
          <a:xfrm>
            <a:off x="1130300" y="2146296"/>
            <a:ext cx="5666740" cy="1664558"/>
          </a:xfrm>
          <a:prstGeom prst="rect">
            <a:avLst/>
          </a:prstGeom>
        </p:spPr>
        <p:txBody>
          <a:bodyPr vert="horz" wrap="square" lIns="0" tIns="0" rIns="0" bIns="0" rtlCol="0">
            <a:spAutoFit/>
          </a:bodyPr>
          <a:lstStyle/>
          <a:p>
            <a:pPr marL="241300">
              <a:lnSpc>
                <a:spcPct val="100000"/>
              </a:lnSpc>
            </a:pPr>
            <a:r>
              <a:rPr lang="en-US" sz="2800" spc="-15" dirty="0">
                <a:solidFill>
                  <a:srgbClr val="FF0000"/>
                </a:solidFill>
                <a:latin typeface="Calibri"/>
                <a:cs typeface="Calibri"/>
              </a:rPr>
              <a:t>A</a:t>
            </a:r>
            <a:r>
              <a:rPr sz="2800" spc="-15" dirty="0">
                <a:solidFill>
                  <a:srgbClr val="FF0000"/>
                </a:solidFill>
                <a:latin typeface="Calibri"/>
                <a:cs typeface="Calibri"/>
              </a:rPr>
              <a:t>mpl</a:t>
            </a:r>
            <a:r>
              <a:rPr sz="2800" spc="5" dirty="0">
                <a:solidFill>
                  <a:srgbClr val="FF0000"/>
                </a:solidFill>
                <a:latin typeface="Calibri"/>
                <a:cs typeface="Calibri"/>
              </a:rPr>
              <a:t>i</a:t>
            </a:r>
            <a:r>
              <a:rPr sz="2800" spc="-15" dirty="0">
                <a:solidFill>
                  <a:srgbClr val="FF0000"/>
                </a:solidFill>
                <a:latin typeface="Calibri"/>
                <a:cs typeface="Calibri"/>
              </a:rPr>
              <a:t>f</a:t>
            </a:r>
            <a:r>
              <a:rPr sz="2800" spc="-10" dirty="0">
                <a:solidFill>
                  <a:srgbClr val="FF0000"/>
                </a:solidFill>
                <a:latin typeface="Calibri"/>
                <a:cs typeface="Calibri"/>
              </a:rPr>
              <a:t>icati</a:t>
            </a:r>
            <a:r>
              <a:rPr sz="2800" spc="-20" dirty="0">
                <a:solidFill>
                  <a:srgbClr val="FF0000"/>
                </a:solidFill>
                <a:latin typeface="Calibri"/>
                <a:cs typeface="Calibri"/>
              </a:rPr>
              <a:t>on</a:t>
            </a:r>
            <a:r>
              <a:rPr lang="en-US" sz="2800" spc="-20" dirty="0">
                <a:solidFill>
                  <a:srgbClr val="FF0000"/>
                </a:solidFill>
                <a:latin typeface="Calibri"/>
                <a:cs typeface="Calibri"/>
              </a:rPr>
              <a:t> in laser action</a:t>
            </a:r>
            <a:r>
              <a:rPr sz="2800" spc="-20" dirty="0">
                <a:latin typeface="Calibri"/>
                <a:cs typeface="Calibri"/>
              </a:rPr>
              <a:t>.</a:t>
            </a:r>
            <a:endParaRPr sz="2800" dirty="0">
              <a:latin typeface="Calibri"/>
              <a:cs typeface="Calibri"/>
            </a:endParaRPr>
          </a:p>
          <a:p>
            <a:pPr marL="241300" indent="-228600">
              <a:lnSpc>
                <a:spcPct val="100000"/>
              </a:lnSpc>
              <a:spcBef>
                <a:spcPts val="1980"/>
              </a:spcBef>
              <a:buFont typeface="Symbol"/>
              <a:buChar char=""/>
              <a:tabLst>
                <a:tab pos="241935" algn="l"/>
                <a:tab pos="2126615" algn="l"/>
                <a:tab pos="3715385" algn="l"/>
                <a:tab pos="5092700" algn="l"/>
              </a:tabLst>
            </a:pPr>
            <a:r>
              <a:rPr sz="2800" spc="-15" dirty="0">
                <a:latin typeface="Calibri"/>
                <a:cs typeface="Calibri"/>
              </a:rPr>
              <a:t>Micros</a:t>
            </a:r>
            <a:r>
              <a:rPr sz="2800" spc="-10" dirty="0">
                <a:latin typeface="Calibri"/>
                <a:cs typeface="Calibri"/>
              </a:rPr>
              <a:t>c</a:t>
            </a:r>
            <a:r>
              <a:rPr sz="2800" spc="-20" dirty="0">
                <a:latin typeface="Calibri"/>
                <a:cs typeface="Calibri"/>
              </a:rPr>
              <a:t>o</a:t>
            </a:r>
            <a:r>
              <a:rPr sz="2800" spc="-10" dirty="0">
                <a:latin typeface="Calibri"/>
                <a:cs typeface="Calibri"/>
              </a:rPr>
              <a:t>p</a:t>
            </a:r>
            <a:r>
              <a:rPr sz="2800" dirty="0">
                <a:latin typeface="Calibri"/>
                <a:cs typeface="Calibri"/>
              </a:rPr>
              <a:t>i</a:t>
            </a:r>
            <a:r>
              <a:rPr sz="2800" spc="-15" dirty="0">
                <a:latin typeface="Calibri"/>
                <a:cs typeface="Calibri"/>
              </a:rPr>
              <a:t>c</a:t>
            </a:r>
            <a:r>
              <a:rPr sz="2800" dirty="0">
                <a:latin typeface="Times New Roman"/>
                <a:cs typeface="Times New Roman"/>
              </a:rPr>
              <a:t>	</a:t>
            </a:r>
            <a:r>
              <a:rPr sz="2800" spc="-30" dirty="0">
                <a:latin typeface="Calibri"/>
                <a:cs typeface="Calibri"/>
              </a:rPr>
              <a:t>s</a:t>
            </a:r>
            <a:r>
              <a:rPr sz="2800" spc="-20" dirty="0">
                <a:latin typeface="Calibri"/>
                <a:cs typeface="Calibri"/>
              </a:rPr>
              <a:t>ymme</a:t>
            </a:r>
            <a:r>
              <a:rPr sz="2800" spc="-5" dirty="0">
                <a:latin typeface="Calibri"/>
                <a:cs typeface="Calibri"/>
              </a:rPr>
              <a:t>t</a:t>
            </a:r>
            <a:r>
              <a:rPr sz="2800" spc="-15" dirty="0">
                <a:latin typeface="Calibri"/>
                <a:cs typeface="Calibri"/>
              </a:rPr>
              <a:t>ry</a:t>
            </a:r>
            <a:r>
              <a:rPr sz="2800" dirty="0">
                <a:latin typeface="Times New Roman"/>
                <a:cs typeface="Times New Roman"/>
              </a:rPr>
              <a:t>	</a:t>
            </a:r>
            <a:r>
              <a:rPr sz="2800" spc="-20" dirty="0">
                <a:latin typeface="Calibri"/>
                <a:cs typeface="Calibri"/>
              </a:rPr>
              <a:t>suggest</a:t>
            </a:r>
            <a:r>
              <a:rPr sz="2800" spc="-15" dirty="0">
                <a:latin typeface="Calibri"/>
                <a:cs typeface="Calibri"/>
              </a:rPr>
              <a:t>s</a:t>
            </a:r>
            <a:r>
              <a:rPr sz="2800" dirty="0">
                <a:latin typeface="Times New Roman"/>
                <a:cs typeface="Times New Roman"/>
              </a:rPr>
              <a:t>	</a:t>
            </a:r>
            <a:r>
              <a:rPr sz="2800" spc="-35" dirty="0">
                <a:latin typeface="Cambria Math"/>
                <a:cs typeface="Cambria Math"/>
              </a:rPr>
              <a:t>𝑩</a:t>
            </a:r>
            <a:r>
              <a:rPr sz="3000" baseline="-16666" dirty="0">
                <a:latin typeface="Cambria Math"/>
                <a:cs typeface="Cambria Math"/>
              </a:rPr>
              <a:t>𝟏𝟐</a:t>
            </a:r>
          </a:p>
          <a:p>
            <a:pPr marL="241300">
              <a:lnSpc>
                <a:spcPct val="100000"/>
              </a:lnSpc>
              <a:spcBef>
                <a:spcPts val="900"/>
              </a:spcBef>
            </a:pPr>
            <a:r>
              <a:rPr sz="2800" spc="-20" dirty="0">
                <a:latin typeface="Calibri"/>
                <a:cs typeface="Calibri"/>
              </a:rPr>
              <a:t>w</a:t>
            </a:r>
            <a:r>
              <a:rPr sz="2800" spc="-5" dirty="0">
                <a:latin typeface="Calibri"/>
                <a:cs typeface="Calibri"/>
              </a:rPr>
              <a:t>i</a:t>
            </a:r>
            <a:r>
              <a:rPr sz="2800" dirty="0">
                <a:latin typeface="Calibri"/>
                <a:cs typeface="Calibri"/>
              </a:rPr>
              <a:t>ll</a:t>
            </a:r>
            <a:r>
              <a:rPr sz="2800" spc="-70" dirty="0">
                <a:latin typeface="Times New Roman"/>
                <a:cs typeface="Times New Roman"/>
              </a:rPr>
              <a:t> </a:t>
            </a:r>
            <a:r>
              <a:rPr sz="2800" spc="-20" dirty="0">
                <a:latin typeface="Calibri"/>
                <a:cs typeface="Calibri"/>
              </a:rPr>
              <a:t>b</a:t>
            </a:r>
            <a:r>
              <a:rPr sz="2800" spc="-15" dirty="0">
                <a:latin typeface="Calibri"/>
                <a:cs typeface="Calibri"/>
              </a:rPr>
              <a:t>e</a:t>
            </a:r>
            <a:r>
              <a:rPr sz="2800" spc="-70" dirty="0">
                <a:latin typeface="Times New Roman"/>
                <a:cs typeface="Times New Roman"/>
              </a:rPr>
              <a:t> </a:t>
            </a:r>
            <a:r>
              <a:rPr sz="2800" spc="-20" dirty="0">
                <a:latin typeface="Calibri"/>
                <a:cs typeface="Calibri"/>
              </a:rPr>
              <a:t>pr</a:t>
            </a:r>
            <a:r>
              <a:rPr sz="2800" spc="-10" dirty="0">
                <a:latin typeface="Calibri"/>
                <a:cs typeface="Calibri"/>
              </a:rPr>
              <a:t>o</a:t>
            </a:r>
            <a:r>
              <a:rPr sz="2800" spc="-15" dirty="0">
                <a:latin typeface="Calibri"/>
                <a:cs typeface="Calibri"/>
              </a:rPr>
              <a:t>ven</a:t>
            </a:r>
            <a:r>
              <a:rPr sz="2800" spc="-75" dirty="0">
                <a:latin typeface="Times New Roman"/>
                <a:cs typeface="Times New Roman"/>
              </a:rPr>
              <a:t> </a:t>
            </a:r>
            <a:r>
              <a:rPr sz="2800" spc="-20" dirty="0">
                <a:latin typeface="Calibri"/>
                <a:cs typeface="Calibri"/>
              </a:rPr>
              <a:t>qua</a:t>
            </a:r>
            <a:r>
              <a:rPr sz="2800" spc="-5" dirty="0">
                <a:latin typeface="Calibri"/>
                <a:cs typeface="Calibri"/>
              </a:rPr>
              <a:t>n</a:t>
            </a:r>
            <a:r>
              <a:rPr sz="2800" spc="-10" dirty="0">
                <a:latin typeface="Calibri"/>
                <a:cs typeface="Calibri"/>
              </a:rPr>
              <a:t>titat</a:t>
            </a:r>
            <a:r>
              <a:rPr sz="2800" spc="-5" dirty="0">
                <a:latin typeface="Calibri"/>
                <a:cs typeface="Calibri"/>
              </a:rPr>
              <a:t>i</a:t>
            </a:r>
            <a:r>
              <a:rPr sz="2800" spc="-15" dirty="0">
                <a:latin typeface="Calibri"/>
                <a:cs typeface="Calibri"/>
              </a:rPr>
              <a:t>vely</a:t>
            </a:r>
            <a:r>
              <a:rPr sz="2800" spc="-60" dirty="0">
                <a:latin typeface="Times New Roman"/>
                <a:cs typeface="Times New Roman"/>
              </a:rPr>
              <a:t> </a:t>
            </a:r>
            <a:r>
              <a:rPr sz="2800" dirty="0">
                <a:latin typeface="Calibri"/>
                <a:cs typeface="Calibri"/>
              </a:rPr>
              <a:t>l</a:t>
            </a:r>
            <a:r>
              <a:rPr sz="2800" spc="-15" dirty="0">
                <a:latin typeface="Calibri"/>
                <a:cs typeface="Calibri"/>
              </a:rPr>
              <a:t>ater.</a:t>
            </a:r>
            <a:endParaRPr sz="2800" dirty="0">
              <a:latin typeface="Calibri"/>
              <a:cs typeface="Calibri"/>
            </a:endParaRPr>
          </a:p>
        </p:txBody>
      </p:sp>
      <p:sp>
        <p:nvSpPr>
          <p:cNvPr id="4" name="object 4"/>
          <p:cNvSpPr txBox="1"/>
          <p:nvPr/>
        </p:nvSpPr>
        <p:spPr>
          <a:xfrm>
            <a:off x="6928494" y="2745936"/>
            <a:ext cx="1282700" cy="431800"/>
          </a:xfrm>
          <a:prstGeom prst="rect">
            <a:avLst/>
          </a:prstGeom>
        </p:spPr>
        <p:txBody>
          <a:bodyPr vert="horz" wrap="square" lIns="0" tIns="0" rIns="0" bIns="0" rtlCol="0">
            <a:spAutoFit/>
          </a:bodyPr>
          <a:lstStyle/>
          <a:p>
            <a:pPr marL="12700">
              <a:lnSpc>
                <a:spcPct val="100000"/>
              </a:lnSpc>
              <a:tabLst>
                <a:tab pos="708660" algn="l"/>
              </a:tabLst>
            </a:pPr>
            <a:r>
              <a:rPr sz="2800" b="1" spc="-15" dirty="0">
                <a:latin typeface="Calibri"/>
                <a:cs typeface="Calibri"/>
              </a:rPr>
              <a:t>and</a:t>
            </a:r>
            <a:r>
              <a:rPr sz="2800" b="1" spc="-15" dirty="0">
                <a:latin typeface="Times New Roman"/>
                <a:cs typeface="Times New Roman"/>
              </a:rPr>
              <a:t>	</a:t>
            </a:r>
            <a:r>
              <a:rPr sz="2800" spc="-40" dirty="0">
                <a:latin typeface="Cambria Math"/>
                <a:cs typeface="Cambria Math"/>
              </a:rPr>
              <a:t>𝑩</a:t>
            </a:r>
            <a:r>
              <a:rPr sz="3000" baseline="-16666" dirty="0">
                <a:latin typeface="Cambria Math"/>
                <a:cs typeface="Cambria Math"/>
              </a:rPr>
              <a:t>𝟐𝟏</a:t>
            </a:r>
            <a:endParaRPr sz="3000" baseline="-16666">
              <a:latin typeface="Cambria Math"/>
              <a:cs typeface="Cambria Math"/>
            </a:endParaRPr>
          </a:p>
        </p:txBody>
      </p:sp>
      <p:sp>
        <p:nvSpPr>
          <p:cNvPr id="5" name="object 5"/>
          <p:cNvSpPr txBox="1"/>
          <p:nvPr/>
        </p:nvSpPr>
        <p:spPr>
          <a:xfrm>
            <a:off x="8342767" y="2755896"/>
            <a:ext cx="2946400" cy="381000"/>
          </a:xfrm>
          <a:prstGeom prst="rect">
            <a:avLst/>
          </a:prstGeom>
        </p:spPr>
        <p:txBody>
          <a:bodyPr vert="horz" wrap="square" lIns="0" tIns="0" rIns="0" bIns="0" rtlCol="0">
            <a:spAutoFit/>
          </a:bodyPr>
          <a:lstStyle/>
          <a:p>
            <a:pPr marL="12700">
              <a:lnSpc>
                <a:spcPct val="100000"/>
              </a:lnSpc>
              <a:tabLst>
                <a:tab pos="633095" algn="l"/>
              </a:tabLst>
            </a:pPr>
            <a:r>
              <a:rPr sz="2800" b="1" spc="-30" dirty="0">
                <a:latin typeface="Calibri"/>
                <a:cs typeface="Calibri"/>
              </a:rPr>
              <a:t>a</a:t>
            </a:r>
            <a:r>
              <a:rPr sz="2800" b="1" spc="-15" dirty="0">
                <a:latin typeface="Calibri"/>
                <a:cs typeface="Calibri"/>
              </a:rPr>
              <a:t>re</a:t>
            </a:r>
            <a:r>
              <a:rPr sz="2800" b="1" dirty="0">
                <a:latin typeface="Times New Roman"/>
                <a:cs typeface="Times New Roman"/>
              </a:rPr>
              <a:t>	</a:t>
            </a:r>
            <a:r>
              <a:rPr sz="2800" b="1" u="heavy" spc="-20" dirty="0">
                <a:latin typeface="Calibri"/>
                <a:cs typeface="Calibri"/>
              </a:rPr>
              <a:t>closely</a:t>
            </a:r>
            <a:r>
              <a:rPr sz="2800" b="1" u="heavy" spc="-10" dirty="0">
                <a:latin typeface="Calibri"/>
                <a:cs typeface="Calibri"/>
              </a:rPr>
              <a:t> </a:t>
            </a:r>
            <a:r>
              <a:rPr sz="2800" b="1" u="heavy" spc="-200" dirty="0">
                <a:latin typeface="Times New Roman"/>
                <a:cs typeface="Times New Roman"/>
              </a:rPr>
              <a:t> </a:t>
            </a:r>
            <a:r>
              <a:rPr sz="2800" b="1" u="heavy" spc="-20" dirty="0">
                <a:latin typeface="Calibri"/>
                <a:cs typeface="Calibri"/>
              </a:rPr>
              <a:t>relate</a:t>
            </a:r>
            <a:r>
              <a:rPr sz="2800" b="1" u="heavy" spc="-10" dirty="0">
                <a:latin typeface="Calibri"/>
                <a:cs typeface="Calibri"/>
              </a:rPr>
              <a:t>d</a:t>
            </a:r>
            <a:r>
              <a:rPr sz="2800" spc="-10" dirty="0">
                <a:latin typeface="Calibri"/>
                <a:cs typeface="Calibri"/>
              </a:rPr>
              <a:t>;</a:t>
            </a:r>
            <a:endParaRPr sz="2800">
              <a:latin typeface="Calibri"/>
              <a:cs typeface="Calibri"/>
            </a:endParaRPr>
          </a:p>
        </p:txBody>
      </p:sp>
      <p:sp>
        <p:nvSpPr>
          <p:cNvPr id="6" name="object 6"/>
          <p:cNvSpPr txBox="1"/>
          <p:nvPr/>
        </p:nvSpPr>
        <p:spPr>
          <a:xfrm>
            <a:off x="901704" y="3869129"/>
            <a:ext cx="7877382" cy="1050096"/>
          </a:xfrm>
          <a:prstGeom prst="rect">
            <a:avLst/>
          </a:prstGeom>
        </p:spPr>
        <p:txBody>
          <a:bodyPr vert="horz" wrap="square" lIns="0" tIns="0" rIns="0" bIns="0" rtlCol="0">
            <a:spAutoFit/>
          </a:bodyPr>
          <a:lstStyle/>
          <a:p>
            <a:pPr marL="12700" marR="5080">
              <a:lnSpc>
                <a:spcPct val="127200"/>
              </a:lnSpc>
              <a:tabLst>
                <a:tab pos="1334770" algn="l"/>
                <a:tab pos="3157220" algn="l"/>
                <a:tab pos="4876800" algn="l"/>
                <a:tab pos="6346825" algn="l"/>
              </a:tabLst>
            </a:pPr>
            <a:r>
              <a:rPr sz="2800" spc="-15" dirty="0">
                <a:latin typeface="Calibri"/>
                <a:cs typeface="Calibri"/>
              </a:rPr>
              <a:t>[IMAGE</a:t>
            </a:r>
            <a:r>
              <a:rPr sz="2800" spc="-15" dirty="0">
                <a:latin typeface="Times New Roman"/>
                <a:cs typeface="Times New Roman"/>
              </a:rPr>
              <a:t>	</a:t>
            </a:r>
            <a:r>
              <a:rPr sz="2800" spc="-10" dirty="0">
                <a:latin typeface="Calibri"/>
                <a:cs typeface="Calibri"/>
              </a:rPr>
              <a:t>R</a:t>
            </a:r>
            <a:r>
              <a:rPr sz="2800" spc="-25" dirty="0">
                <a:latin typeface="Calibri"/>
                <a:cs typeface="Calibri"/>
              </a:rPr>
              <a:t>EQ</a:t>
            </a:r>
            <a:r>
              <a:rPr sz="2800" spc="-10" dirty="0">
                <a:latin typeface="Calibri"/>
                <a:cs typeface="Calibri"/>
              </a:rPr>
              <a:t>UI</a:t>
            </a:r>
            <a:r>
              <a:rPr sz="2800" spc="-15" dirty="0">
                <a:latin typeface="Calibri"/>
                <a:cs typeface="Calibri"/>
              </a:rPr>
              <a:t>R</a:t>
            </a:r>
            <a:r>
              <a:rPr sz="2800" spc="-25" dirty="0">
                <a:latin typeface="Calibri"/>
                <a:cs typeface="Calibri"/>
              </a:rPr>
              <a:t>ED</a:t>
            </a:r>
            <a:r>
              <a:rPr sz="2800" spc="-10" dirty="0">
                <a:latin typeface="Calibri"/>
                <a:cs typeface="Calibri"/>
              </a:rPr>
              <a:t>:</a:t>
            </a:r>
            <a:r>
              <a:rPr sz="2800" dirty="0">
                <a:latin typeface="Times New Roman"/>
                <a:cs typeface="Times New Roman"/>
              </a:rPr>
              <a:t>	</a:t>
            </a:r>
            <a:r>
              <a:rPr sz="2800" spc="-20" dirty="0">
                <a:latin typeface="Calibri"/>
                <a:cs typeface="Calibri"/>
              </a:rPr>
              <a:t>An</a:t>
            </a:r>
            <a:r>
              <a:rPr sz="2800" spc="-15" dirty="0">
                <a:latin typeface="Calibri"/>
                <a:cs typeface="Calibri"/>
              </a:rPr>
              <a:t>imat</a:t>
            </a:r>
            <a:r>
              <a:rPr sz="2800" spc="-5" dirty="0">
                <a:latin typeface="Calibri"/>
                <a:cs typeface="Calibri"/>
              </a:rPr>
              <a:t>i</a:t>
            </a:r>
            <a:r>
              <a:rPr sz="2800" spc="-20" dirty="0">
                <a:latin typeface="Calibri"/>
                <a:cs typeface="Calibri"/>
              </a:rPr>
              <a:t>o</a:t>
            </a:r>
            <a:r>
              <a:rPr sz="2800" spc="-15" dirty="0">
                <a:latin typeface="Calibri"/>
                <a:cs typeface="Calibri"/>
              </a:rPr>
              <a:t>n</a:t>
            </a:r>
            <a:r>
              <a:rPr sz="2800" dirty="0">
                <a:latin typeface="Times New Roman"/>
                <a:cs typeface="Times New Roman"/>
              </a:rPr>
              <a:t>	</a:t>
            </a:r>
            <a:r>
              <a:rPr sz="2800" spc="-15" dirty="0">
                <a:latin typeface="Calibri"/>
                <a:cs typeface="Calibri"/>
              </a:rPr>
              <a:t>concept:</a:t>
            </a:r>
            <a:r>
              <a:rPr sz="2800" dirty="0">
                <a:latin typeface="Times New Roman"/>
                <a:cs typeface="Times New Roman"/>
              </a:rPr>
              <a:t>	</a:t>
            </a:r>
            <a:r>
              <a:rPr sz="2800" dirty="0">
                <a:latin typeface="Calibri"/>
                <a:cs typeface="Calibri"/>
              </a:rPr>
              <a:t>i</a:t>
            </a:r>
            <a:r>
              <a:rPr sz="2800" spc="-20" dirty="0">
                <a:latin typeface="Calibri"/>
                <a:cs typeface="Calibri"/>
              </a:rPr>
              <a:t>nc</a:t>
            </a:r>
            <a:r>
              <a:rPr sz="2800" spc="-10" dirty="0">
                <a:latin typeface="Calibri"/>
                <a:cs typeface="Calibri"/>
              </a:rPr>
              <a:t>o</a:t>
            </a:r>
            <a:r>
              <a:rPr sz="2800" spc="-15" dirty="0">
                <a:latin typeface="Calibri"/>
                <a:cs typeface="Calibri"/>
              </a:rPr>
              <a:t>mi</a:t>
            </a:r>
            <a:r>
              <a:rPr sz="2800" spc="-20" dirty="0">
                <a:latin typeface="Calibri"/>
                <a:cs typeface="Calibri"/>
              </a:rPr>
              <a:t>ng</a:t>
            </a:r>
            <a:r>
              <a:rPr sz="2800" spc="-15" dirty="0">
                <a:latin typeface="Times New Roman"/>
                <a:cs typeface="Times New Roman"/>
              </a:rPr>
              <a:t> </a:t>
            </a:r>
            <a:r>
              <a:rPr sz="2800" spc="-20" dirty="0">
                <a:latin typeface="Calibri"/>
                <a:cs typeface="Calibri"/>
              </a:rPr>
              <a:t>secon</a:t>
            </a:r>
            <a:r>
              <a:rPr sz="2800" spc="-15" dirty="0">
                <a:latin typeface="Calibri"/>
                <a:cs typeface="Calibri"/>
              </a:rPr>
              <a:t>d</a:t>
            </a:r>
            <a:r>
              <a:rPr sz="2800" spc="-60" dirty="0">
                <a:latin typeface="Times New Roman"/>
                <a:cs typeface="Times New Roman"/>
              </a:rPr>
              <a:t> </a:t>
            </a:r>
            <a:r>
              <a:rPr sz="2800" spc="-20" dirty="0">
                <a:latin typeface="Calibri"/>
                <a:cs typeface="Calibri"/>
              </a:rPr>
              <a:t>phot</a:t>
            </a:r>
            <a:r>
              <a:rPr sz="2800" spc="-10" dirty="0">
                <a:latin typeface="Calibri"/>
                <a:cs typeface="Calibri"/>
              </a:rPr>
              <a:t>o</a:t>
            </a:r>
            <a:r>
              <a:rPr sz="2800" spc="-20" dirty="0">
                <a:latin typeface="Calibri"/>
                <a:cs typeface="Calibri"/>
              </a:rPr>
              <a:t>n</a:t>
            </a:r>
            <a:r>
              <a:rPr sz="2800" spc="-10" dirty="0">
                <a:latin typeface="Calibri"/>
                <a:cs typeface="Calibri"/>
              </a:rPr>
              <a:t>,</a:t>
            </a:r>
            <a:r>
              <a:rPr sz="2800" spc="-70" dirty="0">
                <a:latin typeface="Times New Roman"/>
                <a:cs typeface="Times New Roman"/>
              </a:rPr>
              <a:t> </a:t>
            </a:r>
            <a:r>
              <a:rPr sz="2800" spc="-20" dirty="0">
                <a:latin typeface="Calibri"/>
                <a:cs typeface="Calibri"/>
              </a:rPr>
              <a:t>wa</a:t>
            </a:r>
            <a:r>
              <a:rPr sz="2800" spc="-5" dirty="0">
                <a:latin typeface="Calibri"/>
                <a:cs typeface="Calibri"/>
              </a:rPr>
              <a:t>v</a:t>
            </a:r>
            <a:r>
              <a:rPr sz="2800" spc="-15" dirty="0">
                <a:latin typeface="Calibri"/>
                <a:cs typeface="Calibri"/>
              </a:rPr>
              <a:t>efront</a:t>
            </a:r>
            <a:r>
              <a:rPr sz="2800" spc="-75" dirty="0">
                <a:latin typeface="Times New Roman"/>
                <a:cs typeface="Times New Roman"/>
              </a:rPr>
              <a:t> </a:t>
            </a:r>
            <a:r>
              <a:rPr sz="2800" spc="-20" dirty="0">
                <a:latin typeface="Calibri"/>
                <a:cs typeface="Calibri"/>
              </a:rPr>
              <a:t>d</a:t>
            </a:r>
            <a:r>
              <a:rPr sz="2800" spc="-10" dirty="0">
                <a:latin typeface="Calibri"/>
                <a:cs typeface="Calibri"/>
              </a:rPr>
              <a:t>o</a:t>
            </a:r>
            <a:r>
              <a:rPr sz="2800" spc="-20" dirty="0">
                <a:latin typeface="Calibri"/>
                <a:cs typeface="Calibri"/>
              </a:rPr>
              <a:t>ub</a:t>
            </a:r>
            <a:r>
              <a:rPr sz="2800" spc="-5" dirty="0">
                <a:latin typeface="Calibri"/>
                <a:cs typeface="Calibri"/>
              </a:rPr>
              <a:t>l</a:t>
            </a:r>
            <a:r>
              <a:rPr sz="2800" spc="-15" dirty="0">
                <a:latin typeface="Calibri"/>
                <a:cs typeface="Calibri"/>
              </a:rPr>
              <a:t>es</a:t>
            </a:r>
            <a:r>
              <a:rPr sz="2800" spc="-70" dirty="0">
                <a:latin typeface="Times New Roman"/>
                <a:cs typeface="Times New Roman"/>
              </a:rPr>
              <a:t> </a:t>
            </a:r>
            <a:r>
              <a:rPr sz="2800" spc="-15" dirty="0">
                <a:latin typeface="Calibri"/>
                <a:cs typeface="Calibri"/>
              </a:rPr>
              <a:t>ampl</a:t>
            </a:r>
            <a:r>
              <a:rPr sz="2800" spc="5" dirty="0">
                <a:latin typeface="Calibri"/>
                <a:cs typeface="Calibri"/>
              </a:rPr>
              <a:t>i</a:t>
            </a:r>
            <a:r>
              <a:rPr sz="2800" spc="-15" dirty="0">
                <a:latin typeface="Calibri"/>
                <a:cs typeface="Calibri"/>
              </a:rPr>
              <a:t>tu</a:t>
            </a:r>
            <a:r>
              <a:rPr sz="2800" spc="-30" dirty="0">
                <a:latin typeface="Calibri"/>
                <a:cs typeface="Calibri"/>
              </a:rPr>
              <a:t>d</a:t>
            </a:r>
            <a:r>
              <a:rPr sz="2800" spc="-15" dirty="0">
                <a:latin typeface="Calibri"/>
                <a:cs typeface="Calibri"/>
              </a:rPr>
              <a:t>e</a:t>
            </a:r>
            <a:r>
              <a:rPr sz="2800" dirty="0">
                <a:latin typeface="Calibri"/>
                <a:cs typeface="Calibri"/>
              </a:rPr>
              <a:t>.</a:t>
            </a:r>
            <a:r>
              <a:rPr sz="2800" spc="-10" dirty="0">
                <a:latin typeface="Calibri"/>
                <a:cs typeface="Calibri"/>
              </a:rPr>
              <a:t>]</a:t>
            </a:r>
            <a:endParaRPr lang="en-US" sz="2800" spc="-10" dirty="0">
              <a:latin typeface="Calibri"/>
              <a:cs typeface="Calibri"/>
            </a:endParaRPr>
          </a:p>
        </p:txBody>
      </p:sp>
      <p:sp>
        <p:nvSpPr>
          <p:cNvPr id="7" name="object 7"/>
          <p:cNvSpPr txBox="1"/>
          <p:nvPr/>
        </p:nvSpPr>
        <p:spPr>
          <a:xfrm>
            <a:off x="8779086" y="3954015"/>
            <a:ext cx="788035" cy="381000"/>
          </a:xfrm>
          <a:prstGeom prst="rect">
            <a:avLst/>
          </a:prstGeom>
        </p:spPr>
        <p:txBody>
          <a:bodyPr vert="horz" wrap="square" lIns="0" tIns="0" rIns="0" bIns="0" rtlCol="0">
            <a:spAutoFit/>
          </a:bodyPr>
          <a:lstStyle/>
          <a:p>
            <a:pPr marL="12700">
              <a:lnSpc>
                <a:spcPct val="100000"/>
              </a:lnSpc>
            </a:pPr>
            <a:r>
              <a:rPr sz="2800" spc="-20" dirty="0">
                <a:latin typeface="Calibri"/>
                <a:cs typeface="Calibri"/>
              </a:rPr>
              <a:t>w</a:t>
            </a:r>
            <a:r>
              <a:rPr sz="2800" spc="-10" dirty="0">
                <a:latin typeface="Calibri"/>
                <a:cs typeface="Calibri"/>
              </a:rPr>
              <a:t>a</a:t>
            </a:r>
            <a:r>
              <a:rPr sz="2800" spc="-15" dirty="0">
                <a:latin typeface="Calibri"/>
                <a:cs typeface="Calibri"/>
              </a:rPr>
              <a:t>ve</a:t>
            </a:r>
            <a:endParaRPr sz="2800" dirty="0">
              <a:latin typeface="Calibri"/>
              <a:cs typeface="Calibri"/>
            </a:endParaRPr>
          </a:p>
        </p:txBody>
      </p:sp>
      <p:sp>
        <p:nvSpPr>
          <p:cNvPr id="8" name="object 8"/>
          <p:cNvSpPr txBox="1"/>
          <p:nvPr/>
        </p:nvSpPr>
        <p:spPr>
          <a:xfrm>
            <a:off x="9758078" y="3954015"/>
            <a:ext cx="1521460" cy="381000"/>
          </a:xfrm>
          <a:prstGeom prst="rect">
            <a:avLst/>
          </a:prstGeom>
        </p:spPr>
        <p:txBody>
          <a:bodyPr vert="horz" wrap="square" lIns="0" tIns="0" rIns="0" bIns="0" rtlCol="0">
            <a:spAutoFit/>
          </a:bodyPr>
          <a:lstStyle/>
          <a:p>
            <a:pPr marL="12700">
              <a:lnSpc>
                <a:spcPct val="100000"/>
              </a:lnSpc>
            </a:pPr>
            <a:r>
              <a:rPr sz="2800" spc="-20" dirty="0">
                <a:latin typeface="Calibri"/>
                <a:cs typeface="Calibri"/>
              </a:rPr>
              <a:t>st</a:t>
            </a:r>
            <a:r>
              <a:rPr sz="2800" spc="-15" dirty="0">
                <a:latin typeface="Calibri"/>
                <a:cs typeface="Calibri"/>
              </a:rPr>
              <a:t>imulates</a:t>
            </a:r>
            <a:endParaRPr sz="2800">
              <a:latin typeface="Calibri"/>
              <a:cs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40640"/>
            <a:ext cx="7772400" cy="1143000"/>
          </a:xfrm>
        </p:spPr>
        <p:txBody>
          <a:bodyPr/>
          <a:lstStyle/>
          <a:p>
            <a:r>
              <a:rPr lang="en-US" dirty="0">
                <a:solidFill>
                  <a:srgbClr val="FF0000"/>
                </a:solidFill>
              </a:rPr>
              <a:t>Course Description</a:t>
            </a:r>
          </a:p>
        </p:txBody>
      </p:sp>
      <p:sp>
        <p:nvSpPr>
          <p:cNvPr id="3" name="Content Placeholder 2"/>
          <p:cNvSpPr>
            <a:spLocks noGrp="1"/>
          </p:cNvSpPr>
          <p:nvPr>
            <p:ph idx="1"/>
          </p:nvPr>
        </p:nvSpPr>
        <p:spPr>
          <a:xfrm>
            <a:off x="76200" y="990600"/>
            <a:ext cx="7772400" cy="4572000"/>
          </a:xfrm>
        </p:spPr>
        <p:txBody>
          <a:bodyPr/>
          <a:lstStyle/>
          <a:p>
            <a:r>
              <a:rPr lang="en-US" sz="1400" b="1" u="sng" dirty="0"/>
              <a:t>PHYS 608  Laser Spectroscopy (3-0-3)</a:t>
            </a:r>
            <a:r>
              <a:rPr lang="en-US" sz="1400" dirty="0"/>
              <a:t> </a:t>
            </a:r>
            <a:r>
              <a:rPr lang="en-US" sz="1400" b="1" u="sng" dirty="0"/>
              <a:t>Contents</a:t>
            </a:r>
            <a:endParaRPr lang="en-US" sz="1400" dirty="0"/>
          </a:p>
          <a:p>
            <a:pPr lvl="0"/>
            <a:r>
              <a:rPr lang="en-US" sz="1400" b="1" i="1" dirty="0">
                <a:solidFill>
                  <a:schemeClr val="tx2"/>
                </a:solidFill>
              </a:rPr>
              <a:t>Fundamentals concepts(absorption, emission, stimulated) operation of laser  and properties of laser light</a:t>
            </a:r>
            <a:endParaRPr lang="en-US" sz="1400" b="1" dirty="0">
              <a:solidFill>
                <a:schemeClr val="tx2"/>
              </a:solidFill>
            </a:endParaRPr>
          </a:p>
          <a:p>
            <a:pPr lvl="0"/>
            <a:r>
              <a:rPr lang="en-US" sz="1400" b="1" i="1" dirty="0">
                <a:solidFill>
                  <a:schemeClr val="tx2"/>
                </a:solidFill>
              </a:rPr>
              <a:t>Conventional spectroscopic techniques using lasers and broad spectral sources. </a:t>
            </a:r>
          </a:p>
          <a:p>
            <a:pPr lvl="0"/>
            <a:r>
              <a:rPr lang="en-US" sz="1400" b="1" i="1" dirty="0">
                <a:solidFill>
                  <a:schemeClr val="tx2"/>
                </a:solidFill>
              </a:rPr>
              <a:t>Resonant and multiphoton laser absorption processes;</a:t>
            </a:r>
            <a:endParaRPr lang="en-US" sz="1400" b="1" dirty="0">
              <a:solidFill>
                <a:schemeClr val="tx2"/>
              </a:solidFill>
            </a:endParaRPr>
          </a:p>
          <a:p>
            <a:pPr lvl="0"/>
            <a:r>
              <a:rPr lang="en-US" sz="1400" b="1" i="1" dirty="0">
                <a:solidFill>
                  <a:schemeClr val="tx2"/>
                </a:solidFill>
              </a:rPr>
              <a:t>Fluorescence and phosphorescence </a:t>
            </a:r>
            <a:endParaRPr lang="en-US" sz="1400" b="1" dirty="0">
              <a:solidFill>
                <a:schemeClr val="tx2"/>
              </a:solidFill>
            </a:endParaRPr>
          </a:p>
          <a:p>
            <a:pPr lvl="0"/>
            <a:r>
              <a:rPr lang="en-US" sz="1400" b="1" i="1" dirty="0">
                <a:solidFill>
                  <a:schemeClr val="tx2"/>
                </a:solidFill>
              </a:rPr>
              <a:t>Ionization, dissociation, ejected electron spectroscopy, </a:t>
            </a:r>
            <a:endParaRPr lang="en-US" sz="1400" b="1" dirty="0">
              <a:solidFill>
                <a:schemeClr val="tx2"/>
              </a:solidFill>
            </a:endParaRPr>
          </a:p>
          <a:p>
            <a:pPr lvl="0"/>
            <a:r>
              <a:rPr lang="en-US" sz="1400" b="1" i="1" dirty="0">
                <a:solidFill>
                  <a:schemeClr val="tx2"/>
                </a:solidFill>
              </a:rPr>
              <a:t>Mass spectroscopy </a:t>
            </a:r>
            <a:endParaRPr lang="en-US" sz="1400" b="1" dirty="0">
              <a:solidFill>
                <a:schemeClr val="tx2"/>
              </a:solidFill>
            </a:endParaRPr>
          </a:p>
          <a:p>
            <a:pPr lvl="0"/>
            <a:r>
              <a:rPr lang="en-US" sz="1400" b="1" i="1" dirty="0">
                <a:solidFill>
                  <a:schemeClr val="tx2"/>
                </a:solidFill>
              </a:rPr>
              <a:t>Time-of-flight spectroscopy </a:t>
            </a:r>
            <a:endParaRPr lang="en-US" sz="1400" b="1" dirty="0">
              <a:solidFill>
                <a:schemeClr val="tx2"/>
              </a:solidFill>
            </a:endParaRPr>
          </a:p>
          <a:p>
            <a:pPr lvl="0"/>
            <a:r>
              <a:rPr lang="en-US" sz="1400" b="1" i="1" dirty="0">
                <a:solidFill>
                  <a:schemeClr val="tx2"/>
                </a:solidFill>
              </a:rPr>
              <a:t>Photo-acoustic spectroscopy </a:t>
            </a:r>
            <a:endParaRPr lang="en-US" sz="1400" b="1" dirty="0">
              <a:solidFill>
                <a:schemeClr val="tx2"/>
              </a:solidFill>
            </a:endParaRPr>
          </a:p>
          <a:p>
            <a:pPr lvl="0"/>
            <a:r>
              <a:rPr lang="en-US" sz="1400" b="1" i="1" dirty="0">
                <a:solidFill>
                  <a:schemeClr val="tx2"/>
                </a:solidFill>
              </a:rPr>
              <a:t>Analysis and interpretation of spectra from gases, liquids, and solids;</a:t>
            </a:r>
            <a:endParaRPr lang="en-US" sz="1400" b="1" dirty="0">
              <a:solidFill>
                <a:schemeClr val="tx2"/>
              </a:solidFill>
            </a:endParaRPr>
          </a:p>
          <a:p>
            <a:pPr lvl="0"/>
            <a:r>
              <a:rPr lang="en-US" sz="1400" b="1" i="1" dirty="0">
                <a:solidFill>
                  <a:schemeClr val="tx2"/>
                </a:solidFill>
              </a:rPr>
              <a:t>Collisions and other perturbations; Configuration interaction;</a:t>
            </a:r>
            <a:endParaRPr lang="en-US" sz="1400" b="1" dirty="0">
              <a:solidFill>
                <a:schemeClr val="tx2"/>
              </a:solidFill>
            </a:endParaRPr>
          </a:p>
          <a:p>
            <a:pPr lvl="0"/>
            <a:r>
              <a:rPr lang="en-US" sz="1400" b="1" i="1" dirty="0">
                <a:solidFill>
                  <a:schemeClr val="tx2"/>
                </a:solidFill>
              </a:rPr>
              <a:t>Multichannel quantum defect theory and analysis;  </a:t>
            </a:r>
            <a:endParaRPr lang="en-US" sz="1400" b="1" dirty="0">
              <a:solidFill>
                <a:schemeClr val="tx2"/>
              </a:solidFill>
            </a:endParaRPr>
          </a:p>
          <a:p>
            <a:pPr lvl="0"/>
            <a:r>
              <a:rPr lang="en-US" sz="1400" b="1" i="1" dirty="0">
                <a:solidFill>
                  <a:schemeClr val="tx2"/>
                </a:solidFill>
              </a:rPr>
              <a:t>Doppler Free Spectroscopy (Supersonic jet molecular spectroscopy;</a:t>
            </a:r>
          </a:p>
          <a:p>
            <a:pPr marL="0" lvl="0" indent="0">
              <a:buNone/>
            </a:pPr>
            <a:r>
              <a:rPr lang="en-US" sz="1400" b="1" i="1" dirty="0">
                <a:solidFill>
                  <a:schemeClr val="tx2"/>
                </a:solidFill>
              </a:rPr>
              <a:t>         polarization spectroscopy; saturation spectroscopy(lamb dip spectroscopy) </a:t>
            </a:r>
            <a:br>
              <a:rPr lang="en-US" sz="1400" b="1" i="1" dirty="0">
                <a:solidFill>
                  <a:schemeClr val="tx2"/>
                </a:solidFill>
              </a:rPr>
            </a:br>
            <a:r>
              <a:rPr lang="en-US" sz="1400" b="1" i="1" dirty="0">
                <a:solidFill>
                  <a:schemeClr val="tx2"/>
                </a:solidFill>
              </a:rPr>
              <a:t>        and two photon spectroscopy</a:t>
            </a:r>
            <a:endParaRPr lang="en-US" sz="1400" b="1" dirty="0">
              <a:solidFill>
                <a:schemeClr val="tx2"/>
              </a:solidFill>
            </a:endParaRPr>
          </a:p>
          <a:p>
            <a:pPr lvl="0"/>
            <a:r>
              <a:rPr lang="en-US" sz="1400" b="1" i="1" dirty="0">
                <a:solidFill>
                  <a:schemeClr val="tx2"/>
                </a:solidFill>
              </a:rPr>
              <a:t>Stimulated Raman scattering, coherent effects, </a:t>
            </a:r>
            <a:endParaRPr lang="en-US" sz="1400" b="1" dirty="0">
              <a:solidFill>
                <a:schemeClr val="tx2"/>
              </a:solidFill>
            </a:endParaRPr>
          </a:p>
          <a:p>
            <a:pPr lvl="0"/>
            <a:r>
              <a:rPr lang="en-US" sz="1400" b="1" i="1" dirty="0">
                <a:solidFill>
                  <a:schemeClr val="tx2"/>
                </a:solidFill>
              </a:rPr>
              <a:t>Laser cooling and Bose-Einstein condensation. </a:t>
            </a:r>
            <a:endParaRPr lang="en-US" sz="1400" b="1" dirty="0">
              <a:solidFill>
                <a:schemeClr val="tx2"/>
              </a:solidFill>
            </a:endParaRPr>
          </a:p>
          <a:p>
            <a:pPr marL="0" indent="0">
              <a:buNone/>
            </a:pPr>
            <a:r>
              <a:rPr lang="en-US" sz="1400" i="1" dirty="0"/>
              <a:t> </a:t>
            </a:r>
            <a:endParaRPr lang="en-US" sz="1400" dirty="0"/>
          </a:p>
        </p:txBody>
      </p:sp>
      <p:sp>
        <p:nvSpPr>
          <p:cNvPr id="5" name="TextBox 4">
            <a:extLst>
              <a:ext uri="{FF2B5EF4-FFF2-40B4-BE49-F238E27FC236}">
                <a16:creationId xmlns:a16="http://schemas.microsoft.com/office/drawing/2014/main" id="{DC596C4A-DF95-198D-363E-57591C07ACDB}"/>
              </a:ext>
            </a:extLst>
          </p:cNvPr>
          <p:cNvSpPr txBox="1"/>
          <p:nvPr/>
        </p:nvSpPr>
        <p:spPr>
          <a:xfrm>
            <a:off x="6019800" y="3962400"/>
            <a:ext cx="6096000" cy="3046988"/>
          </a:xfrm>
          <a:prstGeom prst="rect">
            <a:avLst/>
          </a:prstGeom>
          <a:noFill/>
        </p:spPr>
        <p:txBody>
          <a:bodyPr wrap="square">
            <a:spAutoFit/>
          </a:bodyPr>
          <a:lstStyle/>
          <a:p>
            <a:pPr marL="0" indent="0">
              <a:buNone/>
            </a:pPr>
            <a:r>
              <a:rPr lang="en-US" sz="1600" b="1" u="sng" dirty="0"/>
              <a:t>Textbooks: </a:t>
            </a:r>
            <a:endParaRPr lang="en-US" sz="1600" dirty="0"/>
          </a:p>
          <a:p>
            <a:pPr lvl="0"/>
            <a:r>
              <a:rPr lang="en-US" sz="1600" b="1" i="1" dirty="0">
                <a:solidFill>
                  <a:srgbClr val="FF0000"/>
                </a:solidFill>
              </a:rPr>
              <a:t>W. </a:t>
            </a:r>
            <a:r>
              <a:rPr lang="en-US" sz="1600" b="1" i="1" dirty="0" err="1">
                <a:solidFill>
                  <a:srgbClr val="FF0000"/>
                </a:solidFill>
              </a:rPr>
              <a:t>Demtröder</a:t>
            </a:r>
            <a:r>
              <a:rPr lang="en-US" sz="1600" b="1" i="1" dirty="0">
                <a:solidFill>
                  <a:srgbClr val="FF0000"/>
                </a:solidFill>
              </a:rPr>
              <a:t>, Laser spectroscopy (Springer 2015) Edition 4, 5</a:t>
            </a:r>
            <a:endParaRPr lang="en-US" sz="1600" dirty="0">
              <a:solidFill>
                <a:srgbClr val="FF0000"/>
              </a:solidFill>
            </a:endParaRPr>
          </a:p>
          <a:p>
            <a:pPr lvl="0"/>
            <a:r>
              <a:rPr lang="en-US" sz="1600" b="1" i="1" dirty="0"/>
              <a:t> S. Svanberg, Atomic and molecular spectroscopy: basic aspects and practical applications (Springer 2001)</a:t>
            </a:r>
            <a:endParaRPr lang="en-US" sz="1600" dirty="0"/>
          </a:p>
          <a:p>
            <a:pPr lvl="0"/>
            <a:r>
              <a:rPr lang="en-US" sz="1600" b="1" i="1" dirty="0"/>
              <a:t> A. Corney, Atomic and laser spectroscopy (Clarendon Press 1988)</a:t>
            </a:r>
            <a:endParaRPr lang="en-US" sz="1600" dirty="0"/>
          </a:p>
          <a:p>
            <a:pPr lvl="0"/>
            <a:r>
              <a:rPr lang="en-US" sz="1600" b="1" i="1" dirty="0"/>
              <a:t>N. B. </a:t>
            </a:r>
            <a:r>
              <a:rPr lang="en-US" sz="1600" b="1" i="1" dirty="0" err="1"/>
              <a:t>Colthup</a:t>
            </a:r>
            <a:r>
              <a:rPr lang="en-US" sz="1600" b="1" i="1" dirty="0"/>
              <a:t>, L. H. Daly, S. E. </a:t>
            </a:r>
            <a:r>
              <a:rPr lang="en-US" sz="1600" b="1" i="1" dirty="0" err="1"/>
              <a:t>Wiberley</a:t>
            </a:r>
            <a:r>
              <a:rPr lang="en-US" sz="1600" b="1" i="1" dirty="0"/>
              <a:t>; Introduction to infrared and Raman spectroscopy (Academic Press 1990) </a:t>
            </a:r>
            <a:endParaRPr lang="en-US" sz="1600" dirty="0"/>
          </a:p>
          <a:p>
            <a:pPr lvl="0"/>
            <a:r>
              <a:rPr lang="en-US" sz="1600" b="1" i="1" dirty="0"/>
              <a:t> P. Hannaford; Femtosecond laser spectroscopy (Springer New York 2005) </a:t>
            </a:r>
            <a:endParaRPr lang="en-US" sz="1600" dirty="0"/>
          </a:p>
          <a:p>
            <a:pPr lvl="0"/>
            <a:r>
              <a:rPr lang="en-US" sz="1600" b="1" i="1" dirty="0"/>
              <a:t>J. Michael Hollas, Modern Spectroscopy, 4th edition, Willey, ISBN 0-47084416-7 </a:t>
            </a:r>
            <a:endParaRPr lang="en-US" sz="1600" dirty="0"/>
          </a:p>
          <a:p>
            <a:pPr marL="0" indent="0">
              <a:buNone/>
            </a:pPr>
            <a:endParaRPr lang="en-US" sz="1600" dirty="0"/>
          </a:p>
        </p:txBody>
      </p:sp>
      <p:sp>
        <p:nvSpPr>
          <p:cNvPr id="4" name="TextBox 3">
            <a:extLst>
              <a:ext uri="{FF2B5EF4-FFF2-40B4-BE49-F238E27FC236}">
                <a16:creationId xmlns:a16="http://schemas.microsoft.com/office/drawing/2014/main" id="{973AB18E-B74C-D22A-198B-621797A4D441}"/>
              </a:ext>
            </a:extLst>
          </p:cNvPr>
          <p:cNvSpPr txBox="1"/>
          <p:nvPr/>
        </p:nvSpPr>
        <p:spPr>
          <a:xfrm>
            <a:off x="152400" y="6526904"/>
            <a:ext cx="6096000" cy="307777"/>
          </a:xfrm>
          <a:prstGeom prst="rect">
            <a:avLst/>
          </a:prstGeom>
          <a:noFill/>
        </p:spPr>
        <p:txBody>
          <a:bodyPr wrap="square">
            <a:spAutoFit/>
          </a:bodyPr>
          <a:lstStyle/>
          <a:p>
            <a:pPr marL="0" indent="0">
              <a:buNone/>
            </a:pPr>
            <a:r>
              <a:rPr lang="en-US" sz="1400" b="1" dirty="0"/>
              <a:t>Lecture Prepared by Prof. Dr Muhammad Ashraf Gondal</a:t>
            </a:r>
          </a:p>
        </p:txBody>
      </p:sp>
    </p:spTree>
    <p:extLst>
      <p:ext uri="{BB962C8B-B14F-4D97-AF65-F5344CB8AC3E}">
        <p14:creationId xmlns:p14="http://schemas.microsoft.com/office/powerpoint/2010/main" val="25202557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title="Stimulated Emission">
            <a:hlinkClick r:id="" action="ppaction://media"/>
            <a:extLst>
              <a:ext uri="{FF2B5EF4-FFF2-40B4-BE49-F238E27FC236}">
                <a16:creationId xmlns:a16="http://schemas.microsoft.com/office/drawing/2014/main" id="{D7FAC4B9-C123-F4ED-ED2C-5599F1B140B3}"/>
              </a:ext>
            </a:extLst>
          </p:cNvPr>
          <p:cNvPicPr>
            <a:picLocks noRot="1" noChangeAspect="1"/>
          </p:cNvPicPr>
          <p:nvPr>
            <a:videoFile r:link="rId1"/>
          </p:nvPr>
        </p:nvPicPr>
        <p:blipFill>
          <a:blip r:embed="rId3"/>
          <a:stretch>
            <a:fillRect/>
          </a:stretch>
        </p:blipFill>
        <p:spPr>
          <a:xfrm>
            <a:off x="1676400" y="-76200"/>
            <a:ext cx="10160000" cy="5740400"/>
          </a:xfrm>
          <a:prstGeom prst="rect">
            <a:avLst/>
          </a:prstGeom>
        </p:spPr>
      </p:pic>
    </p:spTree>
    <p:extLst>
      <p:ext uri="{BB962C8B-B14F-4D97-AF65-F5344CB8AC3E}">
        <p14:creationId xmlns:p14="http://schemas.microsoft.com/office/powerpoint/2010/main" val="592698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1146810">
              <a:lnSpc>
                <a:spcPct val="100000"/>
              </a:lnSpc>
            </a:pPr>
            <a:r>
              <a:rPr spc="-15" dirty="0">
                <a:latin typeface="Calibri"/>
                <a:cs typeface="Calibri"/>
              </a:rPr>
              <a:t>Sl</a:t>
            </a:r>
            <a:r>
              <a:rPr spc="-5" dirty="0">
                <a:latin typeface="Calibri"/>
                <a:cs typeface="Calibri"/>
              </a:rPr>
              <a:t>i</a:t>
            </a:r>
            <a:r>
              <a:rPr spc="-15" dirty="0">
                <a:latin typeface="Calibri"/>
                <a:cs typeface="Calibri"/>
              </a:rPr>
              <a:t>de 7: P</a:t>
            </a:r>
            <a:r>
              <a:rPr spc="-5" dirty="0">
                <a:latin typeface="Calibri"/>
                <a:cs typeface="Calibri"/>
              </a:rPr>
              <a:t>r</a:t>
            </a:r>
            <a:r>
              <a:rPr spc="-20" dirty="0">
                <a:latin typeface="Calibri"/>
                <a:cs typeface="Calibri"/>
              </a:rPr>
              <a:t>ocess ③</a:t>
            </a:r>
            <a:r>
              <a:rPr spc="0" dirty="0">
                <a:latin typeface="Calibri"/>
                <a:cs typeface="Calibri"/>
              </a:rPr>
              <a:t> </a:t>
            </a:r>
            <a:r>
              <a:rPr spc="-20" dirty="0">
                <a:latin typeface="Calibri"/>
                <a:cs typeface="Calibri"/>
              </a:rPr>
              <a:t>— </a:t>
            </a:r>
            <a:r>
              <a:rPr spc="-10" dirty="0"/>
              <a:t>S</a:t>
            </a:r>
            <a:r>
              <a:rPr spc="-20" dirty="0"/>
              <a:t>pontaneous</a:t>
            </a:r>
            <a:r>
              <a:rPr spc="-30" dirty="0"/>
              <a:t> </a:t>
            </a:r>
            <a:r>
              <a:rPr spc="-25" dirty="0"/>
              <a:t>Em</a:t>
            </a:r>
            <a:r>
              <a:rPr spc="0" dirty="0"/>
              <a:t>i</a:t>
            </a:r>
            <a:r>
              <a:rPr spc="-15" dirty="0"/>
              <a:t>ssion</a:t>
            </a:r>
          </a:p>
        </p:txBody>
      </p:sp>
      <p:sp>
        <p:nvSpPr>
          <p:cNvPr id="3" name="object 3"/>
          <p:cNvSpPr txBox="1"/>
          <p:nvPr/>
        </p:nvSpPr>
        <p:spPr>
          <a:xfrm>
            <a:off x="1130300" y="1754434"/>
            <a:ext cx="9883775" cy="1521460"/>
          </a:xfrm>
          <a:prstGeom prst="rect">
            <a:avLst/>
          </a:prstGeom>
        </p:spPr>
        <p:txBody>
          <a:bodyPr vert="horz" wrap="square" lIns="0" tIns="0" rIns="0" bIns="0" rtlCol="0">
            <a:spAutoFit/>
          </a:bodyPr>
          <a:lstStyle/>
          <a:p>
            <a:pPr marL="241300" indent="-228600">
              <a:lnSpc>
                <a:spcPct val="100000"/>
              </a:lnSpc>
              <a:buFont typeface="Symbol"/>
              <a:buChar char=""/>
              <a:tabLst>
                <a:tab pos="241935" algn="l"/>
              </a:tabLst>
            </a:pPr>
            <a:r>
              <a:rPr sz="2800" spc="-20" dirty="0">
                <a:latin typeface="Calibri"/>
                <a:cs typeface="Calibri"/>
              </a:rPr>
              <a:t>Occur</a:t>
            </a:r>
            <a:r>
              <a:rPr sz="2800" spc="-15" dirty="0">
                <a:latin typeface="Calibri"/>
                <a:cs typeface="Calibri"/>
              </a:rPr>
              <a:t>s</a:t>
            </a:r>
            <a:r>
              <a:rPr sz="2800" spc="-65" dirty="0">
                <a:latin typeface="Times New Roman"/>
                <a:cs typeface="Times New Roman"/>
              </a:rPr>
              <a:t> </a:t>
            </a:r>
            <a:r>
              <a:rPr sz="2800" spc="-20" dirty="0">
                <a:latin typeface="Calibri"/>
                <a:cs typeface="Calibri"/>
              </a:rPr>
              <a:t>w</a:t>
            </a:r>
            <a:r>
              <a:rPr sz="2800" spc="-5" dirty="0">
                <a:latin typeface="Calibri"/>
                <a:cs typeface="Calibri"/>
              </a:rPr>
              <a:t>i</a:t>
            </a:r>
            <a:r>
              <a:rPr sz="2800" spc="-15" dirty="0">
                <a:latin typeface="Calibri"/>
                <a:cs typeface="Calibri"/>
              </a:rPr>
              <a:t>thout</a:t>
            </a:r>
            <a:r>
              <a:rPr sz="2800" spc="-75" dirty="0">
                <a:latin typeface="Times New Roman"/>
                <a:cs typeface="Times New Roman"/>
              </a:rPr>
              <a:t> </a:t>
            </a:r>
            <a:r>
              <a:rPr sz="2800" spc="-5" dirty="0">
                <a:latin typeface="Calibri"/>
                <a:cs typeface="Calibri"/>
              </a:rPr>
              <a:t>a</a:t>
            </a:r>
            <a:r>
              <a:rPr sz="2800" spc="-20" dirty="0">
                <a:latin typeface="Calibri"/>
                <a:cs typeface="Calibri"/>
              </a:rPr>
              <a:t>n</a:t>
            </a:r>
            <a:r>
              <a:rPr sz="2800" spc="-15" dirty="0">
                <a:latin typeface="Calibri"/>
                <a:cs typeface="Calibri"/>
              </a:rPr>
              <a:t>y</a:t>
            </a:r>
            <a:r>
              <a:rPr sz="2800" spc="-70" dirty="0">
                <a:latin typeface="Times New Roman"/>
                <a:cs typeface="Times New Roman"/>
              </a:rPr>
              <a:t> </a:t>
            </a:r>
            <a:r>
              <a:rPr sz="2800" spc="-15" dirty="0">
                <a:latin typeface="Calibri"/>
                <a:cs typeface="Calibri"/>
              </a:rPr>
              <a:t>ex</a:t>
            </a:r>
            <a:r>
              <a:rPr sz="2800" dirty="0">
                <a:latin typeface="Calibri"/>
                <a:cs typeface="Calibri"/>
              </a:rPr>
              <a:t>t.</a:t>
            </a:r>
            <a:r>
              <a:rPr sz="2800" spc="-65" dirty="0">
                <a:latin typeface="Times New Roman"/>
                <a:cs typeface="Times New Roman"/>
              </a:rPr>
              <a:t> </a:t>
            </a:r>
            <a:r>
              <a:rPr sz="2800" spc="-15" dirty="0">
                <a:latin typeface="Calibri"/>
                <a:cs typeface="Calibri"/>
              </a:rPr>
              <a:t>fie</a:t>
            </a:r>
            <a:r>
              <a:rPr sz="2800" spc="-5" dirty="0">
                <a:latin typeface="Calibri"/>
                <a:cs typeface="Calibri"/>
              </a:rPr>
              <a:t>l</a:t>
            </a:r>
            <a:r>
              <a:rPr sz="2800" spc="-20" dirty="0">
                <a:latin typeface="Calibri"/>
                <a:cs typeface="Calibri"/>
              </a:rPr>
              <a:t>d</a:t>
            </a:r>
            <a:r>
              <a:rPr sz="2800" spc="-10" dirty="0">
                <a:latin typeface="Calibri"/>
                <a:cs typeface="Calibri"/>
              </a:rPr>
              <a:t>;</a:t>
            </a:r>
            <a:r>
              <a:rPr sz="2800" spc="-80" dirty="0">
                <a:latin typeface="Times New Roman"/>
                <a:cs typeface="Times New Roman"/>
              </a:rPr>
              <a:t> </a:t>
            </a:r>
            <a:r>
              <a:rPr sz="2800" spc="-10" dirty="0">
                <a:latin typeface="Calibri"/>
                <a:cs typeface="Calibri"/>
              </a:rPr>
              <a:t>v</a:t>
            </a:r>
            <a:r>
              <a:rPr sz="2800" spc="-15" dirty="0">
                <a:latin typeface="Calibri"/>
                <a:cs typeface="Calibri"/>
              </a:rPr>
              <a:t>a</a:t>
            </a:r>
            <a:r>
              <a:rPr sz="2800" spc="-10" dirty="0">
                <a:latin typeface="Calibri"/>
                <a:cs typeface="Calibri"/>
              </a:rPr>
              <a:t>c</a:t>
            </a:r>
            <a:r>
              <a:rPr sz="2800" spc="-20" dirty="0">
                <a:latin typeface="Calibri"/>
                <a:cs typeface="Calibri"/>
              </a:rPr>
              <a:t>uu</a:t>
            </a:r>
            <a:r>
              <a:rPr sz="2800" spc="-25" dirty="0">
                <a:latin typeface="Calibri"/>
                <a:cs typeface="Calibri"/>
              </a:rPr>
              <a:t>m</a:t>
            </a:r>
            <a:r>
              <a:rPr sz="2800" spc="-80" dirty="0">
                <a:latin typeface="Times New Roman"/>
                <a:cs typeface="Times New Roman"/>
              </a:rPr>
              <a:t> </a:t>
            </a:r>
            <a:r>
              <a:rPr sz="2800" spc="-15" dirty="0">
                <a:latin typeface="Calibri"/>
                <a:cs typeface="Calibri"/>
              </a:rPr>
              <a:t>f</a:t>
            </a:r>
            <a:r>
              <a:rPr sz="2800" spc="-10" dirty="0">
                <a:latin typeface="Calibri"/>
                <a:cs typeface="Calibri"/>
              </a:rPr>
              <a:t>l</a:t>
            </a:r>
            <a:r>
              <a:rPr sz="2800" spc="-5" dirty="0">
                <a:latin typeface="Calibri"/>
                <a:cs typeface="Calibri"/>
              </a:rPr>
              <a:t>u</a:t>
            </a:r>
            <a:r>
              <a:rPr sz="2800" spc="-15" dirty="0">
                <a:latin typeface="Calibri"/>
                <a:cs typeface="Calibri"/>
              </a:rPr>
              <a:t>ctuati</a:t>
            </a:r>
            <a:r>
              <a:rPr sz="2800" spc="-20" dirty="0">
                <a:latin typeface="Calibri"/>
                <a:cs typeface="Calibri"/>
              </a:rPr>
              <a:t>on</a:t>
            </a:r>
            <a:r>
              <a:rPr sz="2800" spc="-15" dirty="0">
                <a:latin typeface="Calibri"/>
                <a:cs typeface="Calibri"/>
              </a:rPr>
              <a:t>s</a:t>
            </a:r>
            <a:r>
              <a:rPr sz="2800" spc="-60" dirty="0">
                <a:latin typeface="Times New Roman"/>
                <a:cs typeface="Times New Roman"/>
              </a:rPr>
              <a:t> </a:t>
            </a:r>
            <a:r>
              <a:rPr sz="2800" spc="-20" dirty="0">
                <a:latin typeface="Calibri"/>
                <a:cs typeface="Calibri"/>
              </a:rPr>
              <a:t>pro</a:t>
            </a:r>
            <a:r>
              <a:rPr sz="2800" spc="-25" dirty="0">
                <a:latin typeface="Calibri"/>
                <a:cs typeface="Calibri"/>
              </a:rPr>
              <a:t>v</a:t>
            </a:r>
            <a:r>
              <a:rPr sz="2800" spc="15" dirty="0">
                <a:latin typeface="Calibri"/>
                <a:cs typeface="Calibri"/>
              </a:rPr>
              <a:t>i</a:t>
            </a:r>
            <a:r>
              <a:rPr sz="2800" spc="-20" dirty="0">
                <a:latin typeface="Calibri"/>
                <a:cs typeface="Calibri"/>
              </a:rPr>
              <a:t>d</a:t>
            </a:r>
            <a:r>
              <a:rPr sz="2800" spc="-15" dirty="0">
                <a:latin typeface="Calibri"/>
                <a:cs typeface="Calibri"/>
              </a:rPr>
              <a:t>e</a:t>
            </a:r>
            <a:r>
              <a:rPr sz="2800" spc="-70" dirty="0">
                <a:latin typeface="Times New Roman"/>
                <a:cs typeface="Times New Roman"/>
              </a:rPr>
              <a:t> </a:t>
            </a:r>
            <a:r>
              <a:rPr sz="2800" spc="-15" dirty="0">
                <a:latin typeface="Calibri"/>
                <a:cs typeface="Calibri"/>
              </a:rPr>
              <a:t>trigger.</a:t>
            </a:r>
            <a:endParaRPr sz="2800">
              <a:latin typeface="Calibri"/>
              <a:cs typeface="Calibri"/>
            </a:endParaRPr>
          </a:p>
          <a:p>
            <a:pPr marL="241300" indent="-228600">
              <a:lnSpc>
                <a:spcPct val="100000"/>
              </a:lnSpc>
              <a:spcBef>
                <a:spcPts val="1964"/>
              </a:spcBef>
              <a:buFont typeface="Symbol"/>
              <a:buChar char=""/>
              <a:tabLst>
                <a:tab pos="241935" algn="l"/>
              </a:tabLst>
            </a:pPr>
            <a:r>
              <a:rPr sz="2800" spc="-15" dirty="0">
                <a:latin typeface="Calibri"/>
                <a:cs typeface="Calibri"/>
              </a:rPr>
              <a:t>P</a:t>
            </a:r>
            <a:r>
              <a:rPr sz="2800" spc="-20" dirty="0">
                <a:latin typeface="Calibri"/>
                <a:cs typeface="Calibri"/>
              </a:rPr>
              <a:t>r</a:t>
            </a:r>
            <a:r>
              <a:rPr sz="2800" spc="-5" dirty="0">
                <a:latin typeface="Calibri"/>
                <a:cs typeface="Calibri"/>
              </a:rPr>
              <a:t>o</a:t>
            </a:r>
            <a:r>
              <a:rPr sz="2800" spc="-20" dirty="0">
                <a:latin typeface="Calibri"/>
                <a:cs typeface="Calibri"/>
              </a:rPr>
              <a:t>bab</a:t>
            </a:r>
            <a:r>
              <a:rPr sz="2800" spc="-10" dirty="0">
                <a:latin typeface="Calibri"/>
                <a:cs typeface="Calibri"/>
              </a:rPr>
              <a:t>i</a:t>
            </a:r>
            <a:r>
              <a:rPr sz="2800" dirty="0">
                <a:latin typeface="Calibri"/>
                <a:cs typeface="Calibri"/>
              </a:rPr>
              <a:t>l</a:t>
            </a:r>
            <a:r>
              <a:rPr sz="2800" spc="5" dirty="0">
                <a:latin typeface="Calibri"/>
                <a:cs typeface="Calibri"/>
              </a:rPr>
              <a:t>i</a:t>
            </a:r>
            <a:r>
              <a:rPr sz="2800" spc="-15" dirty="0">
                <a:latin typeface="Calibri"/>
                <a:cs typeface="Calibri"/>
              </a:rPr>
              <a:t>ty</a:t>
            </a:r>
            <a:r>
              <a:rPr sz="2800" spc="-65" dirty="0">
                <a:latin typeface="Times New Roman"/>
                <a:cs typeface="Times New Roman"/>
              </a:rPr>
              <a:t> </a:t>
            </a:r>
            <a:r>
              <a:rPr sz="2800" spc="-20" dirty="0">
                <a:latin typeface="Calibri"/>
                <a:cs typeface="Calibri"/>
              </a:rPr>
              <a:t>pe</a:t>
            </a:r>
            <a:r>
              <a:rPr sz="2800" spc="-10" dirty="0">
                <a:latin typeface="Calibri"/>
                <a:cs typeface="Calibri"/>
              </a:rPr>
              <a:t>r</a:t>
            </a:r>
            <a:r>
              <a:rPr sz="2800" spc="-65" dirty="0">
                <a:latin typeface="Times New Roman"/>
                <a:cs typeface="Times New Roman"/>
              </a:rPr>
              <a:t> </a:t>
            </a:r>
            <a:r>
              <a:rPr sz="2800" spc="-15" dirty="0">
                <a:latin typeface="Calibri"/>
                <a:cs typeface="Calibri"/>
              </a:rPr>
              <a:t>molecule,</a:t>
            </a:r>
            <a:r>
              <a:rPr sz="2800" spc="-70" dirty="0">
                <a:latin typeface="Times New Roman"/>
                <a:cs typeface="Times New Roman"/>
              </a:rPr>
              <a:t> </a:t>
            </a:r>
            <a:r>
              <a:rPr sz="2800" spc="-20" dirty="0">
                <a:latin typeface="Calibri"/>
                <a:cs typeface="Calibri"/>
              </a:rPr>
              <a:t>pe</a:t>
            </a:r>
            <a:r>
              <a:rPr sz="2800" spc="-10" dirty="0">
                <a:latin typeface="Calibri"/>
                <a:cs typeface="Calibri"/>
              </a:rPr>
              <a:t>r</a:t>
            </a:r>
            <a:r>
              <a:rPr sz="2800" spc="-65" dirty="0">
                <a:latin typeface="Times New Roman"/>
                <a:cs typeface="Times New Roman"/>
              </a:rPr>
              <a:t> </a:t>
            </a:r>
            <a:r>
              <a:rPr sz="2800" spc="-5" dirty="0">
                <a:latin typeface="Calibri"/>
                <a:cs typeface="Calibri"/>
              </a:rPr>
              <a:t>s</a:t>
            </a:r>
            <a:r>
              <a:rPr sz="2800" spc="-15" dirty="0">
                <a:latin typeface="Calibri"/>
                <a:cs typeface="Calibri"/>
              </a:rPr>
              <a:t>econd</a:t>
            </a:r>
            <a:r>
              <a:rPr sz="2800" spc="-80" dirty="0">
                <a:latin typeface="Times New Roman"/>
                <a:cs typeface="Times New Roman"/>
              </a:rPr>
              <a:t> </a:t>
            </a:r>
            <a:r>
              <a:rPr sz="2800" spc="-5" dirty="0">
                <a:latin typeface="Calibri"/>
                <a:cs typeface="Calibri"/>
              </a:rPr>
              <a:t>(</a:t>
            </a:r>
            <a:r>
              <a:rPr sz="2800" spc="-15" dirty="0">
                <a:latin typeface="Calibri"/>
                <a:cs typeface="Calibri"/>
              </a:rPr>
              <a:t>fie</a:t>
            </a:r>
            <a:r>
              <a:rPr sz="2800" spc="-5" dirty="0">
                <a:latin typeface="Calibri"/>
                <a:cs typeface="Calibri"/>
              </a:rPr>
              <a:t>l</a:t>
            </a:r>
            <a:r>
              <a:rPr sz="2800" dirty="0">
                <a:latin typeface="Calibri"/>
                <a:cs typeface="Calibri"/>
              </a:rPr>
              <a:t>d</a:t>
            </a:r>
            <a:r>
              <a:rPr sz="2800" spc="-15" dirty="0">
                <a:latin typeface="Calibri"/>
                <a:cs typeface="Calibri"/>
              </a:rPr>
              <a:t>-</a:t>
            </a:r>
            <a:r>
              <a:rPr sz="2800" dirty="0">
                <a:latin typeface="Calibri"/>
                <a:cs typeface="Calibri"/>
              </a:rPr>
              <a:t>i</a:t>
            </a:r>
            <a:r>
              <a:rPr sz="2800" spc="-5" dirty="0">
                <a:latin typeface="Calibri"/>
                <a:cs typeface="Calibri"/>
              </a:rPr>
              <a:t>n</a:t>
            </a:r>
            <a:r>
              <a:rPr sz="2800" spc="-20" dirty="0">
                <a:latin typeface="Calibri"/>
                <a:cs typeface="Calibri"/>
              </a:rPr>
              <a:t>depe</a:t>
            </a:r>
            <a:r>
              <a:rPr sz="2800" spc="-5" dirty="0">
                <a:latin typeface="Calibri"/>
                <a:cs typeface="Calibri"/>
              </a:rPr>
              <a:t>n</a:t>
            </a:r>
            <a:r>
              <a:rPr sz="2800" spc="-20" dirty="0">
                <a:latin typeface="Calibri"/>
                <a:cs typeface="Calibri"/>
              </a:rPr>
              <a:t>den</a:t>
            </a:r>
            <a:r>
              <a:rPr sz="2800" spc="-10" dirty="0">
                <a:latin typeface="Calibri"/>
                <a:cs typeface="Calibri"/>
              </a:rPr>
              <a:t>t</a:t>
            </a:r>
            <a:r>
              <a:rPr sz="2800" spc="-75" dirty="0">
                <a:latin typeface="Times New Roman"/>
                <a:cs typeface="Times New Roman"/>
              </a:rPr>
              <a:t> </a:t>
            </a:r>
            <a:r>
              <a:rPr sz="2800" spc="-10" dirty="0">
                <a:latin typeface="Calibri"/>
                <a:cs typeface="Calibri"/>
              </a:rPr>
              <a:t>c</a:t>
            </a:r>
            <a:r>
              <a:rPr sz="2800" spc="-5" dirty="0">
                <a:latin typeface="Calibri"/>
                <a:cs typeface="Calibri"/>
              </a:rPr>
              <a:t>o</a:t>
            </a:r>
            <a:r>
              <a:rPr sz="2800" spc="-20" dirty="0">
                <a:latin typeface="Calibri"/>
                <a:cs typeface="Calibri"/>
              </a:rPr>
              <a:t>nst</a:t>
            </a:r>
            <a:r>
              <a:rPr sz="2800" spc="-5" dirty="0">
                <a:latin typeface="Calibri"/>
                <a:cs typeface="Calibri"/>
              </a:rPr>
              <a:t>a</a:t>
            </a:r>
            <a:r>
              <a:rPr sz="2800" spc="-15" dirty="0">
                <a:latin typeface="Calibri"/>
                <a:cs typeface="Calibri"/>
              </a:rPr>
              <a:t>nt):</a:t>
            </a:r>
            <a:endParaRPr sz="2800">
              <a:latin typeface="Calibri"/>
              <a:cs typeface="Calibri"/>
            </a:endParaRPr>
          </a:p>
          <a:p>
            <a:pPr marR="532765" algn="ctr">
              <a:lnSpc>
                <a:spcPct val="100000"/>
              </a:lnSpc>
              <a:spcBef>
                <a:spcPts val="1290"/>
              </a:spcBef>
            </a:pPr>
            <a:r>
              <a:rPr sz="2000" dirty="0">
                <a:latin typeface="Calibri"/>
                <a:cs typeface="Calibri"/>
              </a:rPr>
              <a:t>spon</a:t>
            </a:r>
            <a:endParaRPr sz="2000">
              <a:latin typeface="Calibri"/>
              <a:cs typeface="Calibri"/>
            </a:endParaRPr>
          </a:p>
        </p:txBody>
      </p:sp>
      <p:sp>
        <p:nvSpPr>
          <p:cNvPr id="4" name="object 4"/>
          <p:cNvSpPr txBox="1"/>
          <p:nvPr/>
        </p:nvSpPr>
        <p:spPr>
          <a:xfrm>
            <a:off x="5113147" y="3101290"/>
            <a:ext cx="668655" cy="459105"/>
          </a:xfrm>
          <a:prstGeom prst="rect">
            <a:avLst/>
          </a:prstGeom>
        </p:spPr>
        <p:txBody>
          <a:bodyPr vert="horz" wrap="square" lIns="0" tIns="0" rIns="0" bIns="0" rtlCol="0">
            <a:spAutoFit/>
          </a:bodyPr>
          <a:lstStyle/>
          <a:p>
            <a:pPr marL="12700">
              <a:lnSpc>
                <a:spcPct val="100000"/>
              </a:lnSpc>
            </a:pPr>
            <a:r>
              <a:rPr sz="2800" spc="-25" dirty="0">
                <a:latin typeface="Cambria Math"/>
                <a:cs typeface="Cambria Math"/>
              </a:rPr>
              <a:t>d</a:t>
            </a:r>
            <a:r>
              <a:rPr sz="2800" spc="-580" dirty="0">
                <a:latin typeface="Cambria Math"/>
                <a:cs typeface="Cambria Math"/>
              </a:rPr>
              <a:t>𝑃</a:t>
            </a:r>
            <a:r>
              <a:rPr sz="3000" spc="60" baseline="-22222" dirty="0">
                <a:latin typeface="Cambria Math"/>
                <a:cs typeface="Cambria Math"/>
              </a:rPr>
              <a:t>21</a:t>
            </a:r>
            <a:endParaRPr sz="3000" baseline="-22222">
              <a:latin typeface="Cambria Math"/>
              <a:cs typeface="Cambria Math"/>
            </a:endParaRPr>
          </a:p>
        </p:txBody>
      </p:sp>
      <p:sp>
        <p:nvSpPr>
          <p:cNvPr id="5" name="object 5"/>
          <p:cNvSpPr txBox="1"/>
          <p:nvPr/>
        </p:nvSpPr>
        <p:spPr>
          <a:xfrm>
            <a:off x="5410327" y="3610307"/>
            <a:ext cx="362585" cy="381000"/>
          </a:xfrm>
          <a:prstGeom prst="rect">
            <a:avLst/>
          </a:prstGeom>
        </p:spPr>
        <p:txBody>
          <a:bodyPr vert="horz" wrap="square" lIns="0" tIns="0" rIns="0" bIns="0" rtlCol="0">
            <a:spAutoFit/>
          </a:bodyPr>
          <a:lstStyle/>
          <a:p>
            <a:pPr marL="12700">
              <a:lnSpc>
                <a:spcPct val="100000"/>
              </a:lnSpc>
            </a:pPr>
            <a:r>
              <a:rPr sz="2800" spc="-25" dirty="0">
                <a:latin typeface="Cambria Math"/>
                <a:cs typeface="Cambria Math"/>
              </a:rPr>
              <a:t>d</a:t>
            </a:r>
            <a:r>
              <a:rPr sz="2800" spc="-30" dirty="0">
                <a:latin typeface="Cambria Math"/>
                <a:cs typeface="Cambria Math"/>
              </a:rPr>
              <a:t>𝑡</a:t>
            </a:r>
            <a:endParaRPr sz="2800">
              <a:latin typeface="Cambria Math"/>
              <a:cs typeface="Cambria Math"/>
            </a:endParaRPr>
          </a:p>
        </p:txBody>
      </p:sp>
      <p:sp>
        <p:nvSpPr>
          <p:cNvPr id="6" name="object 6"/>
          <p:cNvSpPr/>
          <p:nvPr/>
        </p:nvSpPr>
        <p:spPr>
          <a:xfrm>
            <a:off x="5125851" y="3558661"/>
            <a:ext cx="942340" cy="0"/>
          </a:xfrm>
          <a:custGeom>
            <a:avLst/>
            <a:gdLst/>
            <a:ahLst/>
            <a:cxnLst/>
            <a:rect l="l" t="t" r="r" b="b"/>
            <a:pathLst>
              <a:path w="942339">
                <a:moveTo>
                  <a:pt x="0" y="0"/>
                </a:moveTo>
                <a:lnTo>
                  <a:pt x="941831" y="0"/>
                </a:lnTo>
              </a:path>
            </a:pathLst>
          </a:custGeom>
          <a:ln w="24129">
            <a:solidFill>
              <a:srgbClr val="000000"/>
            </a:solidFill>
          </a:ln>
        </p:spPr>
        <p:txBody>
          <a:bodyPr wrap="square" lIns="0" tIns="0" rIns="0" bIns="0" rtlCol="0"/>
          <a:lstStyle/>
          <a:p>
            <a:endParaRPr/>
          </a:p>
        </p:txBody>
      </p:sp>
      <p:sp>
        <p:nvSpPr>
          <p:cNvPr id="7" name="object 7"/>
          <p:cNvSpPr txBox="1"/>
          <p:nvPr/>
        </p:nvSpPr>
        <p:spPr>
          <a:xfrm>
            <a:off x="6152519" y="3371031"/>
            <a:ext cx="616585" cy="381000"/>
          </a:xfrm>
          <a:prstGeom prst="rect">
            <a:avLst/>
          </a:prstGeom>
        </p:spPr>
        <p:txBody>
          <a:bodyPr vert="horz" wrap="square" lIns="0" tIns="0" rIns="0" bIns="0" rtlCol="0">
            <a:spAutoFit/>
          </a:bodyPr>
          <a:lstStyle/>
          <a:p>
            <a:pPr marL="12700">
              <a:lnSpc>
                <a:spcPct val="100000"/>
              </a:lnSpc>
            </a:pPr>
            <a:r>
              <a:rPr sz="2800" spc="-25" dirty="0">
                <a:latin typeface="Cambria Math"/>
                <a:cs typeface="Cambria Math"/>
              </a:rPr>
              <a:t>=</a:t>
            </a:r>
            <a:r>
              <a:rPr sz="2800" spc="175" dirty="0">
                <a:latin typeface="Cambria Math"/>
                <a:cs typeface="Cambria Math"/>
              </a:rPr>
              <a:t> </a:t>
            </a:r>
            <a:r>
              <a:rPr sz="2800" spc="-30" dirty="0">
                <a:latin typeface="Cambria Math"/>
                <a:cs typeface="Cambria Math"/>
              </a:rPr>
              <a:t>𝐴</a:t>
            </a:r>
            <a:endParaRPr sz="2800">
              <a:latin typeface="Cambria Math"/>
              <a:cs typeface="Cambria Math"/>
            </a:endParaRPr>
          </a:p>
        </p:txBody>
      </p:sp>
      <p:sp>
        <p:nvSpPr>
          <p:cNvPr id="8" name="object 8"/>
          <p:cNvSpPr txBox="1"/>
          <p:nvPr/>
        </p:nvSpPr>
        <p:spPr>
          <a:xfrm>
            <a:off x="6744093" y="3522442"/>
            <a:ext cx="321310" cy="280035"/>
          </a:xfrm>
          <a:prstGeom prst="rect">
            <a:avLst/>
          </a:prstGeom>
        </p:spPr>
        <p:txBody>
          <a:bodyPr vert="horz" wrap="square" lIns="0" tIns="0" rIns="0" bIns="0" rtlCol="0">
            <a:spAutoFit/>
          </a:bodyPr>
          <a:lstStyle/>
          <a:p>
            <a:pPr marL="12700">
              <a:lnSpc>
                <a:spcPct val="100000"/>
              </a:lnSpc>
            </a:pPr>
            <a:r>
              <a:rPr sz="2000" spc="40" dirty="0">
                <a:latin typeface="Cambria Math"/>
                <a:cs typeface="Cambria Math"/>
              </a:rPr>
              <a:t>21</a:t>
            </a:r>
            <a:endParaRPr sz="2000">
              <a:latin typeface="Cambria Math"/>
              <a:cs typeface="Cambria Math"/>
            </a:endParaRPr>
          </a:p>
        </p:txBody>
      </p:sp>
      <p:sp>
        <p:nvSpPr>
          <p:cNvPr id="9" name="object 9"/>
          <p:cNvSpPr txBox="1"/>
          <p:nvPr/>
        </p:nvSpPr>
        <p:spPr>
          <a:xfrm>
            <a:off x="901708" y="4118327"/>
            <a:ext cx="8775692" cy="1779974"/>
          </a:xfrm>
          <a:prstGeom prst="rect">
            <a:avLst/>
          </a:prstGeom>
        </p:spPr>
        <p:txBody>
          <a:bodyPr vert="horz" wrap="square" lIns="0" tIns="0" rIns="0" bIns="0" rtlCol="0">
            <a:spAutoFit/>
          </a:bodyPr>
          <a:lstStyle/>
          <a:p>
            <a:pPr marL="12700">
              <a:lnSpc>
                <a:spcPct val="100000"/>
              </a:lnSpc>
            </a:pPr>
            <a:r>
              <a:rPr sz="2800" spc="-15" dirty="0">
                <a:latin typeface="Calibri"/>
                <a:cs typeface="Calibri"/>
              </a:rPr>
              <a:t>where</a:t>
            </a:r>
            <a:r>
              <a:rPr sz="2800" spc="-55" dirty="0">
                <a:latin typeface="Times New Roman"/>
                <a:cs typeface="Times New Roman"/>
              </a:rPr>
              <a:t> </a:t>
            </a:r>
            <a:r>
              <a:rPr sz="2800" spc="-25" dirty="0">
                <a:latin typeface="Cambria Math"/>
                <a:cs typeface="Cambria Math"/>
              </a:rPr>
              <a:t>𝐴</a:t>
            </a:r>
            <a:r>
              <a:rPr sz="3000" spc="60" baseline="-16666" dirty="0">
                <a:latin typeface="Cambria Math"/>
                <a:cs typeface="Cambria Math"/>
              </a:rPr>
              <a:t>21</a:t>
            </a:r>
            <a:r>
              <a:rPr sz="3000" baseline="-16666" dirty="0">
                <a:latin typeface="Cambria Math"/>
                <a:cs typeface="Cambria Math"/>
              </a:rPr>
              <a:t> </a:t>
            </a:r>
            <a:r>
              <a:rPr sz="3000" spc="-217" baseline="-16666" dirty="0">
                <a:latin typeface="Cambria Math"/>
                <a:cs typeface="Cambria Math"/>
              </a:rPr>
              <a:t> </a:t>
            </a:r>
            <a:r>
              <a:rPr sz="2800" spc="-15" dirty="0">
                <a:latin typeface="Calibri"/>
                <a:cs typeface="Calibri"/>
              </a:rPr>
              <a:t>–</a:t>
            </a:r>
            <a:r>
              <a:rPr sz="2800" dirty="0">
                <a:latin typeface="Calibri"/>
                <a:cs typeface="Calibri"/>
              </a:rPr>
              <a:t> </a:t>
            </a:r>
            <a:r>
              <a:rPr sz="2800" spc="-20" dirty="0">
                <a:latin typeface="Calibri"/>
                <a:cs typeface="Calibri"/>
              </a:rPr>
              <a:t>spont</a:t>
            </a:r>
            <a:r>
              <a:rPr sz="2800" spc="-15" dirty="0">
                <a:latin typeface="Calibri"/>
                <a:cs typeface="Calibri"/>
              </a:rPr>
              <a:t>a</a:t>
            </a:r>
            <a:r>
              <a:rPr sz="2800" spc="-20" dirty="0">
                <a:latin typeface="Calibri"/>
                <a:cs typeface="Calibri"/>
              </a:rPr>
              <a:t>ne</a:t>
            </a:r>
            <a:r>
              <a:rPr sz="2800" spc="-10" dirty="0">
                <a:latin typeface="Calibri"/>
                <a:cs typeface="Calibri"/>
              </a:rPr>
              <a:t>o</a:t>
            </a:r>
            <a:r>
              <a:rPr sz="2800" spc="-20" dirty="0">
                <a:latin typeface="Calibri"/>
                <a:cs typeface="Calibri"/>
              </a:rPr>
              <a:t>u</a:t>
            </a:r>
            <a:r>
              <a:rPr sz="2800" spc="-15" dirty="0">
                <a:latin typeface="Calibri"/>
                <a:cs typeface="Calibri"/>
              </a:rPr>
              <a:t>s</a:t>
            </a:r>
            <a:r>
              <a:rPr sz="2800" spc="-70" dirty="0">
                <a:latin typeface="Times New Roman"/>
                <a:cs typeface="Times New Roman"/>
              </a:rPr>
              <a:t> </a:t>
            </a:r>
            <a:r>
              <a:rPr sz="2800" spc="-15" dirty="0">
                <a:latin typeface="Calibri"/>
                <a:cs typeface="Calibri"/>
              </a:rPr>
              <a:t>emi</a:t>
            </a:r>
            <a:r>
              <a:rPr sz="2800" spc="-20" dirty="0">
                <a:latin typeface="Calibri"/>
                <a:cs typeface="Calibri"/>
              </a:rPr>
              <a:t>ss</a:t>
            </a:r>
            <a:r>
              <a:rPr sz="2800" spc="-10" dirty="0">
                <a:latin typeface="Calibri"/>
                <a:cs typeface="Calibri"/>
              </a:rPr>
              <a:t>i</a:t>
            </a:r>
            <a:r>
              <a:rPr sz="2800" dirty="0">
                <a:latin typeface="Calibri"/>
                <a:cs typeface="Calibri"/>
              </a:rPr>
              <a:t>o</a:t>
            </a:r>
            <a:r>
              <a:rPr sz="2800" spc="-15" dirty="0">
                <a:latin typeface="Calibri"/>
                <a:cs typeface="Calibri"/>
              </a:rPr>
              <a:t>n</a:t>
            </a:r>
            <a:r>
              <a:rPr sz="2800" spc="-70" dirty="0">
                <a:latin typeface="Times New Roman"/>
                <a:cs typeface="Times New Roman"/>
              </a:rPr>
              <a:t> </a:t>
            </a:r>
            <a:r>
              <a:rPr sz="2800" spc="-15" dirty="0">
                <a:latin typeface="Calibri"/>
                <a:cs typeface="Calibri"/>
              </a:rPr>
              <a:t>coeff</a:t>
            </a:r>
            <a:r>
              <a:rPr sz="2800" spc="-5" dirty="0">
                <a:latin typeface="Calibri"/>
                <a:cs typeface="Calibri"/>
              </a:rPr>
              <a:t>i</a:t>
            </a:r>
            <a:r>
              <a:rPr sz="2800" spc="-15" dirty="0">
                <a:latin typeface="Calibri"/>
                <a:cs typeface="Calibri"/>
              </a:rPr>
              <a:t>c</a:t>
            </a:r>
            <a:r>
              <a:rPr sz="2800" spc="-5" dirty="0">
                <a:latin typeface="Calibri"/>
                <a:cs typeface="Calibri"/>
              </a:rPr>
              <a:t>i</a:t>
            </a:r>
            <a:r>
              <a:rPr sz="2800" spc="-15" dirty="0">
                <a:latin typeface="Calibri"/>
                <a:cs typeface="Calibri"/>
              </a:rPr>
              <a:t>ent</a:t>
            </a:r>
            <a:r>
              <a:rPr sz="2800" spc="-45" dirty="0">
                <a:latin typeface="Times New Roman"/>
                <a:cs typeface="Times New Roman"/>
              </a:rPr>
              <a:t> </a:t>
            </a:r>
            <a:r>
              <a:rPr sz="4200" spc="-7" baseline="1984" dirty="0">
                <a:latin typeface="Cambria Math"/>
                <a:cs typeface="Cambria Math"/>
              </a:rPr>
              <a:t>[</a:t>
            </a:r>
            <a:r>
              <a:rPr sz="2800" spc="65" dirty="0">
                <a:latin typeface="Cambria Math"/>
                <a:cs typeface="Cambria Math"/>
              </a:rPr>
              <a:t>s</a:t>
            </a:r>
            <a:r>
              <a:rPr sz="3000" spc="-82" baseline="29166" dirty="0">
                <a:latin typeface="Cambria Math"/>
                <a:cs typeface="Cambria Math"/>
              </a:rPr>
              <a:t>−</a:t>
            </a:r>
            <a:r>
              <a:rPr sz="3000" spc="232" baseline="29166" dirty="0">
                <a:latin typeface="Cambria Math"/>
                <a:cs typeface="Cambria Math"/>
              </a:rPr>
              <a:t>1</a:t>
            </a:r>
            <a:r>
              <a:rPr sz="4200" spc="-30" baseline="1984" dirty="0">
                <a:latin typeface="Cambria Math"/>
                <a:cs typeface="Cambria Math"/>
              </a:rPr>
              <a:t>]</a:t>
            </a:r>
            <a:r>
              <a:rPr sz="2800" dirty="0">
                <a:latin typeface="Calibri"/>
                <a:cs typeface="Calibri"/>
              </a:rPr>
              <a:t>.</a:t>
            </a:r>
          </a:p>
          <a:p>
            <a:pPr marL="469900" indent="-228600">
              <a:lnSpc>
                <a:spcPct val="100000"/>
              </a:lnSpc>
              <a:spcBef>
                <a:spcPts val="1970"/>
              </a:spcBef>
              <a:buFont typeface="Symbol"/>
              <a:buChar char=""/>
              <a:tabLst>
                <a:tab pos="470534" algn="l"/>
              </a:tabLst>
            </a:pPr>
            <a:r>
              <a:rPr sz="2800" spc="-15" dirty="0">
                <a:latin typeface="Calibri"/>
                <a:cs typeface="Calibri"/>
              </a:rPr>
              <a:t>P</a:t>
            </a:r>
            <a:r>
              <a:rPr sz="2800" spc="-25" dirty="0">
                <a:latin typeface="Calibri"/>
                <a:cs typeface="Calibri"/>
              </a:rPr>
              <a:t>h</a:t>
            </a:r>
            <a:r>
              <a:rPr sz="2800" spc="-20" dirty="0">
                <a:latin typeface="Calibri"/>
                <a:cs typeface="Calibri"/>
              </a:rPr>
              <a:t>ot</a:t>
            </a:r>
            <a:r>
              <a:rPr sz="2800" spc="-5" dirty="0">
                <a:latin typeface="Calibri"/>
                <a:cs typeface="Calibri"/>
              </a:rPr>
              <a:t>o</a:t>
            </a:r>
            <a:r>
              <a:rPr sz="2800" spc="-15" dirty="0">
                <a:latin typeface="Calibri"/>
                <a:cs typeface="Calibri"/>
              </a:rPr>
              <a:t>n</a:t>
            </a:r>
            <a:r>
              <a:rPr sz="2800" spc="-70" dirty="0">
                <a:latin typeface="Times New Roman"/>
                <a:cs typeface="Times New Roman"/>
              </a:rPr>
              <a:t> </a:t>
            </a:r>
            <a:r>
              <a:rPr sz="2800" spc="-15" dirty="0">
                <a:latin typeface="Calibri"/>
                <a:cs typeface="Calibri"/>
              </a:rPr>
              <a:t>c</a:t>
            </a:r>
            <a:r>
              <a:rPr sz="2800" spc="-5" dirty="0">
                <a:latin typeface="Calibri"/>
                <a:cs typeface="Calibri"/>
              </a:rPr>
              <a:t>h</a:t>
            </a:r>
            <a:r>
              <a:rPr sz="2800" spc="-15" dirty="0">
                <a:latin typeface="Calibri"/>
                <a:cs typeface="Calibri"/>
              </a:rPr>
              <a:t>ara</a:t>
            </a:r>
            <a:r>
              <a:rPr sz="2800" spc="-10" dirty="0">
                <a:latin typeface="Calibri"/>
                <a:cs typeface="Calibri"/>
              </a:rPr>
              <a:t>cteri</a:t>
            </a:r>
            <a:r>
              <a:rPr sz="2800" spc="-20" dirty="0">
                <a:latin typeface="Calibri"/>
                <a:cs typeface="Calibri"/>
              </a:rPr>
              <a:t>st</a:t>
            </a:r>
            <a:r>
              <a:rPr sz="2800" spc="-10" dirty="0">
                <a:latin typeface="Calibri"/>
                <a:cs typeface="Calibri"/>
              </a:rPr>
              <a:t>ics:</a:t>
            </a:r>
            <a:endParaRPr sz="2800" dirty="0">
              <a:latin typeface="Calibri"/>
              <a:cs typeface="Calibri"/>
            </a:endParaRPr>
          </a:p>
          <a:p>
            <a:pPr marL="1384300" lvl="1" indent="-685800">
              <a:lnSpc>
                <a:spcPct val="100000"/>
              </a:lnSpc>
              <a:spcBef>
                <a:spcPts val="1810"/>
              </a:spcBef>
              <a:buFont typeface="Calibri"/>
              <a:buAutoNum type="arabicPeriod"/>
              <a:tabLst>
                <a:tab pos="1384935" algn="l"/>
              </a:tabLst>
            </a:pPr>
            <a:r>
              <a:rPr sz="2800" spc="-20" dirty="0">
                <a:latin typeface="Calibri"/>
                <a:cs typeface="Calibri"/>
              </a:rPr>
              <a:t>Energ</a:t>
            </a:r>
            <a:r>
              <a:rPr sz="2800" spc="-15" dirty="0">
                <a:latin typeface="Calibri"/>
                <a:cs typeface="Calibri"/>
              </a:rPr>
              <a:t>y</a:t>
            </a:r>
            <a:r>
              <a:rPr sz="2800" spc="-60" dirty="0">
                <a:latin typeface="Times New Roman"/>
                <a:cs typeface="Times New Roman"/>
              </a:rPr>
              <a:t> </a:t>
            </a:r>
            <a:r>
              <a:rPr sz="2800" spc="-15" dirty="0">
                <a:latin typeface="Calibri"/>
                <a:cs typeface="Calibri"/>
              </a:rPr>
              <a:t>f</a:t>
            </a:r>
            <a:r>
              <a:rPr sz="2800" spc="-5" dirty="0">
                <a:latin typeface="Calibri"/>
                <a:cs typeface="Calibri"/>
              </a:rPr>
              <a:t>i</a:t>
            </a:r>
            <a:r>
              <a:rPr sz="2800" spc="-20" dirty="0">
                <a:latin typeface="Calibri"/>
                <a:cs typeface="Calibri"/>
              </a:rPr>
              <a:t>xe</a:t>
            </a:r>
            <a:r>
              <a:rPr sz="2800" spc="-15" dirty="0">
                <a:latin typeface="Calibri"/>
                <a:cs typeface="Calibri"/>
              </a:rPr>
              <a:t>d</a:t>
            </a:r>
            <a:r>
              <a:rPr sz="2800" spc="-70" dirty="0">
                <a:latin typeface="Times New Roman"/>
                <a:cs typeface="Times New Roman"/>
              </a:rPr>
              <a:t> </a:t>
            </a:r>
            <a:r>
              <a:rPr sz="2800" spc="-15" dirty="0">
                <a:latin typeface="Calibri"/>
                <a:cs typeface="Calibri"/>
              </a:rPr>
              <a:t>at</a:t>
            </a:r>
            <a:r>
              <a:rPr sz="2800" spc="-55" dirty="0">
                <a:latin typeface="Times New Roman"/>
                <a:cs typeface="Times New Roman"/>
              </a:rPr>
              <a:t> </a:t>
            </a:r>
            <a:r>
              <a:rPr sz="2800" spc="-25" dirty="0">
                <a:latin typeface="Cambria Math"/>
                <a:cs typeface="Cambria Math"/>
              </a:rPr>
              <a:t>ℎ</a:t>
            </a:r>
            <a:r>
              <a:rPr sz="2800" spc="50" dirty="0">
                <a:latin typeface="Cambria Math"/>
                <a:cs typeface="Cambria Math"/>
              </a:rPr>
              <a:t>𝜈</a:t>
            </a:r>
            <a:r>
              <a:rPr lang="en-US" sz="2800" spc="50" dirty="0">
                <a:latin typeface="Calibri"/>
                <a:cs typeface="Calibri"/>
              </a:rPr>
              <a:t> for resonance transition only</a:t>
            </a:r>
            <a:endParaRPr sz="2800" dirty="0">
              <a:latin typeface="Calibri"/>
              <a:cs typeface="Calibri"/>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587751" y="973958"/>
            <a:ext cx="9698355" cy="381000"/>
          </a:xfrm>
          <a:prstGeom prst="rect">
            <a:avLst/>
          </a:prstGeom>
        </p:spPr>
        <p:txBody>
          <a:bodyPr vert="horz" wrap="square" lIns="0" tIns="0" rIns="0" bIns="0" rtlCol="0">
            <a:spAutoFit/>
          </a:bodyPr>
          <a:lstStyle/>
          <a:p>
            <a:pPr marL="12700">
              <a:lnSpc>
                <a:spcPct val="100000"/>
              </a:lnSpc>
              <a:tabLst>
                <a:tab pos="697865" algn="l"/>
                <a:tab pos="1967230" algn="l"/>
                <a:tab pos="2678430" algn="l"/>
                <a:tab pos="3339465" algn="l"/>
                <a:tab pos="4316095" algn="l"/>
                <a:tab pos="5101590" algn="l"/>
                <a:tab pos="6045835" algn="l"/>
                <a:tab pos="7757795" algn="l"/>
                <a:tab pos="9264015" algn="l"/>
              </a:tabLst>
            </a:pPr>
            <a:r>
              <a:rPr sz="2800" spc="-20" dirty="0">
                <a:latin typeface="Calibri"/>
                <a:cs typeface="Calibri"/>
              </a:rPr>
              <a:t>2</a:t>
            </a:r>
            <a:r>
              <a:rPr sz="2800" spc="-10" dirty="0">
                <a:latin typeface="Calibri"/>
                <a:cs typeface="Calibri"/>
              </a:rPr>
              <a:t>.</a:t>
            </a:r>
            <a:r>
              <a:rPr sz="2800" dirty="0">
                <a:latin typeface="Times New Roman"/>
                <a:cs typeface="Times New Roman"/>
              </a:rPr>
              <a:t>	</a:t>
            </a:r>
            <a:r>
              <a:rPr sz="2800" i="1" spc="-25" dirty="0">
                <a:latin typeface="Calibri"/>
                <a:cs typeface="Calibri"/>
              </a:rPr>
              <a:t>Em</a:t>
            </a:r>
            <a:r>
              <a:rPr sz="2800" i="1" spc="-15" dirty="0">
                <a:latin typeface="Calibri"/>
                <a:cs typeface="Calibri"/>
              </a:rPr>
              <a:t>itted</a:t>
            </a:r>
            <a:r>
              <a:rPr sz="2800" i="1" dirty="0">
                <a:latin typeface="Times New Roman"/>
                <a:cs typeface="Times New Roman"/>
              </a:rPr>
              <a:t>	</a:t>
            </a:r>
            <a:r>
              <a:rPr sz="2800" i="1" dirty="0">
                <a:latin typeface="Calibri"/>
                <a:cs typeface="Calibri"/>
              </a:rPr>
              <a:t>i</a:t>
            </a:r>
            <a:r>
              <a:rPr sz="2800" i="1" spc="-20" dirty="0">
                <a:latin typeface="Calibri"/>
                <a:cs typeface="Calibri"/>
              </a:rPr>
              <a:t>nt</a:t>
            </a:r>
            <a:r>
              <a:rPr sz="2800" i="1" spc="-15" dirty="0">
                <a:latin typeface="Calibri"/>
                <a:cs typeface="Calibri"/>
              </a:rPr>
              <a:t>o</a:t>
            </a:r>
            <a:r>
              <a:rPr sz="2800" i="1" dirty="0">
                <a:latin typeface="Times New Roman"/>
                <a:cs typeface="Times New Roman"/>
              </a:rPr>
              <a:t>	</a:t>
            </a:r>
            <a:r>
              <a:rPr sz="2800" spc="-15" dirty="0">
                <a:latin typeface="Calibri"/>
                <a:cs typeface="Calibri"/>
              </a:rPr>
              <a:t>any</a:t>
            </a:r>
            <a:r>
              <a:rPr sz="2800" dirty="0">
                <a:latin typeface="Times New Roman"/>
                <a:cs typeface="Times New Roman"/>
              </a:rPr>
              <a:t>	</a:t>
            </a:r>
            <a:r>
              <a:rPr sz="2800" spc="-20" dirty="0">
                <a:latin typeface="Calibri"/>
                <a:cs typeface="Calibri"/>
              </a:rPr>
              <a:t>mode</a:t>
            </a:r>
            <a:r>
              <a:rPr sz="2800" dirty="0">
                <a:latin typeface="Times New Roman"/>
                <a:cs typeface="Times New Roman"/>
              </a:rPr>
              <a:t>	</a:t>
            </a:r>
            <a:r>
              <a:rPr sz="2800" spc="-20" dirty="0">
                <a:latin typeface="Calibri"/>
                <a:cs typeface="Calibri"/>
              </a:rPr>
              <a:t>w</a:t>
            </a:r>
            <a:r>
              <a:rPr sz="2800" spc="-5" dirty="0">
                <a:latin typeface="Calibri"/>
                <a:cs typeface="Calibri"/>
              </a:rPr>
              <a:t>i</a:t>
            </a:r>
            <a:r>
              <a:rPr sz="2800" spc="-15" dirty="0">
                <a:latin typeface="Calibri"/>
                <a:cs typeface="Calibri"/>
              </a:rPr>
              <a:t>th</a:t>
            </a:r>
            <a:r>
              <a:rPr sz="2800" dirty="0">
                <a:latin typeface="Times New Roman"/>
                <a:cs typeface="Times New Roman"/>
              </a:rPr>
              <a:t>	</a:t>
            </a:r>
            <a:r>
              <a:rPr sz="2800" spc="-15" dirty="0">
                <a:latin typeface="Calibri"/>
                <a:cs typeface="Calibri"/>
              </a:rPr>
              <a:t>equal</a:t>
            </a:r>
            <a:r>
              <a:rPr sz="2800" dirty="0">
                <a:latin typeface="Times New Roman"/>
                <a:cs typeface="Times New Roman"/>
              </a:rPr>
              <a:t>	</a:t>
            </a:r>
            <a:r>
              <a:rPr sz="2800" spc="-20" dirty="0">
                <a:latin typeface="Calibri"/>
                <a:cs typeface="Calibri"/>
              </a:rPr>
              <a:t>pr</a:t>
            </a:r>
            <a:r>
              <a:rPr sz="2800" dirty="0">
                <a:latin typeface="Calibri"/>
                <a:cs typeface="Calibri"/>
              </a:rPr>
              <a:t>o</a:t>
            </a:r>
            <a:r>
              <a:rPr sz="2800" spc="-20" dirty="0">
                <a:latin typeface="Calibri"/>
                <a:cs typeface="Calibri"/>
              </a:rPr>
              <a:t>bab</a:t>
            </a:r>
            <a:r>
              <a:rPr sz="2800" spc="-10" dirty="0">
                <a:latin typeface="Calibri"/>
                <a:cs typeface="Calibri"/>
              </a:rPr>
              <a:t>i</a:t>
            </a:r>
            <a:r>
              <a:rPr sz="2800" dirty="0">
                <a:latin typeface="Calibri"/>
                <a:cs typeface="Calibri"/>
              </a:rPr>
              <a:t>l</a:t>
            </a:r>
            <a:r>
              <a:rPr sz="2800" spc="5" dirty="0">
                <a:latin typeface="Calibri"/>
                <a:cs typeface="Calibri"/>
              </a:rPr>
              <a:t>i</a:t>
            </a:r>
            <a:r>
              <a:rPr sz="2800" spc="-15" dirty="0">
                <a:latin typeface="Calibri"/>
                <a:cs typeface="Calibri"/>
              </a:rPr>
              <a:t>ty</a:t>
            </a:r>
            <a:r>
              <a:rPr sz="2800" dirty="0">
                <a:latin typeface="Times New Roman"/>
                <a:cs typeface="Times New Roman"/>
              </a:rPr>
              <a:t>	</a:t>
            </a:r>
            <a:r>
              <a:rPr sz="2800" spc="-15" dirty="0">
                <a:latin typeface="Calibri"/>
                <a:cs typeface="Calibri"/>
              </a:rPr>
              <a:t>(</a:t>
            </a:r>
            <a:r>
              <a:rPr sz="2800" spc="-5" dirty="0">
                <a:latin typeface="Calibri"/>
                <a:cs typeface="Calibri"/>
              </a:rPr>
              <a:t>i</a:t>
            </a:r>
            <a:r>
              <a:rPr sz="2800" spc="-30" dirty="0">
                <a:latin typeface="Calibri"/>
                <a:cs typeface="Calibri"/>
              </a:rPr>
              <a:t>s</a:t>
            </a:r>
            <a:r>
              <a:rPr sz="2800" spc="-20" dirty="0">
                <a:latin typeface="Calibri"/>
                <a:cs typeface="Calibri"/>
              </a:rPr>
              <a:t>otrop</a:t>
            </a:r>
            <a:r>
              <a:rPr sz="2800" spc="-10" dirty="0">
                <a:latin typeface="Calibri"/>
                <a:cs typeface="Calibri"/>
              </a:rPr>
              <a:t>ic</a:t>
            </a:r>
            <a:r>
              <a:rPr sz="2800" dirty="0">
                <a:latin typeface="Times New Roman"/>
                <a:cs typeface="Times New Roman"/>
              </a:rPr>
              <a:t>	</a:t>
            </a:r>
            <a:r>
              <a:rPr sz="2800" spc="-15" dirty="0">
                <a:latin typeface="Calibri"/>
                <a:cs typeface="Calibri"/>
              </a:rPr>
              <a:t>f</a:t>
            </a:r>
            <a:r>
              <a:rPr sz="2800" spc="-5" dirty="0">
                <a:latin typeface="Calibri"/>
                <a:cs typeface="Calibri"/>
              </a:rPr>
              <a:t>o</a:t>
            </a:r>
            <a:r>
              <a:rPr sz="2800" spc="-10" dirty="0">
                <a:latin typeface="Calibri"/>
                <a:cs typeface="Calibri"/>
              </a:rPr>
              <a:t>r</a:t>
            </a:r>
            <a:endParaRPr sz="2800" dirty="0">
              <a:latin typeface="Calibri"/>
              <a:cs typeface="Calibri"/>
            </a:endParaRPr>
          </a:p>
        </p:txBody>
      </p:sp>
      <p:sp>
        <p:nvSpPr>
          <p:cNvPr id="3" name="object 3"/>
          <p:cNvSpPr txBox="1"/>
          <p:nvPr/>
        </p:nvSpPr>
        <p:spPr>
          <a:xfrm>
            <a:off x="1130300" y="1516502"/>
            <a:ext cx="5741670" cy="1118255"/>
          </a:xfrm>
          <a:prstGeom prst="rect">
            <a:avLst/>
          </a:prstGeom>
        </p:spPr>
        <p:txBody>
          <a:bodyPr vert="horz" wrap="square" lIns="0" tIns="0" rIns="0" bIns="0" rtlCol="0">
            <a:spAutoFit/>
          </a:bodyPr>
          <a:lstStyle/>
          <a:p>
            <a:pPr marL="698500">
              <a:lnSpc>
                <a:spcPct val="100000"/>
              </a:lnSpc>
            </a:pPr>
            <a:r>
              <a:rPr sz="2800" spc="-20" dirty="0">
                <a:latin typeface="Calibri"/>
                <a:cs typeface="Calibri"/>
              </a:rPr>
              <a:t>no</a:t>
            </a:r>
            <a:r>
              <a:rPr sz="2800" spc="-10" dirty="0">
                <a:latin typeface="Calibri"/>
                <a:cs typeface="Calibri"/>
              </a:rPr>
              <a:t>n</a:t>
            </a:r>
            <a:r>
              <a:rPr sz="2800" spc="-20" dirty="0">
                <a:latin typeface="Calibri"/>
                <a:cs typeface="Calibri"/>
              </a:rPr>
              <a:t>-pref</a:t>
            </a:r>
            <a:r>
              <a:rPr sz="2800" dirty="0">
                <a:latin typeface="Calibri"/>
                <a:cs typeface="Calibri"/>
              </a:rPr>
              <a:t>e</a:t>
            </a:r>
            <a:r>
              <a:rPr sz="2800" spc="-15" dirty="0">
                <a:latin typeface="Calibri"/>
                <a:cs typeface="Calibri"/>
              </a:rPr>
              <a:t>rred</a:t>
            </a:r>
            <a:r>
              <a:rPr sz="2800" spc="-70" dirty="0">
                <a:latin typeface="Times New Roman"/>
                <a:cs typeface="Times New Roman"/>
              </a:rPr>
              <a:t> </a:t>
            </a:r>
            <a:r>
              <a:rPr sz="2800" spc="-20" dirty="0">
                <a:latin typeface="Calibri"/>
                <a:cs typeface="Calibri"/>
              </a:rPr>
              <a:t>po</a:t>
            </a:r>
            <a:r>
              <a:rPr sz="2800" spc="-10" dirty="0">
                <a:latin typeface="Calibri"/>
                <a:cs typeface="Calibri"/>
              </a:rPr>
              <a:t>lar</a:t>
            </a:r>
            <a:r>
              <a:rPr sz="2800" spc="-5" dirty="0">
                <a:latin typeface="Calibri"/>
                <a:cs typeface="Calibri"/>
              </a:rPr>
              <a:t>i</a:t>
            </a:r>
            <a:r>
              <a:rPr sz="2800" spc="-15" dirty="0">
                <a:latin typeface="Calibri"/>
                <a:cs typeface="Calibri"/>
              </a:rPr>
              <a:t>zat</a:t>
            </a:r>
            <a:r>
              <a:rPr sz="2800" spc="-5" dirty="0">
                <a:latin typeface="Calibri"/>
                <a:cs typeface="Calibri"/>
              </a:rPr>
              <a:t>i</a:t>
            </a:r>
            <a:r>
              <a:rPr sz="2800" spc="-20" dirty="0">
                <a:latin typeface="Calibri"/>
                <a:cs typeface="Calibri"/>
              </a:rPr>
              <a:t>on/c</a:t>
            </a:r>
            <a:r>
              <a:rPr sz="2800" spc="-10" dirty="0">
                <a:latin typeface="Calibri"/>
                <a:cs typeface="Calibri"/>
              </a:rPr>
              <a:t>a</a:t>
            </a:r>
            <a:r>
              <a:rPr sz="2800" spc="-15" dirty="0">
                <a:latin typeface="Calibri"/>
                <a:cs typeface="Calibri"/>
              </a:rPr>
              <a:t>vity</a:t>
            </a:r>
            <a:r>
              <a:rPr sz="2800" spc="-5" dirty="0">
                <a:latin typeface="Calibri"/>
                <a:cs typeface="Calibri"/>
              </a:rPr>
              <a:t>)</a:t>
            </a:r>
            <a:r>
              <a:rPr sz="2800" dirty="0">
                <a:latin typeface="Calibri"/>
                <a:cs typeface="Calibri"/>
              </a:rPr>
              <a:t>.</a:t>
            </a:r>
          </a:p>
          <a:p>
            <a:pPr marL="241300" indent="-228600">
              <a:lnSpc>
                <a:spcPct val="100000"/>
              </a:lnSpc>
              <a:spcBef>
                <a:spcPts val="1970"/>
              </a:spcBef>
              <a:buFont typeface="Symbol"/>
              <a:buChar char=""/>
              <a:tabLst>
                <a:tab pos="241935" algn="l"/>
              </a:tabLst>
            </a:pPr>
            <a:r>
              <a:rPr sz="2800" spc="-20" dirty="0">
                <a:latin typeface="Calibri"/>
                <a:cs typeface="Calibri"/>
              </a:rPr>
              <a:t>R</a:t>
            </a:r>
            <a:r>
              <a:rPr sz="2800" spc="-10" dirty="0">
                <a:latin typeface="Calibri"/>
                <a:cs typeface="Calibri"/>
              </a:rPr>
              <a:t>a</a:t>
            </a:r>
            <a:r>
              <a:rPr sz="2800" spc="-20" dirty="0">
                <a:latin typeface="Calibri"/>
                <a:cs typeface="Calibri"/>
              </a:rPr>
              <a:t>d</a:t>
            </a:r>
            <a:r>
              <a:rPr sz="2800" spc="-10" dirty="0">
                <a:latin typeface="Calibri"/>
                <a:cs typeface="Calibri"/>
              </a:rPr>
              <a:t>iat</a:t>
            </a:r>
            <a:r>
              <a:rPr sz="2800" dirty="0">
                <a:latin typeface="Calibri"/>
                <a:cs typeface="Calibri"/>
              </a:rPr>
              <a:t>i</a:t>
            </a:r>
            <a:r>
              <a:rPr sz="2800" spc="-15" dirty="0">
                <a:latin typeface="Calibri"/>
                <a:cs typeface="Calibri"/>
              </a:rPr>
              <a:t>ve</a:t>
            </a:r>
            <a:r>
              <a:rPr sz="2800" spc="-70" dirty="0">
                <a:latin typeface="Times New Roman"/>
                <a:cs typeface="Times New Roman"/>
              </a:rPr>
              <a:t> </a:t>
            </a:r>
            <a:r>
              <a:rPr sz="2800" dirty="0">
                <a:latin typeface="Calibri"/>
                <a:cs typeface="Calibri"/>
              </a:rPr>
              <a:t>li</a:t>
            </a:r>
            <a:r>
              <a:rPr sz="2800" spc="-20" dirty="0">
                <a:latin typeface="Calibri"/>
                <a:cs typeface="Calibri"/>
              </a:rPr>
              <a:t>fet</a:t>
            </a:r>
            <a:r>
              <a:rPr sz="2800" spc="-15" dirty="0">
                <a:latin typeface="Calibri"/>
                <a:cs typeface="Calibri"/>
              </a:rPr>
              <a:t>ime</a:t>
            </a:r>
            <a:r>
              <a:rPr sz="2800" spc="-70" dirty="0">
                <a:latin typeface="Times New Roman"/>
                <a:cs typeface="Times New Roman"/>
              </a:rPr>
              <a:t> </a:t>
            </a:r>
            <a:r>
              <a:rPr lang="en-US" sz="2800" spc="-30" dirty="0">
                <a:solidFill>
                  <a:srgbClr val="FF0000"/>
                </a:solidFill>
                <a:latin typeface="Cambria Math"/>
                <a:cs typeface="Cambria Math"/>
              </a:rPr>
              <a:t>𝜏</a:t>
            </a:r>
            <a:r>
              <a:rPr lang="en-US" sz="3000" spc="60" baseline="-16666" dirty="0">
                <a:solidFill>
                  <a:srgbClr val="FF0000"/>
                </a:solidFill>
                <a:latin typeface="Cambria Math"/>
                <a:cs typeface="Cambria Math"/>
              </a:rPr>
              <a:t>2  </a:t>
            </a:r>
            <a:r>
              <a:rPr sz="2800" spc="-20" dirty="0">
                <a:latin typeface="Calibri"/>
                <a:cs typeface="Calibri"/>
              </a:rPr>
              <a:t>o</a:t>
            </a:r>
            <a:r>
              <a:rPr sz="2800" spc="-10" dirty="0">
                <a:latin typeface="Calibri"/>
                <a:cs typeface="Calibri"/>
              </a:rPr>
              <a:t>f</a:t>
            </a:r>
            <a:r>
              <a:rPr sz="2800" spc="-70" dirty="0">
                <a:latin typeface="Times New Roman"/>
                <a:cs typeface="Times New Roman"/>
              </a:rPr>
              <a:t> </a:t>
            </a:r>
            <a:r>
              <a:rPr sz="2800" spc="10" dirty="0">
                <a:latin typeface="Calibri"/>
                <a:cs typeface="Calibri"/>
              </a:rPr>
              <a:t>l</a:t>
            </a:r>
            <a:r>
              <a:rPr sz="2800" spc="-15" dirty="0">
                <a:latin typeface="Calibri"/>
                <a:cs typeface="Calibri"/>
              </a:rPr>
              <a:t>evel</a:t>
            </a:r>
            <a:r>
              <a:rPr sz="2800" spc="-70" dirty="0">
                <a:latin typeface="Times New Roman"/>
                <a:cs typeface="Times New Roman"/>
              </a:rPr>
              <a:t> </a:t>
            </a:r>
            <a:r>
              <a:rPr sz="2800" spc="-10" dirty="0">
                <a:latin typeface="Cambria Math"/>
                <a:cs typeface="Cambria Math"/>
              </a:rPr>
              <a:t>|</a:t>
            </a:r>
            <a:r>
              <a:rPr sz="2800" spc="-25" dirty="0">
                <a:latin typeface="Cambria Math"/>
                <a:cs typeface="Cambria Math"/>
              </a:rPr>
              <a:t>2</a:t>
            </a:r>
            <a:r>
              <a:rPr sz="2800" spc="-5" dirty="0">
                <a:latin typeface="Cambria Math"/>
                <a:cs typeface="Cambria Math"/>
              </a:rPr>
              <a:t>⟩</a:t>
            </a:r>
            <a:r>
              <a:rPr sz="2800" spc="-10" dirty="0">
                <a:latin typeface="Calibri"/>
                <a:cs typeface="Calibri"/>
              </a:rPr>
              <a:t>:</a:t>
            </a:r>
            <a:endParaRPr sz="2800" dirty="0">
              <a:latin typeface="Calibri"/>
              <a:cs typeface="Calibri"/>
            </a:endParaRPr>
          </a:p>
        </p:txBody>
      </p:sp>
      <p:sp>
        <p:nvSpPr>
          <p:cNvPr id="4" name="object 4"/>
          <p:cNvSpPr txBox="1"/>
          <p:nvPr/>
        </p:nvSpPr>
        <p:spPr>
          <a:xfrm>
            <a:off x="5420995" y="3063190"/>
            <a:ext cx="1038225" cy="430887"/>
          </a:xfrm>
          <a:prstGeom prst="rect">
            <a:avLst/>
          </a:prstGeom>
        </p:spPr>
        <p:txBody>
          <a:bodyPr vert="horz" wrap="square" lIns="0" tIns="0" rIns="0" bIns="0" rtlCol="0">
            <a:spAutoFit/>
          </a:bodyPr>
          <a:lstStyle/>
          <a:p>
            <a:pPr marL="12700">
              <a:lnSpc>
                <a:spcPct val="100000"/>
              </a:lnSpc>
            </a:pPr>
            <a:r>
              <a:rPr sz="2800" spc="-30" dirty="0">
                <a:solidFill>
                  <a:srgbClr val="FF0000"/>
                </a:solidFill>
                <a:latin typeface="Cambria Math"/>
                <a:cs typeface="Cambria Math"/>
              </a:rPr>
              <a:t>𝜏</a:t>
            </a:r>
            <a:r>
              <a:rPr sz="3000" spc="60" baseline="-16666" dirty="0">
                <a:solidFill>
                  <a:srgbClr val="FF0000"/>
                </a:solidFill>
                <a:latin typeface="Cambria Math"/>
                <a:cs typeface="Cambria Math"/>
              </a:rPr>
              <a:t>2 </a:t>
            </a:r>
            <a:r>
              <a:rPr sz="3000" spc="15" baseline="-16666" dirty="0">
                <a:solidFill>
                  <a:srgbClr val="FF0000"/>
                </a:solidFill>
                <a:latin typeface="Cambria Math"/>
                <a:cs typeface="Cambria Math"/>
              </a:rPr>
              <a:t> </a:t>
            </a:r>
            <a:r>
              <a:rPr sz="2800" spc="-25" dirty="0">
                <a:latin typeface="Cambria Math"/>
                <a:cs typeface="Cambria Math"/>
              </a:rPr>
              <a:t>=</a:t>
            </a:r>
            <a:r>
              <a:rPr sz="2800" spc="160" dirty="0">
                <a:latin typeface="Cambria Math"/>
                <a:cs typeface="Cambria Math"/>
              </a:rPr>
              <a:t> </a:t>
            </a:r>
            <a:r>
              <a:rPr sz="4200" spc="-44" baseline="-37698" dirty="0">
                <a:latin typeface="Cambria Math"/>
                <a:cs typeface="Cambria Math"/>
              </a:rPr>
              <a:t>𝐴</a:t>
            </a:r>
            <a:endParaRPr sz="4200" baseline="-37698" dirty="0">
              <a:latin typeface="Cambria Math"/>
              <a:cs typeface="Cambria Math"/>
            </a:endParaRPr>
          </a:p>
        </p:txBody>
      </p:sp>
      <p:sp>
        <p:nvSpPr>
          <p:cNvPr id="5" name="object 5"/>
          <p:cNvSpPr txBox="1"/>
          <p:nvPr/>
        </p:nvSpPr>
        <p:spPr>
          <a:xfrm>
            <a:off x="6376805" y="2793180"/>
            <a:ext cx="222250" cy="381000"/>
          </a:xfrm>
          <a:prstGeom prst="rect">
            <a:avLst/>
          </a:prstGeom>
        </p:spPr>
        <p:txBody>
          <a:bodyPr vert="horz" wrap="square" lIns="0" tIns="0" rIns="0" bIns="0" rtlCol="0">
            <a:spAutoFit/>
          </a:bodyPr>
          <a:lstStyle/>
          <a:p>
            <a:pPr marL="12700">
              <a:lnSpc>
                <a:spcPct val="100000"/>
              </a:lnSpc>
            </a:pPr>
            <a:r>
              <a:rPr sz="2800" spc="-20" dirty="0">
                <a:latin typeface="Cambria Math"/>
                <a:cs typeface="Cambria Math"/>
              </a:rPr>
              <a:t>1</a:t>
            </a:r>
            <a:endParaRPr sz="2800">
              <a:latin typeface="Cambria Math"/>
              <a:cs typeface="Cambria Math"/>
            </a:endParaRPr>
          </a:p>
        </p:txBody>
      </p:sp>
      <p:sp>
        <p:nvSpPr>
          <p:cNvPr id="6" name="object 6"/>
          <p:cNvSpPr txBox="1"/>
          <p:nvPr/>
        </p:nvSpPr>
        <p:spPr>
          <a:xfrm>
            <a:off x="6434718" y="3453870"/>
            <a:ext cx="321310" cy="280035"/>
          </a:xfrm>
          <a:prstGeom prst="rect">
            <a:avLst/>
          </a:prstGeom>
        </p:spPr>
        <p:txBody>
          <a:bodyPr vert="horz" wrap="square" lIns="0" tIns="0" rIns="0" bIns="0" rtlCol="0">
            <a:spAutoFit/>
          </a:bodyPr>
          <a:lstStyle/>
          <a:p>
            <a:pPr marL="12700">
              <a:lnSpc>
                <a:spcPct val="100000"/>
              </a:lnSpc>
            </a:pPr>
            <a:r>
              <a:rPr sz="2000" spc="40" dirty="0">
                <a:latin typeface="Cambria Math"/>
                <a:cs typeface="Cambria Math"/>
              </a:rPr>
              <a:t>21</a:t>
            </a:r>
            <a:endParaRPr sz="2000">
              <a:latin typeface="Cambria Math"/>
              <a:cs typeface="Cambria Math"/>
            </a:endParaRPr>
          </a:p>
        </p:txBody>
      </p:sp>
      <p:sp>
        <p:nvSpPr>
          <p:cNvPr id="7" name="object 7"/>
          <p:cNvSpPr/>
          <p:nvPr/>
        </p:nvSpPr>
        <p:spPr>
          <a:xfrm>
            <a:off x="6221607" y="3250570"/>
            <a:ext cx="534035" cy="0"/>
          </a:xfrm>
          <a:custGeom>
            <a:avLst/>
            <a:gdLst/>
            <a:ahLst/>
            <a:cxnLst/>
            <a:rect l="l" t="t" r="r" b="b"/>
            <a:pathLst>
              <a:path w="534034">
                <a:moveTo>
                  <a:pt x="0" y="0"/>
                </a:moveTo>
                <a:lnTo>
                  <a:pt x="533710" y="0"/>
                </a:lnTo>
              </a:path>
            </a:pathLst>
          </a:custGeom>
          <a:ln w="24129">
            <a:solidFill>
              <a:srgbClr val="000000"/>
            </a:solidFill>
          </a:ln>
        </p:spPr>
        <p:txBody>
          <a:bodyPr wrap="square" lIns="0" tIns="0" rIns="0" bIns="0" rtlCol="0"/>
          <a:lstStyle/>
          <a:p>
            <a:endParaRPr/>
          </a:p>
        </p:txBody>
      </p:sp>
      <p:sp>
        <p:nvSpPr>
          <p:cNvPr id="8" name="object 8"/>
          <p:cNvSpPr txBox="1"/>
          <p:nvPr/>
        </p:nvSpPr>
        <p:spPr>
          <a:xfrm>
            <a:off x="901700" y="3940299"/>
            <a:ext cx="5603240" cy="381000"/>
          </a:xfrm>
          <a:prstGeom prst="rect">
            <a:avLst/>
          </a:prstGeom>
        </p:spPr>
        <p:txBody>
          <a:bodyPr vert="horz" wrap="square" lIns="0" tIns="0" rIns="0" bIns="0" rtlCol="0">
            <a:spAutoFit/>
          </a:bodyPr>
          <a:lstStyle/>
          <a:p>
            <a:pPr marL="12700">
              <a:lnSpc>
                <a:spcPct val="100000"/>
              </a:lnSpc>
            </a:pPr>
            <a:r>
              <a:rPr sz="2800" dirty="0">
                <a:latin typeface="Calibri"/>
                <a:cs typeface="Calibri"/>
              </a:rPr>
              <a:t>i</a:t>
            </a:r>
            <a:r>
              <a:rPr sz="2800" spc="-15" dirty="0">
                <a:latin typeface="Calibri"/>
                <a:cs typeface="Calibri"/>
              </a:rPr>
              <a:t>gnor</a:t>
            </a:r>
            <a:r>
              <a:rPr sz="2800" spc="-20" dirty="0">
                <a:latin typeface="Calibri"/>
                <a:cs typeface="Calibri"/>
              </a:rPr>
              <a:t>in</a:t>
            </a:r>
            <a:r>
              <a:rPr sz="2800" spc="-15" dirty="0">
                <a:latin typeface="Calibri"/>
                <a:cs typeface="Calibri"/>
              </a:rPr>
              <a:t>g</a:t>
            </a:r>
            <a:r>
              <a:rPr sz="2800" spc="-60" dirty="0">
                <a:latin typeface="Times New Roman"/>
                <a:cs typeface="Times New Roman"/>
              </a:rPr>
              <a:t> </a:t>
            </a:r>
            <a:r>
              <a:rPr sz="2800" spc="-20" dirty="0">
                <a:latin typeface="Calibri"/>
                <a:cs typeface="Calibri"/>
              </a:rPr>
              <a:t>n</a:t>
            </a:r>
            <a:r>
              <a:rPr sz="2800" spc="-10" dirty="0">
                <a:latin typeface="Calibri"/>
                <a:cs typeface="Calibri"/>
              </a:rPr>
              <a:t>o</a:t>
            </a:r>
            <a:r>
              <a:rPr sz="2800" spc="-15" dirty="0">
                <a:latin typeface="Calibri"/>
                <a:cs typeface="Calibri"/>
              </a:rPr>
              <a:t>n-</a:t>
            </a:r>
            <a:r>
              <a:rPr sz="2800" spc="-10" dirty="0">
                <a:latin typeface="Calibri"/>
                <a:cs typeface="Calibri"/>
              </a:rPr>
              <a:t>r</a:t>
            </a:r>
            <a:r>
              <a:rPr sz="2800" spc="-5" dirty="0">
                <a:latin typeface="Calibri"/>
                <a:cs typeface="Calibri"/>
              </a:rPr>
              <a:t>a</a:t>
            </a:r>
            <a:r>
              <a:rPr sz="2800" spc="-20" dirty="0">
                <a:latin typeface="Calibri"/>
                <a:cs typeface="Calibri"/>
              </a:rPr>
              <a:t>d</a:t>
            </a:r>
            <a:r>
              <a:rPr sz="2800" spc="-10" dirty="0">
                <a:latin typeface="Calibri"/>
                <a:cs typeface="Calibri"/>
              </a:rPr>
              <a:t>iat</a:t>
            </a:r>
            <a:r>
              <a:rPr sz="2800" dirty="0">
                <a:latin typeface="Calibri"/>
                <a:cs typeface="Calibri"/>
              </a:rPr>
              <a:t>i</a:t>
            </a:r>
            <a:r>
              <a:rPr sz="2800" spc="-15" dirty="0">
                <a:latin typeface="Calibri"/>
                <a:cs typeface="Calibri"/>
              </a:rPr>
              <a:t>ve</a:t>
            </a:r>
            <a:r>
              <a:rPr sz="2800" spc="-70" dirty="0">
                <a:latin typeface="Times New Roman"/>
                <a:cs typeface="Times New Roman"/>
              </a:rPr>
              <a:t> </a:t>
            </a:r>
            <a:r>
              <a:rPr sz="2800" spc="-20" dirty="0">
                <a:latin typeface="Calibri"/>
                <a:cs typeface="Calibri"/>
              </a:rPr>
              <a:t>deca</a:t>
            </a:r>
            <a:r>
              <a:rPr sz="2800" spc="-15" dirty="0">
                <a:latin typeface="Calibri"/>
                <a:cs typeface="Calibri"/>
              </a:rPr>
              <a:t>y</a:t>
            </a:r>
            <a:r>
              <a:rPr sz="2800" spc="-55" dirty="0">
                <a:latin typeface="Times New Roman"/>
                <a:cs typeface="Times New Roman"/>
              </a:rPr>
              <a:t> </a:t>
            </a:r>
            <a:r>
              <a:rPr sz="2800" spc="-15" dirty="0">
                <a:latin typeface="Calibri"/>
                <a:cs typeface="Calibri"/>
              </a:rPr>
              <a:t>channels.</a:t>
            </a:r>
            <a:endParaRPr sz="2800">
              <a:latin typeface="Calibri"/>
              <a:cs typeface="Calibri"/>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2870187" y="306065"/>
            <a:ext cx="4914265" cy="6260465"/>
          </a:xfrm>
          <a:prstGeom prst="rect">
            <a:avLst/>
          </a:prstGeom>
        </p:spPr>
        <p:txBody>
          <a:bodyPr vert="horz" wrap="square" lIns="0" tIns="0" rIns="0" bIns="0" rtlCol="0">
            <a:spAutoFit/>
          </a:bodyPr>
          <a:lstStyle/>
          <a:p>
            <a:pPr marL="330200">
              <a:lnSpc>
                <a:spcPct val="100000"/>
              </a:lnSpc>
            </a:pPr>
            <a:r>
              <a:rPr sz="1000" spc="-15" dirty="0">
                <a:latin typeface="Calibri"/>
                <a:cs typeface="Calibri"/>
              </a:rPr>
              <a:t>[</a:t>
            </a:r>
            <a:r>
              <a:rPr sz="1000" spc="-10" dirty="0">
                <a:latin typeface="Calibri"/>
                <a:cs typeface="Calibri"/>
              </a:rPr>
              <a:t>IM</a:t>
            </a:r>
            <a:r>
              <a:rPr sz="1000" dirty="0">
                <a:latin typeface="Calibri"/>
                <a:cs typeface="Calibri"/>
              </a:rPr>
              <a:t>A</a:t>
            </a:r>
            <a:r>
              <a:rPr sz="1000" spc="-15" dirty="0">
                <a:latin typeface="Calibri"/>
                <a:cs typeface="Calibri"/>
              </a:rPr>
              <a:t>G</a:t>
            </a:r>
            <a:r>
              <a:rPr sz="1000" spc="-5" dirty="0">
                <a:latin typeface="Calibri"/>
                <a:cs typeface="Calibri"/>
              </a:rPr>
              <a:t>E</a:t>
            </a:r>
            <a:r>
              <a:rPr sz="1000" spc="-25" dirty="0">
                <a:latin typeface="Times New Roman"/>
                <a:cs typeface="Times New Roman"/>
              </a:rPr>
              <a:t> </a:t>
            </a:r>
            <a:r>
              <a:rPr sz="1000" spc="-10" dirty="0">
                <a:latin typeface="Calibri"/>
                <a:cs typeface="Calibri"/>
              </a:rPr>
              <a:t>R</a:t>
            </a:r>
            <a:r>
              <a:rPr sz="1000" dirty="0">
                <a:latin typeface="Calibri"/>
                <a:cs typeface="Calibri"/>
              </a:rPr>
              <a:t>E</a:t>
            </a:r>
            <a:r>
              <a:rPr sz="1000" spc="-10" dirty="0">
                <a:latin typeface="Calibri"/>
                <a:cs typeface="Calibri"/>
              </a:rPr>
              <a:t>QUIRE</a:t>
            </a:r>
            <a:r>
              <a:rPr sz="1000" spc="-15" dirty="0">
                <a:latin typeface="Calibri"/>
                <a:cs typeface="Calibri"/>
              </a:rPr>
              <a:t>D</a:t>
            </a:r>
            <a:r>
              <a:rPr sz="1000" spc="-5" dirty="0">
                <a:latin typeface="Calibri"/>
                <a:cs typeface="Calibri"/>
              </a:rPr>
              <a:t>:</a:t>
            </a:r>
            <a:r>
              <a:rPr sz="1000" spc="-15" dirty="0">
                <a:latin typeface="Times New Roman"/>
                <a:cs typeface="Times New Roman"/>
              </a:rPr>
              <a:t> </a:t>
            </a:r>
            <a:r>
              <a:rPr sz="1000" spc="-15" dirty="0">
                <a:latin typeface="Calibri"/>
                <a:cs typeface="Calibri"/>
              </a:rPr>
              <a:t>w</a:t>
            </a:r>
            <a:r>
              <a:rPr sz="1000" spc="-5" dirty="0">
                <a:latin typeface="Calibri"/>
                <a:cs typeface="Calibri"/>
              </a:rPr>
              <a:t>ith</a:t>
            </a:r>
            <a:r>
              <a:rPr sz="1000" spc="-25" dirty="0">
                <a:latin typeface="Times New Roman"/>
                <a:cs typeface="Times New Roman"/>
              </a:rPr>
              <a:t> </a:t>
            </a:r>
            <a:r>
              <a:rPr sz="1000" spc="-5" dirty="0">
                <a:latin typeface="Calibri"/>
                <a:cs typeface="Calibri"/>
              </a:rPr>
              <a:t>ran</a:t>
            </a:r>
            <a:r>
              <a:rPr sz="1000" spc="-10" dirty="0">
                <a:latin typeface="Calibri"/>
                <a:cs typeface="Calibri"/>
              </a:rPr>
              <a:t>dom</a:t>
            </a:r>
            <a:r>
              <a:rPr sz="1000" spc="-30" dirty="0">
                <a:latin typeface="Times New Roman"/>
                <a:cs typeface="Times New Roman"/>
              </a:rPr>
              <a:t> </a:t>
            </a:r>
            <a:r>
              <a:rPr sz="1000" dirty="0">
                <a:latin typeface="Calibri"/>
                <a:cs typeface="Calibri"/>
              </a:rPr>
              <a:t>a</a:t>
            </a:r>
            <a:r>
              <a:rPr sz="1000" spc="-5" dirty="0">
                <a:latin typeface="Calibri"/>
                <a:cs typeface="Calibri"/>
              </a:rPr>
              <a:t>rro</a:t>
            </a:r>
            <a:r>
              <a:rPr sz="1000" spc="-15" dirty="0">
                <a:latin typeface="Calibri"/>
                <a:cs typeface="Calibri"/>
              </a:rPr>
              <a:t>w</a:t>
            </a:r>
            <a:r>
              <a:rPr sz="1000" spc="-5" dirty="0">
                <a:latin typeface="Calibri"/>
                <a:cs typeface="Calibri"/>
              </a:rPr>
              <a:t>s</a:t>
            </a:r>
            <a:r>
              <a:rPr sz="1000" spc="-20" dirty="0">
                <a:latin typeface="Times New Roman"/>
                <a:cs typeface="Times New Roman"/>
              </a:rPr>
              <a:t> </a:t>
            </a:r>
            <a:r>
              <a:rPr sz="1000" dirty="0">
                <a:latin typeface="Calibri"/>
                <a:cs typeface="Calibri"/>
              </a:rPr>
              <a:t>s</a:t>
            </a:r>
            <a:r>
              <a:rPr sz="1000" spc="-10" dirty="0">
                <a:latin typeface="Calibri"/>
                <a:cs typeface="Calibri"/>
              </a:rPr>
              <a:t>ho</a:t>
            </a:r>
            <a:r>
              <a:rPr sz="1000" spc="-15" dirty="0">
                <a:latin typeface="Calibri"/>
                <a:cs typeface="Calibri"/>
              </a:rPr>
              <a:t>w</a:t>
            </a:r>
            <a:r>
              <a:rPr sz="1000" spc="-5" dirty="0">
                <a:latin typeface="Calibri"/>
                <a:cs typeface="Calibri"/>
              </a:rPr>
              <a:t>ing</a:t>
            </a:r>
            <a:r>
              <a:rPr sz="1000" spc="-25" dirty="0">
                <a:latin typeface="Times New Roman"/>
                <a:cs typeface="Times New Roman"/>
              </a:rPr>
              <a:t> </a:t>
            </a:r>
            <a:r>
              <a:rPr sz="1000" spc="-5" dirty="0">
                <a:latin typeface="Calibri"/>
                <a:cs typeface="Calibri"/>
              </a:rPr>
              <a:t>photon</a:t>
            </a:r>
            <a:r>
              <a:rPr sz="1000" spc="-25" dirty="0">
                <a:latin typeface="Times New Roman"/>
                <a:cs typeface="Times New Roman"/>
              </a:rPr>
              <a:t> </a:t>
            </a:r>
            <a:r>
              <a:rPr sz="1000" spc="-5" dirty="0">
                <a:latin typeface="Calibri"/>
                <a:cs typeface="Calibri"/>
              </a:rPr>
              <a:t>d</a:t>
            </a:r>
            <a:r>
              <a:rPr sz="1000" spc="-20" dirty="0">
                <a:latin typeface="Calibri"/>
                <a:cs typeface="Calibri"/>
              </a:rPr>
              <a:t>i</a:t>
            </a:r>
            <a:r>
              <a:rPr sz="1000" spc="-5" dirty="0">
                <a:latin typeface="Calibri"/>
                <a:cs typeface="Calibri"/>
              </a:rPr>
              <a:t>r</a:t>
            </a:r>
            <a:r>
              <a:rPr sz="1000" spc="-10" dirty="0">
                <a:latin typeface="Calibri"/>
                <a:cs typeface="Calibri"/>
              </a:rPr>
              <a:t>e</a:t>
            </a:r>
            <a:r>
              <a:rPr sz="1000" spc="-5" dirty="0">
                <a:latin typeface="Calibri"/>
                <a:cs typeface="Calibri"/>
              </a:rPr>
              <a:t>ction</a:t>
            </a:r>
            <a:r>
              <a:rPr sz="1000" dirty="0">
                <a:latin typeface="Calibri"/>
                <a:cs typeface="Calibri"/>
              </a:rPr>
              <a:t>s</a:t>
            </a:r>
            <a:r>
              <a:rPr sz="1000" spc="-10" dirty="0">
                <a:latin typeface="Calibri"/>
                <a:cs typeface="Calibri"/>
              </a:rPr>
              <a:t>.]</a:t>
            </a:r>
            <a:endParaRPr sz="1000">
              <a:latin typeface="Calibri"/>
              <a:cs typeface="Calibri"/>
            </a:endParaRPr>
          </a:p>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a:lnSpc>
                <a:spcPct val="100000"/>
              </a:lnSpc>
              <a:spcBef>
                <a:spcPts val="3"/>
              </a:spcBef>
            </a:pPr>
            <a:endParaRPr sz="1300">
              <a:latin typeface="Times New Roman"/>
              <a:cs typeface="Times New Roman"/>
            </a:endParaRPr>
          </a:p>
          <a:p>
            <a:pPr>
              <a:lnSpc>
                <a:spcPct val="100000"/>
              </a:lnSpc>
            </a:pPr>
            <a:r>
              <a:rPr sz="1600" b="1" spc="-15" dirty="0">
                <a:latin typeface="Calibri"/>
                <a:cs typeface="Calibri"/>
              </a:rPr>
              <a:t>Dr</a:t>
            </a:r>
            <a:r>
              <a:rPr sz="1600" b="1" spc="-5" dirty="0">
                <a:latin typeface="Calibri"/>
                <a:cs typeface="Calibri"/>
              </a:rPr>
              <a:t>.</a:t>
            </a:r>
            <a:r>
              <a:rPr sz="1600" b="1" spc="-40" dirty="0">
                <a:latin typeface="Times New Roman"/>
                <a:cs typeface="Times New Roman"/>
              </a:rPr>
              <a:t> </a:t>
            </a:r>
            <a:r>
              <a:rPr sz="1600" b="1" spc="-10" dirty="0">
                <a:latin typeface="Calibri"/>
                <a:cs typeface="Calibri"/>
              </a:rPr>
              <a:t>M.A.</a:t>
            </a:r>
            <a:r>
              <a:rPr sz="1600" b="1" spc="-35" dirty="0">
                <a:latin typeface="Times New Roman"/>
                <a:cs typeface="Times New Roman"/>
              </a:rPr>
              <a:t> </a:t>
            </a:r>
            <a:r>
              <a:rPr sz="1600" b="1" spc="-20" dirty="0">
                <a:latin typeface="Calibri"/>
                <a:cs typeface="Calibri"/>
              </a:rPr>
              <a:t>G</a:t>
            </a:r>
            <a:r>
              <a:rPr sz="1600" b="1" spc="-5" dirty="0">
                <a:latin typeface="Calibri"/>
                <a:cs typeface="Calibri"/>
              </a:rPr>
              <a:t>o</a:t>
            </a:r>
            <a:r>
              <a:rPr sz="1600" b="1" spc="-15" dirty="0">
                <a:latin typeface="Calibri"/>
                <a:cs typeface="Calibri"/>
              </a:rPr>
              <a:t>nd</a:t>
            </a:r>
            <a:r>
              <a:rPr sz="1600" b="1" spc="-10" dirty="0">
                <a:latin typeface="Calibri"/>
                <a:cs typeface="Calibri"/>
              </a:rPr>
              <a:t>al</a:t>
            </a:r>
            <a:r>
              <a:rPr sz="1600" b="1" spc="-35" dirty="0">
                <a:latin typeface="Times New Roman"/>
                <a:cs typeface="Times New Roman"/>
              </a:rPr>
              <a:t> </a:t>
            </a:r>
            <a:r>
              <a:rPr sz="1600" b="1" spc="-15" dirty="0">
                <a:latin typeface="Calibri"/>
                <a:cs typeface="Calibri"/>
              </a:rPr>
              <a:t>fo</a:t>
            </a:r>
            <a:r>
              <a:rPr sz="1600" b="1" spc="-10" dirty="0">
                <a:latin typeface="Calibri"/>
                <a:cs typeface="Calibri"/>
              </a:rPr>
              <a:t>r</a:t>
            </a:r>
            <a:r>
              <a:rPr sz="1600" b="1" spc="-40" dirty="0">
                <a:latin typeface="Times New Roman"/>
                <a:cs typeface="Times New Roman"/>
              </a:rPr>
              <a:t> </a:t>
            </a:r>
            <a:r>
              <a:rPr sz="1600" b="1" spc="-15" dirty="0">
                <a:latin typeface="Calibri"/>
                <a:cs typeface="Calibri"/>
              </a:rPr>
              <a:t>Ph</a:t>
            </a:r>
            <a:r>
              <a:rPr sz="1600" b="1" dirty="0">
                <a:latin typeface="Calibri"/>
                <a:cs typeface="Calibri"/>
              </a:rPr>
              <a:t>y</a:t>
            </a:r>
            <a:r>
              <a:rPr sz="1600" b="1" spc="-10" dirty="0">
                <a:latin typeface="Calibri"/>
                <a:cs typeface="Calibri"/>
              </a:rPr>
              <a:t>s</a:t>
            </a:r>
            <a:r>
              <a:rPr sz="1600" b="1" spc="-40" dirty="0">
                <a:latin typeface="Times New Roman"/>
                <a:cs typeface="Times New Roman"/>
              </a:rPr>
              <a:t> </a:t>
            </a:r>
            <a:r>
              <a:rPr sz="1600" b="1" spc="-10" dirty="0">
                <a:latin typeface="Calibri"/>
                <a:cs typeface="Calibri"/>
              </a:rPr>
              <a:t>6</a:t>
            </a:r>
            <a:r>
              <a:rPr sz="1600" b="1" spc="-15" dirty="0">
                <a:latin typeface="Calibri"/>
                <a:cs typeface="Calibri"/>
              </a:rPr>
              <a:t>0</a:t>
            </a:r>
            <a:r>
              <a:rPr sz="1600" b="1" spc="-10" dirty="0">
                <a:latin typeface="Calibri"/>
                <a:cs typeface="Calibri"/>
              </a:rPr>
              <a:t>8</a:t>
            </a:r>
            <a:r>
              <a:rPr sz="1600" b="1" spc="-35" dirty="0">
                <a:latin typeface="Times New Roman"/>
                <a:cs typeface="Times New Roman"/>
              </a:rPr>
              <a:t> </a:t>
            </a:r>
            <a:r>
              <a:rPr sz="1600" b="1" spc="-5" dirty="0">
                <a:latin typeface="Calibri"/>
                <a:cs typeface="Calibri"/>
              </a:rPr>
              <a:t>L</a:t>
            </a:r>
            <a:r>
              <a:rPr sz="1600" b="1" spc="-10" dirty="0">
                <a:latin typeface="Calibri"/>
                <a:cs typeface="Calibri"/>
              </a:rPr>
              <a:t>aser</a:t>
            </a:r>
            <a:r>
              <a:rPr sz="1600" b="1" spc="-45" dirty="0">
                <a:latin typeface="Times New Roman"/>
                <a:cs typeface="Times New Roman"/>
              </a:rPr>
              <a:t> </a:t>
            </a:r>
            <a:r>
              <a:rPr sz="1600" b="1" spc="-10" dirty="0">
                <a:latin typeface="Calibri"/>
                <a:cs typeface="Calibri"/>
              </a:rPr>
              <a:t>Spec</a:t>
            </a:r>
            <a:r>
              <a:rPr sz="1600" b="1" spc="-5" dirty="0">
                <a:latin typeface="Calibri"/>
                <a:cs typeface="Calibri"/>
              </a:rPr>
              <a:t>t</a:t>
            </a:r>
            <a:r>
              <a:rPr sz="1600" b="1" spc="-15" dirty="0">
                <a:latin typeface="Calibri"/>
                <a:cs typeface="Calibri"/>
              </a:rPr>
              <a:t>ros</a:t>
            </a:r>
            <a:r>
              <a:rPr sz="1600" b="1" spc="-5" dirty="0">
                <a:latin typeface="Calibri"/>
                <a:cs typeface="Calibri"/>
              </a:rPr>
              <a:t>c</a:t>
            </a:r>
            <a:r>
              <a:rPr sz="1600" b="1" spc="-10" dirty="0">
                <a:latin typeface="Calibri"/>
                <a:cs typeface="Calibri"/>
              </a:rPr>
              <a:t>o</a:t>
            </a:r>
            <a:r>
              <a:rPr sz="1600" b="1" spc="-15" dirty="0">
                <a:latin typeface="Calibri"/>
                <a:cs typeface="Calibri"/>
              </a:rPr>
              <a:t>p</a:t>
            </a:r>
            <a:r>
              <a:rPr sz="1600" b="1" spc="-10" dirty="0">
                <a:latin typeface="Calibri"/>
                <a:cs typeface="Calibri"/>
              </a:rPr>
              <a:t>y</a:t>
            </a:r>
            <a:r>
              <a:rPr sz="1600" b="1" spc="-30" dirty="0">
                <a:latin typeface="Times New Roman"/>
                <a:cs typeface="Times New Roman"/>
              </a:rPr>
              <a:t> </a:t>
            </a:r>
            <a:r>
              <a:rPr sz="1600" b="1" spc="-15" dirty="0">
                <a:latin typeface="Calibri"/>
                <a:cs typeface="Calibri"/>
              </a:rPr>
              <a:t>c</a:t>
            </a:r>
            <a:r>
              <a:rPr sz="1600" b="1" spc="-5" dirty="0">
                <a:latin typeface="Calibri"/>
                <a:cs typeface="Calibri"/>
              </a:rPr>
              <a:t>o</a:t>
            </a:r>
            <a:r>
              <a:rPr sz="1600" b="1" spc="-15" dirty="0">
                <a:latin typeface="Calibri"/>
                <a:cs typeface="Calibri"/>
              </a:rPr>
              <a:t>urs</a:t>
            </a:r>
            <a:r>
              <a:rPr sz="1600" b="1" spc="-10" dirty="0">
                <a:latin typeface="Calibri"/>
                <a:cs typeface="Calibri"/>
              </a:rPr>
              <a:t>e</a:t>
            </a:r>
            <a:r>
              <a:rPr sz="1600" b="1" spc="-40" dirty="0">
                <a:latin typeface="Times New Roman"/>
                <a:cs typeface="Times New Roman"/>
              </a:rPr>
              <a:t> </a:t>
            </a:r>
            <a:r>
              <a:rPr sz="1600" b="1" spc="-10" dirty="0">
                <a:latin typeface="Calibri"/>
                <a:cs typeface="Calibri"/>
              </a:rPr>
              <a:t>in</a:t>
            </a:r>
            <a:endParaRPr sz="1600">
              <a:latin typeface="Calibri"/>
              <a:cs typeface="Calibri"/>
            </a:endParaRPr>
          </a:p>
        </p:txBody>
      </p:sp>
      <p:sp>
        <p:nvSpPr>
          <p:cNvPr id="3" name="object 3"/>
          <p:cNvSpPr txBox="1"/>
          <p:nvPr/>
        </p:nvSpPr>
        <p:spPr>
          <a:xfrm>
            <a:off x="901700" y="1894074"/>
            <a:ext cx="142240" cy="152400"/>
          </a:xfrm>
          <a:prstGeom prst="rect">
            <a:avLst/>
          </a:prstGeom>
        </p:spPr>
        <p:txBody>
          <a:bodyPr vert="horz" wrap="square" lIns="0" tIns="0" rIns="0" bIns="0" rtlCol="0">
            <a:spAutoFit/>
          </a:bodyPr>
          <a:lstStyle/>
          <a:p>
            <a:pPr marL="12700">
              <a:lnSpc>
                <a:spcPct val="100000"/>
              </a:lnSpc>
            </a:pPr>
            <a:r>
              <a:rPr sz="1000" spc="-15" dirty="0">
                <a:latin typeface="Calibri"/>
                <a:cs typeface="Calibri"/>
              </a:rPr>
              <a:t>-</a:t>
            </a:r>
            <a:r>
              <a:rPr sz="1000" dirty="0">
                <a:latin typeface="Calibri"/>
                <a:cs typeface="Calibri"/>
              </a:rPr>
              <a:t>-</a:t>
            </a:r>
            <a:r>
              <a:rPr sz="1000" spc="-5" dirty="0">
                <a:latin typeface="Calibri"/>
                <a:cs typeface="Calibri"/>
              </a:rPr>
              <a:t>-</a:t>
            </a:r>
            <a:endParaRPr sz="1000">
              <a:latin typeface="Calibri"/>
              <a:cs typeface="Calibri"/>
            </a:endParaRPr>
          </a:p>
        </p:txBody>
      </p:sp>
      <p:sp>
        <p:nvSpPr>
          <p:cNvPr id="4" name="object 4"/>
          <p:cNvSpPr/>
          <p:nvPr/>
        </p:nvSpPr>
        <p:spPr>
          <a:xfrm>
            <a:off x="2883544" y="291466"/>
            <a:ext cx="4880335" cy="6260469"/>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2863845" y="280650"/>
            <a:ext cx="4931410" cy="6311900"/>
          </a:xfrm>
          <a:custGeom>
            <a:avLst/>
            <a:gdLst/>
            <a:ahLst/>
            <a:cxnLst/>
            <a:rect l="l" t="t" r="r" b="b"/>
            <a:pathLst>
              <a:path w="4931409" h="6311900">
                <a:moveTo>
                  <a:pt x="0" y="6311280"/>
                </a:moveTo>
                <a:lnTo>
                  <a:pt x="4931176" y="6311280"/>
                </a:lnTo>
                <a:lnTo>
                  <a:pt x="4931176" y="0"/>
                </a:lnTo>
                <a:lnTo>
                  <a:pt x="0" y="0"/>
                </a:lnTo>
                <a:lnTo>
                  <a:pt x="0" y="6311280"/>
                </a:lnTo>
                <a:close/>
              </a:path>
            </a:pathLst>
          </a:custGeom>
          <a:ln w="50800">
            <a:solidFill>
              <a:srgbClr val="FF0000"/>
            </a:solidFill>
          </a:ln>
        </p:spPr>
        <p:txBody>
          <a:bodyPr wrap="square" lIns="0" tIns="0" rIns="0" bIns="0" rtlCol="0"/>
          <a:lstStyle/>
          <a:p>
            <a:endParaRPr/>
          </a:p>
        </p:txBody>
      </p:sp>
      <p:sp>
        <p:nvSpPr>
          <p:cNvPr id="6" name="object 6"/>
          <p:cNvSpPr txBox="1"/>
          <p:nvPr/>
        </p:nvSpPr>
        <p:spPr>
          <a:xfrm>
            <a:off x="901700" y="6182740"/>
            <a:ext cx="1935480" cy="228600"/>
          </a:xfrm>
          <a:prstGeom prst="rect">
            <a:avLst/>
          </a:prstGeom>
        </p:spPr>
        <p:txBody>
          <a:bodyPr vert="horz" wrap="square" lIns="0" tIns="0" rIns="0" bIns="0" rtlCol="0">
            <a:spAutoFit/>
          </a:bodyPr>
          <a:lstStyle/>
          <a:p>
            <a:pPr marL="12700">
              <a:lnSpc>
                <a:spcPct val="100000"/>
              </a:lnSpc>
            </a:pPr>
            <a:r>
              <a:rPr sz="1600" b="1" spc="-15" dirty="0">
                <a:latin typeface="Calibri"/>
                <a:cs typeface="Calibri"/>
              </a:rPr>
              <a:t>Prepar</a:t>
            </a:r>
            <a:r>
              <a:rPr sz="1600" b="1" spc="-5" dirty="0">
                <a:latin typeface="Calibri"/>
                <a:cs typeface="Calibri"/>
              </a:rPr>
              <a:t>e</a:t>
            </a:r>
            <a:r>
              <a:rPr sz="1600" b="1" spc="-10" dirty="0">
                <a:latin typeface="Calibri"/>
                <a:cs typeface="Calibri"/>
              </a:rPr>
              <a:t>d</a:t>
            </a:r>
            <a:r>
              <a:rPr sz="1600" b="1" spc="-35" dirty="0">
                <a:latin typeface="Times New Roman"/>
                <a:cs typeface="Times New Roman"/>
              </a:rPr>
              <a:t> </a:t>
            </a:r>
            <a:r>
              <a:rPr sz="1600" b="1" spc="-15" dirty="0">
                <a:latin typeface="Calibri"/>
                <a:cs typeface="Calibri"/>
              </a:rPr>
              <a:t>b</a:t>
            </a:r>
            <a:r>
              <a:rPr sz="1600" b="1" spc="-10" dirty="0">
                <a:latin typeface="Calibri"/>
                <a:cs typeface="Calibri"/>
              </a:rPr>
              <a:t>y</a:t>
            </a:r>
            <a:r>
              <a:rPr sz="1600" b="1" spc="-40" dirty="0">
                <a:latin typeface="Times New Roman"/>
                <a:cs typeface="Times New Roman"/>
              </a:rPr>
              <a:t> </a:t>
            </a:r>
            <a:r>
              <a:rPr sz="1600" b="1" spc="-15" dirty="0">
                <a:latin typeface="Calibri"/>
                <a:cs typeface="Calibri"/>
              </a:rPr>
              <a:t>Dist</a:t>
            </a:r>
            <a:r>
              <a:rPr sz="1600" b="1" spc="-5" dirty="0">
                <a:latin typeface="Calibri"/>
                <a:cs typeface="Calibri"/>
              </a:rPr>
              <a:t>.</a:t>
            </a:r>
            <a:r>
              <a:rPr sz="1600" b="1" spc="-25" dirty="0">
                <a:latin typeface="Times New Roman"/>
                <a:cs typeface="Times New Roman"/>
              </a:rPr>
              <a:t> </a:t>
            </a:r>
            <a:r>
              <a:rPr sz="1600" b="1" spc="-15" dirty="0">
                <a:latin typeface="Calibri"/>
                <a:cs typeface="Calibri"/>
              </a:rPr>
              <a:t>Pr</a:t>
            </a:r>
            <a:r>
              <a:rPr sz="1600" b="1" spc="-5" dirty="0">
                <a:latin typeface="Calibri"/>
                <a:cs typeface="Calibri"/>
              </a:rPr>
              <a:t>o</a:t>
            </a:r>
            <a:r>
              <a:rPr sz="1600" b="1" spc="-10" dirty="0">
                <a:latin typeface="Calibri"/>
                <a:cs typeface="Calibri"/>
              </a:rPr>
              <a:t>f.</a:t>
            </a:r>
            <a:endParaRPr sz="1600">
              <a:latin typeface="Calibri"/>
              <a:cs typeface="Calibri"/>
            </a:endParaRPr>
          </a:p>
        </p:txBody>
      </p:sp>
      <p:sp>
        <p:nvSpPr>
          <p:cNvPr id="7" name="object 7"/>
          <p:cNvSpPr txBox="1"/>
          <p:nvPr/>
        </p:nvSpPr>
        <p:spPr>
          <a:xfrm>
            <a:off x="7817969" y="6182740"/>
            <a:ext cx="1614805" cy="228600"/>
          </a:xfrm>
          <a:prstGeom prst="rect">
            <a:avLst/>
          </a:prstGeom>
        </p:spPr>
        <p:txBody>
          <a:bodyPr vert="horz" wrap="square" lIns="0" tIns="0" rIns="0" bIns="0" rtlCol="0">
            <a:spAutoFit/>
          </a:bodyPr>
          <a:lstStyle/>
          <a:p>
            <a:pPr marL="12700">
              <a:lnSpc>
                <a:spcPct val="100000"/>
              </a:lnSpc>
            </a:pPr>
            <a:r>
              <a:rPr sz="1600" b="1" spc="-10" dirty="0">
                <a:latin typeface="Calibri"/>
                <a:cs typeface="Calibri"/>
              </a:rPr>
              <a:t>KFUPM</a:t>
            </a:r>
            <a:r>
              <a:rPr sz="1600" b="1" spc="-35" dirty="0">
                <a:latin typeface="Times New Roman"/>
                <a:cs typeface="Times New Roman"/>
              </a:rPr>
              <a:t> </a:t>
            </a:r>
            <a:r>
              <a:rPr sz="1600" b="1" spc="-15" dirty="0">
                <a:latin typeface="Calibri"/>
                <a:cs typeface="Calibri"/>
              </a:rPr>
              <a:t>(Te</a:t>
            </a:r>
            <a:r>
              <a:rPr sz="1600" b="1" dirty="0">
                <a:latin typeface="Calibri"/>
                <a:cs typeface="Calibri"/>
              </a:rPr>
              <a:t>r</a:t>
            </a:r>
            <a:r>
              <a:rPr sz="1600" b="1" spc="-15" dirty="0">
                <a:latin typeface="Calibri"/>
                <a:cs typeface="Calibri"/>
              </a:rPr>
              <a:t>m</a:t>
            </a:r>
            <a:r>
              <a:rPr sz="1600" b="1" spc="-40" dirty="0">
                <a:latin typeface="Times New Roman"/>
                <a:cs typeface="Times New Roman"/>
              </a:rPr>
              <a:t> </a:t>
            </a:r>
            <a:r>
              <a:rPr sz="1600" b="1" spc="-10" dirty="0">
                <a:latin typeface="Calibri"/>
                <a:cs typeface="Calibri"/>
              </a:rPr>
              <a:t>25</a:t>
            </a:r>
            <a:r>
              <a:rPr sz="1600" b="1" spc="-5" dirty="0">
                <a:latin typeface="Calibri"/>
                <a:cs typeface="Calibri"/>
              </a:rPr>
              <a:t>1)</a:t>
            </a:r>
            <a:endParaRPr sz="1600">
              <a:latin typeface="Calibri"/>
              <a:cs typeface="Calibri"/>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object 9"/>
          <p:cNvSpPr txBox="1">
            <a:spLocks noGrp="1"/>
          </p:cNvSpPr>
          <p:nvPr>
            <p:ph type="ftr" sz="quarter" idx="5"/>
          </p:nvPr>
        </p:nvSpPr>
        <p:spPr>
          <a:prstGeom prst="rect">
            <a:avLst/>
          </a:prstGeom>
        </p:spPr>
        <p:txBody>
          <a:bodyPr vert="horz" wrap="square" lIns="0" tIns="0" rIns="0" bIns="0" rtlCol="0">
            <a:spAutoFit/>
          </a:bodyPr>
          <a:lstStyle/>
          <a:p>
            <a:pPr marL="12700">
              <a:lnSpc>
                <a:spcPct val="100000"/>
              </a:lnSpc>
            </a:pPr>
            <a:r>
              <a:rPr spc="-15" dirty="0"/>
              <a:t>Prepar</a:t>
            </a:r>
            <a:r>
              <a:rPr spc="-5" dirty="0"/>
              <a:t>e</a:t>
            </a:r>
            <a:r>
              <a:rPr spc="-10" dirty="0"/>
              <a:t>d</a:t>
            </a:r>
            <a:r>
              <a:rPr spc="-35" dirty="0">
                <a:latin typeface="Times New Roman"/>
                <a:cs typeface="Times New Roman"/>
              </a:rPr>
              <a:t> </a:t>
            </a:r>
            <a:r>
              <a:rPr spc="-15" dirty="0"/>
              <a:t>b</a:t>
            </a:r>
            <a:r>
              <a:rPr spc="-10" dirty="0"/>
              <a:t>y</a:t>
            </a:r>
            <a:r>
              <a:rPr spc="-40" dirty="0">
                <a:latin typeface="Times New Roman"/>
                <a:cs typeface="Times New Roman"/>
              </a:rPr>
              <a:t> </a:t>
            </a:r>
            <a:r>
              <a:rPr spc="-15" dirty="0"/>
              <a:t>Dist</a:t>
            </a:r>
            <a:r>
              <a:rPr spc="-5" dirty="0"/>
              <a:t>.</a:t>
            </a:r>
            <a:r>
              <a:rPr spc="-25" dirty="0">
                <a:latin typeface="Times New Roman"/>
                <a:cs typeface="Times New Roman"/>
              </a:rPr>
              <a:t> </a:t>
            </a:r>
            <a:r>
              <a:rPr spc="-15" dirty="0"/>
              <a:t>Pr</a:t>
            </a:r>
            <a:r>
              <a:rPr spc="-5" dirty="0"/>
              <a:t>o</a:t>
            </a:r>
            <a:r>
              <a:rPr spc="-10" dirty="0"/>
              <a:t>f</a:t>
            </a:r>
            <a:r>
              <a:rPr spc="-5" dirty="0"/>
              <a:t>.</a:t>
            </a:r>
            <a:r>
              <a:rPr spc="-40" dirty="0">
                <a:latin typeface="Times New Roman"/>
                <a:cs typeface="Times New Roman"/>
              </a:rPr>
              <a:t> </a:t>
            </a:r>
            <a:r>
              <a:rPr spc="-15" dirty="0"/>
              <a:t>Dr</a:t>
            </a:r>
            <a:r>
              <a:rPr spc="-5" dirty="0"/>
              <a:t>.</a:t>
            </a:r>
            <a:r>
              <a:rPr spc="-40" dirty="0">
                <a:latin typeface="Times New Roman"/>
                <a:cs typeface="Times New Roman"/>
              </a:rPr>
              <a:t> </a:t>
            </a:r>
            <a:r>
              <a:rPr spc="-10" dirty="0"/>
              <a:t>M.A.</a:t>
            </a:r>
            <a:r>
              <a:rPr spc="-35" dirty="0">
                <a:latin typeface="Times New Roman"/>
                <a:cs typeface="Times New Roman"/>
              </a:rPr>
              <a:t> </a:t>
            </a:r>
            <a:r>
              <a:rPr spc="-20" dirty="0"/>
              <a:t>G</a:t>
            </a:r>
            <a:r>
              <a:rPr spc="-5" dirty="0"/>
              <a:t>o</a:t>
            </a:r>
            <a:r>
              <a:rPr spc="-15" dirty="0"/>
              <a:t>nd</a:t>
            </a:r>
            <a:r>
              <a:rPr spc="-10" dirty="0"/>
              <a:t>al</a:t>
            </a:r>
            <a:r>
              <a:rPr spc="-35" dirty="0">
                <a:latin typeface="Times New Roman"/>
                <a:cs typeface="Times New Roman"/>
              </a:rPr>
              <a:t> </a:t>
            </a:r>
            <a:r>
              <a:rPr spc="-15" dirty="0"/>
              <a:t>fo</a:t>
            </a:r>
            <a:r>
              <a:rPr spc="-10" dirty="0"/>
              <a:t>r</a:t>
            </a:r>
            <a:r>
              <a:rPr spc="-40" dirty="0">
                <a:latin typeface="Times New Roman"/>
                <a:cs typeface="Times New Roman"/>
              </a:rPr>
              <a:t> </a:t>
            </a:r>
            <a:r>
              <a:rPr spc="-15" dirty="0"/>
              <a:t>Ph</a:t>
            </a:r>
            <a:r>
              <a:rPr dirty="0"/>
              <a:t>y</a:t>
            </a:r>
            <a:r>
              <a:rPr spc="-10" dirty="0"/>
              <a:t>s</a:t>
            </a:r>
            <a:r>
              <a:rPr spc="-40" dirty="0">
                <a:latin typeface="Times New Roman"/>
                <a:cs typeface="Times New Roman"/>
              </a:rPr>
              <a:t> </a:t>
            </a:r>
            <a:r>
              <a:rPr spc="-10" dirty="0"/>
              <a:t>6</a:t>
            </a:r>
            <a:r>
              <a:rPr spc="-15" dirty="0"/>
              <a:t>0</a:t>
            </a:r>
            <a:r>
              <a:rPr spc="-10" dirty="0"/>
              <a:t>8</a:t>
            </a:r>
            <a:r>
              <a:rPr spc="-35" dirty="0">
                <a:latin typeface="Times New Roman"/>
                <a:cs typeface="Times New Roman"/>
              </a:rPr>
              <a:t> </a:t>
            </a:r>
            <a:r>
              <a:rPr spc="-5" dirty="0"/>
              <a:t>L</a:t>
            </a:r>
            <a:r>
              <a:rPr spc="-10" dirty="0"/>
              <a:t>aser</a:t>
            </a:r>
            <a:r>
              <a:rPr spc="-45" dirty="0">
                <a:latin typeface="Times New Roman"/>
                <a:cs typeface="Times New Roman"/>
              </a:rPr>
              <a:t> </a:t>
            </a:r>
            <a:r>
              <a:rPr spc="-10" dirty="0"/>
              <a:t>Spec</a:t>
            </a:r>
            <a:r>
              <a:rPr spc="-5" dirty="0"/>
              <a:t>t</a:t>
            </a:r>
            <a:r>
              <a:rPr spc="-15" dirty="0"/>
              <a:t>ros</a:t>
            </a:r>
            <a:r>
              <a:rPr spc="-5" dirty="0"/>
              <a:t>c</a:t>
            </a:r>
            <a:r>
              <a:rPr spc="-10" dirty="0"/>
              <a:t>o</a:t>
            </a:r>
            <a:r>
              <a:rPr spc="-15" dirty="0"/>
              <a:t>p</a:t>
            </a:r>
            <a:r>
              <a:rPr spc="-10" dirty="0"/>
              <a:t>y</a:t>
            </a:r>
            <a:r>
              <a:rPr spc="-30" dirty="0">
                <a:latin typeface="Times New Roman"/>
                <a:cs typeface="Times New Roman"/>
              </a:rPr>
              <a:t> </a:t>
            </a:r>
            <a:r>
              <a:rPr spc="-15" dirty="0"/>
              <a:t>c</a:t>
            </a:r>
            <a:r>
              <a:rPr spc="-5" dirty="0"/>
              <a:t>o</a:t>
            </a:r>
            <a:r>
              <a:rPr spc="-15" dirty="0"/>
              <a:t>urs</a:t>
            </a:r>
            <a:r>
              <a:rPr spc="-10" dirty="0"/>
              <a:t>e</a:t>
            </a:r>
            <a:r>
              <a:rPr spc="-40" dirty="0">
                <a:latin typeface="Times New Roman"/>
                <a:cs typeface="Times New Roman"/>
              </a:rPr>
              <a:t> </a:t>
            </a:r>
            <a:r>
              <a:rPr spc="-10" dirty="0"/>
              <a:t>in</a:t>
            </a:r>
            <a:r>
              <a:rPr spc="-35" dirty="0">
                <a:latin typeface="Times New Roman"/>
                <a:cs typeface="Times New Roman"/>
              </a:rPr>
              <a:t> </a:t>
            </a:r>
            <a:r>
              <a:rPr spc="-10" dirty="0"/>
              <a:t>KFUPM</a:t>
            </a:r>
            <a:r>
              <a:rPr spc="-35" dirty="0">
                <a:latin typeface="Times New Roman"/>
                <a:cs typeface="Times New Roman"/>
              </a:rPr>
              <a:t> </a:t>
            </a:r>
            <a:r>
              <a:rPr spc="-15" dirty="0"/>
              <a:t>(Te</a:t>
            </a:r>
            <a:r>
              <a:rPr dirty="0"/>
              <a:t>r</a:t>
            </a:r>
            <a:r>
              <a:rPr spc="-15" dirty="0"/>
              <a:t>m</a:t>
            </a:r>
            <a:r>
              <a:rPr spc="-40" dirty="0">
                <a:latin typeface="Times New Roman"/>
                <a:cs typeface="Times New Roman"/>
              </a:rPr>
              <a:t> </a:t>
            </a:r>
            <a:r>
              <a:rPr spc="-10" dirty="0"/>
              <a:t>25</a:t>
            </a:r>
            <a:r>
              <a:rPr spc="-5" dirty="0"/>
              <a:t>1)</a:t>
            </a:r>
          </a:p>
        </p:txBody>
      </p:sp>
      <p:sp>
        <p:nvSpPr>
          <p:cNvPr id="2" name="object 2"/>
          <p:cNvSpPr txBox="1">
            <a:spLocks noGrp="1"/>
          </p:cNvSpPr>
          <p:nvPr>
            <p:ph type="title"/>
          </p:nvPr>
        </p:nvSpPr>
        <p:spPr>
          <a:prstGeom prst="rect">
            <a:avLst/>
          </a:prstGeom>
        </p:spPr>
        <p:txBody>
          <a:bodyPr vert="horz" wrap="square" lIns="0" tIns="0" rIns="0" bIns="0" rtlCol="0">
            <a:spAutoFit/>
          </a:bodyPr>
          <a:lstStyle/>
          <a:p>
            <a:pPr marL="1315720">
              <a:lnSpc>
                <a:spcPct val="100000"/>
              </a:lnSpc>
            </a:pPr>
            <a:r>
              <a:rPr spc="-15" dirty="0"/>
              <a:t>Sl</a:t>
            </a:r>
            <a:r>
              <a:rPr spc="-5" dirty="0"/>
              <a:t>i</a:t>
            </a:r>
            <a:r>
              <a:rPr spc="-20" dirty="0"/>
              <a:t>de </a:t>
            </a:r>
            <a:r>
              <a:rPr spc="-15" dirty="0"/>
              <a:t>8: Statistical</a:t>
            </a:r>
            <a:r>
              <a:rPr spc="-5" dirty="0"/>
              <a:t> </a:t>
            </a:r>
            <a:r>
              <a:rPr spc="-40" dirty="0"/>
              <a:t>W</a:t>
            </a:r>
            <a:r>
              <a:rPr spc="-10" dirty="0"/>
              <a:t>e</a:t>
            </a:r>
            <a:r>
              <a:rPr spc="-15" dirty="0"/>
              <a:t>igh</a:t>
            </a:r>
            <a:r>
              <a:rPr spc="-30" dirty="0"/>
              <a:t>t</a:t>
            </a:r>
            <a:r>
              <a:rPr spc="-15" dirty="0"/>
              <a:t>s and</a:t>
            </a:r>
            <a:r>
              <a:rPr spc="-25" dirty="0"/>
              <a:t> Deg</a:t>
            </a:r>
            <a:r>
              <a:rPr spc="-10" dirty="0"/>
              <a:t>e</a:t>
            </a:r>
            <a:r>
              <a:rPr spc="-20" dirty="0"/>
              <a:t>ne</a:t>
            </a:r>
            <a:r>
              <a:rPr spc="-10" dirty="0"/>
              <a:t>r</a:t>
            </a:r>
            <a:r>
              <a:rPr spc="-20" dirty="0"/>
              <a:t>acy</a:t>
            </a:r>
          </a:p>
        </p:txBody>
      </p:sp>
      <p:sp>
        <p:nvSpPr>
          <p:cNvPr id="3" name="object 3"/>
          <p:cNvSpPr txBox="1"/>
          <p:nvPr/>
        </p:nvSpPr>
        <p:spPr>
          <a:xfrm>
            <a:off x="1130300" y="1741734"/>
            <a:ext cx="3580765" cy="454025"/>
          </a:xfrm>
          <a:prstGeom prst="rect">
            <a:avLst/>
          </a:prstGeom>
        </p:spPr>
        <p:txBody>
          <a:bodyPr vert="horz" wrap="square" lIns="0" tIns="0" rIns="0" bIns="0" rtlCol="0">
            <a:spAutoFit/>
          </a:bodyPr>
          <a:lstStyle/>
          <a:p>
            <a:pPr marL="241300" indent="-228600">
              <a:lnSpc>
                <a:spcPct val="100000"/>
              </a:lnSpc>
              <a:buFont typeface="Symbol"/>
              <a:buChar char=""/>
              <a:tabLst>
                <a:tab pos="241935" algn="l"/>
                <a:tab pos="1524000" algn="l"/>
                <a:tab pos="3394710" algn="l"/>
              </a:tabLst>
            </a:pPr>
            <a:r>
              <a:rPr sz="2800" spc="-15" dirty="0">
                <a:latin typeface="Calibri"/>
                <a:cs typeface="Calibri"/>
              </a:rPr>
              <a:t>Angular</a:t>
            </a:r>
            <a:r>
              <a:rPr sz="2800" dirty="0">
                <a:latin typeface="Times New Roman"/>
                <a:cs typeface="Times New Roman"/>
              </a:rPr>
              <a:t>	</a:t>
            </a:r>
            <a:r>
              <a:rPr sz="2800" spc="-20" dirty="0">
                <a:latin typeface="Calibri"/>
                <a:cs typeface="Calibri"/>
              </a:rPr>
              <a:t>mom</a:t>
            </a:r>
            <a:r>
              <a:rPr sz="2800" spc="-10" dirty="0">
                <a:latin typeface="Calibri"/>
                <a:cs typeface="Calibri"/>
              </a:rPr>
              <a:t>e</a:t>
            </a:r>
            <a:r>
              <a:rPr sz="2800" spc="-20" dirty="0">
                <a:latin typeface="Calibri"/>
                <a:cs typeface="Calibri"/>
              </a:rPr>
              <a:t>ntu</a:t>
            </a:r>
            <a:r>
              <a:rPr sz="2800" spc="-25" dirty="0">
                <a:latin typeface="Calibri"/>
                <a:cs typeface="Calibri"/>
              </a:rPr>
              <a:t>m</a:t>
            </a:r>
            <a:r>
              <a:rPr sz="2800" dirty="0">
                <a:latin typeface="Times New Roman"/>
                <a:cs typeface="Times New Roman"/>
              </a:rPr>
              <a:t>	</a:t>
            </a:r>
            <a:r>
              <a:rPr sz="2800" spc="-200" dirty="0">
                <a:latin typeface="Cambria Math"/>
                <a:cs typeface="Cambria Math"/>
              </a:rPr>
              <a:t>𝐽</a:t>
            </a:r>
            <a:r>
              <a:rPr sz="3000" baseline="-16666" dirty="0">
                <a:latin typeface="Calibri"/>
                <a:cs typeface="Calibri"/>
              </a:rPr>
              <a:t>i</a:t>
            </a:r>
            <a:endParaRPr sz="3000" baseline="-16666">
              <a:latin typeface="Calibri"/>
              <a:cs typeface="Calibri"/>
            </a:endParaRPr>
          </a:p>
        </p:txBody>
      </p:sp>
      <p:sp>
        <p:nvSpPr>
          <p:cNvPr id="4" name="object 4"/>
          <p:cNvSpPr txBox="1"/>
          <p:nvPr/>
        </p:nvSpPr>
        <p:spPr>
          <a:xfrm>
            <a:off x="4861687" y="1756860"/>
            <a:ext cx="6425565" cy="438784"/>
          </a:xfrm>
          <a:prstGeom prst="rect">
            <a:avLst/>
          </a:prstGeom>
        </p:spPr>
        <p:txBody>
          <a:bodyPr vert="horz" wrap="square" lIns="0" tIns="0" rIns="0" bIns="0" rtlCol="0">
            <a:spAutoFit/>
          </a:bodyPr>
          <a:lstStyle/>
          <a:p>
            <a:pPr marL="12700">
              <a:lnSpc>
                <a:spcPct val="100000"/>
              </a:lnSpc>
              <a:tabLst>
                <a:tab pos="467359" algn="l"/>
                <a:tab pos="1306195" algn="l"/>
                <a:tab pos="1591310" algn="l"/>
                <a:tab pos="2783205" algn="l"/>
                <a:tab pos="4751070" algn="l"/>
              </a:tabLst>
            </a:pPr>
            <a:r>
              <a:rPr sz="2800" spc="-20" dirty="0">
                <a:latin typeface="Calibri"/>
                <a:cs typeface="Calibri"/>
              </a:rPr>
              <a:t>o</a:t>
            </a:r>
            <a:r>
              <a:rPr sz="2800" spc="-10" dirty="0">
                <a:latin typeface="Calibri"/>
                <a:cs typeface="Calibri"/>
              </a:rPr>
              <a:t>f</a:t>
            </a:r>
            <a:r>
              <a:rPr sz="2800" dirty="0">
                <a:latin typeface="Times New Roman"/>
                <a:cs typeface="Times New Roman"/>
              </a:rPr>
              <a:t>	</a:t>
            </a:r>
            <a:r>
              <a:rPr sz="2800" dirty="0">
                <a:latin typeface="Calibri"/>
                <a:cs typeface="Calibri"/>
              </a:rPr>
              <a:t>l</a:t>
            </a:r>
            <a:r>
              <a:rPr sz="2800" spc="-15" dirty="0">
                <a:latin typeface="Calibri"/>
                <a:cs typeface="Calibri"/>
              </a:rPr>
              <a:t>evel</a:t>
            </a:r>
            <a:r>
              <a:rPr sz="2800" dirty="0">
                <a:latin typeface="Times New Roman"/>
                <a:cs typeface="Times New Roman"/>
              </a:rPr>
              <a:t>	</a:t>
            </a:r>
            <a:r>
              <a:rPr sz="2800" spc="-30" dirty="0">
                <a:latin typeface="Cambria Math"/>
                <a:cs typeface="Cambria Math"/>
              </a:rPr>
              <a:t>𝑖</a:t>
            </a:r>
            <a:r>
              <a:rPr sz="2800" dirty="0">
                <a:latin typeface="Cambria Math"/>
                <a:cs typeface="Cambria Math"/>
              </a:rPr>
              <a:t>	</a:t>
            </a:r>
            <a:r>
              <a:rPr sz="2800" dirty="0">
                <a:latin typeface="Calibri"/>
                <a:cs typeface="Calibri"/>
              </a:rPr>
              <a:t>i</a:t>
            </a:r>
            <a:r>
              <a:rPr sz="2800" spc="-20" dirty="0">
                <a:latin typeface="Calibri"/>
                <a:cs typeface="Calibri"/>
              </a:rPr>
              <a:t>mp</a:t>
            </a:r>
            <a:r>
              <a:rPr sz="2800" spc="-15" dirty="0">
                <a:latin typeface="Calibri"/>
                <a:cs typeface="Calibri"/>
              </a:rPr>
              <a:t>l</a:t>
            </a:r>
            <a:r>
              <a:rPr sz="2800" spc="5" dirty="0">
                <a:latin typeface="Calibri"/>
                <a:cs typeface="Calibri"/>
              </a:rPr>
              <a:t>i</a:t>
            </a:r>
            <a:r>
              <a:rPr sz="2800" spc="-25" dirty="0">
                <a:latin typeface="Calibri"/>
                <a:cs typeface="Calibri"/>
              </a:rPr>
              <a:t>e</a:t>
            </a:r>
            <a:r>
              <a:rPr sz="2800" spc="-15" dirty="0">
                <a:latin typeface="Calibri"/>
                <a:cs typeface="Calibri"/>
              </a:rPr>
              <a:t>s</a:t>
            </a:r>
            <a:r>
              <a:rPr sz="2800" dirty="0">
                <a:latin typeface="Times New Roman"/>
                <a:cs typeface="Times New Roman"/>
              </a:rPr>
              <a:t>	</a:t>
            </a:r>
            <a:r>
              <a:rPr sz="2800" spc="-125" dirty="0">
                <a:latin typeface="Cambria Math"/>
                <a:cs typeface="Cambria Math"/>
              </a:rPr>
              <a:t>𝑔</a:t>
            </a:r>
            <a:r>
              <a:rPr sz="3000" baseline="-16666" dirty="0">
                <a:latin typeface="Calibri"/>
                <a:cs typeface="Calibri"/>
              </a:rPr>
              <a:t>i </a:t>
            </a:r>
            <a:r>
              <a:rPr sz="3000" spc="-15" baseline="-16666" dirty="0">
                <a:latin typeface="Calibri"/>
                <a:cs typeface="Calibri"/>
              </a:rPr>
              <a:t> </a:t>
            </a:r>
            <a:r>
              <a:rPr sz="2800" spc="-25" dirty="0">
                <a:latin typeface="Cambria Math"/>
                <a:cs typeface="Cambria Math"/>
              </a:rPr>
              <a:t>=</a:t>
            </a:r>
            <a:r>
              <a:rPr sz="2800" spc="160" dirty="0">
                <a:latin typeface="Cambria Math"/>
                <a:cs typeface="Cambria Math"/>
              </a:rPr>
              <a:t> </a:t>
            </a:r>
            <a:r>
              <a:rPr sz="2800" spc="-20" dirty="0">
                <a:latin typeface="Cambria Math"/>
                <a:cs typeface="Cambria Math"/>
              </a:rPr>
              <a:t>2</a:t>
            </a:r>
            <a:r>
              <a:rPr sz="2800" spc="-150" dirty="0">
                <a:latin typeface="Cambria Math"/>
                <a:cs typeface="Cambria Math"/>
              </a:rPr>
              <a:t> </a:t>
            </a:r>
            <a:r>
              <a:rPr sz="2800" spc="-195" dirty="0">
                <a:latin typeface="Cambria Math"/>
                <a:cs typeface="Cambria Math"/>
              </a:rPr>
              <a:t>𝐽</a:t>
            </a:r>
            <a:r>
              <a:rPr sz="3000" baseline="-16666" dirty="0">
                <a:latin typeface="Calibri"/>
                <a:cs typeface="Calibri"/>
              </a:rPr>
              <a:t>i </a:t>
            </a:r>
            <a:r>
              <a:rPr sz="3000" spc="-247" baseline="-16666" dirty="0">
                <a:latin typeface="Calibri"/>
                <a:cs typeface="Calibri"/>
              </a:rPr>
              <a:t> </a:t>
            </a:r>
            <a:r>
              <a:rPr sz="2800" spc="-25" dirty="0">
                <a:latin typeface="Cambria Math"/>
                <a:cs typeface="Cambria Math"/>
              </a:rPr>
              <a:t>+</a:t>
            </a:r>
            <a:r>
              <a:rPr sz="2800" spc="5" dirty="0">
                <a:latin typeface="Cambria Math"/>
                <a:cs typeface="Cambria Math"/>
              </a:rPr>
              <a:t> </a:t>
            </a:r>
            <a:r>
              <a:rPr sz="2800" spc="-20" dirty="0">
                <a:latin typeface="Cambria Math"/>
                <a:cs typeface="Cambria Math"/>
              </a:rPr>
              <a:t>1</a:t>
            </a:r>
            <a:r>
              <a:rPr sz="2800" dirty="0">
                <a:latin typeface="Cambria Math"/>
                <a:cs typeface="Cambria Math"/>
              </a:rPr>
              <a:t>	</a:t>
            </a:r>
            <a:r>
              <a:rPr sz="2800" spc="-20" dirty="0">
                <a:latin typeface="Calibri"/>
                <a:cs typeface="Calibri"/>
              </a:rPr>
              <a:t>degene</a:t>
            </a:r>
            <a:r>
              <a:rPr sz="2800" spc="-15" dirty="0">
                <a:latin typeface="Calibri"/>
                <a:cs typeface="Calibri"/>
              </a:rPr>
              <a:t>ra</a:t>
            </a:r>
            <a:r>
              <a:rPr sz="2800" dirty="0">
                <a:latin typeface="Calibri"/>
                <a:cs typeface="Calibri"/>
              </a:rPr>
              <a:t>t</a:t>
            </a:r>
            <a:r>
              <a:rPr sz="2800" spc="-15" dirty="0">
                <a:latin typeface="Calibri"/>
                <a:cs typeface="Calibri"/>
              </a:rPr>
              <a:t>e</a:t>
            </a:r>
            <a:endParaRPr sz="2800">
              <a:latin typeface="Calibri"/>
              <a:cs typeface="Calibri"/>
            </a:endParaRPr>
          </a:p>
        </p:txBody>
      </p:sp>
      <p:sp>
        <p:nvSpPr>
          <p:cNvPr id="5" name="object 5"/>
          <p:cNvSpPr txBox="1"/>
          <p:nvPr/>
        </p:nvSpPr>
        <p:spPr>
          <a:xfrm>
            <a:off x="1359146" y="2309364"/>
            <a:ext cx="6725284" cy="381000"/>
          </a:xfrm>
          <a:prstGeom prst="rect">
            <a:avLst/>
          </a:prstGeom>
        </p:spPr>
        <p:txBody>
          <a:bodyPr vert="horz" wrap="square" lIns="0" tIns="0" rIns="0" bIns="0" rtlCol="0">
            <a:spAutoFit/>
          </a:bodyPr>
          <a:lstStyle/>
          <a:p>
            <a:pPr marL="12700">
              <a:lnSpc>
                <a:spcPct val="100000"/>
              </a:lnSpc>
            </a:pPr>
            <a:r>
              <a:rPr sz="2800" spc="-25" dirty="0">
                <a:latin typeface="Calibri"/>
                <a:cs typeface="Calibri"/>
              </a:rPr>
              <a:t>Zeema</a:t>
            </a:r>
            <a:r>
              <a:rPr sz="2800" spc="-15" dirty="0">
                <a:latin typeface="Calibri"/>
                <a:cs typeface="Calibri"/>
              </a:rPr>
              <a:t>n</a:t>
            </a:r>
            <a:r>
              <a:rPr sz="2800" spc="-60" dirty="0">
                <a:latin typeface="Times New Roman"/>
                <a:cs typeface="Times New Roman"/>
              </a:rPr>
              <a:t> </a:t>
            </a:r>
            <a:r>
              <a:rPr sz="2800" spc="-10" dirty="0">
                <a:latin typeface="Calibri"/>
                <a:cs typeface="Calibri"/>
              </a:rPr>
              <a:t>s</a:t>
            </a:r>
            <a:r>
              <a:rPr sz="2800" spc="-20" dirty="0">
                <a:latin typeface="Calibri"/>
                <a:cs typeface="Calibri"/>
              </a:rPr>
              <a:t>u</a:t>
            </a:r>
            <a:r>
              <a:rPr sz="2800" spc="-10" dirty="0">
                <a:latin typeface="Calibri"/>
                <a:cs typeface="Calibri"/>
              </a:rPr>
              <a:t>b</a:t>
            </a:r>
            <a:r>
              <a:rPr sz="2800" spc="-15" dirty="0">
                <a:latin typeface="Calibri"/>
                <a:cs typeface="Calibri"/>
              </a:rPr>
              <a:t>-</a:t>
            </a:r>
            <a:r>
              <a:rPr sz="2800" spc="-10" dirty="0">
                <a:latin typeface="Calibri"/>
                <a:cs typeface="Calibri"/>
              </a:rPr>
              <a:t>s</a:t>
            </a:r>
            <a:r>
              <a:rPr sz="2800" spc="-20" dirty="0">
                <a:latin typeface="Calibri"/>
                <a:cs typeface="Calibri"/>
              </a:rPr>
              <a:t>ub</a:t>
            </a:r>
            <a:r>
              <a:rPr sz="2800" spc="-15" dirty="0">
                <a:latin typeface="Calibri"/>
                <a:cs typeface="Calibri"/>
              </a:rPr>
              <a:t>leve</a:t>
            </a:r>
            <a:r>
              <a:rPr sz="2800" spc="-5" dirty="0">
                <a:latin typeface="Calibri"/>
                <a:cs typeface="Calibri"/>
              </a:rPr>
              <a:t>l</a:t>
            </a:r>
            <a:r>
              <a:rPr sz="2800" spc="-15" dirty="0">
                <a:latin typeface="Calibri"/>
                <a:cs typeface="Calibri"/>
              </a:rPr>
              <a:t>s</a:t>
            </a:r>
            <a:r>
              <a:rPr sz="2800" spc="-70" dirty="0">
                <a:latin typeface="Times New Roman"/>
                <a:cs typeface="Times New Roman"/>
              </a:rPr>
              <a:t> </a:t>
            </a:r>
            <a:r>
              <a:rPr sz="2800" spc="-15" dirty="0">
                <a:latin typeface="Calibri"/>
                <a:cs typeface="Calibri"/>
              </a:rPr>
              <a:t>(w</a:t>
            </a:r>
            <a:r>
              <a:rPr sz="2800" dirty="0">
                <a:latin typeface="Calibri"/>
                <a:cs typeface="Calibri"/>
              </a:rPr>
              <a:t>i</a:t>
            </a:r>
            <a:r>
              <a:rPr sz="2800" spc="-15" dirty="0">
                <a:latin typeface="Calibri"/>
                <a:cs typeface="Calibri"/>
              </a:rPr>
              <a:t>thout</a:t>
            </a:r>
            <a:r>
              <a:rPr sz="2800" spc="-75" dirty="0">
                <a:latin typeface="Times New Roman"/>
                <a:cs typeface="Times New Roman"/>
              </a:rPr>
              <a:t> </a:t>
            </a:r>
            <a:r>
              <a:rPr sz="2800" spc="-15" dirty="0">
                <a:latin typeface="Calibri"/>
                <a:cs typeface="Calibri"/>
              </a:rPr>
              <a:t>exte</a:t>
            </a:r>
            <a:r>
              <a:rPr sz="2800" spc="-5" dirty="0">
                <a:latin typeface="Calibri"/>
                <a:cs typeface="Calibri"/>
              </a:rPr>
              <a:t>r</a:t>
            </a:r>
            <a:r>
              <a:rPr sz="2800" spc="-20" dirty="0">
                <a:latin typeface="Calibri"/>
                <a:cs typeface="Calibri"/>
              </a:rPr>
              <a:t>n</a:t>
            </a:r>
            <a:r>
              <a:rPr sz="2800" spc="-5" dirty="0">
                <a:latin typeface="Calibri"/>
                <a:cs typeface="Calibri"/>
              </a:rPr>
              <a:t>a</a:t>
            </a:r>
            <a:r>
              <a:rPr sz="2800" dirty="0">
                <a:latin typeface="Calibri"/>
                <a:cs typeface="Calibri"/>
              </a:rPr>
              <a:t>l</a:t>
            </a:r>
            <a:r>
              <a:rPr sz="2800" spc="-65" dirty="0">
                <a:latin typeface="Times New Roman"/>
                <a:cs typeface="Times New Roman"/>
              </a:rPr>
              <a:t> </a:t>
            </a:r>
            <a:r>
              <a:rPr sz="2800" spc="-15" dirty="0">
                <a:latin typeface="Calibri"/>
                <a:cs typeface="Calibri"/>
              </a:rPr>
              <a:t>fie</a:t>
            </a:r>
            <a:r>
              <a:rPr sz="2800" spc="-5" dirty="0">
                <a:latin typeface="Calibri"/>
                <a:cs typeface="Calibri"/>
              </a:rPr>
              <a:t>l</a:t>
            </a:r>
            <a:r>
              <a:rPr sz="2800" spc="-15" dirty="0">
                <a:latin typeface="Calibri"/>
                <a:cs typeface="Calibri"/>
              </a:rPr>
              <a:t>d).</a:t>
            </a:r>
            <a:endParaRPr sz="2800">
              <a:latin typeface="Calibri"/>
              <a:cs typeface="Calibri"/>
            </a:endParaRPr>
          </a:p>
        </p:txBody>
      </p:sp>
      <p:sp>
        <p:nvSpPr>
          <p:cNvPr id="6" name="object 6"/>
          <p:cNvSpPr txBox="1"/>
          <p:nvPr/>
        </p:nvSpPr>
        <p:spPr>
          <a:xfrm>
            <a:off x="1130296" y="2960935"/>
            <a:ext cx="1963420" cy="405765"/>
          </a:xfrm>
          <a:prstGeom prst="rect">
            <a:avLst/>
          </a:prstGeom>
        </p:spPr>
        <p:txBody>
          <a:bodyPr vert="horz" wrap="square" lIns="0" tIns="0" rIns="0" bIns="0" rtlCol="0">
            <a:spAutoFit/>
          </a:bodyPr>
          <a:lstStyle/>
          <a:p>
            <a:pPr marL="241300" indent="-228600">
              <a:lnSpc>
                <a:spcPct val="100000"/>
              </a:lnSpc>
              <a:buFont typeface="Symbol"/>
              <a:buChar char=""/>
              <a:tabLst>
                <a:tab pos="241935" algn="l"/>
              </a:tabLst>
            </a:pPr>
            <a:r>
              <a:rPr sz="2800" spc="-20" dirty="0">
                <a:latin typeface="Calibri"/>
                <a:cs typeface="Calibri"/>
              </a:rPr>
              <a:t>Degenera</a:t>
            </a:r>
            <a:r>
              <a:rPr sz="2800" spc="0" dirty="0">
                <a:latin typeface="Calibri"/>
                <a:cs typeface="Calibri"/>
              </a:rPr>
              <a:t>c</a:t>
            </a:r>
            <a:r>
              <a:rPr sz="2800" spc="-15" dirty="0">
                <a:latin typeface="Calibri"/>
                <a:cs typeface="Calibri"/>
              </a:rPr>
              <a:t>y</a:t>
            </a:r>
            <a:endParaRPr sz="2800">
              <a:latin typeface="Calibri"/>
              <a:cs typeface="Calibri"/>
            </a:endParaRPr>
          </a:p>
        </p:txBody>
      </p:sp>
      <p:sp>
        <p:nvSpPr>
          <p:cNvPr id="7" name="object 7"/>
          <p:cNvSpPr txBox="1"/>
          <p:nvPr/>
        </p:nvSpPr>
        <p:spPr>
          <a:xfrm>
            <a:off x="3371817" y="2986020"/>
            <a:ext cx="7910195" cy="381000"/>
          </a:xfrm>
          <a:prstGeom prst="rect">
            <a:avLst/>
          </a:prstGeom>
        </p:spPr>
        <p:txBody>
          <a:bodyPr vert="horz" wrap="square" lIns="0" tIns="0" rIns="0" bIns="0" rtlCol="0">
            <a:spAutoFit/>
          </a:bodyPr>
          <a:lstStyle/>
          <a:p>
            <a:pPr marL="12700">
              <a:lnSpc>
                <a:spcPct val="100000"/>
              </a:lnSpc>
              <a:tabLst>
                <a:tab pos="1236980" algn="l"/>
                <a:tab pos="2218055" algn="l"/>
                <a:tab pos="4096385" algn="l"/>
                <a:tab pos="5655945" algn="l"/>
                <a:tab pos="6501765" algn="l"/>
              </a:tabLst>
            </a:pPr>
            <a:r>
              <a:rPr sz="2800" spc="-15" dirty="0">
                <a:latin typeface="Calibri"/>
                <a:cs typeface="Calibri"/>
              </a:rPr>
              <a:t>ente</a:t>
            </a:r>
            <a:r>
              <a:rPr sz="2800" spc="-25" dirty="0">
                <a:latin typeface="Calibri"/>
                <a:cs typeface="Calibri"/>
              </a:rPr>
              <a:t>r</a:t>
            </a:r>
            <a:r>
              <a:rPr sz="2800" spc="-15" dirty="0">
                <a:latin typeface="Calibri"/>
                <a:cs typeface="Calibri"/>
              </a:rPr>
              <a:t>s</a:t>
            </a:r>
            <a:r>
              <a:rPr sz="2800" dirty="0">
                <a:latin typeface="Times New Roman"/>
                <a:cs typeface="Times New Roman"/>
              </a:rPr>
              <a:t>	</a:t>
            </a:r>
            <a:r>
              <a:rPr sz="2800" spc="-20" dirty="0">
                <a:latin typeface="Calibri"/>
                <a:cs typeface="Calibri"/>
              </a:rPr>
              <a:t>bot</a:t>
            </a:r>
            <a:r>
              <a:rPr sz="2800" spc="-15" dirty="0">
                <a:latin typeface="Calibri"/>
                <a:cs typeface="Calibri"/>
              </a:rPr>
              <a:t>h</a:t>
            </a:r>
            <a:r>
              <a:rPr sz="2800" dirty="0">
                <a:latin typeface="Times New Roman"/>
                <a:cs typeface="Times New Roman"/>
              </a:rPr>
              <a:t>	</a:t>
            </a:r>
            <a:r>
              <a:rPr sz="2800" spc="-20" dirty="0">
                <a:latin typeface="Calibri"/>
                <a:cs typeface="Calibri"/>
              </a:rPr>
              <a:t>p</a:t>
            </a:r>
            <a:r>
              <a:rPr sz="2800" spc="-10" dirty="0">
                <a:latin typeface="Calibri"/>
                <a:cs typeface="Calibri"/>
              </a:rPr>
              <a:t>o</a:t>
            </a:r>
            <a:r>
              <a:rPr sz="2800" spc="-20" dirty="0">
                <a:latin typeface="Calibri"/>
                <a:cs typeface="Calibri"/>
              </a:rPr>
              <a:t>pu</a:t>
            </a:r>
            <a:r>
              <a:rPr sz="2800" spc="-15" dirty="0">
                <a:latin typeface="Calibri"/>
                <a:cs typeface="Calibri"/>
              </a:rPr>
              <a:t>lation</a:t>
            </a:r>
            <a:r>
              <a:rPr sz="2800" dirty="0">
                <a:latin typeface="Times New Roman"/>
                <a:cs typeface="Times New Roman"/>
              </a:rPr>
              <a:t>	</a:t>
            </a:r>
            <a:r>
              <a:rPr sz="2800" spc="-20" dirty="0">
                <a:latin typeface="Calibri"/>
                <a:cs typeface="Calibri"/>
              </a:rPr>
              <a:t>stat</a:t>
            </a:r>
            <a:r>
              <a:rPr sz="2800" spc="-10" dirty="0">
                <a:latin typeface="Calibri"/>
                <a:cs typeface="Calibri"/>
              </a:rPr>
              <a:t>i</a:t>
            </a:r>
            <a:r>
              <a:rPr sz="2800" spc="-20" dirty="0">
                <a:latin typeface="Calibri"/>
                <a:cs typeface="Calibri"/>
              </a:rPr>
              <a:t>st</a:t>
            </a:r>
            <a:r>
              <a:rPr sz="2800" dirty="0">
                <a:latin typeface="Calibri"/>
                <a:cs typeface="Calibri"/>
              </a:rPr>
              <a:t>i</a:t>
            </a:r>
            <a:r>
              <a:rPr sz="2800" spc="-15" dirty="0">
                <a:latin typeface="Calibri"/>
                <a:cs typeface="Calibri"/>
              </a:rPr>
              <a:t>cs</a:t>
            </a:r>
            <a:r>
              <a:rPr sz="2800" dirty="0">
                <a:latin typeface="Times New Roman"/>
                <a:cs typeface="Times New Roman"/>
              </a:rPr>
              <a:t>	</a:t>
            </a:r>
            <a:r>
              <a:rPr sz="2800" spc="-15" dirty="0">
                <a:latin typeface="Calibri"/>
                <a:cs typeface="Calibri"/>
              </a:rPr>
              <a:t>and</a:t>
            </a:r>
            <a:r>
              <a:rPr sz="2800" dirty="0">
                <a:latin typeface="Times New Roman"/>
                <a:cs typeface="Times New Roman"/>
              </a:rPr>
              <a:t>	</a:t>
            </a:r>
            <a:r>
              <a:rPr sz="2800" spc="-10" dirty="0">
                <a:latin typeface="Calibri"/>
                <a:cs typeface="Calibri"/>
              </a:rPr>
              <a:t>tra</a:t>
            </a:r>
            <a:r>
              <a:rPr sz="2800" spc="-20" dirty="0">
                <a:latin typeface="Calibri"/>
                <a:cs typeface="Calibri"/>
              </a:rPr>
              <a:t>ns</a:t>
            </a:r>
            <a:r>
              <a:rPr sz="2800" spc="-10" dirty="0">
                <a:latin typeface="Calibri"/>
                <a:cs typeface="Calibri"/>
              </a:rPr>
              <a:t>iti</a:t>
            </a:r>
            <a:r>
              <a:rPr sz="2800" spc="-20" dirty="0">
                <a:latin typeface="Calibri"/>
                <a:cs typeface="Calibri"/>
              </a:rPr>
              <a:t>on</a:t>
            </a:r>
            <a:endParaRPr sz="2800">
              <a:latin typeface="Calibri"/>
              <a:cs typeface="Calibri"/>
            </a:endParaRPr>
          </a:p>
        </p:txBody>
      </p:sp>
      <p:sp>
        <p:nvSpPr>
          <p:cNvPr id="8" name="object 8"/>
          <p:cNvSpPr txBox="1"/>
          <p:nvPr/>
        </p:nvSpPr>
        <p:spPr>
          <a:xfrm>
            <a:off x="1130296" y="3527302"/>
            <a:ext cx="10154285" cy="2143125"/>
          </a:xfrm>
          <a:prstGeom prst="rect">
            <a:avLst/>
          </a:prstGeom>
        </p:spPr>
        <p:txBody>
          <a:bodyPr vert="horz" wrap="square" lIns="0" tIns="0" rIns="0" bIns="0" rtlCol="0">
            <a:spAutoFit/>
          </a:bodyPr>
          <a:lstStyle/>
          <a:p>
            <a:pPr marL="241300" marR="6350">
              <a:lnSpc>
                <a:spcPct val="127099"/>
              </a:lnSpc>
            </a:pPr>
            <a:r>
              <a:rPr sz="2800" spc="-20" dirty="0">
                <a:latin typeface="Calibri"/>
                <a:cs typeface="Calibri"/>
              </a:rPr>
              <a:t>probab</a:t>
            </a:r>
            <a:r>
              <a:rPr sz="2800" dirty="0">
                <a:latin typeface="Calibri"/>
                <a:cs typeface="Calibri"/>
              </a:rPr>
              <a:t>il</a:t>
            </a:r>
            <a:r>
              <a:rPr sz="2800" spc="5" dirty="0">
                <a:latin typeface="Calibri"/>
                <a:cs typeface="Calibri"/>
              </a:rPr>
              <a:t>i</a:t>
            </a:r>
            <a:r>
              <a:rPr sz="2800" spc="-15" dirty="0">
                <a:latin typeface="Calibri"/>
                <a:cs typeface="Calibri"/>
              </a:rPr>
              <a:t>ties</a:t>
            </a:r>
            <a:r>
              <a:rPr sz="2800" spc="295" dirty="0">
                <a:latin typeface="Times New Roman"/>
                <a:cs typeface="Times New Roman"/>
              </a:rPr>
              <a:t> </a:t>
            </a:r>
            <a:r>
              <a:rPr sz="2800" spc="-20" dirty="0">
                <a:latin typeface="Calibri"/>
                <a:cs typeface="Calibri"/>
              </a:rPr>
              <a:t>becau</a:t>
            </a:r>
            <a:r>
              <a:rPr sz="2800" spc="-5" dirty="0">
                <a:latin typeface="Calibri"/>
                <a:cs typeface="Calibri"/>
              </a:rPr>
              <a:t>s</a:t>
            </a:r>
            <a:r>
              <a:rPr sz="2800" spc="-15" dirty="0">
                <a:latin typeface="Calibri"/>
                <a:cs typeface="Calibri"/>
              </a:rPr>
              <a:t>e</a:t>
            </a:r>
            <a:r>
              <a:rPr sz="2800" spc="305" dirty="0">
                <a:latin typeface="Times New Roman"/>
                <a:cs typeface="Times New Roman"/>
              </a:rPr>
              <a:t> </a:t>
            </a:r>
            <a:r>
              <a:rPr sz="2800" spc="-20" dirty="0">
                <a:latin typeface="Calibri"/>
                <a:cs typeface="Calibri"/>
              </a:rPr>
              <a:t>d</a:t>
            </a:r>
            <a:r>
              <a:rPr sz="2800" spc="-10" dirty="0">
                <a:latin typeface="Calibri"/>
                <a:cs typeface="Calibri"/>
              </a:rPr>
              <a:t>i</a:t>
            </a:r>
            <a:r>
              <a:rPr sz="2800" spc="-20" dirty="0">
                <a:latin typeface="Calibri"/>
                <a:cs typeface="Calibri"/>
              </a:rPr>
              <a:t>po</a:t>
            </a:r>
            <a:r>
              <a:rPr sz="2800" spc="-15" dirty="0">
                <a:latin typeface="Calibri"/>
                <a:cs typeface="Calibri"/>
              </a:rPr>
              <a:t>le</a:t>
            </a:r>
            <a:r>
              <a:rPr sz="2800" spc="310" dirty="0">
                <a:latin typeface="Times New Roman"/>
                <a:cs typeface="Times New Roman"/>
              </a:rPr>
              <a:t> </a:t>
            </a:r>
            <a:r>
              <a:rPr sz="2800" spc="-15" dirty="0">
                <a:latin typeface="Calibri"/>
                <a:cs typeface="Calibri"/>
              </a:rPr>
              <a:t>cou</a:t>
            </a:r>
            <a:r>
              <a:rPr sz="2800" spc="-35" dirty="0">
                <a:latin typeface="Calibri"/>
                <a:cs typeface="Calibri"/>
              </a:rPr>
              <a:t>p</a:t>
            </a:r>
            <a:r>
              <a:rPr sz="2800" dirty="0">
                <a:latin typeface="Calibri"/>
                <a:cs typeface="Calibri"/>
              </a:rPr>
              <a:t>l</a:t>
            </a:r>
            <a:r>
              <a:rPr sz="2800" spc="5" dirty="0">
                <a:latin typeface="Calibri"/>
                <a:cs typeface="Calibri"/>
              </a:rPr>
              <a:t>i</a:t>
            </a:r>
            <a:r>
              <a:rPr sz="2800" spc="-20" dirty="0">
                <a:latin typeface="Calibri"/>
                <a:cs typeface="Calibri"/>
              </a:rPr>
              <a:t>n</a:t>
            </a:r>
            <a:r>
              <a:rPr sz="2800" spc="-15" dirty="0">
                <a:latin typeface="Calibri"/>
                <a:cs typeface="Calibri"/>
              </a:rPr>
              <a:t>g</a:t>
            </a:r>
            <a:r>
              <a:rPr sz="2800" spc="305" dirty="0">
                <a:latin typeface="Times New Roman"/>
                <a:cs typeface="Times New Roman"/>
              </a:rPr>
              <a:t> </a:t>
            </a:r>
            <a:r>
              <a:rPr sz="2800" spc="-20" dirty="0">
                <a:latin typeface="Calibri"/>
                <a:cs typeface="Calibri"/>
              </a:rPr>
              <a:t>m</a:t>
            </a:r>
            <a:r>
              <a:rPr sz="2800" spc="-15" dirty="0">
                <a:latin typeface="Calibri"/>
                <a:cs typeface="Calibri"/>
              </a:rPr>
              <a:t>ay</a:t>
            </a:r>
            <a:r>
              <a:rPr sz="2800" spc="315" dirty="0">
                <a:latin typeface="Times New Roman"/>
                <a:cs typeface="Times New Roman"/>
              </a:rPr>
              <a:t> </a:t>
            </a:r>
            <a:r>
              <a:rPr sz="2800" spc="-20" dirty="0">
                <a:latin typeface="Calibri"/>
                <a:cs typeface="Calibri"/>
              </a:rPr>
              <a:t>occu</a:t>
            </a:r>
            <a:r>
              <a:rPr sz="2800" spc="-10" dirty="0">
                <a:latin typeface="Calibri"/>
                <a:cs typeface="Calibri"/>
              </a:rPr>
              <a:t>r</a:t>
            </a:r>
            <a:r>
              <a:rPr sz="2800" spc="305" dirty="0">
                <a:latin typeface="Times New Roman"/>
                <a:cs typeface="Times New Roman"/>
              </a:rPr>
              <a:t> </a:t>
            </a:r>
            <a:r>
              <a:rPr sz="2800" spc="-20" dirty="0">
                <a:latin typeface="Calibri"/>
                <a:cs typeface="Calibri"/>
              </a:rPr>
              <a:t>betwee</a:t>
            </a:r>
            <a:r>
              <a:rPr sz="2800" spc="-15" dirty="0">
                <a:latin typeface="Calibri"/>
                <a:cs typeface="Calibri"/>
              </a:rPr>
              <a:t>n</a:t>
            </a:r>
            <a:r>
              <a:rPr sz="2800" spc="325" dirty="0">
                <a:latin typeface="Times New Roman"/>
                <a:cs typeface="Times New Roman"/>
              </a:rPr>
              <a:t> </a:t>
            </a:r>
            <a:r>
              <a:rPr sz="2800" spc="-20" dirty="0">
                <a:latin typeface="Calibri"/>
                <a:cs typeface="Calibri"/>
              </a:rPr>
              <a:t>mu</a:t>
            </a:r>
            <a:r>
              <a:rPr sz="2800" spc="-15" dirty="0">
                <a:latin typeface="Calibri"/>
                <a:cs typeface="Calibri"/>
              </a:rPr>
              <a:t>l</a:t>
            </a:r>
            <a:r>
              <a:rPr sz="2800" spc="-10" dirty="0">
                <a:latin typeface="Calibri"/>
                <a:cs typeface="Calibri"/>
              </a:rPr>
              <a:t>ti</a:t>
            </a:r>
            <a:r>
              <a:rPr sz="2800" spc="-20" dirty="0">
                <a:latin typeface="Calibri"/>
                <a:cs typeface="Calibri"/>
              </a:rPr>
              <a:t>p</a:t>
            </a:r>
            <a:r>
              <a:rPr sz="2800" spc="-15" dirty="0">
                <a:latin typeface="Calibri"/>
                <a:cs typeface="Calibri"/>
              </a:rPr>
              <a:t>le</a:t>
            </a:r>
            <a:r>
              <a:rPr sz="2800" spc="-10" dirty="0">
                <a:latin typeface="Times New Roman"/>
                <a:cs typeface="Times New Roman"/>
              </a:rPr>
              <a:t> </a:t>
            </a:r>
            <a:r>
              <a:rPr sz="2800" spc="-20" dirty="0">
                <a:latin typeface="Calibri"/>
                <a:cs typeface="Calibri"/>
              </a:rPr>
              <a:t>su</a:t>
            </a:r>
            <a:r>
              <a:rPr sz="2800" spc="-30" dirty="0">
                <a:latin typeface="Calibri"/>
                <a:cs typeface="Calibri"/>
              </a:rPr>
              <a:t>b</a:t>
            </a:r>
            <a:r>
              <a:rPr sz="2800" dirty="0">
                <a:latin typeface="Calibri"/>
                <a:cs typeface="Calibri"/>
              </a:rPr>
              <a:t>le</a:t>
            </a:r>
            <a:r>
              <a:rPr sz="2800" spc="-15" dirty="0">
                <a:latin typeface="Calibri"/>
                <a:cs typeface="Calibri"/>
              </a:rPr>
              <a:t>vel</a:t>
            </a:r>
            <a:r>
              <a:rPr sz="2800" spc="-70" dirty="0">
                <a:latin typeface="Times New Roman"/>
                <a:cs typeface="Times New Roman"/>
              </a:rPr>
              <a:t> </a:t>
            </a:r>
            <a:r>
              <a:rPr sz="2800" spc="-5" dirty="0">
                <a:latin typeface="Calibri"/>
                <a:cs typeface="Calibri"/>
              </a:rPr>
              <a:t>p</a:t>
            </a:r>
            <a:r>
              <a:rPr sz="2800" spc="-15" dirty="0">
                <a:latin typeface="Calibri"/>
                <a:cs typeface="Calibri"/>
              </a:rPr>
              <a:t>a</a:t>
            </a:r>
            <a:r>
              <a:rPr sz="2800" spc="-5" dirty="0">
                <a:latin typeface="Calibri"/>
                <a:cs typeface="Calibri"/>
              </a:rPr>
              <a:t>i</a:t>
            </a:r>
            <a:r>
              <a:rPr sz="2800" spc="-10" dirty="0">
                <a:latin typeface="Calibri"/>
                <a:cs typeface="Calibri"/>
              </a:rPr>
              <a:t>rs.</a:t>
            </a:r>
            <a:endParaRPr sz="2800">
              <a:latin typeface="Calibri"/>
              <a:cs typeface="Calibri"/>
            </a:endParaRPr>
          </a:p>
          <a:p>
            <a:pPr marL="241300" marR="5080" indent="-228600">
              <a:lnSpc>
                <a:spcPct val="127099"/>
              </a:lnSpc>
              <a:spcBef>
                <a:spcPts val="1060"/>
              </a:spcBef>
              <a:buFont typeface="Symbol"/>
              <a:buChar char=""/>
              <a:tabLst>
                <a:tab pos="241935" algn="l"/>
                <a:tab pos="694690" algn="l"/>
                <a:tab pos="2059305" algn="l"/>
                <a:tab pos="2533015" algn="l"/>
                <a:tab pos="3900170" algn="l"/>
                <a:tab pos="6613525" algn="l"/>
                <a:tab pos="7652384" algn="l"/>
                <a:tab pos="8163559" algn="l"/>
                <a:tab pos="9670415" algn="l"/>
              </a:tabLst>
            </a:pPr>
            <a:r>
              <a:rPr sz="2800" spc="-15" dirty="0">
                <a:latin typeface="Calibri"/>
                <a:cs typeface="Calibri"/>
              </a:rPr>
              <a:t>In</a:t>
            </a:r>
            <a:r>
              <a:rPr sz="2800" dirty="0">
                <a:latin typeface="Times New Roman"/>
                <a:cs typeface="Times New Roman"/>
              </a:rPr>
              <a:t>	</a:t>
            </a:r>
            <a:r>
              <a:rPr sz="2800" spc="-15" dirty="0">
                <a:latin typeface="Calibri"/>
                <a:cs typeface="Calibri"/>
              </a:rPr>
              <a:t>absen</a:t>
            </a:r>
            <a:r>
              <a:rPr sz="2800" spc="-10" dirty="0">
                <a:latin typeface="Calibri"/>
                <a:cs typeface="Calibri"/>
              </a:rPr>
              <a:t>c</a:t>
            </a:r>
            <a:r>
              <a:rPr sz="2800" spc="-15" dirty="0">
                <a:latin typeface="Calibri"/>
                <a:cs typeface="Calibri"/>
              </a:rPr>
              <a:t>e</a:t>
            </a:r>
            <a:r>
              <a:rPr sz="2800" dirty="0">
                <a:latin typeface="Times New Roman"/>
                <a:cs typeface="Times New Roman"/>
              </a:rPr>
              <a:t>	</a:t>
            </a:r>
            <a:r>
              <a:rPr sz="2800" spc="-20" dirty="0">
                <a:latin typeface="Calibri"/>
                <a:cs typeface="Calibri"/>
              </a:rPr>
              <a:t>o</a:t>
            </a:r>
            <a:r>
              <a:rPr sz="2800" spc="-10" dirty="0">
                <a:latin typeface="Calibri"/>
                <a:cs typeface="Calibri"/>
              </a:rPr>
              <a:t>f</a:t>
            </a:r>
            <a:r>
              <a:rPr sz="2800" dirty="0">
                <a:latin typeface="Times New Roman"/>
                <a:cs typeface="Times New Roman"/>
              </a:rPr>
              <a:t>	</a:t>
            </a:r>
            <a:r>
              <a:rPr sz="2800" spc="-15" dirty="0">
                <a:latin typeface="Calibri"/>
                <a:cs typeface="Calibri"/>
              </a:rPr>
              <a:t>external</a:t>
            </a:r>
            <a:r>
              <a:rPr sz="2800" dirty="0">
                <a:latin typeface="Times New Roman"/>
                <a:cs typeface="Times New Roman"/>
              </a:rPr>
              <a:t>	</a:t>
            </a:r>
            <a:r>
              <a:rPr sz="2800" spc="-15" dirty="0">
                <a:latin typeface="Calibri"/>
                <a:cs typeface="Calibri"/>
              </a:rPr>
              <a:t>magneti</a:t>
            </a:r>
            <a:r>
              <a:rPr sz="2800" spc="-10" dirty="0">
                <a:latin typeface="Calibri"/>
                <a:cs typeface="Calibri"/>
              </a:rPr>
              <a:t>c</a:t>
            </a:r>
            <a:r>
              <a:rPr sz="2800" spc="-20" dirty="0">
                <a:latin typeface="Calibri"/>
                <a:cs typeface="Calibri"/>
              </a:rPr>
              <a:t>/e</a:t>
            </a:r>
            <a:r>
              <a:rPr sz="2800" spc="-15" dirty="0">
                <a:latin typeface="Calibri"/>
                <a:cs typeface="Calibri"/>
              </a:rPr>
              <a:t>le</a:t>
            </a:r>
            <a:r>
              <a:rPr sz="2800" spc="-10" dirty="0">
                <a:latin typeface="Calibri"/>
                <a:cs typeface="Calibri"/>
              </a:rPr>
              <a:t>ctric</a:t>
            </a:r>
            <a:r>
              <a:rPr sz="2800" dirty="0">
                <a:latin typeface="Times New Roman"/>
                <a:cs typeface="Times New Roman"/>
              </a:rPr>
              <a:t>	</a:t>
            </a:r>
            <a:r>
              <a:rPr sz="2800" spc="-15" dirty="0">
                <a:latin typeface="Calibri"/>
                <a:cs typeface="Calibri"/>
              </a:rPr>
              <a:t>f</a:t>
            </a:r>
            <a:r>
              <a:rPr sz="2800" spc="-10" dirty="0">
                <a:latin typeface="Calibri"/>
                <a:cs typeface="Calibri"/>
              </a:rPr>
              <a:t>iel</a:t>
            </a:r>
            <a:r>
              <a:rPr sz="2800" spc="-20" dirty="0">
                <a:latin typeface="Calibri"/>
                <a:cs typeface="Calibri"/>
              </a:rPr>
              <a:t>d</a:t>
            </a:r>
            <a:r>
              <a:rPr sz="2800" spc="-25" dirty="0">
                <a:latin typeface="Calibri"/>
                <a:cs typeface="Calibri"/>
              </a:rPr>
              <a:t>s</a:t>
            </a:r>
            <a:r>
              <a:rPr sz="2800" spc="-10" dirty="0">
                <a:latin typeface="Calibri"/>
                <a:cs typeface="Calibri"/>
              </a:rPr>
              <a:t>,</a:t>
            </a:r>
            <a:r>
              <a:rPr sz="2800" dirty="0">
                <a:latin typeface="Times New Roman"/>
                <a:cs typeface="Times New Roman"/>
              </a:rPr>
              <a:t>	</a:t>
            </a:r>
            <a:r>
              <a:rPr sz="2800" spc="-15" dirty="0">
                <a:latin typeface="Calibri"/>
                <a:cs typeface="Calibri"/>
              </a:rPr>
              <a:t>a</a:t>
            </a:r>
            <a:r>
              <a:rPr sz="2800" spc="-5" dirty="0">
                <a:latin typeface="Calibri"/>
                <a:cs typeface="Calibri"/>
              </a:rPr>
              <a:t>l</a:t>
            </a:r>
            <a:r>
              <a:rPr sz="2800" dirty="0">
                <a:latin typeface="Calibri"/>
                <a:cs typeface="Calibri"/>
              </a:rPr>
              <a:t>l</a:t>
            </a:r>
            <a:r>
              <a:rPr sz="2800" dirty="0">
                <a:latin typeface="Times New Roman"/>
                <a:cs typeface="Times New Roman"/>
              </a:rPr>
              <a:t>	</a:t>
            </a:r>
            <a:r>
              <a:rPr sz="2800" spc="-20" dirty="0">
                <a:latin typeface="Calibri"/>
                <a:cs typeface="Calibri"/>
              </a:rPr>
              <a:t>su</a:t>
            </a:r>
            <a:r>
              <a:rPr sz="2800" spc="-30" dirty="0">
                <a:latin typeface="Calibri"/>
                <a:cs typeface="Calibri"/>
              </a:rPr>
              <a:t>b</a:t>
            </a:r>
            <a:r>
              <a:rPr sz="2800" dirty="0">
                <a:latin typeface="Calibri"/>
                <a:cs typeface="Calibri"/>
              </a:rPr>
              <a:t>l</a:t>
            </a:r>
            <a:r>
              <a:rPr sz="2800" spc="-15" dirty="0">
                <a:latin typeface="Calibri"/>
                <a:cs typeface="Calibri"/>
              </a:rPr>
              <a:t>e</a:t>
            </a:r>
            <a:r>
              <a:rPr sz="2800" spc="-5" dirty="0">
                <a:latin typeface="Calibri"/>
                <a:cs typeface="Calibri"/>
              </a:rPr>
              <a:t>v</a:t>
            </a:r>
            <a:r>
              <a:rPr sz="2800" spc="-15" dirty="0">
                <a:latin typeface="Calibri"/>
                <a:cs typeface="Calibri"/>
              </a:rPr>
              <a:t>els</a:t>
            </a:r>
            <a:r>
              <a:rPr sz="2800" dirty="0">
                <a:latin typeface="Times New Roman"/>
                <a:cs typeface="Times New Roman"/>
              </a:rPr>
              <a:t>	</a:t>
            </a:r>
            <a:r>
              <a:rPr sz="2800" spc="-15" dirty="0">
                <a:latin typeface="Calibri"/>
                <a:cs typeface="Calibri"/>
              </a:rPr>
              <a:t>are</a:t>
            </a:r>
            <a:r>
              <a:rPr sz="2800" spc="-10" dirty="0">
                <a:latin typeface="Times New Roman"/>
                <a:cs typeface="Times New Roman"/>
              </a:rPr>
              <a:t> </a:t>
            </a:r>
            <a:r>
              <a:rPr sz="2800" spc="-15" dirty="0">
                <a:latin typeface="Calibri"/>
                <a:cs typeface="Calibri"/>
              </a:rPr>
              <a:t>equal</a:t>
            </a:r>
            <a:r>
              <a:rPr sz="2800" dirty="0">
                <a:latin typeface="Calibri"/>
                <a:cs typeface="Calibri"/>
              </a:rPr>
              <a:t>l</a:t>
            </a:r>
            <a:r>
              <a:rPr sz="2800" spc="-15" dirty="0">
                <a:latin typeface="Calibri"/>
                <a:cs typeface="Calibri"/>
              </a:rPr>
              <a:t>y</a:t>
            </a:r>
            <a:r>
              <a:rPr sz="2800" spc="-60" dirty="0">
                <a:latin typeface="Times New Roman"/>
                <a:cs typeface="Times New Roman"/>
              </a:rPr>
              <a:t> </a:t>
            </a:r>
            <a:r>
              <a:rPr sz="2800" spc="-20" dirty="0">
                <a:latin typeface="Calibri"/>
                <a:cs typeface="Calibri"/>
              </a:rPr>
              <a:t>popu</a:t>
            </a:r>
            <a:r>
              <a:rPr sz="2800" spc="-15" dirty="0">
                <a:latin typeface="Calibri"/>
                <a:cs typeface="Calibri"/>
              </a:rPr>
              <a:t>lated</a:t>
            </a:r>
            <a:r>
              <a:rPr sz="2800" spc="-70" dirty="0">
                <a:latin typeface="Times New Roman"/>
                <a:cs typeface="Times New Roman"/>
              </a:rPr>
              <a:t> </a:t>
            </a:r>
            <a:r>
              <a:rPr sz="2800" spc="5" dirty="0">
                <a:latin typeface="Calibri"/>
                <a:cs typeface="Calibri"/>
              </a:rPr>
              <a:t>i</a:t>
            </a:r>
            <a:r>
              <a:rPr sz="2800" spc="-15" dirty="0">
                <a:latin typeface="Calibri"/>
                <a:cs typeface="Calibri"/>
              </a:rPr>
              <a:t>n</a:t>
            </a:r>
            <a:r>
              <a:rPr sz="2800" spc="-65" dirty="0">
                <a:latin typeface="Times New Roman"/>
                <a:cs typeface="Times New Roman"/>
              </a:rPr>
              <a:t> </a:t>
            </a:r>
            <a:r>
              <a:rPr sz="2800" spc="-15" dirty="0">
                <a:latin typeface="Calibri"/>
                <a:cs typeface="Calibri"/>
              </a:rPr>
              <a:t>thermal</a:t>
            </a:r>
            <a:r>
              <a:rPr sz="2800" spc="-60" dirty="0">
                <a:latin typeface="Times New Roman"/>
                <a:cs typeface="Times New Roman"/>
              </a:rPr>
              <a:t> </a:t>
            </a:r>
            <a:r>
              <a:rPr sz="2800" spc="-15" dirty="0">
                <a:latin typeface="Calibri"/>
                <a:cs typeface="Calibri"/>
              </a:rPr>
              <a:t>equi</a:t>
            </a:r>
            <a:r>
              <a:rPr sz="2800" dirty="0">
                <a:latin typeface="Calibri"/>
                <a:cs typeface="Calibri"/>
              </a:rPr>
              <a:t>l</a:t>
            </a:r>
            <a:r>
              <a:rPr sz="2800" spc="5" dirty="0">
                <a:latin typeface="Calibri"/>
                <a:cs typeface="Calibri"/>
              </a:rPr>
              <a:t>i</a:t>
            </a:r>
            <a:r>
              <a:rPr sz="2800" spc="-20" dirty="0">
                <a:latin typeface="Calibri"/>
                <a:cs typeface="Calibri"/>
              </a:rPr>
              <a:t>br</a:t>
            </a:r>
            <a:r>
              <a:rPr sz="2800" spc="-10" dirty="0">
                <a:latin typeface="Calibri"/>
                <a:cs typeface="Calibri"/>
              </a:rPr>
              <a:t>i</a:t>
            </a:r>
            <a:r>
              <a:rPr sz="2800" spc="-20" dirty="0">
                <a:latin typeface="Calibri"/>
                <a:cs typeface="Calibri"/>
              </a:rPr>
              <a:t>um.</a:t>
            </a:r>
            <a:endParaRPr sz="2800">
              <a:latin typeface="Calibri"/>
              <a:cs typeface="Calibri"/>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a:spLocks noGrp="1"/>
          </p:cNvSpPr>
          <p:nvPr>
            <p:ph type="ftr" sz="quarter" idx="5"/>
          </p:nvPr>
        </p:nvSpPr>
        <p:spPr>
          <a:prstGeom prst="rect">
            <a:avLst/>
          </a:prstGeom>
        </p:spPr>
        <p:txBody>
          <a:bodyPr vert="horz" wrap="square" lIns="0" tIns="0" rIns="0" bIns="0" rtlCol="0">
            <a:spAutoFit/>
          </a:bodyPr>
          <a:lstStyle/>
          <a:p>
            <a:pPr marL="12700">
              <a:lnSpc>
                <a:spcPct val="100000"/>
              </a:lnSpc>
            </a:pPr>
            <a:r>
              <a:rPr spc="-15" dirty="0"/>
              <a:t>Prepar</a:t>
            </a:r>
            <a:r>
              <a:rPr spc="-5" dirty="0"/>
              <a:t>e</a:t>
            </a:r>
            <a:r>
              <a:rPr spc="-10" dirty="0"/>
              <a:t>d</a:t>
            </a:r>
            <a:r>
              <a:rPr spc="-35" dirty="0">
                <a:latin typeface="Times New Roman"/>
                <a:cs typeface="Times New Roman"/>
              </a:rPr>
              <a:t> </a:t>
            </a:r>
            <a:r>
              <a:rPr spc="-15" dirty="0"/>
              <a:t>b</a:t>
            </a:r>
            <a:r>
              <a:rPr spc="-10" dirty="0"/>
              <a:t>y</a:t>
            </a:r>
            <a:r>
              <a:rPr spc="-40" dirty="0">
                <a:latin typeface="Times New Roman"/>
                <a:cs typeface="Times New Roman"/>
              </a:rPr>
              <a:t> </a:t>
            </a:r>
            <a:r>
              <a:rPr spc="-15" dirty="0"/>
              <a:t>Dist</a:t>
            </a:r>
            <a:r>
              <a:rPr spc="-5" dirty="0"/>
              <a:t>.</a:t>
            </a:r>
            <a:r>
              <a:rPr spc="-25" dirty="0">
                <a:latin typeface="Times New Roman"/>
                <a:cs typeface="Times New Roman"/>
              </a:rPr>
              <a:t> </a:t>
            </a:r>
            <a:r>
              <a:rPr spc="-15" dirty="0"/>
              <a:t>Pr</a:t>
            </a:r>
            <a:r>
              <a:rPr spc="-5" dirty="0"/>
              <a:t>o</a:t>
            </a:r>
            <a:r>
              <a:rPr spc="-10" dirty="0"/>
              <a:t>f</a:t>
            </a:r>
            <a:r>
              <a:rPr spc="-5" dirty="0"/>
              <a:t>.</a:t>
            </a:r>
            <a:r>
              <a:rPr spc="-40" dirty="0">
                <a:latin typeface="Times New Roman"/>
                <a:cs typeface="Times New Roman"/>
              </a:rPr>
              <a:t> </a:t>
            </a:r>
            <a:r>
              <a:rPr spc="-15" dirty="0"/>
              <a:t>Dr</a:t>
            </a:r>
            <a:r>
              <a:rPr spc="-5" dirty="0"/>
              <a:t>.</a:t>
            </a:r>
            <a:r>
              <a:rPr spc="-40" dirty="0">
                <a:latin typeface="Times New Roman"/>
                <a:cs typeface="Times New Roman"/>
              </a:rPr>
              <a:t> </a:t>
            </a:r>
            <a:r>
              <a:rPr spc="-10" dirty="0"/>
              <a:t>M.A.</a:t>
            </a:r>
            <a:r>
              <a:rPr spc="-35" dirty="0">
                <a:latin typeface="Times New Roman"/>
                <a:cs typeface="Times New Roman"/>
              </a:rPr>
              <a:t> </a:t>
            </a:r>
            <a:r>
              <a:rPr spc="-20" dirty="0"/>
              <a:t>G</a:t>
            </a:r>
            <a:r>
              <a:rPr spc="-5" dirty="0"/>
              <a:t>o</a:t>
            </a:r>
            <a:r>
              <a:rPr spc="-15" dirty="0"/>
              <a:t>nd</a:t>
            </a:r>
            <a:r>
              <a:rPr spc="-10" dirty="0"/>
              <a:t>al</a:t>
            </a:r>
            <a:r>
              <a:rPr spc="-35" dirty="0">
                <a:latin typeface="Times New Roman"/>
                <a:cs typeface="Times New Roman"/>
              </a:rPr>
              <a:t> </a:t>
            </a:r>
            <a:r>
              <a:rPr spc="-15" dirty="0"/>
              <a:t>fo</a:t>
            </a:r>
            <a:r>
              <a:rPr spc="-10" dirty="0"/>
              <a:t>r</a:t>
            </a:r>
            <a:r>
              <a:rPr spc="-40" dirty="0">
                <a:latin typeface="Times New Roman"/>
                <a:cs typeface="Times New Roman"/>
              </a:rPr>
              <a:t> </a:t>
            </a:r>
            <a:r>
              <a:rPr spc="-15" dirty="0"/>
              <a:t>Ph</a:t>
            </a:r>
            <a:r>
              <a:rPr dirty="0"/>
              <a:t>y</a:t>
            </a:r>
            <a:r>
              <a:rPr spc="-10" dirty="0"/>
              <a:t>s</a:t>
            </a:r>
            <a:r>
              <a:rPr spc="-40" dirty="0">
                <a:latin typeface="Times New Roman"/>
                <a:cs typeface="Times New Roman"/>
              </a:rPr>
              <a:t> </a:t>
            </a:r>
            <a:r>
              <a:rPr spc="-10" dirty="0"/>
              <a:t>6</a:t>
            </a:r>
            <a:r>
              <a:rPr spc="-15" dirty="0"/>
              <a:t>0</a:t>
            </a:r>
            <a:r>
              <a:rPr spc="-10" dirty="0"/>
              <a:t>8</a:t>
            </a:r>
            <a:r>
              <a:rPr spc="-35" dirty="0">
                <a:latin typeface="Times New Roman"/>
                <a:cs typeface="Times New Roman"/>
              </a:rPr>
              <a:t> </a:t>
            </a:r>
            <a:r>
              <a:rPr spc="-5" dirty="0"/>
              <a:t>L</a:t>
            </a:r>
            <a:r>
              <a:rPr spc="-10" dirty="0"/>
              <a:t>aser</a:t>
            </a:r>
            <a:r>
              <a:rPr spc="-45" dirty="0">
                <a:latin typeface="Times New Roman"/>
                <a:cs typeface="Times New Roman"/>
              </a:rPr>
              <a:t> </a:t>
            </a:r>
            <a:r>
              <a:rPr spc="-10" dirty="0"/>
              <a:t>Spec</a:t>
            </a:r>
            <a:r>
              <a:rPr spc="-5" dirty="0"/>
              <a:t>t</a:t>
            </a:r>
            <a:r>
              <a:rPr spc="-15" dirty="0"/>
              <a:t>ros</a:t>
            </a:r>
            <a:r>
              <a:rPr spc="-5" dirty="0"/>
              <a:t>c</a:t>
            </a:r>
            <a:r>
              <a:rPr spc="-10" dirty="0"/>
              <a:t>o</a:t>
            </a:r>
            <a:r>
              <a:rPr spc="-15" dirty="0"/>
              <a:t>p</a:t>
            </a:r>
            <a:r>
              <a:rPr spc="-10" dirty="0"/>
              <a:t>y</a:t>
            </a:r>
            <a:r>
              <a:rPr spc="-30" dirty="0">
                <a:latin typeface="Times New Roman"/>
                <a:cs typeface="Times New Roman"/>
              </a:rPr>
              <a:t> </a:t>
            </a:r>
            <a:r>
              <a:rPr spc="-15" dirty="0"/>
              <a:t>c</a:t>
            </a:r>
            <a:r>
              <a:rPr spc="-5" dirty="0"/>
              <a:t>o</a:t>
            </a:r>
            <a:r>
              <a:rPr spc="-15" dirty="0"/>
              <a:t>urs</a:t>
            </a:r>
            <a:r>
              <a:rPr spc="-10" dirty="0"/>
              <a:t>e</a:t>
            </a:r>
            <a:r>
              <a:rPr spc="-40" dirty="0">
                <a:latin typeface="Times New Roman"/>
                <a:cs typeface="Times New Roman"/>
              </a:rPr>
              <a:t> </a:t>
            </a:r>
            <a:r>
              <a:rPr spc="-10" dirty="0"/>
              <a:t>in</a:t>
            </a:r>
            <a:r>
              <a:rPr spc="-35" dirty="0">
                <a:latin typeface="Times New Roman"/>
                <a:cs typeface="Times New Roman"/>
              </a:rPr>
              <a:t> </a:t>
            </a:r>
            <a:r>
              <a:rPr spc="-10" dirty="0"/>
              <a:t>KFUPM</a:t>
            </a:r>
            <a:r>
              <a:rPr spc="-35" dirty="0">
                <a:latin typeface="Times New Roman"/>
                <a:cs typeface="Times New Roman"/>
              </a:rPr>
              <a:t> </a:t>
            </a:r>
            <a:r>
              <a:rPr spc="-15" dirty="0"/>
              <a:t>(Te</a:t>
            </a:r>
            <a:r>
              <a:rPr dirty="0"/>
              <a:t>r</a:t>
            </a:r>
            <a:r>
              <a:rPr spc="-15" dirty="0"/>
              <a:t>m</a:t>
            </a:r>
            <a:r>
              <a:rPr spc="-40" dirty="0">
                <a:latin typeface="Times New Roman"/>
                <a:cs typeface="Times New Roman"/>
              </a:rPr>
              <a:t> </a:t>
            </a:r>
            <a:r>
              <a:rPr spc="-10" dirty="0"/>
              <a:t>25</a:t>
            </a:r>
            <a:r>
              <a:rPr spc="-5" dirty="0"/>
              <a:t>1)</a:t>
            </a:r>
          </a:p>
        </p:txBody>
      </p:sp>
      <p:sp>
        <p:nvSpPr>
          <p:cNvPr id="2" name="object 2"/>
          <p:cNvSpPr txBox="1"/>
          <p:nvPr/>
        </p:nvSpPr>
        <p:spPr>
          <a:xfrm>
            <a:off x="901709" y="967046"/>
            <a:ext cx="8916035" cy="2339102"/>
          </a:xfrm>
          <a:prstGeom prst="rect">
            <a:avLst/>
          </a:prstGeom>
        </p:spPr>
        <p:txBody>
          <a:bodyPr vert="horz" wrap="square" lIns="0" tIns="0" rIns="0" bIns="0" rtlCol="0">
            <a:spAutoFit/>
          </a:bodyPr>
          <a:lstStyle/>
          <a:p>
            <a:pPr marL="469900" indent="-228600">
              <a:lnSpc>
                <a:spcPct val="100000"/>
              </a:lnSpc>
              <a:buFont typeface="Symbol"/>
              <a:buChar char=""/>
              <a:tabLst>
                <a:tab pos="470534" algn="l"/>
              </a:tabLst>
            </a:pPr>
            <a:r>
              <a:rPr sz="2800" spc="-20" dirty="0">
                <a:latin typeface="Calibri"/>
                <a:cs typeface="Calibri"/>
              </a:rPr>
              <a:t>Wi</a:t>
            </a:r>
            <a:r>
              <a:rPr sz="2800" dirty="0">
                <a:latin typeface="Calibri"/>
                <a:cs typeface="Calibri"/>
              </a:rPr>
              <a:t>ll</a:t>
            </a:r>
            <a:r>
              <a:rPr sz="2800" spc="-60" dirty="0">
                <a:latin typeface="Times New Roman"/>
                <a:cs typeface="Times New Roman"/>
              </a:rPr>
              <a:t> </a:t>
            </a:r>
            <a:r>
              <a:rPr sz="2800" spc="-15" dirty="0">
                <a:latin typeface="Calibri"/>
                <a:cs typeface="Calibri"/>
              </a:rPr>
              <a:t>expl</a:t>
            </a:r>
            <a:r>
              <a:rPr sz="2800" spc="5" dirty="0">
                <a:latin typeface="Calibri"/>
                <a:cs typeface="Calibri"/>
              </a:rPr>
              <a:t>i</a:t>
            </a:r>
            <a:r>
              <a:rPr sz="2800" spc="-15" dirty="0">
                <a:latin typeface="Calibri"/>
                <a:cs typeface="Calibri"/>
              </a:rPr>
              <a:t>c</a:t>
            </a:r>
            <a:r>
              <a:rPr sz="2800" spc="-25" dirty="0">
                <a:latin typeface="Calibri"/>
                <a:cs typeface="Calibri"/>
              </a:rPr>
              <a:t>i</a:t>
            </a:r>
            <a:r>
              <a:rPr sz="2800" spc="-10" dirty="0">
                <a:latin typeface="Calibri"/>
                <a:cs typeface="Calibri"/>
              </a:rPr>
              <a:t>tly</a:t>
            </a:r>
            <a:r>
              <a:rPr sz="2800" spc="-65" dirty="0">
                <a:latin typeface="Times New Roman"/>
                <a:cs typeface="Times New Roman"/>
              </a:rPr>
              <a:t> </a:t>
            </a:r>
            <a:r>
              <a:rPr sz="2800" spc="-20" dirty="0">
                <a:latin typeface="Calibri"/>
                <a:cs typeface="Calibri"/>
              </a:rPr>
              <a:t>se</a:t>
            </a:r>
            <a:r>
              <a:rPr sz="2800" spc="-15" dirty="0">
                <a:latin typeface="Calibri"/>
                <a:cs typeface="Calibri"/>
              </a:rPr>
              <a:t>e</a:t>
            </a:r>
            <a:r>
              <a:rPr sz="2800" spc="-60" dirty="0">
                <a:latin typeface="Times New Roman"/>
                <a:cs typeface="Times New Roman"/>
              </a:rPr>
              <a:t> </a:t>
            </a:r>
            <a:r>
              <a:rPr sz="2800" spc="-185" dirty="0">
                <a:latin typeface="Cambria Math"/>
                <a:cs typeface="Cambria Math"/>
              </a:rPr>
              <a:t>𝑔</a:t>
            </a:r>
            <a:r>
              <a:rPr sz="3000" spc="60" baseline="-16666" dirty="0">
                <a:latin typeface="Cambria Math"/>
                <a:cs typeface="Cambria Math"/>
              </a:rPr>
              <a:t>1</a:t>
            </a:r>
            <a:r>
              <a:rPr sz="3000" baseline="-16666" dirty="0">
                <a:latin typeface="Cambria Math"/>
                <a:cs typeface="Cambria Math"/>
              </a:rPr>
              <a:t> </a:t>
            </a:r>
            <a:r>
              <a:rPr sz="3000" spc="-202" baseline="-16666" dirty="0">
                <a:latin typeface="Cambria Math"/>
                <a:cs typeface="Cambria Math"/>
              </a:rPr>
              <a:t> </a:t>
            </a:r>
            <a:r>
              <a:rPr sz="2800" spc="-15" dirty="0">
                <a:latin typeface="Calibri"/>
                <a:cs typeface="Calibri"/>
              </a:rPr>
              <a:t>and</a:t>
            </a:r>
            <a:r>
              <a:rPr sz="2800" spc="-70" dirty="0">
                <a:latin typeface="Times New Roman"/>
                <a:cs typeface="Times New Roman"/>
              </a:rPr>
              <a:t> </a:t>
            </a:r>
            <a:r>
              <a:rPr sz="2800" spc="-125" dirty="0">
                <a:latin typeface="Cambria Math"/>
                <a:cs typeface="Cambria Math"/>
              </a:rPr>
              <a:t>𝑔</a:t>
            </a:r>
            <a:r>
              <a:rPr sz="3000" spc="60" baseline="-16666" dirty="0">
                <a:latin typeface="Cambria Math"/>
                <a:cs typeface="Cambria Math"/>
              </a:rPr>
              <a:t>2</a:t>
            </a:r>
            <a:r>
              <a:rPr sz="3000" baseline="-16666" dirty="0">
                <a:latin typeface="Cambria Math"/>
                <a:cs typeface="Cambria Math"/>
              </a:rPr>
              <a:t> </a:t>
            </a:r>
            <a:r>
              <a:rPr sz="3000" spc="-202" baseline="-16666" dirty="0">
                <a:latin typeface="Cambria Math"/>
                <a:cs typeface="Cambria Math"/>
              </a:rPr>
              <a:t> </a:t>
            </a:r>
            <a:r>
              <a:rPr sz="2800" dirty="0">
                <a:latin typeface="Calibri"/>
                <a:cs typeface="Calibri"/>
              </a:rPr>
              <a:t>i</a:t>
            </a:r>
            <a:r>
              <a:rPr sz="2800" spc="-15" dirty="0">
                <a:latin typeface="Calibri"/>
                <a:cs typeface="Calibri"/>
              </a:rPr>
              <a:t>n</a:t>
            </a:r>
            <a:r>
              <a:rPr sz="2800" spc="-70" dirty="0">
                <a:latin typeface="Times New Roman"/>
                <a:cs typeface="Times New Roman"/>
              </a:rPr>
              <a:t> </a:t>
            </a:r>
            <a:r>
              <a:rPr sz="2800" spc="-10" dirty="0">
                <a:latin typeface="Calibri"/>
                <a:cs typeface="Calibri"/>
              </a:rPr>
              <a:t>relati</a:t>
            </a:r>
            <a:r>
              <a:rPr sz="2800" spc="-20" dirty="0">
                <a:latin typeface="Calibri"/>
                <a:cs typeface="Calibri"/>
              </a:rPr>
              <a:t>o</a:t>
            </a:r>
            <a:r>
              <a:rPr sz="2800" spc="-15" dirty="0">
                <a:latin typeface="Calibri"/>
                <a:cs typeface="Calibri"/>
              </a:rPr>
              <a:t>n</a:t>
            </a:r>
            <a:r>
              <a:rPr sz="2800" spc="-60" dirty="0">
                <a:latin typeface="Times New Roman"/>
                <a:cs typeface="Times New Roman"/>
              </a:rPr>
              <a:t> </a:t>
            </a:r>
            <a:r>
              <a:rPr sz="2800" spc="-210" dirty="0">
                <a:latin typeface="Cambria Math"/>
                <a:cs typeface="Cambria Math"/>
              </a:rPr>
              <a:t>𝐵</a:t>
            </a:r>
            <a:r>
              <a:rPr sz="3000" spc="60" baseline="-16666" dirty="0">
                <a:latin typeface="Cambria Math"/>
                <a:cs typeface="Cambria Math"/>
              </a:rPr>
              <a:t>12</a:t>
            </a:r>
            <a:r>
              <a:rPr sz="3000" baseline="-16666" dirty="0">
                <a:latin typeface="Cambria Math"/>
                <a:cs typeface="Cambria Math"/>
              </a:rPr>
              <a:t> </a:t>
            </a:r>
            <a:r>
              <a:rPr sz="3000" spc="-7" baseline="-16666" dirty="0">
                <a:latin typeface="Cambria Math"/>
                <a:cs typeface="Cambria Math"/>
              </a:rPr>
              <a:t> </a:t>
            </a:r>
            <a:r>
              <a:rPr sz="2800" spc="-25" dirty="0">
                <a:latin typeface="Cambria Math"/>
                <a:cs typeface="Cambria Math"/>
              </a:rPr>
              <a:t>=</a:t>
            </a:r>
            <a:r>
              <a:rPr sz="2800" spc="160" dirty="0">
                <a:latin typeface="Cambria Math"/>
                <a:cs typeface="Cambria Math"/>
              </a:rPr>
              <a:t> </a:t>
            </a:r>
            <a:r>
              <a:rPr sz="4200" spc="-22" baseline="2976" dirty="0">
                <a:latin typeface="Cambria Math"/>
                <a:cs typeface="Cambria Math"/>
              </a:rPr>
              <a:t>(</a:t>
            </a:r>
            <a:r>
              <a:rPr sz="2800" spc="-125" dirty="0">
                <a:latin typeface="Cambria Math"/>
                <a:cs typeface="Cambria Math"/>
              </a:rPr>
              <a:t>𝑔</a:t>
            </a:r>
            <a:r>
              <a:rPr sz="3000" spc="232" baseline="-16666" dirty="0">
                <a:latin typeface="Cambria Math"/>
                <a:cs typeface="Cambria Math"/>
              </a:rPr>
              <a:t>2</a:t>
            </a:r>
            <a:r>
              <a:rPr sz="2800" spc="-20" dirty="0">
                <a:latin typeface="Cambria Math"/>
                <a:cs typeface="Cambria Math"/>
              </a:rPr>
              <a:t>/</a:t>
            </a:r>
            <a:r>
              <a:rPr sz="2800" spc="-195" dirty="0">
                <a:latin typeface="Cambria Math"/>
                <a:cs typeface="Cambria Math"/>
              </a:rPr>
              <a:t>𝑔</a:t>
            </a:r>
            <a:r>
              <a:rPr sz="3000" spc="232" baseline="-16666" dirty="0">
                <a:latin typeface="Cambria Math"/>
                <a:cs typeface="Cambria Math"/>
              </a:rPr>
              <a:t>1</a:t>
            </a:r>
            <a:r>
              <a:rPr sz="4200" spc="-37" baseline="2976" dirty="0">
                <a:latin typeface="Cambria Math"/>
                <a:cs typeface="Cambria Math"/>
              </a:rPr>
              <a:t>)</a:t>
            </a:r>
            <a:r>
              <a:rPr sz="2800" spc="-150" dirty="0">
                <a:latin typeface="Cambria Math"/>
                <a:cs typeface="Cambria Math"/>
              </a:rPr>
              <a:t>𝐵</a:t>
            </a:r>
            <a:r>
              <a:rPr sz="3000" spc="60" baseline="-16666" dirty="0">
                <a:latin typeface="Cambria Math"/>
                <a:cs typeface="Cambria Math"/>
              </a:rPr>
              <a:t>2</a:t>
            </a:r>
            <a:r>
              <a:rPr sz="3000" spc="195" baseline="-16666" dirty="0">
                <a:latin typeface="Cambria Math"/>
                <a:cs typeface="Cambria Math"/>
              </a:rPr>
              <a:t>1</a:t>
            </a:r>
            <a:endParaRPr lang="en-US" sz="3000" spc="195" baseline="-16666" dirty="0">
              <a:latin typeface="Cambria Math"/>
              <a:cs typeface="Cambria Math"/>
            </a:endParaRPr>
          </a:p>
          <a:p>
            <a:pPr marL="469900" indent="-228600">
              <a:lnSpc>
                <a:spcPct val="100000"/>
              </a:lnSpc>
              <a:buFont typeface="Symbol"/>
              <a:buChar char=""/>
              <a:tabLst>
                <a:tab pos="470534" algn="l"/>
              </a:tabLst>
            </a:pPr>
            <a:r>
              <a:rPr lang="en-US" sz="3200" spc="-125" dirty="0">
                <a:latin typeface="Cambria Math"/>
                <a:cs typeface="Cambria Math"/>
              </a:rPr>
              <a:t>𝑔</a:t>
            </a:r>
            <a:r>
              <a:rPr lang="en-US" sz="3600" spc="232" baseline="-16666" dirty="0">
                <a:latin typeface="Cambria Math"/>
                <a:cs typeface="Cambria Math"/>
              </a:rPr>
              <a:t>2</a:t>
            </a:r>
            <a:r>
              <a:rPr lang="en-US" sz="3200" spc="-20" dirty="0">
                <a:latin typeface="Cambria Math"/>
                <a:cs typeface="Cambria Math"/>
              </a:rPr>
              <a:t> and </a:t>
            </a:r>
            <a:r>
              <a:rPr lang="en-US" sz="3200" spc="-195" dirty="0">
                <a:latin typeface="Cambria Math"/>
                <a:cs typeface="Cambria Math"/>
              </a:rPr>
              <a:t>𝑔</a:t>
            </a:r>
            <a:r>
              <a:rPr lang="en-US" sz="3600" spc="232" baseline="-16666" dirty="0">
                <a:latin typeface="Cambria Math"/>
                <a:cs typeface="Cambria Math"/>
              </a:rPr>
              <a:t>1 </a:t>
            </a:r>
            <a:r>
              <a:rPr lang="en-US" sz="2800" spc="-15" dirty="0">
                <a:latin typeface="Calibri"/>
                <a:cs typeface="Calibri"/>
              </a:rPr>
              <a:t>are called degeneracies  depends on total angular momentum “J”. </a:t>
            </a:r>
          </a:p>
          <a:p>
            <a:pPr marL="469900" indent="-228600">
              <a:lnSpc>
                <a:spcPct val="100000"/>
              </a:lnSpc>
              <a:buFont typeface="Symbol"/>
              <a:buChar char=""/>
              <a:tabLst>
                <a:tab pos="470534" algn="l"/>
              </a:tabLst>
            </a:pPr>
            <a:r>
              <a:rPr lang="en-US" sz="2800" spc="-15" dirty="0">
                <a:latin typeface="Calibri"/>
                <a:cs typeface="Calibri"/>
              </a:rPr>
              <a:t> </a:t>
            </a:r>
            <a:r>
              <a:rPr lang="en-US" sz="3200" spc="-125" dirty="0">
                <a:latin typeface="Cambria Math"/>
                <a:cs typeface="Cambria Math"/>
              </a:rPr>
              <a:t>𝑔</a:t>
            </a:r>
            <a:r>
              <a:rPr lang="en-US" sz="3600" spc="232" baseline="-16666" dirty="0">
                <a:latin typeface="Cambria Math"/>
                <a:cs typeface="Cambria Math"/>
              </a:rPr>
              <a:t> </a:t>
            </a:r>
            <a:r>
              <a:rPr lang="en-US" sz="3200" spc="-15" dirty="0">
                <a:solidFill>
                  <a:srgbClr val="FF0000"/>
                </a:solidFill>
                <a:latin typeface="Calibri"/>
                <a:cs typeface="Calibri"/>
              </a:rPr>
              <a:t> = 2J + 1 of the level (state) </a:t>
            </a:r>
          </a:p>
          <a:p>
            <a:pPr marL="469900" indent="-228600">
              <a:lnSpc>
                <a:spcPct val="100000"/>
              </a:lnSpc>
              <a:buFont typeface="Symbol"/>
              <a:buChar char=""/>
              <a:tabLst>
                <a:tab pos="470534" algn="l"/>
              </a:tabLst>
            </a:pPr>
            <a:r>
              <a:rPr lang="en-US" sz="3200" spc="-15" dirty="0">
                <a:solidFill>
                  <a:srgbClr val="FF0000"/>
                </a:solidFill>
                <a:latin typeface="Calibri"/>
                <a:cs typeface="Calibri"/>
              </a:rPr>
              <a:t> Here J is rotational quantum number for molecules </a:t>
            </a:r>
            <a:endParaRPr sz="3200" dirty="0">
              <a:solidFill>
                <a:srgbClr val="FF0000"/>
              </a:solidFill>
              <a:latin typeface="Calibri"/>
              <a:cs typeface="Calibri"/>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52069">
              <a:lnSpc>
                <a:spcPct val="100000"/>
              </a:lnSpc>
            </a:pPr>
            <a:r>
              <a:rPr spc="-15" dirty="0"/>
              <a:t>Sl</a:t>
            </a:r>
            <a:r>
              <a:rPr spc="-5" dirty="0"/>
              <a:t>i</a:t>
            </a:r>
            <a:r>
              <a:rPr spc="-20" dirty="0"/>
              <a:t>de </a:t>
            </a:r>
            <a:r>
              <a:rPr spc="-15" dirty="0"/>
              <a:t>9: Boltz</a:t>
            </a:r>
            <a:r>
              <a:rPr spc="-30" dirty="0"/>
              <a:t>mann</a:t>
            </a:r>
            <a:r>
              <a:rPr dirty="0"/>
              <a:t> </a:t>
            </a:r>
            <a:r>
              <a:rPr spc="-25" dirty="0"/>
              <a:t>Popul</a:t>
            </a:r>
            <a:r>
              <a:rPr spc="-5" dirty="0"/>
              <a:t>a</a:t>
            </a:r>
            <a:r>
              <a:rPr spc="-15" dirty="0"/>
              <a:t>tion</a:t>
            </a:r>
            <a:r>
              <a:rPr spc="-20" dirty="0"/>
              <a:t> Distr</a:t>
            </a:r>
            <a:r>
              <a:rPr dirty="0"/>
              <a:t>i</a:t>
            </a:r>
            <a:r>
              <a:rPr spc="-20" dirty="0"/>
              <a:t>bution </a:t>
            </a:r>
            <a:r>
              <a:rPr spc="-15" dirty="0"/>
              <a:t>in </a:t>
            </a:r>
            <a:r>
              <a:rPr spc="-20" dirty="0"/>
              <a:t>Equi</a:t>
            </a:r>
            <a:r>
              <a:rPr dirty="0"/>
              <a:t>l</a:t>
            </a:r>
            <a:r>
              <a:rPr spc="-15" dirty="0"/>
              <a:t>ib</a:t>
            </a:r>
            <a:r>
              <a:rPr spc="-10" dirty="0"/>
              <a:t>r</a:t>
            </a:r>
            <a:r>
              <a:rPr spc="-20" dirty="0"/>
              <a:t>ium</a:t>
            </a:r>
          </a:p>
        </p:txBody>
      </p:sp>
      <p:sp>
        <p:nvSpPr>
          <p:cNvPr id="3" name="object 3"/>
          <p:cNvSpPr txBox="1"/>
          <p:nvPr/>
        </p:nvSpPr>
        <p:spPr>
          <a:xfrm>
            <a:off x="1130300" y="1913148"/>
            <a:ext cx="5880100" cy="2339102"/>
          </a:xfrm>
          <a:prstGeom prst="rect">
            <a:avLst/>
          </a:prstGeom>
        </p:spPr>
        <p:txBody>
          <a:bodyPr vert="horz" wrap="square" lIns="0" tIns="0" rIns="0" bIns="0" rtlCol="0">
            <a:spAutoFit/>
          </a:bodyPr>
          <a:lstStyle/>
          <a:p>
            <a:pPr marL="241300" indent="-228600">
              <a:lnSpc>
                <a:spcPct val="100000"/>
              </a:lnSpc>
              <a:buFont typeface="Symbol"/>
              <a:buChar char=""/>
              <a:tabLst>
                <a:tab pos="241935" algn="l"/>
              </a:tabLst>
            </a:pPr>
            <a:r>
              <a:rPr sz="2800" spc="-20" dirty="0">
                <a:latin typeface="Calibri"/>
                <a:cs typeface="Calibri"/>
              </a:rPr>
              <a:t>T</a:t>
            </a:r>
            <a:r>
              <a:rPr sz="2800" spc="-15" dirty="0">
                <a:latin typeface="Calibri"/>
                <a:cs typeface="Calibri"/>
              </a:rPr>
              <a:t>otal</a:t>
            </a:r>
            <a:r>
              <a:rPr sz="2800" spc="-65" dirty="0">
                <a:latin typeface="Times New Roman"/>
                <a:cs typeface="Times New Roman"/>
              </a:rPr>
              <a:t> </a:t>
            </a:r>
            <a:r>
              <a:rPr sz="2800" spc="-20" dirty="0">
                <a:latin typeface="Calibri"/>
                <a:cs typeface="Calibri"/>
              </a:rPr>
              <a:t>mo</a:t>
            </a:r>
            <a:r>
              <a:rPr sz="2800" spc="-5" dirty="0">
                <a:latin typeface="Calibri"/>
                <a:cs typeface="Calibri"/>
              </a:rPr>
              <a:t>l</a:t>
            </a:r>
            <a:r>
              <a:rPr sz="2800" spc="-25" dirty="0">
                <a:latin typeface="Calibri"/>
                <a:cs typeface="Calibri"/>
              </a:rPr>
              <a:t>e</a:t>
            </a:r>
            <a:r>
              <a:rPr sz="2800" spc="-15" dirty="0">
                <a:latin typeface="Calibri"/>
                <a:cs typeface="Calibri"/>
              </a:rPr>
              <a:t>cul</a:t>
            </a:r>
            <a:r>
              <a:rPr sz="2800" spc="-10" dirty="0">
                <a:latin typeface="Calibri"/>
                <a:cs typeface="Calibri"/>
              </a:rPr>
              <a:t>ar</a:t>
            </a:r>
            <a:r>
              <a:rPr sz="2800" spc="-70" dirty="0">
                <a:latin typeface="Times New Roman"/>
                <a:cs typeface="Times New Roman"/>
              </a:rPr>
              <a:t> </a:t>
            </a:r>
            <a:r>
              <a:rPr sz="2800" spc="-25" dirty="0">
                <a:latin typeface="Calibri"/>
                <a:cs typeface="Calibri"/>
              </a:rPr>
              <a:t>numbe</a:t>
            </a:r>
            <a:r>
              <a:rPr sz="2800" spc="-10" dirty="0">
                <a:latin typeface="Calibri"/>
                <a:cs typeface="Calibri"/>
              </a:rPr>
              <a:t>r</a:t>
            </a:r>
            <a:r>
              <a:rPr sz="2800" spc="-60" dirty="0">
                <a:latin typeface="Times New Roman"/>
                <a:cs typeface="Times New Roman"/>
              </a:rPr>
              <a:t> </a:t>
            </a:r>
            <a:r>
              <a:rPr sz="2800" spc="-20" dirty="0">
                <a:latin typeface="Calibri"/>
                <a:cs typeface="Calibri"/>
              </a:rPr>
              <a:t>dens</a:t>
            </a:r>
            <a:r>
              <a:rPr sz="2800" spc="-10" dirty="0">
                <a:latin typeface="Calibri"/>
                <a:cs typeface="Calibri"/>
              </a:rPr>
              <a:t>i</a:t>
            </a:r>
            <a:r>
              <a:rPr sz="2800" dirty="0">
                <a:latin typeface="Calibri"/>
                <a:cs typeface="Calibri"/>
              </a:rPr>
              <a:t>t</a:t>
            </a:r>
            <a:r>
              <a:rPr sz="2800" spc="-10" dirty="0">
                <a:latin typeface="Calibri"/>
                <a:cs typeface="Calibri"/>
              </a:rPr>
              <a:t>y:</a:t>
            </a:r>
            <a:endParaRPr sz="2800" dirty="0">
              <a:latin typeface="Calibri"/>
              <a:cs typeface="Calibri"/>
            </a:endParaRPr>
          </a:p>
          <a:p>
            <a:pPr marR="5080" algn="r">
              <a:lnSpc>
                <a:spcPct val="100000"/>
              </a:lnSpc>
            </a:pPr>
            <a:endParaRPr lang="en-US" sz="2800" spc="-30" dirty="0">
              <a:latin typeface="Cambria Math"/>
              <a:cs typeface="Cambria Math"/>
            </a:endParaRPr>
          </a:p>
          <a:p>
            <a:pPr marR="5080" algn="r">
              <a:lnSpc>
                <a:spcPct val="100000"/>
              </a:lnSpc>
            </a:pPr>
            <a:r>
              <a:rPr sz="2800" spc="-30" dirty="0">
                <a:latin typeface="Cambria Math"/>
                <a:cs typeface="Cambria Math"/>
              </a:rPr>
              <a:t>𝑁</a:t>
            </a:r>
            <a:r>
              <a:rPr sz="2800" spc="225" dirty="0">
                <a:latin typeface="Cambria Math"/>
                <a:cs typeface="Cambria Math"/>
              </a:rPr>
              <a:t> </a:t>
            </a:r>
            <a:r>
              <a:rPr sz="2800" spc="-25" dirty="0">
                <a:latin typeface="Cambria Math"/>
                <a:cs typeface="Cambria Math"/>
              </a:rPr>
              <a:t>=</a:t>
            </a:r>
            <a:r>
              <a:rPr sz="2800" spc="160" dirty="0">
                <a:latin typeface="Cambria Math"/>
                <a:cs typeface="Cambria Math"/>
              </a:rPr>
              <a:t> </a:t>
            </a:r>
            <a:r>
              <a:rPr sz="2800" spc="1720" dirty="0">
                <a:latin typeface="Cambria Math"/>
                <a:cs typeface="Cambria Math"/>
              </a:rPr>
              <a:t>∑</a:t>
            </a:r>
            <a:r>
              <a:rPr sz="2800" spc="-135" dirty="0">
                <a:latin typeface="Cambria Math"/>
                <a:cs typeface="Cambria Math"/>
              </a:rPr>
              <a:t> </a:t>
            </a:r>
            <a:r>
              <a:rPr sz="2800" spc="-254" dirty="0">
                <a:latin typeface="Cambria Math"/>
                <a:cs typeface="Cambria Math"/>
              </a:rPr>
              <a:t>𝑁</a:t>
            </a:r>
            <a:r>
              <a:rPr sz="3000" baseline="-16666" dirty="0">
                <a:latin typeface="Calibri"/>
                <a:cs typeface="Calibri"/>
              </a:rPr>
              <a:t>i</a:t>
            </a:r>
          </a:p>
          <a:p>
            <a:pPr marR="551815" algn="r">
              <a:lnSpc>
                <a:spcPct val="100000"/>
              </a:lnSpc>
              <a:spcBef>
                <a:spcPts val="1015"/>
              </a:spcBef>
            </a:pPr>
            <a:r>
              <a:rPr sz="2000" spc="200" dirty="0">
                <a:latin typeface="Cambria Math"/>
                <a:cs typeface="Cambria Math"/>
              </a:rPr>
              <a:t>𝑖</a:t>
            </a:r>
            <a:endParaRPr sz="2000" dirty="0">
              <a:latin typeface="Cambria Math"/>
              <a:cs typeface="Cambria Math"/>
            </a:endParaRPr>
          </a:p>
          <a:p>
            <a:pPr marL="241300" indent="-228600">
              <a:lnSpc>
                <a:spcPct val="100000"/>
              </a:lnSpc>
              <a:spcBef>
                <a:spcPts val="1350"/>
              </a:spcBef>
              <a:buFont typeface="Symbol"/>
              <a:buChar char=""/>
              <a:tabLst>
                <a:tab pos="241935" algn="l"/>
              </a:tabLst>
            </a:pPr>
            <a:r>
              <a:rPr sz="2800" spc="-15" dirty="0">
                <a:latin typeface="Calibri"/>
                <a:cs typeface="Calibri"/>
              </a:rPr>
              <a:t>Popul</a:t>
            </a:r>
            <a:r>
              <a:rPr sz="2800" spc="-10" dirty="0">
                <a:latin typeface="Calibri"/>
                <a:cs typeface="Calibri"/>
              </a:rPr>
              <a:t>ati</a:t>
            </a:r>
            <a:r>
              <a:rPr sz="2800" spc="-20" dirty="0">
                <a:latin typeface="Calibri"/>
                <a:cs typeface="Calibri"/>
              </a:rPr>
              <a:t>o</a:t>
            </a:r>
            <a:r>
              <a:rPr sz="2800" spc="-15" dirty="0">
                <a:latin typeface="Calibri"/>
                <a:cs typeface="Calibri"/>
              </a:rPr>
              <a:t>n</a:t>
            </a:r>
            <a:r>
              <a:rPr sz="2800" spc="-70" dirty="0">
                <a:latin typeface="Times New Roman"/>
                <a:cs typeface="Times New Roman"/>
              </a:rPr>
              <a:t> </a:t>
            </a:r>
            <a:r>
              <a:rPr sz="2800" spc="-15" dirty="0">
                <a:latin typeface="Calibri"/>
                <a:cs typeface="Calibri"/>
              </a:rPr>
              <a:t>of</a:t>
            </a:r>
            <a:r>
              <a:rPr sz="2800" spc="-70" dirty="0">
                <a:latin typeface="Times New Roman"/>
                <a:cs typeface="Times New Roman"/>
              </a:rPr>
              <a:t> </a:t>
            </a:r>
            <a:r>
              <a:rPr sz="2800" dirty="0">
                <a:latin typeface="Calibri"/>
                <a:cs typeface="Calibri"/>
              </a:rPr>
              <a:t>l</a:t>
            </a:r>
            <a:r>
              <a:rPr sz="2800" spc="-15" dirty="0">
                <a:latin typeface="Calibri"/>
                <a:cs typeface="Calibri"/>
              </a:rPr>
              <a:t>evel</a:t>
            </a:r>
            <a:r>
              <a:rPr sz="2800" spc="-45" dirty="0">
                <a:latin typeface="Times New Roman"/>
                <a:cs typeface="Times New Roman"/>
              </a:rPr>
              <a:t> </a:t>
            </a:r>
            <a:r>
              <a:rPr sz="2800" spc="50" dirty="0">
                <a:latin typeface="Cambria Math"/>
                <a:cs typeface="Cambria Math"/>
              </a:rPr>
              <a:t>𝑖</a:t>
            </a:r>
            <a:r>
              <a:rPr sz="2800" spc="-10" dirty="0">
                <a:latin typeface="Calibri"/>
                <a:cs typeface="Calibri"/>
              </a:rPr>
              <a:t>:</a:t>
            </a:r>
            <a:endParaRPr sz="2800" dirty="0">
              <a:latin typeface="Calibri"/>
              <a:cs typeface="Calibri"/>
            </a:endParaRPr>
          </a:p>
        </p:txBody>
      </p:sp>
      <p:sp>
        <p:nvSpPr>
          <p:cNvPr id="5" name="object 5"/>
          <p:cNvSpPr/>
          <p:nvPr/>
        </p:nvSpPr>
        <p:spPr>
          <a:xfrm>
            <a:off x="5519044" y="4694432"/>
            <a:ext cx="2307590" cy="0"/>
          </a:xfrm>
          <a:custGeom>
            <a:avLst/>
            <a:gdLst/>
            <a:ahLst/>
            <a:cxnLst/>
            <a:rect l="l" t="t" r="r" b="b"/>
            <a:pathLst>
              <a:path w="2307590">
                <a:moveTo>
                  <a:pt x="0" y="0"/>
                </a:moveTo>
                <a:lnTo>
                  <a:pt x="2307598" y="0"/>
                </a:lnTo>
              </a:path>
            </a:pathLst>
          </a:custGeom>
          <a:ln w="24129">
            <a:solidFill>
              <a:srgbClr val="000000"/>
            </a:solidFill>
          </a:ln>
        </p:spPr>
        <p:txBody>
          <a:bodyPr wrap="square" lIns="0" tIns="0" rIns="0" bIns="0" rtlCol="0"/>
          <a:lstStyle/>
          <a:p>
            <a:endParaRPr/>
          </a:p>
        </p:txBody>
      </p:sp>
      <p:sp>
        <p:nvSpPr>
          <p:cNvPr id="8" name="object 8"/>
          <p:cNvSpPr txBox="1">
            <a:spLocks noGrp="1"/>
          </p:cNvSpPr>
          <p:nvPr>
            <p:ph type="ftr" sz="quarter" idx="5"/>
          </p:nvPr>
        </p:nvSpPr>
        <p:spPr>
          <a:prstGeom prst="rect">
            <a:avLst/>
          </a:prstGeom>
        </p:spPr>
        <p:txBody>
          <a:bodyPr vert="horz" wrap="square" lIns="0" tIns="0" rIns="0" bIns="0" rtlCol="0">
            <a:spAutoFit/>
          </a:bodyPr>
          <a:lstStyle/>
          <a:p>
            <a:pPr marL="12700">
              <a:lnSpc>
                <a:spcPct val="100000"/>
              </a:lnSpc>
            </a:pPr>
            <a:r>
              <a:rPr spc="-15" dirty="0"/>
              <a:t>Prepar</a:t>
            </a:r>
            <a:r>
              <a:rPr spc="-5" dirty="0"/>
              <a:t>e</a:t>
            </a:r>
            <a:r>
              <a:rPr spc="-10" dirty="0"/>
              <a:t>d</a:t>
            </a:r>
            <a:r>
              <a:rPr spc="-35" dirty="0">
                <a:latin typeface="Times New Roman"/>
                <a:cs typeface="Times New Roman"/>
              </a:rPr>
              <a:t> </a:t>
            </a:r>
            <a:r>
              <a:rPr spc="-15" dirty="0"/>
              <a:t>b</a:t>
            </a:r>
            <a:r>
              <a:rPr spc="-10" dirty="0"/>
              <a:t>y</a:t>
            </a:r>
            <a:r>
              <a:rPr spc="-40" dirty="0">
                <a:latin typeface="Times New Roman"/>
                <a:cs typeface="Times New Roman"/>
              </a:rPr>
              <a:t> </a:t>
            </a:r>
            <a:r>
              <a:rPr spc="-15" dirty="0"/>
              <a:t>Dist</a:t>
            </a:r>
            <a:r>
              <a:rPr spc="-5" dirty="0"/>
              <a:t>.</a:t>
            </a:r>
            <a:r>
              <a:rPr spc="-25" dirty="0">
                <a:latin typeface="Times New Roman"/>
                <a:cs typeface="Times New Roman"/>
              </a:rPr>
              <a:t> </a:t>
            </a:r>
            <a:r>
              <a:rPr spc="-15" dirty="0"/>
              <a:t>Pr</a:t>
            </a:r>
            <a:r>
              <a:rPr spc="-5" dirty="0"/>
              <a:t>o</a:t>
            </a:r>
            <a:r>
              <a:rPr spc="-10" dirty="0"/>
              <a:t>f</a:t>
            </a:r>
            <a:r>
              <a:rPr spc="-5" dirty="0"/>
              <a:t>.</a:t>
            </a:r>
            <a:r>
              <a:rPr spc="-40" dirty="0">
                <a:latin typeface="Times New Roman"/>
                <a:cs typeface="Times New Roman"/>
              </a:rPr>
              <a:t> </a:t>
            </a:r>
            <a:r>
              <a:rPr spc="-15" dirty="0"/>
              <a:t>Dr</a:t>
            </a:r>
            <a:r>
              <a:rPr spc="-5" dirty="0"/>
              <a:t>.</a:t>
            </a:r>
            <a:r>
              <a:rPr spc="-40" dirty="0">
                <a:latin typeface="Times New Roman"/>
                <a:cs typeface="Times New Roman"/>
              </a:rPr>
              <a:t> </a:t>
            </a:r>
            <a:r>
              <a:rPr spc="-10" dirty="0"/>
              <a:t>M.A.</a:t>
            </a:r>
            <a:r>
              <a:rPr spc="-35" dirty="0">
                <a:latin typeface="Times New Roman"/>
                <a:cs typeface="Times New Roman"/>
              </a:rPr>
              <a:t> </a:t>
            </a:r>
            <a:r>
              <a:rPr spc="-20" dirty="0"/>
              <a:t>G</a:t>
            </a:r>
            <a:r>
              <a:rPr spc="-5" dirty="0"/>
              <a:t>o</a:t>
            </a:r>
            <a:r>
              <a:rPr spc="-15" dirty="0"/>
              <a:t>nd</a:t>
            </a:r>
            <a:r>
              <a:rPr spc="-10" dirty="0"/>
              <a:t>al</a:t>
            </a:r>
            <a:r>
              <a:rPr spc="-35" dirty="0">
                <a:latin typeface="Times New Roman"/>
                <a:cs typeface="Times New Roman"/>
              </a:rPr>
              <a:t> </a:t>
            </a:r>
            <a:r>
              <a:rPr spc="-15" dirty="0"/>
              <a:t>fo</a:t>
            </a:r>
            <a:r>
              <a:rPr spc="-10" dirty="0"/>
              <a:t>r</a:t>
            </a:r>
            <a:r>
              <a:rPr spc="-40" dirty="0">
                <a:latin typeface="Times New Roman"/>
                <a:cs typeface="Times New Roman"/>
              </a:rPr>
              <a:t> </a:t>
            </a:r>
            <a:r>
              <a:rPr spc="-15" dirty="0"/>
              <a:t>Ph</a:t>
            </a:r>
            <a:r>
              <a:rPr dirty="0"/>
              <a:t>y</a:t>
            </a:r>
            <a:r>
              <a:rPr spc="-10" dirty="0"/>
              <a:t>s</a:t>
            </a:r>
            <a:r>
              <a:rPr spc="-40" dirty="0">
                <a:latin typeface="Times New Roman"/>
                <a:cs typeface="Times New Roman"/>
              </a:rPr>
              <a:t> </a:t>
            </a:r>
            <a:r>
              <a:rPr spc="-10" dirty="0"/>
              <a:t>6</a:t>
            </a:r>
            <a:r>
              <a:rPr spc="-15" dirty="0"/>
              <a:t>0</a:t>
            </a:r>
            <a:r>
              <a:rPr spc="-10" dirty="0"/>
              <a:t>8</a:t>
            </a:r>
            <a:r>
              <a:rPr spc="-35" dirty="0">
                <a:latin typeface="Times New Roman"/>
                <a:cs typeface="Times New Roman"/>
              </a:rPr>
              <a:t> </a:t>
            </a:r>
            <a:r>
              <a:rPr spc="-5" dirty="0"/>
              <a:t>L</a:t>
            </a:r>
            <a:r>
              <a:rPr spc="-10" dirty="0"/>
              <a:t>aser</a:t>
            </a:r>
            <a:r>
              <a:rPr spc="-45" dirty="0">
                <a:latin typeface="Times New Roman"/>
                <a:cs typeface="Times New Roman"/>
              </a:rPr>
              <a:t> </a:t>
            </a:r>
            <a:r>
              <a:rPr spc="-10" dirty="0"/>
              <a:t>Spec</a:t>
            </a:r>
            <a:r>
              <a:rPr spc="-5" dirty="0"/>
              <a:t>t</a:t>
            </a:r>
            <a:r>
              <a:rPr spc="-15" dirty="0"/>
              <a:t>ros</a:t>
            </a:r>
            <a:r>
              <a:rPr spc="-5" dirty="0"/>
              <a:t>c</a:t>
            </a:r>
            <a:r>
              <a:rPr spc="-10" dirty="0"/>
              <a:t>o</a:t>
            </a:r>
            <a:r>
              <a:rPr spc="-15" dirty="0"/>
              <a:t>p</a:t>
            </a:r>
            <a:r>
              <a:rPr spc="-10" dirty="0"/>
              <a:t>y</a:t>
            </a:r>
            <a:r>
              <a:rPr spc="-30" dirty="0">
                <a:latin typeface="Times New Roman"/>
                <a:cs typeface="Times New Roman"/>
              </a:rPr>
              <a:t> </a:t>
            </a:r>
            <a:r>
              <a:rPr spc="-15" dirty="0"/>
              <a:t>c</a:t>
            </a:r>
            <a:r>
              <a:rPr spc="-5" dirty="0"/>
              <a:t>o</a:t>
            </a:r>
            <a:r>
              <a:rPr spc="-15" dirty="0"/>
              <a:t>urs</a:t>
            </a:r>
            <a:r>
              <a:rPr spc="-10" dirty="0"/>
              <a:t>e</a:t>
            </a:r>
            <a:r>
              <a:rPr spc="-40" dirty="0">
                <a:latin typeface="Times New Roman"/>
                <a:cs typeface="Times New Roman"/>
              </a:rPr>
              <a:t> </a:t>
            </a:r>
            <a:r>
              <a:rPr spc="-10" dirty="0"/>
              <a:t>in</a:t>
            </a:r>
            <a:r>
              <a:rPr spc="-35" dirty="0">
                <a:latin typeface="Times New Roman"/>
                <a:cs typeface="Times New Roman"/>
              </a:rPr>
              <a:t> </a:t>
            </a:r>
            <a:r>
              <a:rPr spc="-10" dirty="0"/>
              <a:t>KFUPM</a:t>
            </a:r>
            <a:r>
              <a:rPr spc="-35" dirty="0">
                <a:latin typeface="Times New Roman"/>
                <a:cs typeface="Times New Roman"/>
              </a:rPr>
              <a:t> </a:t>
            </a:r>
            <a:r>
              <a:rPr spc="-15" dirty="0"/>
              <a:t>(Te</a:t>
            </a:r>
            <a:r>
              <a:rPr dirty="0"/>
              <a:t>r</a:t>
            </a:r>
            <a:r>
              <a:rPr spc="-15" dirty="0"/>
              <a:t>m</a:t>
            </a:r>
            <a:r>
              <a:rPr spc="-40" dirty="0">
                <a:latin typeface="Times New Roman"/>
                <a:cs typeface="Times New Roman"/>
              </a:rPr>
              <a:t> </a:t>
            </a:r>
            <a:r>
              <a:rPr spc="-10" dirty="0"/>
              <a:t>25</a:t>
            </a:r>
            <a:r>
              <a:rPr spc="-5" dirty="0"/>
              <a:t>1)</a:t>
            </a:r>
          </a:p>
        </p:txBody>
      </p:sp>
      <p:grpSp>
        <p:nvGrpSpPr>
          <p:cNvPr id="9" name="Group 8">
            <a:extLst>
              <a:ext uri="{FF2B5EF4-FFF2-40B4-BE49-F238E27FC236}">
                <a16:creationId xmlns:a16="http://schemas.microsoft.com/office/drawing/2014/main" id="{675225ED-9B24-EDD6-A7F1-1C424EFC5B74}"/>
              </a:ext>
            </a:extLst>
          </p:cNvPr>
          <p:cNvGrpSpPr/>
          <p:nvPr/>
        </p:nvGrpSpPr>
        <p:grpSpPr>
          <a:xfrm>
            <a:off x="901700" y="4219907"/>
            <a:ext cx="6938908" cy="1964275"/>
            <a:chOff x="901700" y="4219907"/>
            <a:chExt cx="6938908" cy="1964275"/>
          </a:xfrm>
        </p:grpSpPr>
        <p:sp>
          <p:nvSpPr>
            <p:cNvPr id="4" name="object 4"/>
            <p:cNvSpPr txBox="1"/>
            <p:nvPr/>
          </p:nvSpPr>
          <p:spPr>
            <a:xfrm>
              <a:off x="6550551" y="4746069"/>
              <a:ext cx="236220" cy="381000"/>
            </a:xfrm>
            <a:prstGeom prst="rect">
              <a:avLst/>
            </a:prstGeom>
          </p:spPr>
          <p:txBody>
            <a:bodyPr vert="horz" wrap="square" lIns="0" tIns="0" rIns="0" bIns="0" rtlCol="0">
              <a:spAutoFit/>
            </a:bodyPr>
            <a:lstStyle/>
            <a:p>
              <a:pPr marL="12700">
                <a:lnSpc>
                  <a:spcPct val="100000"/>
                </a:lnSpc>
              </a:pPr>
              <a:r>
                <a:rPr sz="2800" spc="-30" dirty="0">
                  <a:latin typeface="Cambria Math"/>
                  <a:cs typeface="Cambria Math"/>
                </a:rPr>
                <a:t>𝑍</a:t>
              </a:r>
              <a:endParaRPr sz="2800">
                <a:latin typeface="Cambria Math"/>
                <a:cs typeface="Cambria Math"/>
              </a:endParaRPr>
            </a:p>
          </p:txBody>
        </p:sp>
        <p:sp>
          <p:nvSpPr>
            <p:cNvPr id="6" name="object 6"/>
            <p:cNvSpPr txBox="1"/>
            <p:nvPr/>
          </p:nvSpPr>
          <p:spPr>
            <a:xfrm>
              <a:off x="901700" y="4506800"/>
              <a:ext cx="4508500" cy="1677382"/>
            </a:xfrm>
            <a:prstGeom prst="rect">
              <a:avLst/>
            </a:prstGeom>
          </p:spPr>
          <p:txBody>
            <a:bodyPr vert="horz" wrap="square" lIns="0" tIns="0" rIns="0" bIns="0" rtlCol="0">
              <a:spAutoFit/>
            </a:bodyPr>
            <a:lstStyle/>
            <a:p>
              <a:pPr marR="5080" algn="r">
                <a:lnSpc>
                  <a:spcPct val="100000"/>
                </a:lnSpc>
              </a:pPr>
              <a:r>
                <a:rPr sz="2800" spc="-254" dirty="0">
                  <a:latin typeface="Cambria Math"/>
                  <a:cs typeface="Cambria Math"/>
                </a:rPr>
                <a:t>𝑁</a:t>
              </a:r>
              <a:r>
                <a:rPr sz="3000" baseline="-16666" dirty="0">
                  <a:latin typeface="Calibri"/>
                  <a:cs typeface="Calibri"/>
                </a:rPr>
                <a:t>i </a:t>
              </a:r>
              <a:r>
                <a:rPr sz="3000" spc="-30" baseline="-16666" dirty="0">
                  <a:latin typeface="Calibri"/>
                  <a:cs typeface="Calibri"/>
                </a:rPr>
                <a:t> </a:t>
              </a:r>
              <a:r>
                <a:rPr sz="2800" spc="-25" dirty="0">
                  <a:latin typeface="Cambria Math"/>
                  <a:cs typeface="Cambria Math"/>
                </a:rPr>
                <a:t>=</a:t>
              </a:r>
              <a:r>
                <a:rPr sz="2800" spc="160" dirty="0">
                  <a:latin typeface="Cambria Math"/>
                  <a:cs typeface="Cambria Math"/>
                </a:rPr>
                <a:t> </a:t>
              </a:r>
              <a:r>
                <a:rPr sz="2800" spc="-30" dirty="0">
                  <a:latin typeface="Cambria Math"/>
                  <a:cs typeface="Cambria Math"/>
                </a:rPr>
                <a:t>𝑁</a:t>
              </a:r>
              <a:endParaRPr sz="2800" dirty="0">
                <a:latin typeface="Cambria Math"/>
                <a:cs typeface="Cambria Math"/>
              </a:endParaRPr>
            </a:p>
            <a:p>
              <a:pPr>
                <a:lnSpc>
                  <a:spcPct val="100000"/>
                </a:lnSpc>
                <a:spcBef>
                  <a:spcPts val="16"/>
                </a:spcBef>
              </a:pPr>
              <a:endParaRPr sz="2500" dirty="0">
                <a:latin typeface="Times New Roman"/>
                <a:cs typeface="Times New Roman"/>
              </a:endParaRPr>
            </a:p>
            <a:p>
              <a:pPr marL="12700">
                <a:lnSpc>
                  <a:spcPct val="100000"/>
                </a:lnSpc>
              </a:pPr>
              <a:r>
                <a:rPr sz="2800" spc="-15" dirty="0">
                  <a:latin typeface="Calibri"/>
                  <a:cs typeface="Calibri"/>
                </a:rPr>
                <a:t>where</a:t>
              </a:r>
              <a:r>
                <a:rPr sz="2800" spc="-70" dirty="0">
                  <a:latin typeface="Times New Roman"/>
                  <a:cs typeface="Times New Roman"/>
                </a:rPr>
                <a:t> </a:t>
              </a:r>
              <a:r>
                <a:rPr lang="en-US" sz="2800" spc="-70" dirty="0">
                  <a:latin typeface="Times New Roman"/>
                  <a:cs typeface="Times New Roman"/>
                </a:rPr>
                <a:t>Z is </a:t>
              </a:r>
              <a:r>
                <a:rPr sz="2800" spc="-20" dirty="0">
                  <a:latin typeface="Calibri"/>
                  <a:cs typeface="Calibri"/>
                </a:rPr>
                <a:t>pa</a:t>
              </a:r>
              <a:r>
                <a:rPr sz="2800" spc="-5" dirty="0">
                  <a:latin typeface="Calibri"/>
                  <a:cs typeface="Calibri"/>
                </a:rPr>
                <a:t>r</a:t>
              </a:r>
              <a:r>
                <a:rPr sz="2800" spc="-10" dirty="0">
                  <a:latin typeface="Calibri"/>
                  <a:cs typeface="Calibri"/>
                </a:rPr>
                <a:t>tit</a:t>
              </a:r>
              <a:r>
                <a:rPr sz="2800" spc="-5" dirty="0">
                  <a:latin typeface="Calibri"/>
                  <a:cs typeface="Calibri"/>
                </a:rPr>
                <a:t>i</a:t>
              </a:r>
              <a:r>
                <a:rPr sz="2800" spc="-20" dirty="0">
                  <a:latin typeface="Calibri"/>
                  <a:cs typeface="Calibri"/>
                </a:rPr>
                <a:t>o</a:t>
              </a:r>
              <a:r>
                <a:rPr sz="2800" spc="-15" dirty="0">
                  <a:latin typeface="Calibri"/>
                  <a:cs typeface="Calibri"/>
                </a:rPr>
                <a:t>n</a:t>
              </a:r>
              <a:r>
                <a:rPr sz="2800" spc="-70" dirty="0">
                  <a:latin typeface="Times New Roman"/>
                  <a:cs typeface="Times New Roman"/>
                </a:rPr>
                <a:t> </a:t>
              </a:r>
              <a:r>
                <a:rPr sz="2800" spc="-20" dirty="0">
                  <a:latin typeface="Calibri"/>
                  <a:cs typeface="Calibri"/>
                </a:rPr>
                <a:t>fun</a:t>
              </a:r>
              <a:r>
                <a:rPr sz="2800" spc="-10" dirty="0">
                  <a:latin typeface="Calibri"/>
                  <a:cs typeface="Calibri"/>
                </a:rPr>
                <a:t>cti</a:t>
              </a:r>
              <a:r>
                <a:rPr sz="2800" spc="-20" dirty="0">
                  <a:latin typeface="Calibri"/>
                  <a:cs typeface="Calibri"/>
                </a:rPr>
                <a:t>on</a:t>
              </a:r>
              <a:r>
                <a:rPr lang="en-US" sz="2800" spc="-20" dirty="0">
                  <a:latin typeface="Calibri"/>
                  <a:cs typeface="Calibri"/>
                </a:rPr>
                <a:t> for normalization </a:t>
              </a:r>
              <a:endParaRPr sz="2800" dirty="0">
                <a:latin typeface="Calibri"/>
                <a:cs typeface="Calibri"/>
              </a:endParaRPr>
            </a:p>
          </p:txBody>
        </p:sp>
        <p:sp>
          <p:nvSpPr>
            <p:cNvPr id="7" name="object 7"/>
            <p:cNvSpPr txBox="1"/>
            <p:nvPr/>
          </p:nvSpPr>
          <p:spPr>
            <a:xfrm>
              <a:off x="5506348" y="4219907"/>
              <a:ext cx="2334260" cy="455295"/>
            </a:xfrm>
            <a:prstGeom prst="rect">
              <a:avLst/>
            </a:prstGeom>
          </p:spPr>
          <p:txBody>
            <a:bodyPr vert="horz" wrap="square" lIns="0" tIns="0" rIns="0" bIns="0" rtlCol="0">
              <a:spAutoFit/>
            </a:bodyPr>
            <a:lstStyle/>
            <a:p>
              <a:pPr marL="12700">
                <a:lnSpc>
                  <a:spcPct val="100000"/>
                </a:lnSpc>
              </a:pPr>
              <a:r>
                <a:rPr sz="2800" spc="-125" dirty="0">
                  <a:latin typeface="Cambria Math"/>
                  <a:cs typeface="Cambria Math"/>
                </a:rPr>
                <a:t>𝑔</a:t>
              </a:r>
              <a:r>
                <a:rPr sz="3000" baseline="-16666" dirty="0">
                  <a:latin typeface="Calibri"/>
                  <a:cs typeface="Calibri"/>
                </a:rPr>
                <a:t>i</a:t>
              </a:r>
              <a:r>
                <a:rPr sz="3000" spc="195" baseline="-16666" dirty="0">
                  <a:latin typeface="Calibri"/>
                  <a:cs typeface="Calibri"/>
                </a:rPr>
                <a:t> </a:t>
              </a:r>
              <a:r>
                <a:rPr sz="2800" spc="-15" dirty="0">
                  <a:latin typeface="Cambria Math"/>
                  <a:cs typeface="Cambria Math"/>
                </a:rPr>
                <a:t>e</a:t>
              </a:r>
              <a:r>
                <a:rPr sz="2800" spc="-10" dirty="0">
                  <a:latin typeface="Cambria Math"/>
                  <a:cs typeface="Cambria Math"/>
                </a:rPr>
                <a:t>xp</a:t>
              </a:r>
              <a:r>
                <a:rPr sz="4200" spc="-22" baseline="2976" dirty="0">
                  <a:latin typeface="Cambria Math"/>
                  <a:cs typeface="Cambria Math"/>
                </a:rPr>
                <a:t>(</a:t>
              </a:r>
              <a:r>
                <a:rPr sz="2800" spc="-30" dirty="0">
                  <a:latin typeface="Cambria Math"/>
                  <a:cs typeface="Cambria Math"/>
                </a:rPr>
                <a:t>−</a:t>
              </a:r>
              <a:r>
                <a:rPr sz="2800" spc="-185" dirty="0">
                  <a:latin typeface="Cambria Math"/>
                  <a:cs typeface="Cambria Math"/>
                </a:rPr>
                <a:t>𝐸</a:t>
              </a:r>
              <a:r>
                <a:rPr sz="3000" spc="172" baseline="-16666" dirty="0">
                  <a:latin typeface="Calibri"/>
                  <a:cs typeface="Calibri"/>
                </a:rPr>
                <a:t>i</a:t>
              </a:r>
              <a:r>
                <a:rPr sz="2800" spc="-20" dirty="0">
                  <a:latin typeface="Cambria Math"/>
                  <a:cs typeface="Cambria Math"/>
                </a:rPr>
                <a:t>/</a:t>
              </a:r>
              <a:r>
                <a:rPr sz="2800" spc="-30" dirty="0">
                  <a:latin typeface="Cambria Math"/>
                  <a:cs typeface="Cambria Math"/>
                </a:rPr>
                <a:t>𝑘</a:t>
              </a:r>
              <a:r>
                <a:rPr sz="2800" spc="25" dirty="0">
                  <a:latin typeface="Cambria Math"/>
                  <a:cs typeface="Cambria Math"/>
                </a:rPr>
                <a:t>𝑇</a:t>
              </a:r>
              <a:r>
                <a:rPr sz="4200" spc="-22" baseline="2976" dirty="0">
                  <a:latin typeface="Cambria Math"/>
                  <a:cs typeface="Cambria Math"/>
                </a:rPr>
                <a:t>)</a:t>
              </a:r>
              <a:endParaRPr sz="4200" baseline="2976" dirty="0">
                <a:latin typeface="Cambria Math"/>
                <a:cs typeface="Cambria Math"/>
              </a:endParaRPr>
            </a:p>
          </p:txBody>
        </p:sp>
      </p:gr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4180022" y="1187312"/>
            <a:ext cx="6604886" cy="430887"/>
          </a:xfrm>
          <a:prstGeom prst="rect">
            <a:avLst/>
          </a:prstGeom>
        </p:spPr>
        <p:txBody>
          <a:bodyPr vert="horz" wrap="square" lIns="0" tIns="0" rIns="0" bIns="0" rtlCol="0">
            <a:spAutoFit/>
          </a:bodyPr>
          <a:lstStyle/>
          <a:p>
            <a:pPr marL="12700">
              <a:lnSpc>
                <a:spcPct val="100000"/>
              </a:lnSpc>
              <a:tabLst>
                <a:tab pos="1623060" algn="l"/>
              </a:tabLst>
            </a:pPr>
            <a:r>
              <a:rPr sz="2800" spc="-30" dirty="0">
                <a:latin typeface="Cambria Math"/>
                <a:cs typeface="Cambria Math"/>
              </a:rPr>
              <a:t>𝑍</a:t>
            </a:r>
            <a:r>
              <a:rPr sz="2800" spc="235" dirty="0">
                <a:latin typeface="Cambria Math"/>
                <a:cs typeface="Cambria Math"/>
              </a:rPr>
              <a:t> </a:t>
            </a:r>
            <a:r>
              <a:rPr sz="2800" spc="-25" dirty="0">
                <a:latin typeface="Cambria Math"/>
                <a:cs typeface="Cambria Math"/>
              </a:rPr>
              <a:t>=</a:t>
            </a:r>
            <a:r>
              <a:rPr sz="2800" spc="160" dirty="0">
                <a:latin typeface="Cambria Math"/>
                <a:cs typeface="Cambria Math"/>
              </a:rPr>
              <a:t> </a:t>
            </a:r>
            <a:r>
              <a:rPr sz="2800" spc="1720" dirty="0">
                <a:latin typeface="Cambria Math"/>
                <a:cs typeface="Cambria Math"/>
              </a:rPr>
              <a:t>∑</a:t>
            </a:r>
            <a:r>
              <a:rPr sz="2800" spc="-150" dirty="0">
                <a:latin typeface="Cambria Math"/>
                <a:cs typeface="Cambria Math"/>
              </a:rPr>
              <a:t> </a:t>
            </a:r>
            <a:r>
              <a:rPr sz="2800" spc="-125" dirty="0">
                <a:latin typeface="Cambria Math"/>
                <a:cs typeface="Cambria Math"/>
              </a:rPr>
              <a:t>𝑔</a:t>
            </a:r>
            <a:r>
              <a:rPr sz="3000" baseline="-16666" dirty="0">
                <a:latin typeface="Calibri"/>
                <a:cs typeface="Calibri"/>
              </a:rPr>
              <a:t>i	</a:t>
            </a:r>
            <a:r>
              <a:rPr sz="2800" spc="-15" dirty="0">
                <a:latin typeface="Cambria Math"/>
                <a:cs typeface="Cambria Math"/>
              </a:rPr>
              <a:t>e</a:t>
            </a:r>
            <a:r>
              <a:rPr sz="2800" spc="-10" dirty="0">
                <a:latin typeface="Cambria Math"/>
                <a:cs typeface="Cambria Math"/>
              </a:rPr>
              <a:t>xp</a:t>
            </a:r>
            <a:r>
              <a:rPr sz="4200" spc="-22" baseline="2976" dirty="0">
                <a:latin typeface="Cambria Math"/>
                <a:cs typeface="Cambria Math"/>
              </a:rPr>
              <a:t>(</a:t>
            </a:r>
            <a:r>
              <a:rPr sz="2800" spc="-30" dirty="0">
                <a:latin typeface="Cambria Math"/>
                <a:cs typeface="Cambria Math"/>
              </a:rPr>
              <a:t>−</a:t>
            </a:r>
            <a:r>
              <a:rPr sz="2800" spc="-185" dirty="0">
                <a:latin typeface="Cambria Math"/>
                <a:cs typeface="Cambria Math"/>
              </a:rPr>
              <a:t>𝐸</a:t>
            </a:r>
            <a:r>
              <a:rPr sz="3000" spc="172" baseline="-16666" dirty="0">
                <a:latin typeface="Calibri"/>
                <a:cs typeface="Calibri"/>
              </a:rPr>
              <a:t>i</a:t>
            </a:r>
            <a:r>
              <a:rPr sz="2800" spc="-20" dirty="0">
                <a:latin typeface="Cambria Math"/>
                <a:cs typeface="Cambria Math"/>
              </a:rPr>
              <a:t>/</a:t>
            </a:r>
            <a:r>
              <a:rPr sz="2800" spc="-30" dirty="0">
                <a:latin typeface="Cambria Math"/>
                <a:cs typeface="Cambria Math"/>
              </a:rPr>
              <a:t>𝑘</a:t>
            </a:r>
            <a:r>
              <a:rPr sz="2800" spc="25" dirty="0">
                <a:latin typeface="Cambria Math"/>
                <a:cs typeface="Cambria Math"/>
              </a:rPr>
              <a:t>𝑇</a:t>
            </a:r>
            <a:r>
              <a:rPr sz="4200" spc="-22" baseline="2976" dirty="0">
                <a:latin typeface="Cambria Math"/>
                <a:cs typeface="Cambria Math"/>
              </a:rPr>
              <a:t>)</a:t>
            </a:r>
            <a:endParaRPr sz="2800" baseline="2976" dirty="0">
              <a:latin typeface="Cambria Math"/>
              <a:cs typeface="Cambria Math"/>
            </a:endParaRPr>
          </a:p>
        </p:txBody>
      </p:sp>
      <p:sp>
        <p:nvSpPr>
          <p:cNvPr id="3" name="object 3"/>
          <p:cNvSpPr/>
          <p:nvPr/>
        </p:nvSpPr>
        <p:spPr>
          <a:xfrm>
            <a:off x="2792217" y="3883283"/>
            <a:ext cx="393700" cy="0"/>
          </a:xfrm>
          <a:custGeom>
            <a:avLst/>
            <a:gdLst/>
            <a:ahLst/>
            <a:cxnLst/>
            <a:rect l="l" t="t" r="r" b="b"/>
            <a:pathLst>
              <a:path w="393700">
                <a:moveTo>
                  <a:pt x="0" y="0"/>
                </a:moveTo>
                <a:lnTo>
                  <a:pt x="393191" y="0"/>
                </a:lnTo>
              </a:path>
            </a:pathLst>
          </a:custGeom>
          <a:ln w="24129">
            <a:solidFill>
              <a:srgbClr val="000000"/>
            </a:solidFill>
          </a:ln>
        </p:spPr>
        <p:txBody>
          <a:bodyPr wrap="square" lIns="0" tIns="0" rIns="0" bIns="0" rtlCol="0"/>
          <a:lstStyle/>
          <a:p>
            <a:endParaRPr/>
          </a:p>
        </p:txBody>
      </p:sp>
      <p:sp>
        <p:nvSpPr>
          <p:cNvPr id="4" name="object 4"/>
          <p:cNvSpPr/>
          <p:nvPr/>
        </p:nvSpPr>
        <p:spPr>
          <a:xfrm>
            <a:off x="3647175" y="3883283"/>
            <a:ext cx="367665" cy="0"/>
          </a:xfrm>
          <a:custGeom>
            <a:avLst/>
            <a:gdLst/>
            <a:ahLst/>
            <a:cxnLst/>
            <a:rect l="l" t="t" r="r" b="b"/>
            <a:pathLst>
              <a:path w="367664">
                <a:moveTo>
                  <a:pt x="0" y="0"/>
                </a:moveTo>
                <a:lnTo>
                  <a:pt x="367594" y="0"/>
                </a:lnTo>
              </a:path>
            </a:pathLst>
          </a:custGeom>
          <a:ln w="24129">
            <a:solidFill>
              <a:srgbClr val="000000"/>
            </a:solidFill>
          </a:ln>
        </p:spPr>
        <p:txBody>
          <a:bodyPr wrap="square" lIns="0" tIns="0" rIns="0" bIns="0" rtlCol="0"/>
          <a:lstStyle/>
          <a:p>
            <a:endParaRPr/>
          </a:p>
        </p:txBody>
      </p:sp>
      <p:sp>
        <p:nvSpPr>
          <p:cNvPr id="5" name="object 5"/>
          <p:cNvSpPr/>
          <p:nvPr/>
        </p:nvSpPr>
        <p:spPr>
          <a:xfrm>
            <a:off x="5334639" y="3883283"/>
            <a:ext cx="1144905" cy="0"/>
          </a:xfrm>
          <a:custGeom>
            <a:avLst/>
            <a:gdLst/>
            <a:ahLst/>
            <a:cxnLst/>
            <a:rect l="l" t="t" r="r" b="b"/>
            <a:pathLst>
              <a:path w="1144904">
                <a:moveTo>
                  <a:pt x="0" y="0"/>
                </a:moveTo>
                <a:lnTo>
                  <a:pt x="1144834" y="0"/>
                </a:lnTo>
              </a:path>
            </a:pathLst>
          </a:custGeom>
          <a:ln w="24129">
            <a:solidFill>
              <a:srgbClr val="000000"/>
            </a:solidFill>
          </a:ln>
        </p:spPr>
        <p:txBody>
          <a:bodyPr wrap="square" lIns="0" tIns="0" rIns="0" bIns="0" rtlCol="0"/>
          <a:lstStyle/>
          <a:p>
            <a:endParaRPr/>
          </a:p>
        </p:txBody>
      </p:sp>
      <p:sp>
        <p:nvSpPr>
          <p:cNvPr id="6" name="object 6"/>
          <p:cNvSpPr txBox="1"/>
          <p:nvPr/>
        </p:nvSpPr>
        <p:spPr>
          <a:xfrm>
            <a:off x="2784100" y="3934911"/>
            <a:ext cx="4698365" cy="431800"/>
          </a:xfrm>
          <a:prstGeom prst="rect">
            <a:avLst/>
          </a:prstGeom>
        </p:spPr>
        <p:txBody>
          <a:bodyPr vert="horz" wrap="square" lIns="0" tIns="0" rIns="0" bIns="0" rtlCol="0">
            <a:spAutoFit/>
          </a:bodyPr>
          <a:lstStyle/>
          <a:p>
            <a:pPr marL="12700">
              <a:lnSpc>
                <a:spcPct val="100000"/>
              </a:lnSpc>
              <a:tabLst>
                <a:tab pos="867410" algn="l"/>
                <a:tab pos="4339590" algn="l"/>
              </a:tabLst>
            </a:pPr>
            <a:r>
              <a:rPr sz="2800" spc="-325" dirty="0">
                <a:latin typeface="Cambria Math"/>
                <a:cs typeface="Cambria Math"/>
              </a:rPr>
              <a:t>𝑁</a:t>
            </a:r>
            <a:r>
              <a:rPr sz="3000" spc="60" baseline="-16666" dirty="0">
                <a:latin typeface="Cambria Math"/>
                <a:cs typeface="Cambria Math"/>
              </a:rPr>
              <a:t>1</a:t>
            </a:r>
            <a:r>
              <a:rPr sz="3000" baseline="-16666" dirty="0">
                <a:latin typeface="Cambria Math"/>
                <a:cs typeface="Cambria Math"/>
              </a:rPr>
              <a:t>	</a:t>
            </a:r>
            <a:r>
              <a:rPr sz="2800" spc="-180" dirty="0">
                <a:latin typeface="Cambria Math"/>
                <a:cs typeface="Cambria Math"/>
              </a:rPr>
              <a:t>𝑔</a:t>
            </a:r>
            <a:r>
              <a:rPr sz="3000" spc="60" baseline="-16666" dirty="0">
                <a:latin typeface="Cambria Math"/>
                <a:cs typeface="Cambria Math"/>
              </a:rPr>
              <a:t>1</a:t>
            </a:r>
            <a:r>
              <a:rPr sz="3000" baseline="-16666" dirty="0">
                <a:latin typeface="Cambria Math"/>
                <a:cs typeface="Cambria Math"/>
              </a:rPr>
              <a:t>	</a:t>
            </a:r>
            <a:r>
              <a:rPr sz="2800" spc="-185" dirty="0">
                <a:latin typeface="Cambria Math"/>
                <a:cs typeface="Cambria Math"/>
              </a:rPr>
              <a:t>𝑔</a:t>
            </a:r>
            <a:r>
              <a:rPr sz="3000" spc="60" baseline="-16666" dirty="0">
                <a:latin typeface="Cambria Math"/>
                <a:cs typeface="Cambria Math"/>
              </a:rPr>
              <a:t>1</a:t>
            </a:r>
            <a:endParaRPr sz="3000" baseline="-16666">
              <a:latin typeface="Cambria Math"/>
              <a:cs typeface="Cambria Math"/>
            </a:endParaRPr>
          </a:p>
        </p:txBody>
      </p:sp>
      <p:sp>
        <p:nvSpPr>
          <p:cNvPr id="7" name="object 7"/>
          <p:cNvSpPr/>
          <p:nvPr/>
        </p:nvSpPr>
        <p:spPr>
          <a:xfrm>
            <a:off x="7119487" y="3883283"/>
            <a:ext cx="367665" cy="0"/>
          </a:xfrm>
          <a:custGeom>
            <a:avLst/>
            <a:gdLst/>
            <a:ahLst/>
            <a:cxnLst/>
            <a:rect l="l" t="t" r="r" b="b"/>
            <a:pathLst>
              <a:path w="367665">
                <a:moveTo>
                  <a:pt x="0" y="0"/>
                </a:moveTo>
                <a:lnTo>
                  <a:pt x="367283" y="0"/>
                </a:lnTo>
              </a:path>
            </a:pathLst>
          </a:custGeom>
          <a:ln w="24129">
            <a:solidFill>
              <a:srgbClr val="000000"/>
            </a:solidFill>
          </a:ln>
        </p:spPr>
        <p:txBody>
          <a:bodyPr wrap="square" lIns="0" tIns="0" rIns="0" bIns="0" rtlCol="0"/>
          <a:lstStyle/>
          <a:p>
            <a:endParaRPr/>
          </a:p>
        </p:txBody>
      </p:sp>
      <p:sp>
        <p:nvSpPr>
          <p:cNvPr id="8" name="object 8"/>
          <p:cNvSpPr txBox="1"/>
          <p:nvPr/>
        </p:nvSpPr>
        <p:spPr>
          <a:xfrm>
            <a:off x="5686175" y="3934911"/>
            <a:ext cx="3542029" cy="381000"/>
          </a:xfrm>
          <a:prstGeom prst="rect">
            <a:avLst/>
          </a:prstGeom>
        </p:spPr>
        <p:txBody>
          <a:bodyPr vert="horz" wrap="square" lIns="0" tIns="0" rIns="0" bIns="0" rtlCol="0">
            <a:spAutoFit/>
          </a:bodyPr>
          <a:lstStyle/>
          <a:p>
            <a:pPr marL="12700">
              <a:lnSpc>
                <a:spcPct val="100000"/>
              </a:lnSpc>
              <a:tabLst>
                <a:tab pos="3120390" algn="l"/>
              </a:tabLst>
            </a:pPr>
            <a:r>
              <a:rPr sz="2800" spc="-30" dirty="0">
                <a:latin typeface="Cambria Math"/>
                <a:cs typeface="Cambria Math"/>
              </a:rPr>
              <a:t>𝑘𝑇	𝑘𝑇</a:t>
            </a:r>
            <a:endParaRPr sz="2800">
              <a:latin typeface="Cambria Math"/>
              <a:cs typeface="Cambria Math"/>
            </a:endParaRPr>
          </a:p>
        </p:txBody>
      </p:sp>
      <p:sp>
        <p:nvSpPr>
          <p:cNvPr id="9" name="object 9"/>
          <p:cNvSpPr/>
          <p:nvPr/>
        </p:nvSpPr>
        <p:spPr>
          <a:xfrm>
            <a:off x="8806951" y="3883283"/>
            <a:ext cx="416559" cy="0"/>
          </a:xfrm>
          <a:custGeom>
            <a:avLst/>
            <a:gdLst/>
            <a:ahLst/>
            <a:cxnLst/>
            <a:rect l="l" t="t" r="r" b="b"/>
            <a:pathLst>
              <a:path w="416559">
                <a:moveTo>
                  <a:pt x="0" y="0"/>
                </a:moveTo>
                <a:lnTo>
                  <a:pt x="416051" y="0"/>
                </a:lnTo>
              </a:path>
            </a:pathLst>
          </a:custGeom>
          <a:ln w="24129">
            <a:solidFill>
              <a:srgbClr val="000000"/>
            </a:solidFill>
          </a:ln>
        </p:spPr>
        <p:txBody>
          <a:bodyPr wrap="square" lIns="0" tIns="0" rIns="0" bIns="0" rtlCol="0"/>
          <a:lstStyle/>
          <a:p>
            <a:endParaRPr/>
          </a:p>
        </p:txBody>
      </p:sp>
      <p:sp>
        <p:nvSpPr>
          <p:cNvPr id="10" name="object 10"/>
          <p:cNvSpPr txBox="1"/>
          <p:nvPr/>
        </p:nvSpPr>
        <p:spPr>
          <a:xfrm>
            <a:off x="901708" y="1664558"/>
            <a:ext cx="8509635" cy="2495555"/>
          </a:xfrm>
          <a:prstGeom prst="rect">
            <a:avLst/>
          </a:prstGeom>
        </p:spPr>
        <p:txBody>
          <a:bodyPr vert="horz" wrap="square" lIns="0" tIns="0" rIns="0" bIns="0" rtlCol="0">
            <a:spAutoFit/>
          </a:bodyPr>
          <a:lstStyle/>
          <a:p>
            <a:pPr marL="122555" algn="ctr">
              <a:lnSpc>
                <a:spcPct val="100000"/>
              </a:lnSpc>
            </a:pPr>
            <a:r>
              <a:rPr sz="2000" spc="200" dirty="0">
                <a:latin typeface="Cambria Math"/>
                <a:cs typeface="Cambria Math"/>
              </a:rPr>
              <a:t>𝑖</a:t>
            </a:r>
            <a:endParaRPr sz="2000" dirty="0">
              <a:latin typeface="Cambria Math"/>
              <a:cs typeface="Cambria Math"/>
            </a:endParaRPr>
          </a:p>
          <a:p>
            <a:pPr marL="12700">
              <a:lnSpc>
                <a:spcPct val="100000"/>
              </a:lnSpc>
              <a:spcBef>
                <a:spcPts val="1195"/>
              </a:spcBef>
            </a:pPr>
            <a:r>
              <a:rPr sz="2800" spc="-20" dirty="0">
                <a:latin typeface="Calibri"/>
                <a:cs typeface="Calibri"/>
              </a:rPr>
              <a:t>norma</a:t>
            </a:r>
            <a:r>
              <a:rPr sz="2800" spc="-5" dirty="0">
                <a:latin typeface="Calibri"/>
                <a:cs typeface="Calibri"/>
              </a:rPr>
              <a:t>l</a:t>
            </a:r>
            <a:r>
              <a:rPr sz="2800" dirty="0">
                <a:latin typeface="Calibri"/>
                <a:cs typeface="Calibri"/>
              </a:rPr>
              <a:t>i</a:t>
            </a:r>
            <a:r>
              <a:rPr sz="2800" spc="-15" dirty="0">
                <a:latin typeface="Calibri"/>
                <a:cs typeface="Calibri"/>
              </a:rPr>
              <a:t>z</a:t>
            </a:r>
            <a:r>
              <a:rPr sz="2800" dirty="0">
                <a:latin typeface="Calibri"/>
                <a:cs typeface="Calibri"/>
              </a:rPr>
              <a:t>e</a:t>
            </a:r>
            <a:r>
              <a:rPr sz="2800" spc="-15" dirty="0">
                <a:latin typeface="Calibri"/>
                <a:cs typeface="Calibri"/>
              </a:rPr>
              <a:t>s</a:t>
            </a:r>
            <a:r>
              <a:rPr sz="2800" spc="-70" dirty="0">
                <a:latin typeface="Times New Roman"/>
                <a:cs typeface="Times New Roman"/>
              </a:rPr>
              <a:t> </a:t>
            </a:r>
            <a:r>
              <a:rPr sz="2800" spc="-20" dirty="0">
                <a:latin typeface="Calibri"/>
                <a:cs typeface="Calibri"/>
              </a:rPr>
              <a:t>pr</a:t>
            </a:r>
            <a:r>
              <a:rPr sz="2800" spc="-10" dirty="0">
                <a:latin typeface="Calibri"/>
                <a:cs typeface="Calibri"/>
              </a:rPr>
              <a:t>o</a:t>
            </a:r>
            <a:r>
              <a:rPr sz="2800" spc="-20" dirty="0">
                <a:latin typeface="Calibri"/>
                <a:cs typeface="Calibri"/>
              </a:rPr>
              <a:t>bab</a:t>
            </a:r>
            <a:r>
              <a:rPr sz="2800" spc="-10" dirty="0">
                <a:latin typeface="Calibri"/>
                <a:cs typeface="Calibri"/>
              </a:rPr>
              <a:t>i</a:t>
            </a:r>
            <a:r>
              <a:rPr sz="2800" dirty="0">
                <a:latin typeface="Calibri"/>
                <a:cs typeface="Calibri"/>
              </a:rPr>
              <a:t>l</a:t>
            </a:r>
            <a:r>
              <a:rPr sz="2800" spc="5" dirty="0">
                <a:latin typeface="Calibri"/>
                <a:cs typeface="Calibri"/>
              </a:rPr>
              <a:t>i</a:t>
            </a:r>
            <a:r>
              <a:rPr sz="2800" spc="-10" dirty="0">
                <a:latin typeface="Calibri"/>
                <a:cs typeface="Calibri"/>
              </a:rPr>
              <a:t>ties.</a:t>
            </a:r>
            <a:endParaRPr sz="2800" dirty="0">
              <a:latin typeface="Calibri"/>
              <a:cs typeface="Calibri"/>
            </a:endParaRPr>
          </a:p>
          <a:p>
            <a:pPr marL="469900" indent="-228600">
              <a:lnSpc>
                <a:spcPct val="100000"/>
              </a:lnSpc>
              <a:spcBef>
                <a:spcPts val="1964"/>
              </a:spcBef>
              <a:buFont typeface="Symbol"/>
              <a:buChar char=""/>
              <a:tabLst>
                <a:tab pos="470534" algn="l"/>
              </a:tabLst>
            </a:pPr>
            <a:r>
              <a:rPr sz="2800" spc="-20" dirty="0">
                <a:latin typeface="Calibri"/>
                <a:cs typeface="Calibri"/>
              </a:rPr>
              <a:t>Fo</a:t>
            </a:r>
            <a:r>
              <a:rPr sz="2800" spc="-10" dirty="0">
                <a:latin typeface="Calibri"/>
                <a:cs typeface="Calibri"/>
              </a:rPr>
              <a:t>r</a:t>
            </a:r>
            <a:r>
              <a:rPr sz="2800" spc="-65" dirty="0">
                <a:latin typeface="Times New Roman"/>
                <a:cs typeface="Times New Roman"/>
              </a:rPr>
              <a:t> </a:t>
            </a:r>
            <a:r>
              <a:rPr sz="2800" spc="-15" dirty="0">
                <a:latin typeface="Calibri"/>
                <a:cs typeface="Calibri"/>
              </a:rPr>
              <a:t>tw</a:t>
            </a:r>
            <a:r>
              <a:rPr sz="2800" spc="-10" dirty="0">
                <a:latin typeface="Calibri"/>
                <a:cs typeface="Calibri"/>
              </a:rPr>
              <a:t>o</a:t>
            </a:r>
            <a:r>
              <a:rPr sz="2800" spc="-15" dirty="0">
                <a:latin typeface="Calibri"/>
                <a:cs typeface="Calibri"/>
              </a:rPr>
              <a:t>-</a:t>
            </a:r>
            <a:r>
              <a:rPr sz="2800" dirty="0">
                <a:latin typeface="Calibri"/>
                <a:cs typeface="Calibri"/>
              </a:rPr>
              <a:t>le</a:t>
            </a:r>
            <a:r>
              <a:rPr sz="2800" spc="-15" dirty="0">
                <a:latin typeface="Calibri"/>
                <a:cs typeface="Calibri"/>
              </a:rPr>
              <a:t>vel</a:t>
            </a:r>
            <a:r>
              <a:rPr sz="2800" spc="-70" dirty="0">
                <a:latin typeface="Times New Roman"/>
                <a:cs typeface="Times New Roman"/>
              </a:rPr>
              <a:t> </a:t>
            </a:r>
            <a:r>
              <a:rPr sz="2800" spc="-20" dirty="0">
                <a:latin typeface="Calibri"/>
                <a:cs typeface="Calibri"/>
              </a:rPr>
              <a:t>subset</a:t>
            </a:r>
            <a:r>
              <a:rPr lang="en-US" sz="2800" spc="-20" dirty="0">
                <a:latin typeface="Calibri"/>
                <a:cs typeface="Calibri"/>
              </a:rPr>
              <a:t>(system)</a:t>
            </a:r>
            <a:r>
              <a:rPr sz="2800" spc="-20" dirty="0">
                <a:latin typeface="Calibri"/>
                <a:cs typeface="Calibri"/>
              </a:rPr>
              <a:t>:</a:t>
            </a:r>
            <a:endParaRPr sz="2800" dirty="0">
              <a:latin typeface="Calibri"/>
              <a:cs typeface="Calibri"/>
            </a:endParaRPr>
          </a:p>
          <a:p>
            <a:pPr>
              <a:lnSpc>
                <a:spcPct val="100000"/>
              </a:lnSpc>
              <a:spcBef>
                <a:spcPts val="3"/>
              </a:spcBef>
            </a:pPr>
            <a:endParaRPr sz="3150" dirty="0">
              <a:latin typeface="Times New Roman"/>
              <a:cs typeface="Times New Roman"/>
            </a:endParaRPr>
          </a:p>
          <a:p>
            <a:pPr marL="1890395">
              <a:lnSpc>
                <a:spcPct val="100000"/>
              </a:lnSpc>
              <a:tabLst>
                <a:tab pos="3231515" algn="l"/>
                <a:tab pos="6703695" algn="l"/>
              </a:tabLst>
            </a:pPr>
            <a:r>
              <a:rPr sz="4200" spc="-382" baseline="41666" dirty="0">
                <a:latin typeface="Cambria Math"/>
                <a:cs typeface="Cambria Math"/>
              </a:rPr>
              <a:t>𝑁</a:t>
            </a:r>
            <a:r>
              <a:rPr sz="3000" spc="60" baseline="43055" dirty="0">
                <a:latin typeface="Cambria Math"/>
                <a:cs typeface="Cambria Math"/>
              </a:rPr>
              <a:t>2</a:t>
            </a:r>
            <a:r>
              <a:rPr sz="3000" baseline="43055" dirty="0">
                <a:latin typeface="Cambria Math"/>
                <a:cs typeface="Cambria Math"/>
              </a:rPr>
              <a:t> </a:t>
            </a:r>
            <a:r>
              <a:rPr sz="3000" spc="-7" baseline="43055" dirty="0">
                <a:latin typeface="Cambria Math"/>
                <a:cs typeface="Cambria Math"/>
              </a:rPr>
              <a:t> </a:t>
            </a:r>
            <a:r>
              <a:rPr sz="2800" spc="-25" dirty="0">
                <a:latin typeface="Cambria Math"/>
                <a:cs typeface="Cambria Math"/>
              </a:rPr>
              <a:t>=</a:t>
            </a:r>
            <a:r>
              <a:rPr sz="2800" spc="160" dirty="0">
                <a:latin typeface="Cambria Math"/>
                <a:cs typeface="Cambria Math"/>
              </a:rPr>
              <a:t> </a:t>
            </a:r>
            <a:r>
              <a:rPr sz="4200" spc="-179" baseline="41666" dirty="0">
                <a:latin typeface="Cambria Math"/>
                <a:cs typeface="Cambria Math"/>
              </a:rPr>
              <a:t>𝑔</a:t>
            </a:r>
            <a:r>
              <a:rPr sz="3000" spc="60" baseline="43055" dirty="0">
                <a:latin typeface="Cambria Math"/>
                <a:cs typeface="Cambria Math"/>
              </a:rPr>
              <a:t>2</a:t>
            </a:r>
            <a:r>
              <a:rPr sz="3000" baseline="43055" dirty="0">
                <a:latin typeface="Cambria Math"/>
                <a:cs typeface="Cambria Math"/>
              </a:rPr>
              <a:t>	</a:t>
            </a:r>
            <a:r>
              <a:rPr sz="2800" spc="-15" dirty="0">
                <a:latin typeface="Cambria Math"/>
                <a:cs typeface="Cambria Math"/>
              </a:rPr>
              <a:t>e</a:t>
            </a:r>
            <a:r>
              <a:rPr sz="2800" spc="-10" dirty="0">
                <a:latin typeface="Cambria Math"/>
                <a:cs typeface="Cambria Math"/>
              </a:rPr>
              <a:t>x</a:t>
            </a:r>
            <a:r>
              <a:rPr sz="2800" spc="-20" dirty="0">
                <a:latin typeface="Cambria Math"/>
                <a:cs typeface="Cambria Math"/>
              </a:rPr>
              <a:t>p</a:t>
            </a:r>
            <a:r>
              <a:rPr sz="2800" spc="-155" dirty="0">
                <a:latin typeface="Cambria Math"/>
                <a:cs typeface="Cambria Math"/>
              </a:rPr>
              <a:t> </a:t>
            </a:r>
            <a:r>
              <a:rPr sz="2800" spc="204" dirty="0">
                <a:latin typeface="Cambria Math"/>
                <a:cs typeface="Cambria Math"/>
              </a:rPr>
              <a:t>(</a:t>
            </a:r>
            <a:r>
              <a:rPr sz="2800" spc="5" dirty="0">
                <a:latin typeface="Cambria Math"/>
                <a:cs typeface="Cambria Math"/>
              </a:rPr>
              <a:t> </a:t>
            </a:r>
            <a:r>
              <a:rPr sz="2800" spc="-25" dirty="0">
                <a:latin typeface="Cambria Math"/>
                <a:cs typeface="Cambria Math"/>
              </a:rPr>
              <a:t>−</a:t>
            </a:r>
            <a:r>
              <a:rPr sz="2800" spc="5" dirty="0">
                <a:latin typeface="Cambria Math"/>
                <a:cs typeface="Cambria Math"/>
              </a:rPr>
              <a:t> </a:t>
            </a:r>
            <a:r>
              <a:rPr sz="4200" spc="-277" baseline="41666" dirty="0">
                <a:latin typeface="Cambria Math"/>
                <a:cs typeface="Cambria Math"/>
              </a:rPr>
              <a:t>𝐸</a:t>
            </a:r>
            <a:r>
              <a:rPr sz="3000" spc="60" baseline="43055" dirty="0">
                <a:latin typeface="Cambria Math"/>
                <a:cs typeface="Cambria Math"/>
              </a:rPr>
              <a:t>2</a:t>
            </a:r>
            <a:r>
              <a:rPr sz="3000" baseline="43055" dirty="0">
                <a:latin typeface="Cambria Math"/>
                <a:cs typeface="Cambria Math"/>
              </a:rPr>
              <a:t> </a:t>
            </a:r>
            <a:r>
              <a:rPr sz="3000" spc="-202" baseline="43055" dirty="0">
                <a:latin typeface="Cambria Math"/>
                <a:cs typeface="Cambria Math"/>
              </a:rPr>
              <a:t> </a:t>
            </a:r>
            <a:r>
              <a:rPr sz="4200" spc="-37" baseline="41666" dirty="0">
                <a:latin typeface="Cambria Math"/>
                <a:cs typeface="Cambria Math"/>
              </a:rPr>
              <a:t>−</a:t>
            </a:r>
            <a:r>
              <a:rPr sz="4200" spc="7" baseline="41666" dirty="0">
                <a:latin typeface="Cambria Math"/>
                <a:cs typeface="Cambria Math"/>
              </a:rPr>
              <a:t> </a:t>
            </a:r>
            <a:r>
              <a:rPr sz="4200" spc="-359" baseline="41666" dirty="0">
                <a:latin typeface="Cambria Math"/>
                <a:cs typeface="Cambria Math"/>
              </a:rPr>
              <a:t>𝐸</a:t>
            </a:r>
            <a:r>
              <a:rPr sz="3000" spc="232" baseline="43055" dirty="0">
                <a:latin typeface="Cambria Math"/>
                <a:cs typeface="Cambria Math"/>
              </a:rPr>
              <a:t>1</a:t>
            </a:r>
            <a:r>
              <a:rPr sz="2800" spc="204" dirty="0">
                <a:latin typeface="Cambria Math"/>
                <a:cs typeface="Cambria Math"/>
              </a:rPr>
              <a:t>)</a:t>
            </a:r>
            <a:r>
              <a:rPr sz="2800" spc="150" dirty="0">
                <a:latin typeface="Cambria Math"/>
                <a:cs typeface="Cambria Math"/>
              </a:rPr>
              <a:t> </a:t>
            </a:r>
            <a:r>
              <a:rPr sz="2800" spc="-25" dirty="0">
                <a:latin typeface="Cambria Math"/>
                <a:cs typeface="Cambria Math"/>
              </a:rPr>
              <a:t>=</a:t>
            </a:r>
            <a:r>
              <a:rPr sz="2800" spc="160" dirty="0">
                <a:latin typeface="Cambria Math"/>
                <a:cs typeface="Cambria Math"/>
              </a:rPr>
              <a:t> </a:t>
            </a:r>
            <a:r>
              <a:rPr sz="4200" spc="-187" baseline="41666" dirty="0">
                <a:latin typeface="Cambria Math"/>
                <a:cs typeface="Cambria Math"/>
              </a:rPr>
              <a:t>𝑔</a:t>
            </a:r>
            <a:r>
              <a:rPr sz="3000" spc="60" baseline="43055" dirty="0">
                <a:latin typeface="Cambria Math"/>
                <a:cs typeface="Cambria Math"/>
              </a:rPr>
              <a:t>2</a:t>
            </a:r>
            <a:r>
              <a:rPr sz="3000" baseline="43055" dirty="0">
                <a:latin typeface="Cambria Math"/>
                <a:cs typeface="Cambria Math"/>
              </a:rPr>
              <a:t>	</a:t>
            </a:r>
            <a:r>
              <a:rPr sz="2800" spc="-15" dirty="0">
                <a:latin typeface="Cambria Math"/>
                <a:cs typeface="Cambria Math"/>
              </a:rPr>
              <a:t>e</a:t>
            </a:r>
            <a:r>
              <a:rPr sz="2800" spc="-10" dirty="0">
                <a:latin typeface="Cambria Math"/>
                <a:cs typeface="Cambria Math"/>
              </a:rPr>
              <a:t>x</a:t>
            </a:r>
            <a:r>
              <a:rPr sz="2800" spc="-20" dirty="0">
                <a:latin typeface="Cambria Math"/>
                <a:cs typeface="Cambria Math"/>
              </a:rPr>
              <a:t>p</a:t>
            </a:r>
            <a:r>
              <a:rPr sz="2800" spc="-155" dirty="0">
                <a:latin typeface="Cambria Math"/>
                <a:cs typeface="Cambria Math"/>
              </a:rPr>
              <a:t> </a:t>
            </a:r>
            <a:r>
              <a:rPr sz="2800" spc="204" dirty="0">
                <a:latin typeface="Cambria Math"/>
                <a:cs typeface="Cambria Math"/>
              </a:rPr>
              <a:t>(</a:t>
            </a:r>
            <a:r>
              <a:rPr sz="2800" spc="5" dirty="0">
                <a:latin typeface="Cambria Math"/>
                <a:cs typeface="Cambria Math"/>
              </a:rPr>
              <a:t> </a:t>
            </a:r>
            <a:r>
              <a:rPr sz="2800" spc="-25" dirty="0">
                <a:latin typeface="Cambria Math"/>
                <a:cs typeface="Cambria Math"/>
              </a:rPr>
              <a:t>−</a:t>
            </a:r>
            <a:r>
              <a:rPr sz="2800" spc="114" dirty="0">
                <a:latin typeface="Cambria Math"/>
                <a:cs typeface="Cambria Math"/>
              </a:rPr>
              <a:t> </a:t>
            </a:r>
            <a:r>
              <a:rPr sz="4200" spc="-37" baseline="41666" dirty="0">
                <a:latin typeface="Cambria Math"/>
                <a:cs typeface="Cambria Math"/>
              </a:rPr>
              <a:t>ℎ</a:t>
            </a:r>
            <a:r>
              <a:rPr sz="4200" spc="240" baseline="41666" dirty="0">
                <a:latin typeface="Cambria Math"/>
                <a:cs typeface="Cambria Math"/>
              </a:rPr>
              <a:t>𝜈</a:t>
            </a:r>
            <a:r>
              <a:rPr sz="2800" spc="204" dirty="0">
                <a:latin typeface="Cambria Math"/>
                <a:cs typeface="Cambria Math"/>
              </a:rPr>
              <a:t>)</a:t>
            </a:r>
            <a:endParaRPr sz="2800" dirty="0">
              <a:latin typeface="Cambria Math"/>
              <a:cs typeface="Cambria Math"/>
            </a:endParaRPr>
          </a:p>
        </p:txBody>
      </p:sp>
      <p:sp>
        <p:nvSpPr>
          <p:cNvPr id="12" name="object 12"/>
          <p:cNvSpPr txBox="1">
            <a:spLocks noGrp="1"/>
          </p:cNvSpPr>
          <p:nvPr>
            <p:ph type="ftr" sz="quarter" idx="5"/>
          </p:nvPr>
        </p:nvSpPr>
        <p:spPr>
          <a:prstGeom prst="rect">
            <a:avLst/>
          </a:prstGeom>
        </p:spPr>
        <p:txBody>
          <a:bodyPr vert="horz" wrap="square" lIns="0" tIns="0" rIns="0" bIns="0" rtlCol="0">
            <a:spAutoFit/>
          </a:bodyPr>
          <a:lstStyle/>
          <a:p>
            <a:pPr marL="12700">
              <a:lnSpc>
                <a:spcPct val="100000"/>
              </a:lnSpc>
            </a:pPr>
            <a:r>
              <a:rPr spc="-15" dirty="0"/>
              <a:t>Prepar</a:t>
            </a:r>
            <a:r>
              <a:rPr spc="-5" dirty="0"/>
              <a:t>e</a:t>
            </a:r>
            <a:r>
              <a:rPr spc="-10" dirty="0"/>
              <a:t>d</a:t>
            </a:r>
            <a:r>
              <a:rPr spc="-35" dirty="0">
                <a:latin typeface="Times New Roman"/>
                <a:cs typeface="Times New Roman"/>
              </a:rPr>
              <a:t> </a:t>
            </a:r>
            <a:r>
              <a:rPr spc="-15" dirty="0"/>
              <a:t>b</a:t>
            </a:r>
            <a:r>
              <a:rPr spc="-10" dirty="0"/>
              <a:t>y</a:t>
            </a:r>
            <a:r>
              <a:rPr spc="-40" dirty="0">
                <a:latin typeface="Times New Roman"/>
                <a:cs typeface="Times New Roman"/>
              </a:rPr>
              <a:t> </a:t>
            </a:r>
            <a:r>
              <a:rPr spc="-15" dirty="0"/>
              <a:t>Dist</a:t>
            </a:r>
            <a:r>
              <a:rPr spc="-5" dirty="0"/>
              <a:t>.</a:t>
            </a:r>
            <a:r>
              <a:rPr spc="-25" dirty="0">
                <a:latin typeface="Times New Roman"/>
                <a:cs typeface="Times New Roman"/>
              </a:rPr>
              <a:t> </a:t>
            </a:r>
            <a:r>
              <a:rPr spc="-15" dirty="0"/>
              <a:t>Pr</a:t>
            </a:r>
            <a:r>
              <a:rPr spc="-5" dirty="0"/>
              <a:t>o</a:t>
            </a:r>
            <a:r>
              <a:rPr spc="-10" dirty="0"/>
              <a:t>f</a:t>
            </a:r>
            <a:r>
              <a:rPr spc="-5" dirty="0"/>
              <a:t>.</a:t>
            </a:r>
            <a:r>
              <a:rPr spc="-40" dirty="0">
                <a:latin typeface="Times New Roman"/>
                <a:cs typeface="Times New Roman"/>
              </a:rPr>
              <a:t> </a:t>
            </a:r>
            <a:r>
              <a:rPr spc="-15" dirty="0"/>
              <a:t>Dr</a:t>
            </a:r>
            <a:r>
              <a:rPr spc="-5" dirty="0"/>
              <a:t>.</a:t>
            </a:r>
            <a:r>
              <a:rPr spc="-40" dirty="0">
                <a:latin typeface="Times New Roman"/>
                <a:cs typeface="Times New Roman"/>
              </a:rPr>
              <a:t> </a:t>
            </a:r>
            <a:r>
              <a:rPr spc="-10" dirty="0"/>
              <a:t>M.A.</a:t>
            </a:r>
            <a:r>
              <a:rPr spc="-35" dirty="0">
                <a:latin typeface="Times New Roman"/>
                <a:cs typeface="Times New Roman"/>
              </a:rPr>
              <a:t> </a:t>
            </a:r>
            <a:r>
              <a:rPr spc="-20" dirty="0"/>
              <a:t>G</a:t>
            </a:r>
            <a:r>
              <a:rPr spc="-5" dirty="0"/>
              <a:t>o</a:t>
            </a:r>
            <a:r>
              <a:rPr spc="-15" dirty="0"/>
              <a:t>nd</a:t>
            </a:r>
            <a:r>
              <a:rPr spc="-10" dirty="0"/>
              <a:t>al</a:t>
            </a:r>
            <a:r>
              <a:rPr spc="-35" dirty="0">
                <a:latin typeface="Times New Roman"/>
                <a:cs typeface="Times New Roman"/>
              </a:rPr>
              <a:t> </a:t>
            </a:r>
            <a:r>
              <a:rPr spc="-15" dirty="0"/>
              <a:t>fo</a:t>
            </a:r>
            <a:r>
              <a:rPr spc="-10" dirty="0"/>
              <a:t>r</a:t>
            </a:r>
            <a:r>
              <a:rPr spc="-40" dirty="0">
                <a:latin typeface="Times New Roman"/>
                <a:cs typeface="Times New Roman"/>
              </a:rPr>
              <a:t> </a:t>
            </a:r>
            <a:r>
              <a:rPr spc="-15" dirty="0"/>
              <a:t>Ph</a:t>
            </a:r>
            <a:r>
              <a:rPr dirty="0"/>
              <a:t>y</a:t>
            </a:r>
            <a:r>
              <a:rPr spc="-10" dirty="0"/>
              <a:t>s</a:t>
            </a:r>
            <a:r>
              <a:rPr spc="-40" dirty="0">
                <a:latin typeface="Times New Roman"/>
                <a:cs typeface="Times New Roman"/>
              </a:rPr>
              <a:t> </a:t>
            </a:r>
            <a:r>
              <a:rPr spc="-10" dirty="0"/>
              <a:t>6</a:t>
            </a:r>
            <a:r>
              <a:rPr spc="-15" dirty="0"/>
              <a:t>0</a:t>
            </a:r>
            <a:r>
              <a:rPr spc="-10" dirty="0"/>
              <a:t>8</a:t>
            </a:r>
            <a:r>
              <a:rPr spc="-35" dirty="0">
                <a:latin typeface="Times New Roman"/>
                <a:cs typeface="Times New Roman"/>
              </a:rPr>
              <a:t> </a:t>
            </a:r>
            <a:r>
              <a:rPr spc="-5" dirty="0"/>
              <a:t>L</a:t>
            </a:r>
            <a:r>
              <a:rPr spc="-10" dirty="0"/>
              <a:t>aser</a:t>
            </a:r>
            <a:r>
              <a:rPr spc="-45" dirty="0">
                <a:latin typeface="Times New Roman"/>
                <a:cs typeface="Times New Roman"/>
              </a:rPr>
              <a:t> </a:t>
            </a:r>
            <a:r>
              <a:rPr spc="-10" dirty="0"/>
              <a:t>Spec</a:t>
            </a:r>
            <a:r>
              <a:rPr spc="-5" dirty="0"/>
              <a:t>t</a:t>
            </a:r>
            <a:r>
              <a:rPr spc="-15" dirty="0"/>
              <a:t>ros</a:t>
            </a:r>
            <a:r>
              <a:rPr spc="-5" dirty="0"/>
              <a:t>c</a:t>
            </a:r>
            <a:r>
              <a:rPr spc="-10" dirty="0"/>
              <a:t>o</a:t>
            </a:r>
            <a:r>
              <a:rPr spc="-15" dirty="0"/>
              <a:t>p</a:t>
            </a:r>
            <a:r>
              <a:rPr spc="-10" dirty="0"/>
              <a:t>y</a:t>
            </a:r>
            <a:r>
              <a:rPr spc="-30" dirty="0">
                <a:latin typeface="Times New Roman"/>
                <a:cs typeface="Times New Roman"/>
              </a:rPr>
              <a:t> </a:t>
            </a:r>
            <a:r>
              <a:rPr spc="-15" dirty="0"/>
              <a:t>c</a:t>
            </a:r>
            <a:r>
              <a:rPr spc="-5" dirty="0"/>
              <a:t>o</a:t>
            </a:r>
            <a:r>
              <a:rPr spc="-15" dirty="0"/>
              <a:t>urs</a:t>
            </a:r>
            <a:r>
              <a:rPr spc="-10" dirty="0"/>
              <a:t>e</a:t>
            </a:r>
            <a:r>
              <a:rPr spc="-40" dirty="0">
                <a:latin typeface="Times New Roman"/>
                <a:cs typeface="Times New Roman"/>
              </a:rPr>
              <a:t> </a:t>
            </a:r>
            <a:r>
              <a:rPr spc="-10" dirty="0"/>
              <a:t>in</a:t>
            </a:r>
            <a:r>
              <a:rPr spc="-35" dirty="0">
                <a:latin typeface="Times New Roman"/>
                <a:cs typeface="Times New Roman"/>
              </a:rPr>
              <a:t> </a:t>
            </a:r>
            <a:r>
              <a:rPr spc="-10" dirty="0"/>
              <a:t>KFUPM</a:t>
            </a:r>
            <a:r>
              <a:rPr spc="-35" dirty="0">
                <a:latin typeface="Times New Roman"/>
                <a:cs typeface="Times New Roman"/>
              </a:rPr>
              <a:t> </a:t>
            </a:r>
            <a:r>
              <a:rPr spc="-15" dirty="0"/>
              <a:t>(Te</a:t>
            </a:r>
            <a:r>
              <a:rPr dirty="0"/>
              <a:t>r</a:t>
            </a:r>
            <a:r>
              <a:rPr spc="-15" dirty="0"/>
              <a:t>m</a:t>
            </a:r>
            <a:r>
              <a:rPr spc="-40" dirty="0">
                <a:latin typeface="Times New Roman"/>
                <a:cs typeface="Times New Roman"/>
              </a:rPr>
              <a:t> </a:t>
            </a:r>
            <a:r>
              <a:rPr spc="-10" dirty="0"/>
              <a:t>25</a:t>
            </a:r>
            <a:r>
              <a:rPr spc="-5" dirty="0"/>
              <a:t>1)</a:t>
            </a:r>
          </a:p>
        </p:txBody>
      </p:sp>
      <p:sp>
        <p:nvSpPr>
          <p:cNvPr id="11" name="object 11"/>
          <p:cNvSpPr txBox="1"/>
          <p:nvPr/>
        </p:nvSpPr>
        <p:spPr>
          <a:xfrm>
            <a:off x="901700" y="4577713"/>
            <a:ext cx="10217785" cy="1057275"/>
          </a:xfrm>
          <a:prstGeom prst="rect">
            <a:avLst/>
          </a:prstGeom>
        </p:spPr>
        <p:txBody>
          <a:bodyPr vert="horz" wrap="square" lIns="0" tIns="0" rIns="0" bIns="0" rtlCol="0">
            <a:spAutoFit/>
          </a:bodyPr>
          <a:lstStyle/>
          <a:p>
            <a:pPr marL="269875" indent="-257175">
              <a:lnSpc>
                <a:spcPct val="100000"/>
              </a:lnSpc>
              <a:buFont typeface="Calibri"/>
              <a:buChar char="–"/>
              <a:tabLst>
                <a:tab pos="270510" algn="l"/>
              </a:tabLst>
            </a:pPr>
            <a:r>
              <a:rPr sz="2800" spc="-15" dirty="0">
                <a:latin typeface="Calibri"/>
                <a:cs typeface="Calibri"/>
              </a:rPr>
              <a:t>cruci</a:t>
            </a:r>
            <a:r>
              <a:rPr sz="2800" spc="-10" dirty="0">
                <a:latin typeface="Calibri"/>
                <a:cs typeface="Calibri"/>
              </a:rPr>
              <a:t>a</a:t>
            </a:r>
            <a:r>
              <a:rPr sz="2800" dirty="0">
                <a:latin typeface="Calibri"/>
                <a:cs typeface="Calibri"/>
              </a:rPr>
              <a:t>l</a:t>
            </a:r>
            <a:r>
              <a:rPr sz="2800" spc="-65" dirty="0">
                <a:latin typeface="Times New Roman"/>
                <a:cs typeface="Times New Roman"/>
              </a:rPr>
              <a:t> </a:t>
            </a:r>
            <a:r>
              <a:rPr sz="2800" spc="-30" dirty="0">
                <a:latin typeface="Calibri"/>
                <a:cs typeface="Calibri"/>
              </a:rPr>
              <a:t>r</a:t>
            </a:r>
            <a:r>
              <a:rPr sz="2800" spc="-15" dirty="0">
                <a:latin typeface="Calibri"/>
                <a:cs typeface="Calibri"/>
              </a:rPr>
              <a:t>at</a:t>
            </a:r>
            <a:r>
              <a:rPr sz="2800" spc="-5" dirty="0">
                <a:latin typeface="Calibri"/>
                <a:cs typeface="Calibri"/>
              </a:rPr>
              <a:t>i</a:t>
            </a:r>
            <a:r>
              <a:rPr sz="2800" spc="-15" dirty="0">
                <a:latin typeface="Calibri"/>
                <a:cs typeface="Calibri"/>
              </a:rPr>
              <a:t>o</a:t>
            </a:r>
            <a:r>
              <a:rPr sz="2800" spc="-70" dirty="0">
                <a:latin typeface="Times New Roman"/>
                <a:cs typeface="Times New Roman"/>
              </a:rPr>
              <a:t> </a:t>
            </a:r>
            <a:r>
              <a:rPr sz="2800" spc="-20" dirty="0">
                <a:latin typeface="Calibri"/>
                <a:cs typeface="Calibri"/>
              </a:rPr>
              <a:t>use</a:t>
            </a:r>
            <a:r>
              <a:rPr sz="2800" spc="-15" dirty="0">
                <a:latin typeface="Calibri"/>
                <a:cs typeface="Calibri"/>
              </a:rPr>
              <a:t>d</a:t>
            </a:r>
            <a:r>
              <a:rPr sz="2800" spc="-65" dirty="0">
                <a:latin typeface="Times New Roman"/>
                <a:cs typeface="Times New Roman"/>
              </a:rPr>
              <a:t> </a:t>
            </a:r>
            <a:r>
              <a:rPr sz="2800" dirty="0">
                <a:latin typeface="Calibri"/>
                <a:cs typeface="Calibri"/>
              </a:rPr>
              <a:t>i</a:t>
            </a:r>
            <a:r>
              <a:rPr sz="2800" spc="-15" dirty="0">
                <a:latin typeface="Calibri"/>
                <a:cs typeface="Calibri"/>
              </a:rPr>
              <a:t>n</a:t>
            </a:r>
            <a:r>
              <a:rPr sz="2800" spc="-50" dirty="0">
                <a:latin typeface="Times New Roman"/>
                <a:cs typeface="Times New Roman"/>
              </a:rPr>
              <a:t> </a:t>
            </a:r>
            <a:r>
              <a:rPr sz="2800" spc="-20" dirty="0">
                <a:latin typeface="Calibri"/>
                <a:cs typeface="Calibri"/>
              </a:rPr>
              <a:t>E</a:t>
            </a:r>
            <a:r>
              <a:rPr sz="2800" spc="-5" dirty="0">
                <a:latin typeface="Calibri"/>
                <a:cs typeface="Calibri"/>
              </a:rPr>
              <a:t>i</a:t>
            </a:r>
            <a:r>
              <a:rPr sz="2800" spc="-20" dirty="0">
                <a:latin typeface="Calibri"/>
                <a:cs typeface="Calibri"/>
              </a:rPr>
              <a:t>nste</a:t>
            </a:r>
            <a:r>
              <a:rPr sz="2800" spc="-5" dirty="0">
                <a:latin typeface="Calibri"/>
                <a:cs typeface="Calibri"/>
              </a:rPr>
              <a:t>i</a:t>
            </a:r>
            <a:r>
              <a:rPr sz="2800" spc="-10" dirty="0">
                <a:latin typeface="Calibri"/>
                <a:cs typeface="Calibri"/>
              </a:rPr>
              <a:t>n</a:t>
            </a:r>
            <a:r>
              <a:rPr sz="2800" spc="-5" dirty="0">
                <a:latin typeface="Calibri"/>
                <a:cs typeface="Calibri"/>
              </a:rPr>
              <a:t>-</a:t>
            </a:r>
            <a:r>
              <a:rPr sz="2800" spc="-15" dirty="0">
                <a:latin typeface="Calibri"/>
                <a:cs typeface="Calibri"/>
              </a:rPr>
              <a:t>coeff</a:t>
            </a:r>
            <a:r>
              <a:rPr sz="2800" spc="-5" dirty="0">
                <a:latin typeface="Calibri"/>
                <a:cs typeface="Calibri"/>
              </a:rPr>
              <a:t>i</a:t>
            </a:r>
            <a:r>
              <a:rPr sz="2800" spc="-15" dirty="0">
                <a:latin typeface="Calibri"/>
                <a:cs typeface="Calibri"/>
              </a:rPr>
              <a:t>c</a:t>
            </a:r>
            <a:r>
              <a:rPr sz="2800" spc="-5" dirty="0">
                <a:latin typeface="Calibri"/>
                <a:cs typeface="Calibri"/>
              </a:rPr>
              <a:t>i</a:t>
            </a:r>
            <a:r>
              <a:rPr sz="2800" spc="-15" dirty="0">
                <a:latin typeface="Calibri"/>
                <a:cs typeface="Calibri"/>
              </a:rPr>
              <a:t>ent</a:t>
            </a:r>
            <a:r>
              <a:rPr sz="2800" spc="-75" dirty="0">
                <a:latin typeface="Times New Roman"/>
                <a:cs typeface="Times New Roman"/>
              </a:rPr>
              <a:t> </a:t>
            </a:r>
            <a:r>
              <a:rPr sz="2800" spc="-20" dirty="0">
                <a:latin typeface="Calibri"/>
                <a:cs typeface="Calibri"/>
              </a:rPr>
              <a:t>der</a:t>
            </a:r>
            <a:r>
              <a:rPr sz="2800" dirty="0">
                <a:latin typeface="Calibri"/>
                <a:cs typeface="Calibri"/>
              </a:rPr>
              <a:t>i</a:t>
            </a:r>
            <a:r>
              <a:rPr sz="2800" spc="-15" dirty="0">
                <a:latin typeface="Calibri"/>
                <a:cs typeface="Calibri"/>
              </a:rPr>
              <a:t>vat</a:t>
            </a:r>
            <a:r>
              <a:rPr sz="2800" spc="-5" dirty="0">
                <a:latin typeface="Calibri"/>
                <a:cs typeface="Calibri"/>
              </a:rPr>
              <a:t>i</a:t>
            </a:r>
            <a:r>
              <a:rPr sz="2800" spc="-20" dirty="0">
                <a:latin typeface="Calibri"/>
                <a:cs typeface="Calibri"/>
              </a:rPr>
              <a:t>o</a:t>
            </a:r>
            <a:r>
              <a:rPr sz="2800" spc="-10" dirty="0">
                <a:latin typeface="Calibri"/>
                <a:cs typeface="Calibri"/>
              </a:rPr>
              <a:t>n</a:t>
            </a:r>
            <a:r>
              <a:rPr sz="2800" dirty="0">
                <a:latin typeface="Calibri"/>
                <a:cs typeface="Calibri"/>
              </a:rPr>
              <a:t>.</a:t>
            </a:r>
            <a:endParaRPr sz="2800">
              <a:latin typeface="Calibri"/>
              <a:cs typeface="Calibri"/>
            </a:endParaRPr>
          </a:p>
          <a:p>
            <a:pPr marL="469900" lvl="1" indent="-228600">
              <a:lnSpc>
                <a:spcPct val="100000"/>
              </a:lnSpc>
              <a:spcBef>
                <a:spcPts val="1964"/>
              </a:spcBef>
              <a:buFont typeface="Symbol"/>
              <a:buChar char=""/>
              <a:tabLst>
                <a:tab pos="470534" algn="l"/>
              </a:tabLst>
            </a:pPr>
            <a:r>
              <a:rPr sz="2800" spc="-15" dirty="0">
                <a:latin typeface="Calibri"/>
                <a:cs typeface="Calibri"/>
              </a:rPr>
              <a:t>Bar</a:t>
            </a:r>
            <a:r>
              <a:rPr sz="2800" spc="-70" dirty="0">
                <a:latin typeface="Times New Roman"/>
                <a:cs typeface="Times New Roman"/>
              </a:rPr>
              <a:t> </a:t>
            </a:r>
            <a:r>
              <a:rPr sz="2800" spc="-5" dirty="0">
                <a:latin typeface="Calibri"/>
                <a:cs typeface="Calibri"/>
              </a:rPr>
              <a:t>c</a:t>
            </a:r>
            <a:r>
              <a:rPr sz="2800" spc="-20" dirty="0">
                <a:latin typeface="Calibri"/>
                <a:cs typeface="Calibri"/>
              </a:rPr>
              <a:t>har</a:t>
            </a:r>
            <a:r>
              <a:rPr sz="2800" spc="-15" dirty="0">
                <a:latin typeface="Calibri"/>
                <a:cs typeface="Calibri"/>
              </a:rPr>
              <a:t>ts</a:t>
            </a:r>
            <a:r>
              <a:rPr sz="2800" spc="-70" dirty="0">
                <a:latin typeface="Times New Roman"/>
                <a:cs typeface="Times New Roman"/>
              </a:rPr>
              <a:t> </a:t>
            </a:r>
            <a:r>
              <a:rPr sz="2800" spc="-25" dirty="0">
                <a:latin typeface="Calibri"/>
                <a:cs typeface="Calibri"/>
              </a:rPr>
              <a:t>show</a:t>
            </a:r>
            <a:r>
              <a:rPr sz="2800" spc="-10" dirty="0">
                <a:latin typeface="Calibri"/>
                <a:cs typeface="Calibri"/>
              </a:rPr>
              <a:t>i</a:t>
            </a:r>
            <a:r>
              <a:rPr sz="2800" spc="-20" dirty="0">
                <a:latin typeface="Calibri"/>
                <a:cs typeface="Calibri"/>
              </a:rPr>
              <a:t>n</a:t>
            </a:r>
            <a:r>
              <a:rPr sz="2800" spc="-15" dirty="0">
                <a:latin typeface="Calibri"/>
                <a:cs typeface="Calibri"/>
              </a:rPr>
              <a:t>g</a:t>
            </a:r>
            <a:r>
              <a:rPr sz="2800" spc="-60" dirty="0">
                <a:latin typeface="Times New Roman"/>
                <a:cs typeface="Times New Roman"/>
              </a:rPr>
              <a:t> </a:t>
            </a:r>
            <a:r>
              <a:rPr sz="2800" spc="-15" dirty="0">
                <a:latin typeface="Calibri"/>
                <a:cs typeface="Calibri"/>
              </a:rPr>
              <a:t>re</a:t>
            </a:r>
            <a:r>
              <a:rPr sz="2800" dirty="0">
                <a:latin typeface="Calibri"/>
                <a:cs typeface="Calibri"/>
              </a:rPr>
              <a:t>l</a:t>
            </a:r>
            <a:r>
              <a:rPr sz="2800" spc="-15" dirty="0">
                <a:latin typeface="Calibri"/>
                <a:cs typeface="Calibri"/>
              </a:rPr>
              <a:t>at</a:t>
            </a:r>
            <a:r>
              <a:rPr sz="2800" spc="-5" dirty="0">
                <a:latin typeface="Calibri"/>
                <a:cs typeface="Calibri"/>
              </a:rPr>
              <a:t>i</a:t>
            </a:r>
            <a:r>
              <a:rPr sz="2800" spc="-15" dirty="0">
                <a:latin typeface="Calibri"/>
                <a:cs typeface="Calibri"/>
              </a:rPr>
              <a:t>ve</a:t>
            </a:r>
            <a:r>
              <a:rPr sz="2800" spc="-70" dirty="0">
                <a:latin typeface="Times New Roman"/>
                <a:cs typeface="Times New Roman"/>
              </a:rPr>
              <a:t> </a:t>
            </a:r>
            <a:r>
              <a:rPr sz="2800" spc="-15" dirty="0">
                <a:latin typeface="Calibri"/>
                <a:cs typeface="Calibri"/>
              </a:rPr>
              <a:t>Boltzmann</a:t>
            </a:r>
            <a:r>
              <a:rPr sz="2800" spc="-75" dirty="0">
                <a:latin typeface="Times New Roman"/>
                <a:cs typeface="Times New Roman"/>
              </a:rPr>
              <a:t> </a:t>
            </a:r>
            <a:r>
              <a:rPr sz="2800" spc="-20" dirty="0">
                <a:latin typeface="Calibri"/>
                <a:cs typeface="Calibri"/>
              </a:rPr>
              <a:t>p</a:t>
            </a:r>
            <a:r>
              <a:rPr sz="2800" dirty="0">
                <a:latin typeface="Calibri"/>
                <a:cs typeface="Calibri"/>
              </a:rPr>
              <a:t>o</a:t>
            </a:r>
            <a:r>
              <a:rPr sz="2800" spc="-20" dirty="0">
                <a:latin typeface="Calibri"/>
                <a:cs typeface="Calibri"/>
              </a:rPr>
              <a:t>pu</a:t>
            </a:r>
            <a:r>
              <a:rPr sz="2800" spc="-10" dirty="0">
                <a:latin typeface="Calibri"/>
                <a:cs typeface="Calibri"/>
              </a:rPr>
              <a:t>latio</a:t>
            </a:r>
            <a:r>
              <a:rPr sz="2800" spc="-20" dirty="0">
                <a:latin typeface="Calibri"/>
                <a:cs typeface="Calibri"/>
              </a:rPr>
              <a:t>n</a:t>
            </a:r>
            <a:r>
              <a:rPr sz="2800" spc="-15" dirty="0">
                <a:latin typeface="Calibri"/>
                <a:cs typeface="Calibri"/>
              </a:rPr>
              <a:t>s</a:t>
            </a:r>
            <a:r>
              <a:rPr sz="2800" spc="-70" dirty="0">
                <a:latin typeface="Times New Roman"/>
                <a:cs typeface="Times New Roman"/>
              </a:rPr>
              <a:t> </a:t>
            </a:r>
            <a:r>
              <a:rPr sz="2800" spc="-5" dirty="0">
                <a:latin typeface="Calibri"/>
                <a:cs typeface="Calibri"/>
              </a:rPr>
              <a:t>f</a:t>
            </a:r>
            <a:r>
              <a:rPr sz="2800" spc="-20" dirty="0">
                <a:latin typeface="Calibri"/>
                <a:cs typeface="Calibri"/>
              </a:rPr>
              <a:t>o</a:t>
            </a:r>
            <a:r>
              <a:rPr sz="2800" spc="-10" dirty="0">
                <a:latin typeface="Calibri"/>
                <a:cs typeface="Calibri"/>
              </a:rPr>
              <a:t>r</a:t>
            </a:r>
            <a:r>
              <a:rPr sz="2800" spc="-70" dirty="0">
                <a:latin typeface="Times New Roman"/>
                <a:cs typeface="Times New Roman"/>
              </a:rPr>
              <a:t> </a:t>
            </a:r>
            <a:r>
              <a:rPr sz="2800" spc="-20" dirty="0">
                <a:latin typeface="Calibri"/>
                <a:cs typeface="Calibri"/>
              </a:rPr>
              <a:t>d</a:t>
            </a:r>
            <a:r>
              <a:rPr sz="2800" spc="-10" dirty="0">
                <a:latin typeface="Calibri"/>
                <a:cs typeface="Calibri"/>
              </a:rPr>
              <a:t>i</a:t>
            </a:r>
            <a:r>
              <a:rPr sz="2800" spc="-20" dirty="0">
                <a:latin typeface="Calibri"/>
                <a:cs typeface="Calibri"/>
              </a:rPr>
              <a:t>ffer</a:t>
            </a:r>
            <a:r>
              <a:rPr sz="2800" spc="-5" dirty="0">
                <a:latin typeface="Calibri"/>
                <a:cs typeface="Calibri"/>
              </a:rPr>
              <a:t>e</a:t>
            </a:r>
            <a:r>
              <a:rPr sz="2800" spc="-20" dirty="0">
                <a:latin typeface="Calibri"/>
                <a:cs typeface="Calibri"/>
              </a:rPr>
              <a:t>n</a:t>
            </a:r>
            <a:r>
              <a:rPr sz="2800" spc="-10" dirty="0">
                <a:latin typeface="Calibri"/>
                <a:cs typeface="Calibri"/>
              </a:rPr>
              <a:t>t</a:t>
            </a:r>
            <a:r>
              <a:rPr sz="2800" spc="-30" dirty="0">
                <a:latin typeface="Times New Roman"/>
                <a:cs typeface="Times New Roman"/>
              </a:rPr>
              <a:t> </a:t>
            </a:r>
            <a:r>
              <a:rPr sz="2800" spc="25" dirty="0">
                <a:latin typeface="Cambria Math"/>
                <a:cs typeface="Cambria Math"/>
              </a:rPr>
              <a:t>𝑇</a:t>
            </a:r>
            <a:r>
              <a:rPr sz="2800" spc="-20" dirty="0">
                <a:latin typeface="Calibri"/>
                <a:cs typeface="Calibri"/>
              </a:rPr>
              <a:t>…</a:t>
            </a:r>
            <a:endParaRPr sz="2800">
              <a:latin typeface="Calibri"/>
              <a:cs typeface="Calibri"/>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855344" y="3574350"/>
            <a:ext cx="4697095" cy="2858770"/>
          </a:xfrm>
          <a:prstGeom prst="rect">
            <a:avLst/>
          </a:prstGeom>
        </p:spPr>
        <p:txBody>
          <a:bodyPr vert="horz" wrap="square" lIns="0" tIns="0" rIns="0" bIns="0" rtlCol="0">
            <a:spAutoFit/>
          </a:bodyPr>
          <a:lstStyle/>
          <a:p>
            <a:pPr marL="59055">
              <a:lnSpc>
                <a:spcPct val="100000"/>
              </a:lnSpc>
            </a:pPr>
            <a:r>
              <a:rPr sz="1600" b="1" spc="-15" dirty="0">
                <a:latin typeface="Calibri"/>
                <a:cs typeface="Calibri"/>
              </a:rPr>
              <a:t>Prepar</a:t>
            </a:r>
            <a:r>
              <a:rPr sz="1600" b="1" spc="-5" dirty="0">
                <a:latin typeface="Calibri"/>
                <a:cs typeface="Calibri"/>
              </a:rPr>
              <a:t>e</a:t>
            </a:r>
            <a:r>
              <a:rPr sz="1600" b="1" spc="-10" dirty="0">
                <a:latin typeface="Calibri"/>
                <a:cs typeface="Calibri"/>
              </a:rPr>
              <a:t>d</a:t>
            </a:r>
            <a:r>
              <a:rPr sz="1600" b="1" spc="-35" dirty="0">
                <a:latin typeface="Times New Roman"/>
                <a:cs typeface="Times New Roman"/>
              </a:rPr>
              <a:t> </a:t>
            </a:r>
            <a:r>
              <a:rPr sz="1600" b="1" spc="-15" dirty="0">
                <a:latin typeface="Calibri"/>
                <a:cs typeface="Calibri"/>
              </a:rPr>
              <a:t>b</a:t>
            </a:r>
            <a:r>
              <a:rPr sz="1600" b="1" spc="-10" dirty="0">
                <a:latin typeface="Calibri"/>
                <a:cs typeface="Calibri"/>
              </a:rPr>
              <a:t>y</a:t>
            </a:r>
            <a:r>
              <a:rPr sz="1600" b="1" spc="-40" dirty="0">
                <a:latin typeface="Times New Roman"/>
                <a:cs typeface="Times New Roman"/>
              </a:rPr>
              <a:t> </a:t>
            </a:r>
            <a:r>
              <a:rPr sz="1600" b="1" spc="-15" dirty="0">
                <a:latin typeface="Calibri"/>
                <a:cs typeface="Calibri"/>
              </a:rPr>
              <a:t>Dist</a:t>
            </a:r>
            <a:r>
              <a:rPr sz="1600" b="1" spc="-5" dirty="0">
                <a:latin typeface="Calibri"/>
                <a:cs typeface="Calibri"/>
              </a:rPr>
              <a:t>.</a:t>
            </a:r>
            <a:r>
              <a:rPr sz="1600" b="1" spc="-25" dirty="0">
                <a:latin typeface="Times New Roman"/>
                <a:cs typeface="Times New Roman"/>
              </a:rPr>
              <a:t> </a:t>
            </a:r>
            <a:r>
              <a:rPr sz="1600" b="1" spc="-15" dirty="0">
                <a:latin typeface="Calibri"/>
                <a:cs typeface="Calibri"/>
              </a:rPr>
              <a:t>Pr</a:t>
            </a:r>
            <a:r>
              <a:rPr sz="1600" b="1" spc="-5" dirty="0">
                <a:latin typeface="Calibri"/>
                <a:cs typeface="Calibri"/>
              </a:rPr>
              <a:t>o</a:t>
            </a:r>
            <a:r>
              <a:rPr sz="1600" b="1" spc="-10" dirty="0">
                <a:latin typeface="Calibri"/>
                <a:cs typeface="Calibri"/>
              </a:rPr>
              <a:t>f</a:t>
            </a:r>
            <a:r>
              <a:rPr sz="1600" b="1" spc="-5" dirty="0">
                <a:latin typeface="Calibri"/>
                <a:cs typeface="Calibri"/>
              </a:rPr>
              <a:t>.</a:t>
            </a:r>
            <a:r>
              <a:rPr sz="1600" b="1" spc="-40" dirty="0">
                <a:latin typeface="Times New Roman"/>
                <a:cs typeface="Times New Roman"/>
              </a:rPr>
              <a:t> </a:t>
            </a:r>
            <a:r>
              <a:rPr sz="1600" b="1" spc="-15" dirty="0">
                <a:latin typeface="Calibri"/>
                <a:cs typeface="Calibri"/>
              </a:rPr>
              <a:t>Dr</a:t>
            </a:r>
            <a:r>
              <a:rPr sz="1600" b="1" spc="-5" dirty="0">
                <a:latin typeface="Calibri"/>
                <a:cs typeface="Calibri"/>
              </a:rPr>
              <a:t>.</a:t>
            </a:r>
            <a:r>
              <a:rPr sz="1600" b="1" spc="-40" dirty="0">
                <a:latin typeface="Times New Roman"/>
                <a:cs typeface="Times New Roman"/>
              </a:rPr>
              <a:t> </a:t>
            </a:r>
            <a:r>
              <a:rPr sz="1600" b="1" spc="-10" dirty="0">
                <a:latin typeface="Calibri"/>
                <a:cs typeface="Calibri"/>
              </a:rPr>
              <a:t>M.A.</a:t>
            </a:r>
            <a:r>
              <a:rPr sz="1600" b="1" spc="-35" dirty="0">
                <a:latin typeface="Times New Roman"/>
                <a:cs typeface="Times New Roman"/>
              </a:rPr>
              <a:t> </a:t>
            </a:r>
            <a:r>
              <a:rPr sz="1600" b="1" spc="-20" dirty="0">
                <a:latin typeface="Calibri"/>
                <a:cs typeface="Calibri"/>
              </a:rPr>
              <a:t>G</a:t>
            </a:r>
            <a:r>
              <a:rPr sz="1600" b="1" spc="-5" dirty="0">
                <a:latin typeface="Calibri"/>
                <a:cs typeface="Calibri"/>
              </a:rPr>
              <a:t>o</a:t>
            </a:r>
            <a:r>
              <a:rPr sz="1600" b="1" spc="-15" dirty="0">
                <a:latin typeface="Calibri"/>
                <a:cs typeface="Calibri"/>
              </a:rPr>
              <a:t>nd</a:t>
            </a:r>
            <a:r>
              <a:rPr sz="1600" b="1" spc="-10" dirty="0">
                <a:latin typeface="Calibri"/>
                <a:cs typeface="Calibri"/>
              </a:rPr>
              <a:t>al</a:t>
            </a:r>
            <a:r>
              <a:rPr sz="1600" b="1" spc="-35" dirty="0">
                <a:latin typeface="Times New Roman"/>
                <a:cs typeface="Times New Roman"/>
              </a:rPr>
              <a:t> </a:t>
            </a:r>
            <a:r>
              <a:rPr sz="1600" b="1" spc="-15" dirty="0">
                <a:latin typeface="Calibri"/>
                <a:cs typeface="Calibri"/>
              </a:rPr>
              <a:t>fo</a:t>
            </a:r>
            <a:r>
              <a:rPr sz="1600" b="1" spc="-10" dirty="0">
                <a:latin typeface="Calibri"/>
                <a:cs typeface="Calibri"/>
              </a:rPr>
              <a:t>r</a:t>
            </a:r>
            <a:r>
              <a:rPr sz="1600" b="1" spc="-40" dirty="0">
                <a:latin typeface="Times New Roman"/>
                <a:cs typeface="Times New Roman"/>
              </a:rPr>
              <a:t> </a:t>
            </a:r>
            <a:r>
              <a:rPr sz="1600" b="1" spc="-15" dirty="0">
                <a:latin typeface="Calibri"/>
                <a:cs typeface="Calibri"/>
              </a:rPr>
              <a:t>Ph</a:t>
            </a:r>
            <a:r>
              <a:rPr sz="1600" b="1" dirty="0">
                <a:latin typeface="Calibri"/>
                <a:cs typeface="Calibri"/>
              </a:rPr>
              <a:t>y</a:t>
            </a:r>
            <a:r>
              <a:rPr sz="1600" b="1" spc="-10" dirty="0">
                <a:latin typeface="Calibri"/>
                <a:cs typeface="Calibri"/>
              </a:rPr>
              <a:t>s</a:t>
            </a:r>
            <a:r>
              <a:rPr sz="1600" b="1" spc="-40" dirty="0">
                <a:latin typeface="Times New Roman"/>
                <a:cs typeface="Times New Roman"/>
              </a:rPr>
              <a:t> </a:t>
            </a:r>
            <a:r>
              <a:rPr sz="1600" b="1" spc="-10" dirty="0">
                <a:latin typeface="Calibri"/>
                <a:cs typeface="Calibri"/>
              </a:rPr>
              <a:t>6</a:t>
            </a:r>
            <a:r>
              <a:rPr sz="1600" b="1" spc="-15" dirty="0">
                <a:latin typeface="Calibri"/>
                <a:cs typeface="Calibri"/>
              </a:rPr>
              <a:t>0</a:t>
            </a:r>
            <a:r>
              <a:rPr sz="1600" b="1" spc="-10" dirty="0">
                <a:latin typeface="Calibri"/>
                <a:cs typeface="Calibri"/>
              </a:rPr>
              <a:t>8</a:t>
            </a:r>
            <a:r>
              <a:rPr sz="1600" b="1" spc="-35" dirty="0">
                <a:latin typeface="Times New Roman"/>
                <a:cs typeface="Times New Roman"/>
              </a:rPr>
              <a:t> </a:t>
            </a:r>
            <a:r>
              <a:rPr sz="1600" b="1" spc="-5" dirty="0">
                <a:latin typeface="Calibri"/>
                <a:cs typeface="Calibri"/>
              </a:rPr>
              <a:t>L</a:t>
            </a:r>
            <a:r>
              <a:rPr sz="1600" b="1" spc="-10" dirty="0">
                <a:latin typeface="Calibri"/>
                <a:cs typeface="Calibri"/>
              </a:rPr>
              <a:t>a</a:t>
            </a:r>
            <a:endParaRPr sz="1600">
              <a:latin typeface="Calibri"/>
              <a:cs typeface="Calibri"/>
            </a:endParaRPr>
          </a:p>
        </p:txBody>
      </p:sp>
      <p:sp>
        <p:nvSpPr>
          <p:cNvPr id="3" name="object 3"/>
          <p:cNvSpPr txBox="1"/>
          <p:nvPr/>
        </p:nvSpPr>
        <p:spPr>
          <a:xfrm>
            <a:off x="5782940" y="3578797"/>
            <a:ext cx="4526915" cy="2835275"/>
          </a:xfrm>
          <a:prstGeom prst="rect">
            <a:avLst/>
          </a:prstGeom>
        </p:spPr>
        <p:txBody>
          <a:bodyPr vert="horz" wrap="square" lIns="0" tIns="0" rIns="0" bIns="0" rtlCol="0">
            <a:spAutoFit/>
          </a:bodyPr>
          <a:lstStyle/>
          <a:p>
            <a:pPr marL="67310">
              <a:lnSpc>
                <a:spcPct val="100000"/>
              </a:lnSpc>
            </a:pPr>
            <a:r>
              <a:rPr sz="1600" b="1" spc="-10" dirty="0">
                <a:latin typeface="Calibri"/>
                <a:cs typeface="Calibri"/>
              </a:rPr>
              <a:t>Spec</a:t>
            </a:r>
            <a:r>
              <a:rPr sz="1600" b="1" spc="-5" dirty="0">
                <a:latin typeface="Calibri"/>
                <a:cs typeface="Calibri"/>
              </a:rPr>
              <a:t>t</a:t>
            </a:r>
            <a:r>
              <a:rPr sz="1600" b="1" spc="-15" dirty="0">
                <a:latin typeface="Calibri"/>
                <a:cs typeface="Calibri"/>
              </a:rPr>
              <a:t>ros</a:t>
            </a:r>
            <a:r>
              <a:rPr sz="1600" b="1" spc="-5" dirty="0">
                <a:latin typeface="Calibri"/>
                <a:cs typeface="Calibri"/>
              </a:rPr>
              <a:t>c</a:t>
            </a:r>
            <a:r>
              <a:rPr sz="1600" b="1" spc="-10" dirty="0">
                <a:latin typeface="Calibri"/>
                <a:cs typeface="Calibri"/>
              </a:rPr>
              <a:t>o</a:t>
            </a:r>
            <a:r>
              <a:rPr sz="1600" b="1" spc="-15" dirty="0">
                <a:latin typeface="Calibri"/>
                <a:cs typeface="Calibri"/>
              </a:rPr>
              <a:t>p</a:t>
            </a:r>
            <a:r>
              <a:rPr sz="1600" b="1" spc="-10" dirty="0">
                <a:latin typeface="Calibri"/>
                <a:cs typeface="Calibri"/>
              </a:rPr>
              <a:t>y</a:t>
            </a:r>
            <a:r>
              <a:rPr sz="1600" b="1" spc="-30" dirty="0">
                <a:latin typeface="Times New Roman"/>
                <a:cs typeface="Times New Roman"/>
              </a:rPr>
              <a:t> </a:t>
            </a:r>
            <a:r>
              <a:rPr sz="1600" b="1" spc="-15" dirty="0">
                <a:latin typeface="Calibri"/>
                <a:cs typeface="Calibri"/>
              </a:rPr>
              <a:t>c</a:t>
            </a:r>
            <a:r>
              <a:rPr sz="1600" b="1" spc="-5" dirty="0">
                <a:latin typeface="Calibri"/>
                <a:cs typeface="Calibri"/>
              </a:rPr>
              <a:t>o</a:t>
            </a:r>
            <a:r>
              <a:rPr sz="1600" b="1" spc="-15" dirty="0">
                <a:latin typeface="Calibri"/>
                <a:cs typeface="Calibri"/>
              </a:rPr>
              <a:t>urs</a:t>
            </a:r>
            <a:r>
              <a:rPr sz="1600" b="1" spc="-10" dirty="0">
                <a:latin typeface="Calibri"/>
                <a:cs typeface="Calibri"/>
              </a:rPr>
              <a:t>e</a:t>
            </a:r>
            <a:r>
              <a:rPr sz="1600" b="1" spc="-40" dirty="0">
                <a:latin typeface="Times New Roman"/>
                <a:cs typeface="Times New Roman"/>
              </a:rPr>
              <a:t> </a:t>
            </a:r>
            <a:r>
              <a:rPr sz="1600" b="1" spc="-10" dirty="0">
                <a:latin typeface="Calibri"/>
                <a:cs typeface="Calibri"/>
              </a:rPr>
              <a:t>in</a:t>
            </a:r>
            <a:r>
              <a:rPr sz="1600" b="1" spc="-35" dirty="0">
                <a:latin typeface="Times New Roman"/>
                <a:cs typeface="Times New Roman"/>
              </a:rPr>
              <a:t> </a:t>
            </a:r>
            <a:r>
              <a:rPr sz="1600" b="1" spc="-10" dirty="0">
                <a:latin typeface="Calibri"/>
                <a:cs typeface="Calibri"/>
              </a:rPr>
              <a:t>KFUPM</a:t>
            </a:r>
            <a:r>
              <a:rPr sz="1600" b="1" spc="-35" dirty="0">
                <a:latin typeface="Times New Roman"/>
                <a:cs typeface="Times New Roman"/>
              </a:rPr>
              <a:t> </a:t>
            </a:r>
            <a:r>
              <a:rPr sz="1600" b="1" spc="-15" dirty="0">
                <a:latin typeface="Calibri"/>
                <a:cs typeface="Calibri"/>
              </a:rPr>
              <a:t>(Te</a:t>
            </a:r>
            <a:r>
              <a:rPr sz="1600" b="1" dirty="0">
                <a:latin typeface="Calibri"/>
                <a:cs typeface="Calibri"/>
              </a:rPr>
              <a:t>r</a:t>
            </a:r>
            <a:r>
              <a:rPr sz="1600" b="1" spc="-15" dirty="0">
                <a:latin typeface="Calibri"/>
                <a:cs typeface="Calibri"/>
              </a:rPr>
              <a:t>m</a:t>
            </a:r>
            <a:r>
              <a:rPr sz="1600" b="1" spc="-40" dirty="0">
                <a:latin typeface="Times New Roman"/>
                <a:cs typeface="Times New Roman"/>
              </a:rPr>
              <a:t> </a:t>
            </a:r>
            <a:r>
              <a:rPr sz="1600" b="1" spc="-10" dirty="0">
                <a:latin typeface="Calibri"/>
                <a:cs typeface="Calibri"/>
              </a:rPr>
              <a:t>25</a:t>
            </a:r>
            <a:r>
              <a:rPr sz="1600" b="1" spc="-5" dirty="0">
                <a:latin typeface="Calibri"/>
                <a:cs typeface="Calibri"/>
              </a:rPr>
              <a:t>1)</a:t>
            </a:r>
            <a:endParaRPr sz="1600">
              <a:latin typeface="Calibri"/>
              <a:cs typeface="Calibri"/>
            </a:endParaRPr>
          </a:p>
        </p:txBody>
      </p:sp>
      <p:sp>
        <p:nvSpPr>
          <p:cNvPr id="4" name="object 4"/>
          <p:cNvSpPr txBox="1"/>
          <p:nvPr/>
        </p:nvSpPr>
        <p:spPr>
          <a:xfrm>
            <a:off x="872489" y="330848"/>
            <a:ext cx="4663440" cy="2915920"/>
          </a:xfrm>
          <a:prstGeom prst="rect">
            <a:avLst/>
          </a:prstGeom>
        </p:spPr>
        <p:txBody>
          <a:bodyPr vert="horz" wrap="square" lIns="0" tIns="0" rIns="0" bIns="0" rtlCol="0">
            <a:spAutoFit/>
          </a:bodyPr>
          <a:lstStyle/>
          <a:p>
            <a:pPr marL="41910">
              <a:lnSpc>
                <a:spcPct val="100000"/>
              </a:lnSpc>
            </a:pPr>
            <a:r>
              <a:rPr sz="2000" dirty="0">
                <a:latin typeface="Calibri"/>
                <a:cs typeface="Calibri"/>
              </a:rPr>
              <a:t>[IMAGE</a:t>
            </a:r>
            <a:r>
              <a:rPr sz="2000" spc="-60" dirty="0">
                <a:latin typeface="Times New Roman"/>
                <a:cs typeface="Times New Roman"/>
              </a:rPr>
              <a:t> </a:t>
            </a:r>
            <a:r>
              <a:rPr sz="2000" dirty="0">
                <a:latin typeface="Calibri"/>
                <a:cs typeface="Calibri"/>
              </a:rPr>
              <a:t>REQ</a:t>
            </a:r>
            <a:r>
              <a:rPr sz="2000" spc="-10" dirty="0">
                <a:latin typeface="Calibri"/>
                <a:cs typeface="Calibri"/>
              </a:rPr>
              <a:t>U</a:t>
            </a:r>
            <a:r>
              <a:rPr sz="2000" spc="-15" dirty="0">
                <a:latin typeface="Calibri"/>
                <a:cs typeface="Calibri"/>
              </a:rPr>
              <a:t>I</a:t>
            </a:r>
            <a:r>
              <a:rPr sz="2000" dirty="0">
                <a:latin typeface="Calibri"/>
                <a:cs typeface="Calibri"/>
              </a:rPr>
              <a:t>RED:</a:t>
            </a:r>
            <a:r>
              <a:rPr sz="2000" spc="-50" dirty="0">
                <a:latin typeface="Times New Roman"/>
                <a:cs typeface="Times New Roman"/>
              </a:rPr>
              <a:t> </a:t>
            </a:r>
            <a:r>
              <a:rPr sz="2000" dirty="0">
                <a:latin typeface="Calibri"/>
                <a:cs typeface="Calibri"/>
              </a:rPr>
              <a:t>Bar</a:t>
            </a:r>
            <a:r>
              <a:rPr sz="2000" spc="-65" dirty="0">
                <a:latin typeface="Times New Roman"/>
                <a:cs typeface="Times New Roman"/>
              </a:rPr>
              <a:t> </a:t>
            </a:r>
            <a:r>
              <a:rPr sz="2000" dirty="0">
                <a:latin typeface="Calibri"/>
                <a:cs typeface="Calibri"/>
              </a:rPr>
              <a:t>c</a:t>
            </a:r>
            <a:r>
              <a:rPr sz="2000" spc="5" dirty="0">
                <a:latin typeface="Calibri"/>
                <a:cs typeface="Calibri"/>
              </a:rPr>
              <a:t>h</a:t>
            </a:r>
            <a:r>
              <a:rPr sz="2000" dirty="0">
                <a:latin typeface="Calibri"/>
                <a:cs typeface="Calibri"/>
              </a:rPr>
              <a:t>art</a:t>
            </a:r>
            <a:r>
              <a:rPr sz="2000" spc="-60" dirty="0">
                <a:latin typeface="Times New Roman"/>
                <a:cs typeface="Times New Roman"/>
              </a:rPr>
              <a:t> </a:t>
            </a:r>
            <a:r>
              <a:rPr sz="2000" spc="-5" dirty="0">
                <a:latin typeface="Calibri"/>
                <a:cs typeface="Calibri"/>
              </a:rPr>
              <a:t>show</a:t>
            </a:r>
            <a:r>
              <a:rPr sz="2000" spc="-10" dirty="0">
                <a:latin typeface="Calibri"/>
                <a:cs typeface="Calibri"/>
              </a:rPr>
              <a:t>i</a:t>
            </a:r>
            <a:r>
              <a:rPr sz="2000" spc="-5" dirty="0">
                <a:latin typeface="Calibri"/>
                <a:cs typeface="Calibri"/>
              </a:rPr>
              <a:t>n</a:t>
            </a:r>
            <a:r>
              <a:rPr sz="2000" dirty="0">
                <a:latin typeface="Calibri"/>
                <a:cs typeface="Calibri"/>
              </a:rPr>
              <a:t>g</a:t>
            </a:r>
            <a:r>
              <a:rPr sz="2000" spc="-45" dirty="0">
                <a:latin typeface="Times New Roman"/>
                <a:cs typeface="Times New Roman"/>
              </a:rPr>
              <a:t> </a:t>
            </a:r>
            <a:r>
              <a:rPr sz="2000" dirty="0">
                <a:latin typeface="Calibri"/>
                <a:cs typeface="Calibri"/>
              </a:rPr>
              <a:t>re</a:t>
            </a:r>
            <a:r>
              <a:rPr sz="2000" spc="-10" dirty="0">
                <a:latin typeface="Calibri"/>
                <a:cs typeface="Calibri"/>
              </a:rPr>
              <a:t>l</a:t>
            </a:r>
            <a:r>
              <a:rPr sz="2000" dirty="0">
                <a:latin typeface="Calibri"/>
                <a:cs typeface="Calibri"/>
              </a:rPr>
              <a:t>at</a:t>
            </a:r>
            <a:r>
              <a:rPr sz="2000" spc="-15" dirty="0">
                <a:latin typeface="Calibri"/>
                <a:cs typeface="Calibri"/>
              </a:rPr>
              <a:t>i</a:t>
            </a:r>
            <a:r>
              <a:rPr sz="2000" dirty="0">
                <a:latin typeface="Calibri"/>
                <a:cs typeface="Calibri"/>
              </a:rPr>
              <a:t>v</a:t>
            </a:r>
            <a:endParaRPr sz="2000">
              <a:latin typeface="Calibri"/>
              <a:cs typeface="Calibri"/>
            </a:endParaRPr>
          </a:p>
        </p:txBody>
      </p:sp>
      <p:sp>
        <p:nvSpPr>
          <p:cNvPr id="5" name="object 5"/>
          <p:cNvSpPr txBox="1"/>
          <p:nvPr/>
        </p:nvSpPr>
        <p:spPr>
          <a:xfrm>
            <a:off x="5522892" y="989960"/>
            <a:ext cx="347345" cy="280035"/>
          </a:xfrm>
          <a:prstGeom prst="rect">
            <a:avLst/>
          </a:prstGeom>
        </p:spPr>
        <p:txBody>
          <a:bodyPr vert="horz" wrap="square" lIns="0" tIns="0" rIns="0" bIns="0" rtlCol="0">
            <a:spAutoFit/>
          </a:bodyPr>
          <a:lstStyle/>
          <a:p>
            <a:pPr marL="12700">
              <a:lnSpc>
                <a:spcPct val="100000"/>
              </a:lnSpc>
            </a:pPr>
            <a:r>
              <a:rPr sz="2000" dirty="0">
                <a:latin typeface="Calibri"/>
                <a:cs typeface="Calibri"/>
              </a:rPr>
              <a:t>e</a:t>
            </a:r>
            <a:r>
              <a:rPr sz="2000" spc="-55" dirty="0">
                <a:latin typeface="Times New Roman"/>
                <a:cs typeface="Times New Roman"/>
              </a:rPr>
              <a:t> </a:t>
            </a:r>
            <a:r>
              <a:rPr sz="2000" dirty="0">
                <a:latin typeface="Calibri"/>
                <a:cs typeface="Calibri"/>
              </a:rPr>
              <a:t>B</a:t>
            </a:r>
            <a:endParaRPr sz="2000">
              <a:latin typeface="Calibri"/>
              <a:cs typeface="Calibri"/>
            </a:endParaRPr>
          </a:p>
        </p:txBody>
      </p:sp>
      <p:sp>
        <p:nvSpPr>
          <p:cNvPr id="6" name="object 6"/>
          <p:cNvSpPr txBox="1"/>
          <p:nvPr/>
        </p:nvSpPr>
        <p:spPr>
          <a:xfrm>
            <a:off x="5771509" y="343518"/>
            <a:ext cx="4554855" cy="2903855"/>
          </a:xfrm>
          <a:prstGeom prst="rect">
            <a:avLst/>
          </a:prstGeom>
        </p:spPr>
        <p:txBody>
          <a:bodyPr vert="horz" wrap="square" lIns="0" tIns="0" rIns="0" bIns="0" rtlCol="0">
            <a:spAutoFit/>
          </a:bodyPr>
          <a:lstStyle/>
          <a:p>
            <a:pPr marL="85090">
              <a:lnSpc>
                <a:spcPct val="100000"/>
              </a:lnSpc>
            </a:pPr>
            <a:r>
              <a:rPr sz="2000" dirty="0">
                <a:latin typeface="Calibri"/>
                <a:cs typeface="Calibri"/>
              </a:rPr>
              <a:t>oltzmann</a:t>
            </a:r>
            <a:r>
              <a:rPr sz="2000" spc="-65" dirty="0">
                <a:latin typeface="Times New Roman"/>
                <a:cs typeface="Times New Roman"/>
              </a:rPr>
              <a:t> </a:t>
            </a:r>
            <a:r>
              <a:rPr sz="2000" spc="-5" dirty="0">
                <a:latin typeface="Calibri"/>
                <a:cs typeface="Calibri"/>
              </a:rPr>
              <a:t>po</a:t>
            </a:r>
            <a:r>
              <a:rPr sz="2000" spc="5" dirty="0">
                <a:latin typeface="Calibri"/>
                <a:cs typeface="Calibri"/>
              </a:rPr>
              <a:t>p</a:t>
            </a:r>
            <a:r>
              <a:rPr sz="2000" spc="-5" dirty="0">
                <a:latin typeface="Calibri"/>
                <a:cs typeface="Calibri"/>
              </a:rPr>
              <a:t>u</a:t>
            </a:r>
            <a:r>
              <a:rPr sz="2000" dirty="0">
                <a:latin typeface="Calibri"/>
                <a:cs typeface="Calibri"/>
              </a:rPr>
              <a:t>lati</a:t>
            </a:r>
            <a:r>
              <a:rPr sz="2000" spc="-20" dirty="0">
                <a:latin typeface="Calibri"/>
                <a:cs typeface="Calibri"/>
              </a:rPr>
              <a:t>o</a:t>
            </a:r>
            <a:r>
              <a:rPr sz="2000" spc="-5" dirty="0">
                <a:latin typeface="Calibri"/>
                <a:cs typeface="Calibri"/>
              </a:rPr>
              <a:t>n</a:t>
            </a:r>
            <a:r>
              <a:rPr sz="2000" dirty="0">
                <a:latin typeface="Calibri"/>
                <a:cs typeface="Calibri"/>
              </a:rPr>
              <a:t>s</a:t>
            </a:r>
            <a:r>
              <a:rPr sz="2000" spc="-35" dirty="0">
                <a:latin typeface="Times New Roman"/>
                <a:cs typeface="Times New Roman"/>
              </a:rPr>
              <a:t> </a:t>
            </a:r>
            <a:r>
              <a:rPr sz="2300" spc="-5" dirty="0">
                <a:latin typeface="Calibri"/>
                <a:cs typeface="Calibri"/>
              </a:rPr>
              <a:t>f</a:t>
            </a:r>
            <a:r>
              <a:rPr sz="2300" spc="-10" dirty="0">
                <a:latin typeface="Calibri"/>
                <a:cs typeface="Calibri"/>
              </a:rPr>
              <a:t>o</a:t>
            </a:r>
            <a:r>
              <a:rPr sz="2300" dirty="0">
                <a:latin typeface="Calibri"/>
                <a:cs typeface="Calibri"/>
              </a:rPr>
              <a:t>r</a:t>
            </a:r>
            <a:r>
              <a:rPr sz="2300" spc="-55" dirty="0">
                <a:latin typeface="Times New Roman"/>
                <a:cs typeface="Times New Roman"/>
              </a:rPr>
              <a:t> </a:t>
            </a:r>
            <a:r>
              <a:rPr sz="2300" spc="-5" dirty="0">
                <a:latin typeface="Calibri"/>
                <a:cs typeface="Calibri"/>
              </a:rPr>
              <a:t>d</a:t>
            </a:r>
            <a:r>
              <a:rPr sz="2300" dirty="0">
                <a:latin typeface="Calibri"/>
                <a:cs typeface="Calibri"/>
              </a:rPr>
              <a:t>i</a:t>
            </a:r>
            <a:r>
              <a:rPr sz="2300" spc="-5" dirty="0">
                <a:latin typeface="Calibri"/>
                <a:cs typeface="Calibri"/>
              </a:rPr>
              <a:t>ffe</a:t>
            </a:r>
            <a:r>
              <a:rPr sz="2300" spc="-15" dirty="0">
                <a:latin typeface="Calibri"/>
                <a:cs typeface="Calibri"/>
              </a:rPr>
              <a:t>r</a:t>
            </a:r>
            <a:r>
              <a:rPr sz="2300" dirty="0">
                <a:latin typeface="Calibri"/>
                <a:cs typeface="Calibri"/>
              </a:rPr>
              <a:t>ent</a:t>
            </a:r>
            <a:r>
              <a:rPr sz="2300" spc="-60" dirty="0">
                <a:latin typeface="Times New Roman"/>
                <a:cs typeface="Times New Roman"/>
              </a:rPr>
              <a:t> </a:t>
            </a:r>
            <a:r>
              <a:rPr sz="1800" spc="45" dirty="0">
                <a:latin typeface="Cambria Math"/>
                <a:cs typeface="Cambria Math"/>
              </a:rPr>
              <a:t>𝑇</a:t>
            </a:r>
            <a:r>
              <a:rPr sz="2300" spc="5" dirty="0">
                <a:latin typeface="Calibri"/>
                <a:cs typeface="Calibri"/>
              </a:rPr>
              <a:t>.]</a:t>
            </a:r>
            <a:endParaRPr sz="2300">
              <a:latin typeface="Calibri"/>
              <a:cs typeface="Calibri"/>
            </a:endParaRPr>
          </a:p>
        </p:txBody>
      </p:sp>
      <p:sp>
        <p:nvSpPr>
          <p:cNvPr id="7" name="object 7"/>
          <p:cNvSpPr/>
          <p:nvPr/>
        </p:nvSpPr>
        <p:spPr>
          <a:xfrm>
            <a:off x="872489" y="330848"/>
            <a:ext cx="4647559" cy="2915911"/>
          </a:xfrm>
          <a:prstGeom prst="rect">
            <a:avLst/>
          </a:prstGeom>
          <a:blipFill>
            <a:blip r:embed="rId3" cstate="print"/>
            <a:stretch>
              <a:fillRect/>
            </a:stretch>
          </a:blipFill>
        </p:spPr>
        <p:txBody>
          <a:bodyPr wrap="square" lIns="0" tIns="0" rIns="0" bIns="0" rtlCol="0"/>
          <a:lstStyle/>
          <a:p>
            <a:endParaRPr/>
          </a:p>
        </p:txBody>
      </p:sp>
      <p:sp>
        <p:nvSpPr>
          <p:cNvPr id="8" name="object 8"/>
          <p:cNvSpPr/>
          <p:nvPr/>
        </p:nvSpPr>
        <p:spPr>
          <a:xfrm>
            <a:off x="840735" y="299069"/>
            <a:ext cx="4711700" cy="2979420"/>
          </a:xfrm>
          <a:custGeom>
            <a:avLst/>
            <a:gdLst/>
            <a:ahLst/>
            <a:cxnLst/>
            <a:rect l="l" t="t" r="r" b="b"/>
            <a:pathLst>
              <a:path w="4711700" h="2979420">
                <a:moveTo>
                  <a:pt x="0" y="2979419"/>
                </a:moveTo>
                <a:lnTo>
                  <a:pt x="4711080" y="2979419"/>
                </a:lnTo>
                <a:lnTo>
                  <a:pt x="4711080" y="0"/>
                </a:lnTo>
                <a:lnTo>
                  <a:pt x="0" y="0"/>
                </a:lnTo>
                <a:lnTo>
                  <a:pt x="0" y="2979419"/>
                </a:lnTo>
                <a:close/>
              </a:path>
            </a:pathLst>
          </a:custGeom>
          <a:ln w="63499">
            <a:solidFill>
              <a:srgbClr val="0000FF"/>
            </a:solidFill>
          </a:ln>
        </p:spPr>
        <p:txBody>
          <a:bodyPr wrap="square" lIns="0" tIns="0" rIns="0" bIns="0" rtlCol="0"/>
          <a:lstStyle/>
          <a:p>
            <a:endParaRPr/>
          </a:p>
        </p:txBody>
      </p:sp>
      <p:sp>
        <p:nvSpPr>
          <p:cNvPr id="9" name="object 9"/>
          <p:cNvSpPr/>
          <p:nvPr/>
        </p:nvSpPr>
        <p:spPr>
          <a:xfrm>
            <a:off x="5771509" y="343518"/>
            <a:ext cx="4554839" cy="2903729"/>
          </a:xfrm>
          <a:prstGeom prst="rect">
            <a:avLst/>
          </a:prstGeom>
          <a:blipFill>
            <a:blip r:embed="rId4" cstate="print"/>
            <a:stretch>
              <a:fillRect/>
            </a:stretch>
          </a:blipFill>
        </p:spPr>
        <p:txBody>
          <a:bodyPr wrap="square" lIns="0" tIns="0" rIns="0" bIns="0" rtlCol="0"/>
          <a:lstStyle/>
          <a:p>
            <a:endParaRPr/>
          </a:p>
        </p:txBody>
      </p:sp>
      <p:sp>
        <p:nvSpPr>
          <p:cNvPr id="10" name="object 10"/>
          <p:cNvSpPr/>
          <p:nvPr/>
        </p:nvSpPr>
        <p:spPr>
          <a:xfrm>
            <a:off x="5739780" y="311780"/>
            <a:ext cx="4618355" cy="2967355"/>
          </a:xfrm>
          <a:custGeom>
            <a:avLst/>
            <a:gdLst/>
            <a:ahLst/>
            <a:cxnLst/>
            <a:rect l="l" t="t" r="r" b="b"/>
            <a:pathLst>
              <a:path w="4618355" h="2967354">
                <a:moveTo>
                  <a:pt x="0" y="2967227"/>
                </a:moveTo>
                <a:lnTo>
                  <a:pt x="4618359" y="2967227"/>
                </a:lnTo>
                <a:lnTo>
                  <a:pt x="4618359" y="0"/>
                </a:lnTo>
                <a:lnTo>
                  <a:pt x="0" y="0"/>
                </a:lnTo>
                <a:lnTo>
                  <a:pt x="0" y="2967227"/>
                </a:lnTo>
                <a:close/>
              </a:path>
            </a:pathLst>
          </a:custGeom>
          <a:ln w="63499">
            <a:solidFill>
              <a:srgbClr val="0000FF"/>
            </a:solidFill>
          </a:ln>
        </p:spPr>
        <p:txBody>
          <a:bodyPr wrap="square" lIns="0" tIns="0" rIns="0" bIns="0" rtlCol="0"/>
          <a:lstStyle/>
          <a:p>
            <a:endParaRPr/>
          </a:p>
        </p:txBody>
      </p:sp>
      <p:sp>
        <p:nvSpPr>
          <p:cNvPr id="11" name="object 11"/>
          <p:cNvSpPr/>
          <p:nvPr/>
        </p:nvSpPr>
        <p:spPr>
          <a:xfrm>
            <a:off x="855344" y="3574350"/>
            <a:ext cx="4697089" cy="2858770"/>
          </a:xfrm>
          <a:prstGeom prst="rect">
            <a:avLst/>
          </a:prstGeom>
          <a:blipFill>
            <a:blip r:embed="rId5" cstate="print"/>
            <a:stretch>
              <a:fillRect/>
            </a:stretch>
          </a:blipFill>
        </p:spPr>
        <p:txBody>
          <a:bodyPr wrap="square" lIns="0" tIns="0" rIns="0" bIns="0" rtlCol="0"/>
          <a:lstStyle/>
          <a:p>
            <a:endParaRPr/>
          </a:p>
        </p:txBody>
      </p:sp>
      <p:sp>
        <p:nvSpPr>
          <p:cNvPr id="12" name="object 12"/>
          <p:cNvSpPr/>
          <p:nvPr/>
        </p:nvSpPr>
        <p:spPr>
          <a:xfrm>
            <a:off x="823590" y="3542598"/>
            <a:ext cx="4761230" cy="2922270"/>
          </a:xfrm>
          <a:custGeom>
            <a:avLst/>
            <a:gdLst/>
            <a:ahLst/>
            <a:cxnLst/>
            <a:rect l="l" t="t" r="r" b="b"/>
            <a:pathLst>
              <a:path w="4761230" h="2922270">
                <a:moveTo>
                  <a:pt x="0" y="2922269"/>
                </a:moveTo>
                <a:lnTo>
                  <a:pt x="4760610" y="2922269"/>
                </a:lnTo>
                <a:lnTo>
                  <a:pt x="4760610" y="0"/>
                </a:lnTo>
                <a:lnTo>
                  <a:pt x="0" y="0"/>
                </a:lnTo>
                <a:lnTo>
                  <a:pt x="0" y="2922269"/>
                </a:lnTo>
                <a:close/>
              </a:path>
            </a:pathLst>
          </a:custGeom>
          <a:ln w="63499">
            <a:solidFill>
              <a:srgbClr val="0000FF"/>
            </a:solidFill>
          </a:ln>
        </p:spPr>
        <p:txBody>
          <a:bodyPr wrap="square" lIns="0" tIns="0" rIns="0" bIns="0" rtlCol="0"/>
          <a:lstStyle/>
          <a:p>
            <a:endParaRPr/>
          </a:p>
        </p:txBody>
      </p:sp>
      <p:sp>
        <p:nvSpPr>
          <p:cNvPr id="13" name="object 13"/>
          <p:cNvSpPr/>
          <p:nvPr/>
        </p:nvSpPr>
        <p:spPr>
          <a:xfrm>
            <a:off x="5782940" y="3578797"/>
            <a:ext cx="4526645" cy="2835273"/>
          </a:xfrm>
          <a:prstGeom prst="rect">
            <a:avLst/>
          </a:prstGeom>
          <a:blipFill>
            <a:blip r:embed="rId6" cstate="print"/>
            <a:stretch>
              <a:fillRect/>
            </a:stretch>
          </a:blipFill>
        </p:spPr>
        <p:txBody>
          <a:bodyPr wrap="square" lIns="0" tIns="0" rIns="0" bIns="0" rtlCol="0"/>
          <a:lstStyle/>
          <a:p>
            <a:endParaRPr/>
          </a:p>
        </p:txBody>
      </p:sp>
      <p:sp>
        <p:nvSpPr>
          <p:cNvPr id="14" name="object 14"/>
          <p:cNvSpPr/>
          <p:nvPr/>
        </p:nvSpPr>
        <p:spPr>
          <a:xfrm>
            <a:off x="5751210" y="3547052"/>
            <a:ext cx="4590415" cy="2898775"/>
          </a:xfrm>
          <a:custGeom>
            <a:avLst/>
            <a:gdLst/>
            <a:ahLst/>
            <a:cxnLst/>
            <a:rect l="l" t="t" r="r" b="b"/>
            <a:pathLst>
              <a:path w="4590415" h="2898775">
                <a:moveTo>
                  <a:pt x="0" y="2898766"/>
                </a:moveTo>
                <a:lnTo>
                  <a:pt x="4590165" y="2898766"/>
                </a:lnTo>
                <a:lnTo>
                  <a:pt x="4590165" y="0"/>
                </a:lnTo>
                <a:lnTo>
                  <a:pt x="0" y="0"/>
                </a:lnTo>
                <a:lnTo>
                  <a:pt x="0" y="2898766"/>
                </a:lnTo>
                <a:close/>
              </a:path>
            </a:pathLst>
          </a:custGeom>
          <a:ln w="63499">
            <a:solidFill>
              <a:srgbClr val="0000FF"/>
            </a:solidFill>
          </a:ln>
        </p:spPr>
        <p:txBody>
          <a:bodyPr wrap="square" lIns="0" tIns="0" rIns="0" bIns="0" rtlCol="0"/>
          <a:lstStyle/>
          <a:p>
            <a:endParaRPr/>
          </a:p>
        </p:txBody>
      </p:sp>
      <p:sp>
        <p:nvSpPr>
          <p:cNvPr id="15" name="object 15"/>
          <p:cNvSpPr txBox="1"/>
          <p:nvPr/>
        </p:nvSpPr>
        <p:spPr>
          <a:xfrm>
            <a:off x="5537423" y="6182740"/>
            <a:ext cx="281305" cy="228600"/>
          </a:xfrm>
          <a:prstGeom prst="rect">
            <a:avLst/>
          </a:prstGeom>
        </p:spPr>
        <p:txBody>
          <a:bodyPr vert="horz" wrap="square" lIns="0" tIns="0" rIns="0" bIns="0" rtlCol="0">
            <a:spAutoFit/>
          </a:bodyPr>
          <a:lstStyle/>
          <a:p>
            <a:pPr marL="12700">
              <a:lnSpc>
                <a:spcPct val="100000"/>
              </a:lnSpc>
            </a:pPr>
            <a:r>
              <a:rPr sz="1600" b="1" spc="-10" dirty="0">
                <a:latin typeface="Calibri"/>
                <a:cs typeface="Calibri"/>
              </a:rPr>
              <a:t>ser</a:t>
            </a:r>
            <a:endParaRPr sz="1600">
              <a:latin typeface="Calibri"/>
              <a:cs typeface="Calibri"/>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object 7"/>
          <p:cNvSpPr txBox="1">
            <a:spLocks noGrp="1"/>
          </p:cNvSpPr>
          <p:nvPr>
            <p:ph type="ftr" sz="quarter" idx="5"/>
          </p:nvPr>
        </p:nvSpPr>
        <p:spPr>
          <a:xfrm>
            <a:off x="901700" y="6324600"/>
            <a:ext cx="8531225" cy="228600"/>
          </a:xfrm>
          <a:prstGeom prst="rect">
            <a:avLst/>
          </a:prstGeom>
        </p:spPr>
        <p:txBody>
          <a:bodyPr vert="horz" wrap="square" lIns="0" tIns="0" rIns="0" bIns="0" rtlCol="0">
            <a:spAutoFit/>
          </a:bodyPr>
          <a:lstStyle/>
          <a:p>
            <a:pPr marL="12700">
              <a:lnSpc>
                <a:spcPct val="100000"/>
              </a:lnSpc>
            </a:pPr>
            <a:r>
              <a:rPr spc="-15" dirty="0"/>
              <a:t>Prepar</a:t>
            </a:r>
            <a:r>
              <a:rPr spc="-5" dirty="0"/>
              <a:t>e</a:t>
            </a:r>
            <a:r>
              <a:rPr spc="-10" dirty="0"/>
              <a:t>d</a:t>
            </a:r>
            <a:r>
              <a:rPr spc="-35" dirty="0">
                <a:latin typeface="Times New Roman"/>
                <a:cs typeface="Times New Roman"/>
              </a:rPr>
              <a:t> </a:t>
            </a:r>
            <a:r>
              <a:rPr spc="-15" dirty="0"/>
              <a:t>b</a:t>
            </a:r>
            <a:r>
              <a:rPr spc="-10" dirty="0"/>
              <a:t>y</a:t>
            </a:r>
            <a:r>
              <a:rPr spc="-40" dirty="0">
                <a:latin typeface="Times New Roman"/>
                <a:cs typeface="Times New Roman"/>
              </a:rPr>
              <a:t> </a:t>
            </a:r>
            <a:r>
              <a:rPr spc="-15" dirty="0"/>
              <a:t>Dist</a:t>
            </a:r>
            <a:r>
              <a:rPr spc="-5" dirty="0"/>
              <a:t>.</a:t>
            </a:r>
            <a:r>
              <a:rPr spc="-25" dirty="0">
                <a:latin typeface="Times New Roman"/>
                <a:cs typeface="Times New Roman"/>
              </a:rPr>
              <a:t> </a:t>
            </a:r>
            <a:r>
              <a:rPr spc="-15" dirty="0"/>
              <a:t>Pr</a:t>
            </a:r>
            <a:r>
              <a:rPr spc="-5" dirty="0"/>
              <a:t>o</a:t>
            </a:r>
            <a:r>
              <a:rPr spc="-10" dirty="0"/>
              <a:t>f</a:t>
            </a:r>
            <a:r>
              <a:rPr spc="-5" dirty="0"/>
              <a:t>.</a:t>
            </a:r>
            <a:r>
              <a:rPr spc="-40" dirty="0">
                <a:latin typeface="Times New Roman"/>
                <a:cs typeface="Times New Roman"/>
              </a:rPr>
              <a:t> </a:t>
            </a:r>
            <a:r>
              <a:rPr spc="-15" dirty="0"/>
              <a:t>Dr</a:t>
            </a:r>
            <a:r>
              <a:rPr spc="-5" dirty="0"/>
              <a:t>.</a:t>
            </a:r>
            <a:r>
              <a:rPr spc="-40" dirty="0">
                <a:latin typeface="Times New Roman"/>
                <a:cs typeface="Times New Roman"/>
              </a:rPr>
              <a:t> </a:t>
            </a:r>
            <a:r>
              <a:rPr spc="-10" dirty="0"/>
              <a:t>M.A.</a:t>
            </a:r>
            <a:r>
              <a:rPr spc="-35" dirty="0">
                <a:latin typeface="Times New Roman"/>
                <a:cs typeface="Times New Roman"/>
              </a:rPr>
              <a:t> </a:t>
            </a:r>
            <a:r>
              <a:rPr spc="-20" dirty="0"/>
              <a:t>G</a:t>
            </a:r>
            <a:r>
              <a:rPr spc="-5" dirty="0"/>
              <a:t>o</a:t>
            </a:r>
            <a:r>
              <a:rPr spc="-15" dirty="0"/>
              <a:t>nd</a:t>
            </a:r>
            <a:r>
              <a:rPr spc="-10" dirty="0"/>
              <a:t>al</a:t>
            </a:r>
            <a:r>
              <a:rPr spc="-35" dirty="0">
                <a:latin typeface="Times New Roman"/>
                <a:cs typeface="Times New Roman"/>
              </a:rPr>
              <a:t> </a:t>
            </a:r>
            <a:r>
              <a:rPr spc="-15" dirty="0"/>
              <a:t>fo</a:t>
            </a:r>
            <a:r>
              <a:rPr spc="-10" dirty="0"/>
              <a:t>r</a:t>
            </a:r>
            <a:r>
              <a:rPr spc="-40" dirty="0">
                <a:latin typeface="Times New Roman"/>
                <a:cs typeface="Times New Roman"/>
              </a:rPr>
              <a:t> </a:t>
            </a:r>
            <a:r>
              <a:rPr spc="-15" dirty="0"/>
              <a:t>Ph</a:t>
            </a:r>
            <a:r>
              <a:rPr dirty="0"/>
              <a:t>y</a:t>
            </a:r>
            <a:r>
              <a:rPr spc="-10" dirty="0"/>
              <a:t>s</a:t>
            </a:r>
            <a:r>
              <a:rPr spc="-40" dirty="0">
                <a:latin typeface="Times New Roman"/>
                <a:cs typeface="Times New Roman"/>
              </a:rPr>
              <a:t> </a:t>
            </a:r>
            <a:r>
              <a:rPr spc="-10" dirty="0"/>
              <a:t>6</a:t>
            </a:r>
            <a:r>
              <a:rPr spc="-15" dirty="0"/>
              <a:t>0</a:t>
            </a:r>
            <a:r>
              <a:rPr spc="-10" dirty="0"/>
              <a:t>8</a:t>
            </a:r>
            <a:r>
              <a:rPr spc="-35" dirty="0">
                <a:latin typeface="Times New Roman"/>
                <a:cs typeface="Times New Roman"/>
              </a:rPr>
              <a:t> </a:t>
            </a:r>
            <a:r>
              <a:rPr spc="-5" dirty="0"/>
              <a:t>L</a:t>
            </a:r>
            <a:r>
              <a:rPr spc="-10" dirty="0"/>
              <a:t>aser</a:t>
            </a:r>
            <a:r>
              <a:rPr spc="-45" dirty="0">
                <a:latin typeface="Times New Roman"/>
                <a:cs typeface="Times New Roman"/>
              </a:rPr>
              <a:t> </a:t>
            </a:r>
            <a:r>
              <a:rPr spc="-10" dirty="0"/>
              <a:t>Spec</a:t>
            </a:r>
            <a:r>
              <a:rPr spc="-5" dirty="0"/>
              <a:t>t</a:t>
            </a:r>
            <a:r>
              <a:rPr spc="-15" dirty="0"/>
              <a:t>ros</a:t>
            </a:r>
            <a:r>
              <a:rPr spc="-5" dirty="0"/>
              <a:t>c</a:t>
            </a:r>
            <a:r>
              <a:rPr spc="-10" dirty="0"/>
              <a:t>o</a:t>
            </a:r>
            <a:r>
              <a:rPr spc="-15" dirty="0"/>
              <a:t>p</a:t>
            </a:r>
            <a:r>
              <a:rPr spc="-10" dirty="0"/>
              <a:t>y</a:t>
            </a:r>
            <a:r>
              <a:rPr spc="-30" dirty="0">
                <a:latin typeface="Times New Roman"/>
                <a:cs typeface="Times New Roman"/>
              </a:rPr>
              <a:t> </a:t>
            </a:r>
            <a:r>
              <a:rPr spc="-15" dirty="0"/>
              <a:t>c</a:t>
            </a:r>
            <a:r>
              <a:rPr spc="-5" dirty="0"/>
              <a:t>o</a:t>
            </a:r>
            <a:r>
              <a:rPr spc="-15" dirty="0"/>
              <a:t>urs</a:t>
            </a:r>
            <a:r>
              <a:rPr spc="-10" dirty="0"/>
              <a:t>e</a:t>
            </a:r>
            <a:r>
              <a:rPr spc="-40" dirty="0">
                <a:latin typeface="Times New Roman"/>
                <a:cs typeface="Times New Roman"/>
              </a:rPr>
              <a:t> </a:t>
            </a:r>
            <a:r>
              <a:rPr spc="-10" dirty="0"/>
              <a:t>in</a:t>
            </a:r>
            <a:r>
              <a:rPr spc="-35" dirty="0">
                <a:latin typeface="Times New Roman"/>
                <a:cs typeface="Times New Roman"/>
              </a:rPr>
              <a:t> </a:t>
            </a:r>
            <a:r>
              <a:rPr spc="-10" dirty="0"/>
              <a:t>KFUPM</a:t>
            </a:r>
            <a:r>
              <a:rPr spc="-35" dirty="0">
                <a:latin typeface="Times New Roman"/>
                <a:cs typeface="Times New Roman"/>
              </a:rPr>
              <a:t> </a:t>
            </a:r>
            <a:r>
              <a:rPr spc="-15" dirty="0"/>
              <a:t>(Te</a:t>
            </a:r>
            <a:r>
              <a:rPr dirty="0"/>
              <a:t>r</a:t>
            </a:r>
            <a:r>
              <a:rPr spc="-15" dirty="0"/>
              <a:t>m</a:t>
            </a:r>
            <a:r>
              <a:rPr spc="-40" dirty="0">
                <a:latin typeface="Times New Roman"/>
                <a:cs typeface="Times New Roman"/>
              </a:rPr>
              <a:t> </a:t>
            </a:r>
            <a:r>
              <a:rPr spc="-10" dirty="0"/>
              <a:t>25</a:t>
            </a:r>
            <a:r>
              <a:rPr spc="-5" dirty="0"/>
              <a:t>1)</a:t>
            </a:r>
          </a:p>
        </p:txBody>
      </p:sp>
      <p:sp>
        <p:nvSpPr>
          <p:cNvPr id="2" name="object 2"/>
          <p:cNvSpPr txBox="1">
            <a:spLocks noGrp="1"/>
          </p:cNvSpPr>
          <p:nvPr>
            <p:ph type="title"/>
          </p:nvPr>
        </p:nvSpPr>
        <p:spPr>
          <a:prstGeom prst="rect">
            <a:avLst/>
          </a:prstGeom>
        </p:spPr>
        <p:txBody>
          <a:bodyPr vert="horz" wrap="square" lIns="0" tIns="0" rIns="0" bIns="0" rtlCol="0">
            <a:spAutoFit/>
          </a:bodyPr>
          <a:lstStyle/>
          <a:p>
            <a:pPr marL="170815">
              <a:lnSpc>
                <a:spcPct val="100000"/>
              </a:lnSpc>
            </a:pPr>
            <a:r>
              <a:rPr spc="-15" dirty="0"/>
              <a:t>Sl</a:t>
            </a:r>
            <a:r>
              <a:rPr spc="-5" dirty="0"/>
              <a:t>i</a:t>
            </a:r>
            <a:r>
              <a:rPr spc="-20" dirty="0"/>
              <a:t>de </a:t>
            </a:r>
            <a:r>
              <a:rPr spc="-15" dirty="0"/>
              <a:t>10: </a:t>
            </a:r>
            <a:r>
              <a:rPr spc="-20" dirty="0"/>
              <a:t>I</a:t>
            </a:r>
            <a:r>
              <a:rPr spc="-25" dirty="0"/>
              <a:t>mpos</a:t>
            </a:r>
            <a:r>
              <a:rPr spc="0" dirty="0"/>
              <a:t>i</a:t>
            </a:r>
            <a:r>
              <a:rPr spc="-20" dirty="0"/>
              <a:t>ng Detai</a:t>
            </a:r>
            <a:r>
              <a:rPr spc="0" dirty="0"/>
              <a:t>l</a:t>
            </a:r>
            <a:r>
              <a:rPr spc="-25" dirty="0"/>
              <a:t>ed</a:t>
            </a:r>
            <a:r>
              <a:rPr spc="-10" dirty="0"/>
              <a:t> B</a:t>
            </a:r>
            <a:r>
              <a:rPr spc="-15" dirty="0"/>
              <a:t>alanc</a:t>
            </a:r>
            <a:r>
              <a:rPr spc="-5" dirty="0"/>
              <a:t>e</a:t>
            </a:r>
            <a:r>
              <a:rPr spc="-10" dirty="0"/>
              <a:t>:</a:t>
            </a:r>
            <a:r>
              <a:rPr spc="-25" dirty="0"/>
              <a:t> Pho</a:t>
            </a:r>
            <a:r>
              <a:rPr dirty="0"/>
              <a:t>t</a:t>
            </a:r>
            <a:r>
              <a:rPr spc="-20" dirty="0"/>
              <a:t>on Gain</a:t>
            </a:r>
            <a:r>
              <a:rPr spc="15" dirty="0"/>
              <a:t> </a:t>
            </a:r>
            <a:r>
              <a:rPr spc="-15" dirty="0"/>
              <a:t>= Loss</a:t>
            </a:r>
          </a:p>
        </p:txBody>
      </p:sp>
      <p:sp>
        <p:nvSpPr>
          <p:cNvPr id="3" name="object 3"/>
          <p:cNvSpPr txBox="1"/>
          <p:nvPr/>
        </p:nvSpPr>
        <p:spPr>
          <a:xfrm>
            <a:off x="901700" y="1747007"/>
            <a:ext cx="7602855" cy="381000"/>
          </a:xfrm>
          <a:prstGeom prst="rect">
            <a:avLst/>
          </a:prstGeom>
        </p:spPr>
        <p:txBody>
          <a:bodyPr vert="horz" wrap="square" lIns="0" tIns="0" rIns="0" bIns="0" rtlCol="0">
            <a:spAutoFit/>
          </a:bodyPr>
          <a:lstStyle/>
          <a:p>
            <a:pPr marL="12700">
              <a:lnSpc>
                <a:spcPct val="100000"/>
              </a:lnSpc>
              <a:tabLst>
                <a:tab pos="654050" algn="l"/>
                <a:tab pos="1704339" algn="l"/>
                <a:tab pos="3162300" algn="l"/>
                <a:tab pos="5229860" algn="l"/>
                <a:tab pos="6541134" algn="l"/>
              </a:tabLst>
            </a:pPr>
            <a:r>
              <a:rPr sz="2800" i="1" spc="-15" dirty="0">
                <a:latin typeface="Calibri"/>
                <a:cs typeface="Calibri"/>
              </a:rPr>
              <a:t>At</a:t>
            </a:r>
            <a:r>
              <a:rPr sz="2800" i="1" spc="-15" dirty="0">
                <a:latin typeface="Times New Roman"/>
                <a:cs typeface="Times New Roman"/>
              </a:rPr>
              <a:t>	</a:t>
            </a:r>
            <a:r>
              <a:rPr sz="2800" spc="-15" dirty="0">
                <a:latin typeface="Calibri"/>
                <a:cs typeface="Calibri"/>
              </a:rPr>
              <a:t>str</a:t>
            </a:r>
            <a:r>
              <a:rPr sz="2800" spc="-10" dirty="0">
                <a:latin typeface="Calibri"/>
                <a:cs typeface="Calibri"/>
              </a:rPr>
              <a:t>ict</a:t>
            </a:r>
            <a:r>
              <a:rPr sz="2800" dirty="0">
                <a:latin typeface="Times New Roman"/>
                <a:cs typeface="Times New Roman"/>
              </a:rPr>
              <a:t>	</a:t>
            </a:r>
            <a:r>
              <a:rPr sz="2800" spc="-15" dirty="0">
                <a:latin typeface="Calibri"/>
                <a:cs typeface="Calibri"/>
              </a:rPr>
              <a:t>the</a:t>
            </a:r>
            <a:r>
              <a:rPr sz="2800" spc="-20" dirty="0">
                <a:latin typeface="Calibri"/>
                <a:cs typeface="Calibri"/>
              </a:rPr>
              <a:t>r</a:t>
            </a:r>
            <a:r>
              <a:rPr sz="2800" spc="-15" dirty="0">
                <a:latin typeface="Calibri"/>
                <a:cs typeface="Calibri"/>
              </a:rPr>
              <a:t>mal</a:t>
            </a:r>
            <a:r>
              <a:rPr sz="2800" dirty="0">
                <a:latin typeface="Times New Roman"/>
                <a:cs typeface="Times New Roman"/>
              </a:rPr>
              <a:t>	</a:t>
            </a:r>
            <a:r>
              <a:rPr sz="2800" spc="-15" dirty="0">
                <a:latin typeface="Calibri"/>
                <a:cs typeface="Calibri"/>
              </a:rPr>
              <a:t>equi</a:t>
            </a:r>
            <a:r>
              <a:rPr sz="2800" dirty="0">
                <a:latin typeface="Calibri"/>
                <a:cs typeface="Calibri"/>
              </a:rPr>
              <a:t>li</a:t>
            </a:r>
            <a:r>
              <a:rPr sz="2800" spc="-20" dirty="0">
                <a:latin typeface="Calibri"/>
                <a:cs typeface="Calibri"/>
              </a:rPr>
              <a:t>br</a:t>
            </a:r>
            <a:r>
              <a:rPr sz="2800" spc="-10" dirty="0">
                <a:latin typeface="Calibri"/>
                <a:cs typeface="Calibri"/>
              </a:rPr>
              <a:t>i</a:t>
            </a:r>
            <a:r>
              <a:rPr sz="2800" spc="-25" dirty="0">
                <a:latin typeface="Calibri"/>
                <a:cs typeface="Calibri"/>
              </a:rPr>
              <a:t>um</a:t>
            </a:r>
            <a:r>
              <a:rPr sz="2800" spc="-10" dirty="0">
                <a:latin typeface="Calibri"/>
                <a:cs typeface="Calibri"/>
              </a:rPr>
              <a:t>:</a:t>
            </a:r>
            <a:r>
              <a:rPr sz="2800" dirty="0">
                <a:latin typeface="Times New Roman"/>
                <a:cs typeface="Times New Roman"/>
              </a:rPr>
              <a:t>	</a:t>
            </a:r>
            <a:r>
              <a:rPr sz="2800" spc="-10" dirty="0">
                <a:latin typeface="Calibri"/>
                <a:cs typeface="Calibri"/>
              </a:rPr>
              <a:t>e</a:t>
            </a:r>
            <a:r>
              <a:rPr sz="2800" spc="-20" dirty="0">
                <a:latin typeface="Calibri"/>
                <a:cs typeface="Calibri"/>
              </a:rPr>
              <a:t>nerg</a:t>
            </a:r>
            <a:r>
              <a:rPr sz="2800" spc="-15" dirty="0">
                <a:latin typeface="Calibri"/>
                <a:cs typeface="Calibri"/>
              </a:rPr>
              <a:t>y</a:t>
            </a:r>
            <a:r>
              <a:rPr sz="2800" dirty="0">
                <a:latin typeface="Times New Roman"/>
                <a:cs typeface="Times New Roman"/>
              </a:rPr>
              <a:t>	</a:t>
            </a:r>
            <a:r>
              <a:rPr sz="2800" spc="-20" dirty="0">
                <a:latin typeface="Calibri"/>
                <a:cs typeface="Calibri"/>
              </a:rPr>
              <a:t>den</a:t>
            </a:r>
            <a:r>
              <a:rPr sz="2800" spc="-25" dirty="0">
                <a:latin typeface="Calibri"/>
                <a:cs typeface="Calibri"/>
              </a:rPr>
              <a:t>s</a:t>
            </a:r>
            <a:r>
              <a:rPr sz="2800" dirty="0">
                <a:latin typeface="Calibri"/>
                <a:cs typeface="Calibri"/>
              </a:rPr>
              <a:t>i</a:t>
            </a:r>
            <a:r>
              <a:rPr sz="2800" spc="-15" dirty="0">
                <a:latin typeface="Calibri"/>
                <a:cs typeface="Calibri"/>
              </a:rPr>
              <a:t>ty</a:t>
            </a:r>
            <a:endParaRPr sz="2800">
              <a:latin typeface="Calibri"/>
              <a:cs typeface="Calibri"/>
            </a:endParaRPr>
          </a:p>
        </p:txBody>
      </p:sp>
      <p:sp>
        <p:nvSpPr>
          <p:cNvPr id="4" name="object 4"/>
          <p:cNvSpPr txBox="1"/>
          <p:nvPr/>
        </p:nvSpPr>
        <p:spPr>
          <a:xfrm>
            <a:off x="8798826" y="1720283"/>
            <a:ext cx="868044" cy="448309"/>
          </a:xfrm>
          <a:prstGeom prst="rect">
            <a:avLst/>
          </a:prstGeom>
        </p:spPr>
        <p:txBody>
          <a:bodyPr vert="horz" wrap="square" lIns="0" tIns="0" rIns="0" bIns="0" rtlCol="0">
            <a:spAutoFit/>
          </a:bodyPr>
          <a:lstStyle/>
          <a:p>
            <a:pPr marL="12700">
              <a:lnSpc>
                <a:spcPct val="100000"/>
              </a:lnSpc>
            </a:pPr>
            <a:r>
              <a:rPr sz="4200" spc="-202" baseline="-2976" dirty="0">
                <a:latin typeface="Cambria Math"/>
                <a:cs typeface="Cambria Math"/>
              </a:rPr>
              <a:t>𝜌</a:t>
            </a:r>
            <a:r>
              <a:rPr sz="3000" spc="390" baseline="-19444" dirty="0">
                <a:latin typeface="Cambria Math"/>
                <a:cs typeface="Cambria Math"/>
              </a:rPr>
              <a:t>𝜈</a:t>
            </a:r>
            <a:r>
              <a:rPr sz="3000" spc="-397" baseline="-19444" dirty="0">
                <a:latin typeface="Cambria Math"/>
                <a:cs typeface="Cambria Math"/>
              </a:rPr>
              <a:t> </a:t>
            </a:r>
            <a:r>
              <a:rPr sz="2800" spc="-15" dirty="0">
                <a:latin typeface="Cambria Math"/>
                <a:cs typeface="Cambria Math"/>
              </a:rPr>
              <a:t>(</a:t>
            </a:r>
            <a:r>
              <a:rPr sz="4200" spc="67" baseline="-2976" dirty="0">
                <a:latin typeface="Cambria Math"/>
                <a:cs typeface="Cambria Math"/>
              </a:rPr>
              <a:t>𝜈</a:t>
            </a:r>
            <a:r>
              <a:rPr sz="2800" spc="-15" dirty="0">
                <a:latin typeface="Cambria Math"/>
                <a:cs typeface="Cambria Math"/>
              </a:rPr>
              <a:t>)</a:t>
            </a:r>
            <a:endParaRPr sz="2800">
              <a:latin typeface="Cambria Math"/>
              <a:cs typeface="Cambria Math"/>
            </a:endParaRPr>
          </a:p>
        </p:txBody>
      </p:sp>
      <p:sp>
        <p:nvSpPr>
          <p:cNvPr id="5" name="object 5"/>
          <p:cNvSpPr txBox="1"/>
          <p:nvPr/>
        </p:nvSpPr>
        <p:spPr>
          <a:xfrm>
            <a:off x="9957066" y="1747007"/>
            <a:ext cx="1330960" cy="381000"/>
          </a:xfrm>
          <a:prstGeom prst="rect">
            <a:avLst/>
          </a:prstGeom>
        </p:spPr>
        <p:txBody>
          <a:bodyPr vert="horz" wrap="square" lIns="0" tIns="0" rIns="0" bIns="0" rtlCol="0">
            <a:spAutoFit/>
          </a:bodyPr>
          <a:lstStyle/>
          <a:p>
            <a:pPr marL="12700">
              <a:lnSpc>
                <a:spcPct val="100000"/>
              </a:lnSpc>
              <a:tabLst>
                <a:tab pos="549910" algn="l"/>
              </a:tabLst>
            </a:pPr>
            <a:r>
              <a:rPr sz="2800" dirty="0">
                <a:latin typeface="Calibri"/>
                <a:cs typeface="Calibri"/>
              </a:rPr>
              <a:t>i</a:t>
            </a:r>
            <a:r>
              <a:rPr sz="2800" spc="-15" dirty="0">
                <a:latin typeface="Calibri"/>
                <a:cs typeface="Calibri"/>
              </a:rPr>
              <a:t>s</a:t>
            </a:r>
            <a:r>
              <a:rPr sz="2800" spc="-15" dirty="0">
                <a:latin typeface="Times New Roman"/>
                <a:cs typeface="Times New Roman"/>
              </a:rPr>
              <a:t>	</a:t>
            </a:r>
            <a:r>
              <a:rPr sz="2800" spc="-25" dirty="0">
                <a:latin typeface="Calibri"/>
                <a:cs typeface="Calibri"/>
              </a:rPr>
              <a:t>t</a:t>
            </a:r>
            <a:r>
              <a:rPr sz="2800" dirty="0">
                <a:latin typeface="Calibri"/>
                <a:cs typeface="Calibri"/>
              </a:rPr>
              <a:t>i</a:t>
            </a:r>
            <a:r>
              <a:rPr sz="2800" spc="-35" dirty="0">
                <a:latin typeface="Calibri"/>
                <a:cs typeface="Calibri"/>
              </a:rPr>
              <a:t>m</a:t>
            </a:r>
            <a:r>
              <a:rPr sz="2800" spc="-15" dirty="0">
                <a:latin typeface="Calibri"/>
                <a:cs typeface="Calibri"/>
              </a:rPr>
              <a:t>e-</a:t>
            </a:r>
            <a:endParaRPr sz="2800">
              <a:latin typeface="Calibri"/>
              <a:cs typeface="Calibri"/>
            </a:endParaRPr>
          </a:p>
        </p:txBody>
      </p:sp>
      <p:sp>
        <p:nvSpPr>
          <p:cNvPr id="6" name="object 6"/>
          <p:cNvSpPr txBox="1"/>
          <p:nvPr/>
        </p:nvSpPr>
        <p:spPr>
          <a:xfrm>
            <a:off x="901705" y="2289552"/>
            <a:ext cx="7969884" cy="3712210"/>
          </a:xfrm>
          <a:prstGeom prst="rect">
            <a:avLst/>
          </a:prstGeom>
        </p:spPr>
        <p:txBody>
          <a:bodyPr vert="horz" wrap="square" lIns="0" tIns="0" rIns="0" bIns="0" rtlCol="0">
            <a:spAutoFit/>
          </a:bodyPr>
          <a:lstStyle/>
          <a:p>
            <a:pPr marL="12700">
              <a:lnSpc>
                <a:spcPct val="100000"/>
              </a:lnSpc>
            </a:pPr>
            <a:r>
              <a:rPr sz="2800" dirty="0">
                <a:latin typeface="Calibri"/>
                <a:cs typeface="Calibri"/>
              </a:rPr>
              <a:t>i</a:t>
            </a:r>
            <a:r>
              <a:rPr sz="2800" spc="-20" dirty="0">
                <a:latin typeface="Calibri"/>
                <a:cs typeface="Calibri"/>
              </a:rPr>
              <a:t>ndepe</a:t>
            </a:r>
            <a:r>
              <a:rPr sz="2800" spc="-5" dirty="0">
                <a:latin typeface="Calibri"/>
                <a:cs typeface="Calibri"/>
              </a:rPr>
              <a:t>n</a:t>
            </a:r>
            <a:r>
              <a:rPr sz="2800" spc="-20" dirty="0">
                <a:latin typeface="Calibri"/>
                <a:cs typeface="Calibri"/>
              </a:rPr>
              <a:t>dent</a:t>
            </a:r>
            <a:r>
              <a:rPr sz="2800" spc="-10" dirty="0">
                <a:latin typeface="Calibri"/>
                <a:cs typeface="Calibri"/>
              </a:rPr>
              <a:t>.</a:t>
            </a:r>
            <a:r>
              <a:rPr sz="2800" spc="-50" dirty="0">
                <a:latin typeface="Times New Roman"/>
                <a:cs typeface="Times New Roman"/>
              </a:rPr>
              <a:t> </a:t>
            </a:r>
            <a:r>
              <a:rPr sz="2800" i="1" spc="-20" dirty="0">
                <a:latin typeface="Calibri"/>
                <a:cs typeface="Calibri"/>
              </a:rPr>
              <a:t>T</a:t>
            </a:r>
            <a:r>
              <a:rPr sz="2800" i="1" spc="-10" dirty="0">
                <a:latin typeface="Calibri"/>
                <a:cs typeface="Calibri"/>
              </a:rPr>
              <a:t>h</a:t>
            </a:r>
            <a:r>
              <a:rPr sz="2800" i="1" spc="-15" dirty="0">
                <a:latin typeface="Calibri"/>
                <a:cs typeface="Calibri"/>
              </a:rPr>
              <a:t>erefore</a:t>
            </a:r>
            <a:r>
              <a:rPr sz="2800" i="1" spc="-60" dirty="0">
                <a:latin typeface="Times New Roman"/>
                <a:cs typeface="Times New Roman"/>
              </a:rPr>
              <a:t> </a:t>
            </a:r>
            <a:r>
              <a:rPr sz="2800" spc="-20" dirty="0">
                <a:latin typeface="Calibri"/>
                <a:cs typeface="Calibri"/>
              </a:rPr>
              <a:t>pe</a:t>
            </a:r>
            <a:r>
              <a:rPr sz="2800" spc="-10" dirty="0">
                <a:latin typeface="Calibri"/>
                <a:cs typeface="Calibri"/>
              </a:rPr>
              <a:t>r</a:t>
            </a:r>
            <a:r>
              <a:rPr sz="2800" spc="-65" dirty="0">
                <a:latin typeface="Times New Roman"/>
                <a:cs typeface="Times New Roman"/>
              </a:rPr>
              <a:t> </a:t>
            </a:r>
            <a:r>
              <a:rPr sz="2800" spc="-20" dirty="0">
                <a:latin typeface="Calibri"/>
                <a:cs typeface="Calibri"/>
              </a:rPr>
              <a:t>u</a:t>
            </a:r>
            <a:r>
              <a:rPr sz="2800" spc="-10" dirty="0">
                <a:latin typeface="Calibri"/>
                <a:cs typeface="Calibri"/>
              </a:rPr>
              <a:t>n</a:t>
            </a:r>
            <a:r>
              <a:rPr sz="2800" dirty="0">
                <a:latin typeface="Calibri"/>
                <a:cs typeface="Calibri"/>
              </a:rPr>
              <a:t>i</a:t>
            </a:r>
            <a:r>
              <a:rPr sz="2800" spc="-10" dirty="0">
                <a:latin typeface="Calibri"/>
                <a:cs typeface="Calibri"/>
              </a:rPr>
              <a:t>t</a:t>
            </a:r>
            <a:r>
              <a:rPr sz="2800" spc="-70" dirty="0">
                <a:latin typeface="Times New Roman"/>
                <a:cs typeface="Times New Roman"/>
              </a:rPr>
              <a:t> </a:t>
            </a:r>
            <a:r>
              <a:rPr sz="2800" spc="-15" dirty="0">
                <a:latin typeface="Calibri"/>
                <a:cs typeface="Calibri"/>
              </a:rPr>
              <a:t>vo</a:t>
            </a:r>
            <a:r>
              <a:rPr sz="2800" spc="-5" dirty="0">
                <a:latin typeface="Calibri"/>
                <a:cs typeface="Calibri"/>
              </a:rPr>
              <a:t>l</a:t>
            </a:r>
            <a:r>
              <a:rPr sz="2800" spc="-25" dirty="0">
                <a:latin typeface="Calibri"/>
                <a:cs typeface="Calibri"/>
              </a:rPr>
              <a:t>um</a:t>
            </a:r>
            <a:r>
              <a:rPr sz="2800" spc="-10" dirty="0">
                <a:latin typeface="Calibri"/>
                <a:cs typeface="Calibri"/>
              </a:rPr>
              <a:t>e:</a:t>
            </a:r>
            <a:endParaRPr sz="2800">
              <a:latin typeface="Calibri"/>
              <a:cs typeface="Calibri"/>
            </a:endParaRPr>
          </a:p>
          <a:p>
            <a:pPr marL="469900" indent="-228600">
              <a:lnSpc>
                <a:spcPct val="100000"/>
              </a:lnSpc>
              <a:spcBef>
                <a:spcPts val="1964"/>
              </a:spcBef>
              <a:buFont typeface="Symbol"/>
              <a:buChar char=""/>
              <a:tabLst>
                <a:tab pos="470534" algn="l"/>
              </a:tabLst>
            </a:pPr>
            <a:r>
              <a:rPr sz="2800" spc="-15" dirty="0">
                <a:latin typeface="Calibri"/>
                <a:cs typeface="Calibri"/>
              </a:rPr>
              <a:t>abso</a:t>
            </a:r>
            <a:r>
              <a:rPr sz="2800" spc="-5" dirty="0">
                <a:latin typeface="Calibri"/>
                <a:cs typeface="Calibri"/>
              </a:rPr>
              <a:t>r</a:t>
            </a:r>
            <a:r>
              <a:rPr sz="2800" spc="-20" dirty="0">
                <a:latin typeface="Calibri"/>
                <a:cs typeface="Calibri"/>
              </a:rPr>
              <a:t>pt</a:t>
            </a:r>
            <a:r>
              <a:rPr sz="2800" spc="-10" dirty="0">
                <a:latin typeface="Calibri"/>
                <a:cs typeface="Calibri"/>
              </a:rPr>
              <a:t>i</a:t>
            </a:r>
            <a:r>
              <a:rPr sz="2800" spc="-20" dirty="0">
                <a:latin typeface="Calibri"/>
                <a:cs typeface="Calibri"/>
              </a:rPr>
              <a:t>o</a:t>
            </a:r>
            <a:r>
              <a:rPr sz="2800" spc="-15" dirty="0">
                <a:latin typeface="Calibri"/>
                <a:cs typeface="Calibri"/>
              </a:rPr>
              <a:t>n</a:t>
            </a:r>
            <a:r>
              <a:rPr sz="2800" spc="-70" dirty="0">
                <a:latin typeface="Times New Roman"/>
                <a:cs typeface="Times New Roman"/>
              </a:rPr>
              <a:t> </a:t>
            </a:r>
            <a:r>
              <a:rPr sz="2800" spc="-15" dirty="0">
                <a:latin typeface="Calibri"/>
                <a:cs typeface="Calibri"/>
              </a:rPr>
              <a:t>rate</a:t>
            </a:r>
            <a:r>
              <a:rPr sz="2800" spc="-65" dirty="0">
                <a:latin typeface="Times New Roman"/>
                <a:cs typeface="Times New Roman"/>
              </a:rPr>
              <a:t> </a:t>
            </a:r>
            <a:r>
              <a:rPr sz="2800" spc="-15" dirty="0">
                <a:latin typeface="Calibri"/>
                <a:cs typeface="Calibri"/>
              </a:rPr>
              <a:t>=</a:t>
            </a:r>
            <a:r>
              <a:rPr sz="2800" spc="-65" dirty="0">
                <a:latin typeface="Times New Roman"/>
                <a:cs typeface="Times New Roman"/>
              </a:rPr>
              <a:t> </a:t>
            </a:r>
            <a:r>
              <a:rPr sz="2800" spc="-10" dirty="0">
                <a:latin typeface="Calibri"/>
                <a:cs typeface="Calibri"/>
              </a:rPr>
              <a:t>t</a:t>
            </a:r>
            <a:r>
              <a:rPr sz="2800" spc="-5" dirty="0">
                <a:latin typeface="Calibri"/>
                <a:cs typeface="Calibri"/>
              </a:rPr>
              <a:t>o</a:t>
            </a:r>
            <a:r>
              <a:rPr sz="2800" spc="-10" dirty="0">
                <a:latin typeface="Calibri"/>
                <a:cs typeface="Calibri"/>
              </a:rPr>
              <a:t>tal</a:t>
            </a:r>
            <a:r>
              <a:rPr sz="2800" spc="-65" dirty="0">
                <a:latin typeface="Times New Roman"/>
                <a:cs typeface="Times New Roman"/>
              </a:rPr>
              <a:t> </a:t>
            </a:r>
            <a:r>
              <a:rPr sz="2800" spc="-15" dirty="0">
                <a:latin typeface="Calibri"/>
                <a:cs typeface="Calibri"/>
              </a:rPr>
              <a:t>emi</a:t>
            </a:r>
            <a:r>
              <a:rPr sz="2800" spc="-20" dirty="0">
                <a:latin typeface="Calibri"/>
                <a:cs typeface="Calibri"/>
              </a:rPr>
              <a:t>ss</a:t>
            </a:r>
            <a:r>
              <a:rPr sz="2800" spc="-5" dirty="0">
                <a:latin typeface="Calibri"/>
                <a:cs typeface="Calibri"/>
              </a:rPr>
              <a:t>i</a:t>
            </a:r>
            <a:r>
              <a:rPr sz="2800" spc="-25" dirty="0">
                <a:latin typeface="Calibri"/>
                <a:cs typeface="Calibri"/>
              </a:rPr>
              <a:t>o</a:t>
            </a:r>
            <a:r>
              <a:rPr sz="2800" spc="-15" dirty="0">
                <a:latin typeface="Calibri"/>
                <a:cs typeface="Calibri"/>
              </a:rPr>
              <a:t>n</a:t>
            </a:r>
            <a:r>
              <a:rPr sz="2800" spc="-70" dirty="0">
                <a:latin typeface="Times New Roman"/>
                <a:cs typeface="Times New Roman"/>
              </a:rPr>
              <a:t> </a:t>
            </a:r>
            <a:r>
              <a:rPr sz="2800" spc="-15" dirty="0">
                <a:latin typeface="Calibri"/>
                <a:cs typeface="Calibri"/>
              </a:rPr>
              <a:t>rate</a:t>
            </a:r>
            <a:r>
              <a:rPr sz="2800" spc="-75" dirty="0">
                <a:latin typeface="Times New Roman"/>
                <a:cs typeface="Times New Roman"/>
              </a:rPr>
              <a:t> </a:t>
            </a:r>
            <a:r>
              <a:rPr sz="2800" spc="5" dirty="0">
                <a:latin typeface="Calibri"/>
                <a:cs typeface="Calibri"/>
              </a:rPr>
              <a:t>i</a:t>
            </a:r>
            <a:r>
              <a:rPr sz="2800" spc="-15" dirty="0">
                <a:latin typeface="Calibri"/>
                <a:cs typeface="Calibri"/>
              </a:rPr>
              <a:t>n</a:t>
            </a:r>
            <a:r>
              <a:rPr sz="2800" spc="-70" dirty="0">
                <a:latin typeface="Times New Roman"/>
                <a:cs typeface="Times New Roman"/>
              </a:rPr>
              <a:t> </a:t>
            </a:r>
            <a:r>
              <a:rPr sz="2800" spc="-10" dirty="0">
                <a:latin typeface="Calibri"/>
                <a:cs typeface="Calibri"/>
              </a:rPr>
              <a:t>s</a:t>
            </a:r>
            <a:r>
              <a:rPr sz="2800" spc="-20" dirty="0">
                <a:latin typeface="Calibri"/>
                <a:cs typeface="Calibri"/>
              </a:rPr>
              <a:t>ame</a:t>
            </a:r>
            <a:r>
              <a:rPr sz="2800" spc="-70" dirty="0">
                <a:latin typeface="Times New Roman"/>
                <a:cs typeface="Times New Roman"/>
              </a:rPr>
              <a:t> </a:t>
            </a:r>
            <a:r>
              <a:rPr sz="2800" spc="-20" dirty="0">
                <a:latin typeface="Calibri"/>
                <a:cs typeface="Calibri"/>
              </a:rPr>
              <a:t>mod</a:t>
            </a:r>
            <a:r>
              <a:rPr sz="2800" spc="-10" dirty="0">
                <a:latin typeface="Calibri"/>
                <a:cs typeface="Calibri"/>
              </a:rPr>
              <a:t>e</a:t>
            </a:r>
            <a:r>
              <a:rPr sz="2800" dirty="0">
                <a:latin typeface="Calibri"/>
                <a:cs typeface="Calibri"/>
              </a:rPr>
              <a:t>.</a:t>
            </a:r>
            <a:endParaRPr sz="2800">
              <a:latin typeface="Calibri"/>
              <a:cs typeface="Calibri"/>
            </a:endParaRPr>
          </a:p>
          <a:p>
            <a:pPr marL="361950" indent="-349250">
              <a:lnSpc>
                <a:spcPct val="100000"/>
              </a:lnSpc>
              <a:spcBef>
                <a:spcPts val="1815"/>
              </a:spcBef>
              <a:buFont typeface="Calibri"/>
              <a:buAutoNum type="arabicPeriod"/>
              <a:tabLst>
                <a:tab pos="362585" algn="l"/>
              </a:tabLst>
            </a:pPr>
            <a:r>
              <a:rPr sz="2800" spc="-15" dirty="0">
                <a:latin typeface="Calibri"/>
                <a:cs typeface="Calibri"/>
              </a:rPr>
              <a:t>Phot</a:t>
            </a:r>
            <a:r>
              <a:rPr sz="2800" spc="-10" dirty="0">
                <a:latin typeface="Calibri"/>
                <a:cs typeface="Calibri"/>
              </a:rPr>
              <a:t>o</a:t>
            </a:r>
            <a:r>
              <a:rPr sz="2800" spc="-15" dirty="0">
                <a:latin typeface="Calibri"/>
                <a:cs typeface="Calibri"/>
              </a:rPr>
              <a:t>n</a:t>
            </a:r>
            <a:r>
              <a:rPr sz="2800" spc="-55" dirty="0">
                <a:latin typeface="Times New Roman"/>
                <a:cs typeface="Times New Roman"/>
              </a:rPr>
              <a:t> </a:t>
            </a:r>
            <a:r>
              <a:rPr sz="2800" b="1" spc="-15" dirty="0">
                <a:latin typeface="Calibri"/>
                <a:cs typeface="Calibri"/>
              </a:rPr>
              <a:t>loss</a:t>
            </a:r>
            <a:r>
              <a:rPr sz="2800" b="1" spc="-75" dirty="0">
                <a:latin typeface="Times New Roman"/>
                <a:cs typeface="Times New Roman"/>
              </a:rPr>
              <a:t> </a:t>
            </a:r>
            <a:r>
              <a:rPr sz="2800" spc="-15" dirty="0">
                <a:latin typeface="Calibri"/>
                <a:cs typeface="Calibri"/>
              </a:rPr>
              <a:t>(</a:t>
            </a:r>
            <a:r>
              <a:rPr sz="2800" spc="-10" dirty="0">
                <a:latin typeface="Calibri"/>
                <a:cs typeface="Calibri"/>
              </a:rPr>
              <a:t>a</a:t>
            </a:r>
            <a:r>
              <a:rPr sz="2800" spc="-20" dirty="0">
                <a:latin typeface="Calibri"/>
                <a:cs typeface="Calibri"/>
              </a:rPr>
              <a:t>bs</a:t>
            </a:r>
            <a:r>
              <a:rPr sz="2800" spc="-10" dirty="0">
                <a:latin typeface="Calibri"/>
                <a:cs typeface="Calibri"/>
              </a:rPr>
              <a:t>orpti</a:t>
            </a:r>
            <a:r>
              <a:rPr sz="2800" spc="-20" dirty="0">
                <a:latin typeface="Calibri"/>
                <a:cs typeface="Calibri"/>
              </a:rPr>
              <a:t>on):</a:t>
            </a:r>
            <a:endParaRPr sz="2800">
              <a:latin typeface="Calibri"/>
              <a:cs typeface="Calibri"/>
            </a:endParaRPr>
          </a:p>
          <a:p>
            <a:pPr marL="2418080" algn="ctr">
              <a:lnSpc>
                <a:spcPct val="100000"/>
              </a:lnSpc>
              <a:spcBef>
                <a:spcPts val="2385"/>
              </a:spcBef>
            </a:pPr>
            <a:r>
              <a:rPr sz="4200" spc="-127" baseline="11904" dirty="0">
                <a:latin typeface="Cambria Math"/>
                <a:cs typeface="Cambria Math"/>
              </a:rPr>
              <a:t>𝑅</a:t>
            </a:r>
            <a:r>
              <a:rPr sz="2000" dirty="0">
                <a:latin typeface="Calibri"/>
                <a:cs typeface="Calibri"/>
              </a:rPr>
              <a:t>abs </a:t>
            </a:r>
            <a:r>
              <a:rPr sz="2000" spc="-5" dirty="0">
                <a:latin typeface="Calibri"/>
                <a:cs typeface="Calibri"/>
              </a:rPr>
              <a:t> </a:t>
            </a:r>
            <a:r>
              <a:rPr sz="4200" spc="-37" baseline="11904" dirty="0">
                <a:latin typeface="Cambria Math"/>
                <a:cs typeface="Cambria Math"/>
              </a:rPr>
              <a:t>=</a:t>
            </a:r>
            <a:r>
              <a:rPr sz="4200" spc="240" baseline="11904" dirty="0">
                <a:latin typeface="Cambria Math"/>
                <a:cs typeface="Cambria Math"/>
              </a:rPr>
              <a:t> </a:t>
            </a:r>
            <a:r>
              <a:rPr sz="4200" spc="-472" baseline="11904" dirty="0">
                <a:latin typeface="Cambria Math"/>
                <a:cs typeface="Cambria Math"/>
              </a:rPr>
              <a:t>𝑁</a:t>
            </a:r>
            <a:r>
              <a:rPr sz="2000" spc="40" dirty="0">
                <a:latin typeface="Cambria Math"/>
                <a:cs typeface="Cambria Math"/>
              </a:rPr>
              <a:t>1</a:t>
            </a:r>
            <a:r>
              <a:rPr sz="2000" spc="135" dirty="0">
                <a:latin typeface="Cambria Math"/>
                <a:cs typeface="Cambria Math"/>
              </a:rPr>
              <a:t> </a:t>
            </a:r>
            <a:r>
              <a:rPr sz="4200" spc="-315" baseline="11904" dirty="0">
                <a:latin typeface="Cambria Math"/>
                <a:cs typeface="Cambria Math"/>
              </a:rPr>
              <a:t>𝐵</a:t>
            </a:r>
            <a:r>
              <a:rPr sz="2000" spc="30" dirty="0">
                <a:latin typeface="Cambria Math"/>
                <a:cs typeface="Cambria Math"/>
              </a:rPr>
              <a:t>1</a:t>
            </a:r>
            <a:r>
              <a:rPr sz="2000" spc="40" dirty="0">
                <a:latin typeface="Cambria Math"/>
                <a:cs typeface="Cambria Math"/>
              </a:rPr>
              <a:t>2</a:t>
            </a:r>
            <a:r>
              <a:rPr sz="2000" spc="135" dirty="0">
                <a:latin typeface="Cambria Math"/>
                <a:cs typeface="Cambria Math"/>
              </a:rPr>
              <a:t> </a:t>
            </a:r>
            <a:r>
              <a:rPr sz="4200" spc="-202" baseline="11904" dirty="0">
                <a:latin typeface="Cambria Math"/>
                <a:cs typeface="Cambria Math"/>
              </a:rPr>
              <a:t>𝜌</a:t>
            </a:r>
            <a:r>
              <a:rPr sz="2000" spc="425" dirty="0">
                <a:latin typeface="Cambria Math"/>
                <a:cs typeface="Cambria Math"/>
              </a:rPr>
              <a:t>𝜈</a:t>
            </a:r>
            <a:r>
              <a:rPr sz="4200" spc="-22" baseline="13888" dirty="0">
                <a:latin typeface="Cambria Math"/>
                <a:cs typeface="Cambria Math"/>
              </a:rPr>
              <a:t>(</a:t>
            </a:r>
            <a:r>
              <a:rPr sz="4200" spc="75" baseline="11904" dirty="0">
                <a:latin typeface="Cambria Math"/>
                <a:cs typeface="Cambria Math"/>
              </a:rPr>
              <a:t>𝜈</a:t>
            </a:r>
            <a:r>
              <a:rPr sz="4200" spc="-22" baseline="13888" dirty="0">
                <a:latin typeface="Cambria Math"/>
                <a:cs typeface="Cambria Math"/>
              </a:rPr>
              <a:t>)</a:t>
            </a:r>
            <a:endParaRPr sz="4200" baseline="13888">
              <a:latin typeface="Cambria Math"/>
              <a:cs typeface="Cambria Math"/>
            </a:endParaRPr>
          </a:p>
          <a:p>
            <a:pPr marL="361950" indent="-349250">
              <a:lnSpc>
                <a:spcPct val="100000"/>
              </a:lnSpc>
              <a:spcBef>
                <a:spcPts val="1070"/>
              </a:spcBef>
              <a:buFont typeface="Calibri"/>
              <a:buAutoNum type="arabicPeriod" startAt="2"/>
              <a:tabLst>
                <a:tab pos="362585" algn="l"/>
              </a:tabLst>
            </a:pPr>
            <a:r>
              <a:rPr sz="2800" spc="-15" dirty="0">
                <a:latin typeface="Calibri"/>
                <a:cs typeface="Calibri"/>
              </a:rPr>
              <a:t>Phot</a:t>
            </a:r>
            <a:r>
              <a:rPr sz="2800" spc="-10" dirty="0">
                <a:latin typeface="Calibri"/>
                <a:cs typeface="Calibri"/>
              </a:rPr>
              <a:t>o</a:t>
            </a:r>
            <a:r>
              <a:rPr sz="2800" spc="-15" dirty="0">
                <a:latin typeface="Calibri"/>
                <a:cs typeface="Calibri"/>
              </a:rPr>
              <a:t>n</a:t>
            </a:r>
            <a:r>
              <a:rPr sz="2800" spc="-55" dirty="0">
                <a:latin typeface="Times New Roman"/>
                <a:cs typeface="Times New Roman"/>
              </a:rPr>
              <a:t> </a:t>
            </a:r>
            <a:r>
              <a:rPr sz="2800" b="1" spc="-20" dirty="0">
                <a:latin typeface="Calibri"/>
                <a:cs typeface="Calibri"/>
              </a:rPr>
              <a:t>gai</a:t>
            </a:r>
            <a:r>
              <a:rPr sz="2800" b="1" spc="-15" dirty="0">
                <a:latin typeface="Calibri"/>
                <a:cs typeface="Calibri"/>
              </a:rPr>
              <a:t>n</a:t>
            </a:r>
            <a:r>
              <a:rPr sz="2800" b="1" spc="-60" dirty="0">
                <a:latin typeface="Times New Roman"/>
                <a:cs typeface="Times New Roman"/>
              </a:rPr>
              <a:t> </a:t>
            </a:r>
            <a:r>
              <a:rPr sz="2800" spc="-15" dirty="0">
                <a:latin typeface="Calibri"/>
                <a:cs typeface="Calibri"/>
              </a:rPr>
              <a:t>(stimul</a:t>
            </a:r>
            <a:r>
              <a:rPr sz="2800" spc="-10" dirty="0">
                <a:latin typeface="Calibri"/>
                <a:cs typeface="Calibri"/>
              </a:rPr>
              <a:t>a</a:t>
            </a:r>
            <a:r>
              <a:rPr sz="2800" spc="-15" dirty="0">
                <a:latin typeface="Calibri"/>
                <a:cs typeface="Calibri"/>
              </a:rPr>
              <a:t>ted</a:t>
            </a:r>
            <a:r>
              <a:rPr sz="2800" spc="-70" dirty="0">
                <a:latin typeface="Times New Roman"/>
                <a:cs typeface="Times New Roman"/>
              </a:rPr>
              <a:t> </a:t>
            </a:r>
            <a:r>
              <a:rPr sz="2800" spc="-20" dirty="0">
                <a:latin typeface="Calibri"/>
                <a:cs typeface="Calibri"/>
              </a:rPr>
              <a:t>em</a:t>
            </a:r>
            <a:r>
              <a:rPr sz="2800" dirty="0">
                <a:latin typeface="Calibri"/>
                <a:cs typeface="Calibri"/>
              </a:rPr>
              <a:t>i</a:t>
            </a:r>
            <a:r>
              <a:rPr sz="2800" spc="-20" dirty="0">
                <a:latin typeface="Calibri"/>
                <a:cs typeface="Calibri"/>
              </a:rPr>
              <a:t>ss</a:t>
            </a:r>
            <a:r>
              <a:rPr sz="2800" spc="-10" dirty="0">
                <a:latin typeface="Calibri"/>
                <a:cs typeface="Calibri"/>
              </a:rPr>
              <a:t>i</a:t>
            </a:r>
            <a:r>
              <a:rPr sz="2800" spc="-20" dirty="0">
                <a:latin typeface="Calibri"/>
                <a:cs typeface="Calibri"/>
              </a:rPr>
              <a:t>on):</a:t>
            </a:r>
            <a:endParaRPr sz="2800">
              <a:latin typeface="Calibri"/>
              <a:cs typeface="Calibri"/>
            </a:endParaRPr>
          </a:p>
          <a:p>
            <a:pPr marL="2419985" algn="ctr">
              <a:lnSpc>
                <a:spcPct val="100000"/>
              </a:lnSpc>
              <a:spcBef>
                <a:spcPts val="2385"/>
              </a:spcBef>
            </a:pPr>
            <a:r>
              <a:rPr sz="4200" spc="-127" baseline="11904" dirty="0">
                <a:latin typeface="Cambria Math"/>
                <a:cs typeface="Cambria Math"/>
              </a:rPr>
              <a:t>𝑅</a:t>
            </a:r>
            <a:r>
              <a:rPr sz="2000" dirty="0">
                <a:latin typeface="Calibri"/>
                <a:cs typeface="Calibri"/>
              </a:rPr>
              <a:t>ind.em </a:t>
            </a:r>
            <a:r>
              <a:rPr sz="2000" spc="-25" dirty="0">
                <a:latin typeface="Calibri"/>
                <a:cs typeface="Calibri"/>
              </a:rPr>
              <a:t> </a:t>
            </a:r>
            <a:r>
              <a:rPr sz="4200" spc="-37" baseline="11904" dirty="0">
                <a:latin typeface="Cambria Math"/>
                <a:cs typeface="Cambria Math"/>
              </a:rPr>
              <a:t>=</a:t>
            </a:r>
            <a:r>
              <a:rPr sz="4200" spc="240" baseline="11904" dirty="0">
                <a:latin typeface="Cambria Math"/>
                <a:cs typeface="Cambria Math"/>
              </a:rPr>
              <a:t> </a:t>
            </a:r>
            <a:r>
              <a:rPr sz="4200" spc="-382" baseline="11904" dirty="0">
                <a:latin typeface="Cambria Math"/>
                <a:cs typeface="Cambria Math"/>
              </a:rPr>
              <a:t>𝑁</a:t>
            </a:r>
            <a:r>
              <a:rPr sz="2000" spc="40" dirty="0">
                <a:latin typeface="Cambria Math"/>
                <a:cs typeface="Cambria Math"/>
              </a:rPr>
              <a:t>2</a:t>
            </a:r>
            <a:r>
              <a:rPr sz="2000" spc="150" dirty="0">
                <a:latin typeface="Cambria Math"/>
                <a:cs typeface="Cambria Math"/>
              </a:rPr>
              <a:t> </a:t>
            </a:r>
            <a:r>
              <a:rPr sz="4200" spc="-225" baseline="11904" dirty="0">
                <a:latin typeface="Cambria Math"/>
                <a:cs typeface="Cambria Math"/>
              </a:rPr>
              <a:t>𝐵</a:t>
            </a:r>
            <a:r>
              <a:rPr sz="2000" spc="30" dirty="0">
                <a:latin typeface="Cambria Math"/>
                <a:cs typeface="Cambria Math"/>
              </a:rPr>
              <a:t>2</a:t>
            </a:r>
            <a:r>
              <a:rPr sz="2000" spc="40" dirty="0">
                <a:latin typeface="Cambria Math"/>
                <a:cs typeface="Cambria Math"/>
              </a:rPr>
              <a:t>1</a:t>
            </a:r>
            <a:r>
              <a:rPr sz="2000" spc="135" dirty="0">
                <a:latin typeface="Cambria Math"/>
                <a:cs typeface="Cambria Math"/>
              </a:rPr>
              <a:t> </a:t>
            </a:r>
            <a:r>
              <a:rPr sz="4200" spc="-202" baseline="11904" dirty="0">
                <a:latin typeface="Cambria Math"/>
                <a:cs typeface="Cambria Math"/>
              </a:rPr>
              <a:t>𝜌</a:t>
            </a:r>
            <a:r>
              <a:rPr sz="2000" spc="425" dirty="0">
                <a:latin typeface="Cambria Math"/>
                <a:cs typeface="Cambria Math"/>
              </a:rPr>
              <a:t>𝜈</a:t>
            </a:r>
            <a:r>
              <a:rPr sz="4200" spc="-22" baseline="13888" dirty="0">
                <a:latin typeface="Cambria Math"/>
                <a:cs typeface="Cambria Math"/>
              </a:rPr>
              <a:t>(</a:t>
            </a:r>
            <a:r>
              <a:rPr sz="4200" spc="75" baseline="11904" dirty="0">
                <a:latin typeface="Cambria Math"/>
                <a:cs typeface="Cambria Math"/>
              </a:rPr>
              <a:t>𝜈</a:t>
            </a:r>
            <a:r>
              <a:rPr sz="4200" spc="-22" baseline="13888" dirty="0">
                <a:latin typeface="Cambria Math"/>
                <a:cs typeface="Cambria Math"/>
              </a:rPr>
              <a:t>)</a:t>
            </a:r>
            <a:endParaRPr sz="4200" baseline="13888">
              <a:latin typeface="Cambria Math"/>
              <a:cs typeface="Cambria Math"/>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028700" y="1967266"/>
            <a:ext cx="2628900" cy="2547257"/>
          </a:xfrm>
          <a:noFill/>
        </p:spPr>
        <p:txBody>
          <a:bodyPr vert="horz" lIns="91440" tIns="45720" rIns="91440" bIns="45720" rtlCol="0" anchor="ctr">
            <a:normAutofit/>
          </a:bodyPr>
          <a:lstStyle/>
          <a:p>
            <a:pPr eaLnBrk="1" hangingPunct="1">
              <a:lnSpc>
                <a:spcPct val="90000"/>
              </a:lnSpc>
            </a:pPr>
            <a:r>
              <a:rPr lang="en-US" sz="3600" b="1" kern="1200" dirty="0">
                <a:solidFill>
                  <a:srgbClr val="FFFFFF"/>
                </a:solidFill>
                <a:latin typeface="+mj-lt"/>
                <a:ea typeface="+mj-ea"/>
                <a:cs typeface="+mj-cs"/>
              </a:rPr>
              <a:t>Lecture Schedule</a:t>
            </a:r>
          </a:p>
        </p:txBody>
      </p:sp>
      <p:pic>
        <p:nvPicPr>
          <p:cNvPr id="10" name="Picture 9">
            <a:extLst>
              <a:ext uri="{FF2B5EF4-FFF2-40B4-BE49-F238E27FC236}">
                <a16:creationId xmlns:a16="http://schemas.microsoft.com/office/drawing/2014/main" id="{2E9121E4-E534-5297-3C40-24E792552B43}"/>
              </a:ext>
            </a:extLst>
          </p:cNvPr>
          <p:cNvPicPr>
            <a:picLocks noChangeAspect="1"/>
          </p:cNvPicPr>
          <p:nvPr/>
        </p:nvPicPr>
        <p:blipFill>
          <a:blip r:embed="rId2"/>
          <a:stretch>
            <a:fillRect/>
          </a:stretch>
        </p:blipFill>
        <p:spPr>
          <a:xfrm>
            <a:off x="5181600" y="132958"/>
            <a:ext cx="5029200" cy="6634984"/>
          </a:xfrm>
          <a:prstGeom prst="rect">
            <a:avLst/>
          </a:prstGeom>
        </p:spPr>
      </p:pic>
      <p:sp>
        <p:nvSpPr>
          <p:cNvPr id="3" name="TextBox 2">
            <a:extLst>
              <a:ext uri="{FF2B5EF4-FFF2-40B4-BE49-F238E27FC236}">
                <a16:creationId xmlns:a16="http://schemas.microsoft.com/office/drawing/2014/main" id="{679BDAC6-7562-EC2F-389E-DE7EA37F7203}"/>
              </a:ext>
            </a:extLst>
          </p:cNvPr>
          <p:cNvSpPr txBox="1"/>
          <p:nvPr/>
        </p:nvSpPr>
        <p:spPr>
          <a:xfrm>
            <a:off x="152400" y="6526904"/>
            <a:ext cx="6096000" cy="307777"/>
          </a:xfrm>
          <a:prstGeom prst="rect">
            <a:avLst/>
          </a:prstGeom>
          <a:noFill/>
        </p:spPr>
        <p:txBody>
          <a:bodyPr wrap="square">
            <a:spAutoFit/>
          </a:bodyPr>
          <a:lstStyle/>
          <a:p>
            <a:pPr marL="0" indent="0">
              <a:buNone/>
            </a:pPr>
            <a:r>
              <a:rPr lang="en-US" sz="1400" b="1" dirty="0"/>
              <a:t>Lecture Prepared by Prof. Dr Muhammad Ashraf Gondal</a:t>
            </a:r>
          </a:p>
        </p:txBody>
      </p:sp>
    </p:spTree>
    <p:extLst>
      <p:ext uri="{BB962C8B-B14F-4D97-AF65-F5344CB8AC3E}">
        <p14:creationId xmlns:p14="http://schemas.microsoft.com/office/powerpoint/2010/main" val="39210737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a:spLocks noGrp="1"/>
          </p:cNvSpPr>
          <p:nvPr>
            <p:ph type="ftr" sz="quarter" idx="5"/>
          </p:nvPr>
        </p:nvSpPr>
        <p:spPr>
          <a:prstGeom prst="rect">
            <a:avLst/>
          </a:prstGeom>
        </p:spPr>
        <p:txBody>
          <a:bodyPr vert="horz" wrap="square" lIns="0" tIns="0" rIns="0" bIns="0" rtlCol="0">
            <a:spAutoFit/>
          </a:bodyPr>
          <a:lstStyle/>
          <a:p>
            <a:pPr marL="12700">
              <a:lnSpc>
                <a:spcPct val="100000"/>
              </a:lnSpc>
            </a:pPr>
            <a:r>
              <a:rPr spc="-15" dirty="0"/>
              <a:t>Prepar</a:t>
            </a:r>
            <a:r>
              <a:rPr spc="-5" dirty="0"/>
              <a:t>e</a:t>
            </a:r>
            <a:r>
              <a:rPr spc="-10" dirty="0"/>
              <a:t>d</a:t>
            </a:r>
            <a:r>
              <a:rPr spc="-35" dirty="0">
                <a:latin typeface="Times New Roman"/>
                <a:cs typeface="Times New Roman"/>
              </a:rPr>
              <a:t> </a:t>
            </a:r>
            <a:r>
              <a:rPr spc="-15" dirty="0"/>
              <a:t>b</a:t>
            </a:r>
            <a:r>
              <a:rPr spc="-10" dirty="0"/>
              <a:t>y</a:t>
            </a:r>
            <a:r>
              <a:rPr spc="-40" dirty="0">
                <a:latin typeface="Times New Roman"/>
                <a:cs typeface="Times New Roman"/>
              </a:rPr>
              <a:t> </a:t>
            </a:r>
            <a:r>
              <a:rPr spc="-15" dirty="0"/>
              <a:t>Dist</a:t>
            </a:r>
            <a:r>
              <a:rPr spc="-5" dirty="0"/>
              <a:t>.</a:t>
            </a:r>
            <a:r>
              <a:rPr spc="-25" dirty="0">
                <a:latin typeface="Times New Roman"/>
                <a:cs typeface="Times New Roman"/>
              </a:rPr>
              <a:t> </a:t>
            </a:r>
            <a:r>
              <a:rPr spc="-15" dirty="0"/>
              <a:t>Pr</a:t>
            </a:r>
            <a:r>
              <a:rPr spc="-5" dirty="0"/>
              <a:t>o</a:t>
            </a:r>
            <a:r>
              <a:rPr spc="-10" dirty="0"/>
              <a:t>f</a:t>
            </a:r>
            <a:r>
              <a:rPr spc="-5" dirty="0"/>
              <a:t>.</a:t>
            </a:r>
            <a:r>
              <a:rPr spc="-40" dirty="0">
                <a:latin typeface="Times New Roman"/>
                <a:cs typeface="Times New Roman"/>
              </a:rPr>
              <a:t> </a:t>
            </a:r>
            <a:r>
              <a:rPr spc="-15" dirty="0"/>
              <a:t>Dr</a:t>
            </a:r>
            <a:r>
              <a:rPr spc="-5" dirty="0"/>
              <a:t>.</a:t>
            </a:r>
            <a:r>
              <a:rPr spc="-40" dirty="0">
                <a:latin typeface="Times New Roman"/>
                <a:cs typeface="Times New Roman"/>
              </a:rPr>
              <a:t> </a:t>
            </a:r>
            <a:r>
              <a:rPr spc="-10" dirty="0"/>
              <a:t>M.A.</a:t>
            </a:r>
            <a:r>
              <a:rPr spc="-35" dirty="0">
                <a:latin typeface="Times New Roman"/>
                <a:cs typeface="Times New Roman"/>
              </a:rPr>
              <a:t> </a:t>
            </a:r>
            <a:r>
              <a:rPr spc="-20" dirty="0"/>
              <a:t>G</a:t>
            </a:r>
            <a:r>
              <a:rPr spc="-5" dirty="0"/>
              <a:t>o</a:t>
            </a:r>
            <a:r>
              <a:rPr spc="-15" dirty="0"/>
              <a:t>nd</a:t>
            </a:r>
            <a:r>
              <a:rPr spc="-10" dirty="0"/>
              <a:t>al</a:t>
            </a:r>
            <a:r>
              <a:rPr spc="-35" dirty="0">
                <a:latin typeface="Times New Roman"/>
                <a:cs typeface="Times New Roman"/>
              </a:rPr>
              <a:t> </a:t>
            </a:r>
            <a:r>
              <a:rPr spc="-15" dirty="0"/>
              <a:t>fo</a:t>
            </a:r>
            <a:r>
              <a:rPr spc="-10" dirty="0"/>
              <a:t>r</a:t>
            </a:r>
            <a:r>
              <a:rPr spc="-40" dirty="0">
                <a:latin typeface="Times New Roman"/>
                <a:cs typeface="Times New Roman"/>
              </a:rPr>
              <a:t> </a:t>
            </a:r>
            <a:r>
              <a:rPr spc="-15" dirty="0"/>
              <a:t>Ph</a:t>
            </a:r>
            <a:r>
              <a:rPr dirty="0"/>
              <a:t>y</a:t>
            </a:r>
            <a:r>
              <a:rPr spc="-10" dirty="0"/>
              <a:t>s</a:t>
            </a:r>
            <a:r>
              <a:rPr spc="-40" dirty="0">
                <a:latin typeface="Times New Roman"/>
                <a:cs typeface="Times New Roman"/>
              </a:rPr>
              <a:t> </a:t>
            </a:r>
            <a:r>
              <a:rPr spc="-10" dirty="0"/>
              <a:t>6</a:t>
            </a:r>
            <a:r>
              <a:rPr spc="-15" dirty="0"/>
              <a:t>0</a:t>
            </a:r>
            <a:r>
              <a:rPr spc="-10" dirty="0"/>
              <a:t>8</a:t>
            </a:r>
            <a:r>
              <a:rPr spc="-35" dirty="0">
                <a:latin typeface="Times New Roman"/>
                <a:cs typeface="Times New Roman"/>
              </a:rPr>
              <a:t> </a:t>
            </a:r>
            <a:r>
              <a:rPr spc="-5" dirty="0"/>
              <a:t>L</a:t>
            </a:r>
            <a:r>
              <a:rPr spc="-10" dirty="0"/>
              <a:t>aser</a:t>
            </a:r>
            <a:r>
              <a:rPr spc="-45" dirty="0">
                <a:latin typeface="Times New Roman"/>
                <a:cs typeface="Times New Roman"/>
              </a:rPr>
              <a:t> </a:t>
            </a:r>
            <a:r>
              <a:rPr spc="-10" dirty="0"/>
              <a:t>Spec</a:t>
            </a:r>
            <a:r>
              <a:rPr spc="-5" dirty="0"/>
              <a:t>t</a:t>
            </a:r>
            <a:r>
              <a:rPr spc="-15" dirty="0"/>
              <a:t>ros</a:t>
            </a:r>
            <a:r>
              <a:rPr spc="-5" dirty="0"/>
              <a:t>c</a:t>
            </a:r>
            <a:r>
              <a:rPr spc="-10" dirty="0"/>
              <a:t>o</a:t>
            </a:r>
            <a:r>
              <a:rPr spc="-15" dirty="0"/>
              <a:t>p</a:t>
            </a:r>
            <a:r>
              <a:rPr spc="-10" dirty="0"/>
              <a:t>y</a:t>
            </a:r>
            <a:r>
              <a:rPr spc="-30" dirty="0">
                <a:latin typeface="Times New Roman"/>
                <a:cs typeface="Times New Roman"/>
              </a:rPr>
              <a:t> </a:t>
            </a:r>
            <a:r>
              <a:rPr spc="-15" dirty="0"/>
              <a:t>c</a:t>
            </a:r>
            <a:r>
              <a:rPr spc="-5" dirty="0"/>
              <a:t>o</a:t>
            </a:r>
            <a:r>
              <a:rPr spc="-15" dirty="0"/>
              <a:t>urs</a:t>
            </a:r>
            <a:r>
              <a:rPr spc="-10" dirty="0"/>
              <a:t>e</a:t>
            </a:r>
            <a:r>
              <a:rPr spc="-40" dirty="0">
                <a:latin typeface="Times New Roman"/>
                <a:cs typeface="Times New Roman"/>
              </a:rPr>
              <a:t> </a:t>
            </a:r>
            <a:r>
              <a:rPr spc="-10" dirty="0"/>
              <a:t>in</a:t>
            </a:r>
            <a:r>
              <a:rPr spc="-35" dirty="0">
                <a:latin typeface="Times New Roman"/>
                <a:cs typeface="Times New Roman"/>
              </a:rPr>
              <a:t> </a:t>
            </a:r>
            <a:r>
              <a:rPr spc="-10" dirty="0"/>
              <a:t>KFUPM</a:t>
            </a:r>
            <a:r>
              <a:rPr spc="-35" dirty="0">
                <a:latin typeface="Times New Roman"/>
                <a:cs typeface="Times New Roman"/>
              </a:rPr>
              <a:t> </a:t>
            </a:r>
            <a:r>
              <a:rPr spc="-15" dirty="0"/>
              <a:t>(Te</a:t>
            </a:r>
            <a:r>
              <a:rPr dirty="0"/>
              <a:t>r</a:t>
            </a:r>
            <a:r>
              <a:rPr spc="-15" dirty="0"/>
              <a:t>m</a:t>
            </a:r>
            <a:r>
              <a:rPr spc="-40" dirty="0">
                <a:latin typeface="Times New Roman"/>
                <a:cs typeface="Times New Roman"/>
              </a:rPr>
              <a:t> </a:t>
            </a:r>
            <a:r>
              <a:rPr spc="-10" dirty="0"/>
              <a:t>25</a:t>
            </a:r>
            <a:r>
              <a:rPr spc="-5" dirty="0"/>
              <a:t>1)</a:t>
            </a:r>
          </a:p>
        </p:txBody>
      </p:sp>
      <p:sp>
        <p:nvSpPr>
          <p:cNvPr id="2" name="object 2"/>
          <p:cNvSpPr txBox="1"/>
          <p:nvPr/>
        </p:nvSpPr>
        <p:spPr>
          <a:xfrm>
            <a:off x="901700" y="973958"/>
            <a:ext cx="10389235" cy="3604895"/>
          </a:xfrm>
          <a:prstGeom prst="rect">
            <a:avLst/>
          </a:prstGeom>
        </p:spPr>
        <p:txBody>
          <a:bodyPr vert="horz" wrap="square" lIns="0" tIns="0" rIns="0" bIns="0" rtlCol="0">
            <a:spAutoFit/>
          </a:bodyPr>
          <a:lstStyle/>
          <a:p>
            <a:pPr marL="472440" indent="-459740" algn="ctr">
              <a:lnSpc>
                <a:spcPct val="100000"/>
              </a:lnSpc>
              <a:buFont typeface="Calibri"/>
              <a:buAutoNum type="arabicPeriod" startAt="3"/>
              <a:tabLst>
                <a:tab pos="473075" algn="l"/>
                <a:tab pos="1702435" algn="l"/>
                <a:tab pos="2514600" algn="l"/>
                <a:tab pos="4677410" algn="l"/>
                <a:tab pos="6143625" algn="l"/>
                <a:tab pos="6908165" algn="l"/>
                <a:tab pos="7429500" algn="l"/>
                <a:tab pos="9056370" algn="l"/>
              </a:tabLst>
            </a:pPr>
            <a:r>
              <a:rPr sz="2800" spc="-15" dirty="0">
                <a:latin typeface="Calibri"/>
                <a:cs typeface="Calibri"/>
              </a:rPr>
              <a:t>P</a:t>
            </a:r>
            <a:r>
              <a:rPr sz="2800" spc="-25" dirty="0">
                <a:latin typeface="Calibri"/>
                <a:cs typeface="Calibri"/>
              </a:rPr>
              <a:t>h</a:t>
            </a:r>
            <a:r>
              <a:rPr sz="2800" spc="-20" dirty="0">
                <a:latin typeface="Calibri"/>
                <a:cs typeface="Calibri"/>
              </a:rPr>
              <a:t>ot</a:t>
            </a:r>
            <a:r>
              <a:rPr sz="2800" spc="-5" dirty="0">
                <a:latin typeface="Calibri"/>
                <a:cs typeface="Calibri"/>
              </a:rPr>
              <a:t>o</a:t>
            </a:r>
            <a:r>
              <a:rPr sz="2800" spc="-15" dirty="0">
                <a:latin typeface="Calibri"/>
                <a:cs typeface="Calibri"/>
              </a:rPr>
              <a:t>n</a:t>
            </a:r>
            <a:r>
              <a:rPr sz="2800" dirty="0">
                <a:latin typeface="Times New Roman"/>
                <a:cs typeface="Times New Roman"/>
              </a:rPr>
              <a:t>	</a:t>
            </a:r>
            <a:r>
              <a:rPr sz="2800" b="1" spc="-20" dirty="0">
                <a:latin typeface="Calibri"/>
                <a:cs typeface="Calibri"/>
              </a:rPr>
              <a:t>gai</a:t>
            </a:r>
            <a:r>
              <a:rPr sz="2800" b="1" spc="-15" dirty="0">
                <a:latin typeface="Calibri"/>
                <a:cs typeface="Calibri"/>
              </a:rPr>
              <a:t>n</a:t>
            </a:r>
            <a:r>
              <a:rPr sz="2800" b="1" dirty="0">
                <a:latin typeface="Times New Roman"/>
                <a:cs typeface="Times New Roman"/>
              </a:rPr>
              <a:t>	</a:t>
            </a:r>
            <a:r>
              <a:rPr sz="2800" spc="-20" dirty="0">
                <a:latin typeface="Calibri"/>
                <a:cs typeface="Calibri"/>
              </a:rPr>
              <a:t>(spontane</a:t>
            </a:r>
            <a:r>
              <a:rPr sz="2800" spc="-10" dirty="0">
                <a:latin typeface="Calibri"/>
                <a:cs typeface="Calibri"/>
              </a:rPr>
              <a:t>o</a:t>
            </a:r>
            <a:r>
              <a:rPr sz="2800" spc="-20" dirty="0">
                <a:latin typeface="Calibri"/>
                <a:cs typeface="Calibri"/>
              </a:rPr>
              <a:t>u</a:t>
            </a:r>
            <a:r>
              <a:rPr sz="2800" spc="-15" dirty="0">
                <a:latin typeface="Calibri"/>
                <a:cs typeface="Calibri"/>
              </a:rPr>
              <a:t>s</a:t>
            </a:r>
            <a:r>
              <a:rPr sz="2800" dirty="0">
                <a:latin typeface="Times New Roman"/>
                <a:cs typeface="Times New Roman"/>
              </a:rPr>
              <a:t>	</a:t>
            </a:r>
            <a:r>
              <a:rPr sz="2800" spc="-15" dirty="0">
                <a:latin typeface="Calibri"/>
                <a:cs typeface="Calibri"/>
              </a:rPr>
              <a:t>emi</a:t>
            </a:r>
            <a:r>
              <a:rPr sz="2800" spc="-20" dirty="0">
                <a:latin typeface="Calibri"/>
                <a:cs typeface="Calibri"/>
              </a:rPr>
              <a:t>ss</a:t>
            </a:r>
            <a:r>
              <a:rPr sz="2800" spc="-10" dirty="0">
                <a:latin typeface="Calibri"/>
                <a:cs typeface="Calibri"/>
              </a:rPr>
              <a:t>i</a:t>
            </a:r>
            <a:r>
              <a:rPr sz="2800" spc="-20" dirty="0">
                <a:latin typeface="Calibri"/>
                <a:cs typeface="Calibri"/>
              </a:rPr>
              <a:t>o</a:t>
            </a:r>
            <a:r>
              <a:rPr sz="2800" spc="-15" dirty="0">
                <a:latin typeface="Calibri"/>
                <a:cs typeface="Calibri"/>
              </a:rPr>
              <a:t>n</a:t>
            </a:r>
            <a:r>
              <a:rPr sz="2800" dirty="0">
                <a:latin typeface="Times New Roman"/>
                <a:cs typeface="Times New Roman"/>
              </a:rPr>
              <a:t>	</a:t>
            </a:r>
            <a:r>
              <a:rPr sz="2800" dirty="0">
                <a:latin typeface="Calibri"/>
                <a:cs typeface="Calibri"/>
              </a:rPr>
              <a:t>i</a:t>
            </a:r>
            <a:r>
              <a:rPr sz="2800" spc="-20" dirty="0">
                <a:latin typeface="Calibri"/>
                <a:cs typeface="Calibri"/>
              </a:rPr>
              <a:t>nt</a:t>
            </a:r>
            <a:r>
              <a:rPr sz="2800" spc="-15" dirty="0">
                <a:latin typeface="Calibri"/>
                <a:cs typeface="Calibri"/>
              </a:rPr>
              <a:t>o</a:t>
            </a:r>
            <a:r>
              <a:rPr sz="2800" dirty="0">
                <a:latin typeface="Times New Roman"/>
                <a:cs typeface="Times New Roman"/>
              </a:rPr>
              <a:t>	</a:t>
            </a:r>
            <a:r>
              <a:rPr sz="2800" spc="-10" dirty="0">
                <a:latin typeface="Calibri"/>
                <a:cs typeface="Calibri"/>
              </a:rPr>
              <a:t>al</a:t>
            </a:r>
            <a:r>
              <a:rPr sz="2800" dirty="0">
                <a:latin typeface="Calibri"/>
                <a:cs typeface="Calibri"/>
              </a:rPr>
              <a:t>l</a:t>
            </a:r>
            <a:r>
              <a:rPr sz="2800" dirty="0">
                <a:latin typeface="Times New Roman"/>
                <a:cs typeface="Times New Roman"/>
              </a:rPr>
              <a:t>	</a:t>
            </a:r>
            <a:r>
              <a:rPr sz="2800" spc="-20" dirty="0">
                <a:latin typeface="Calibri"/>
                <a:cs typeface="Calibri"/>
              </a:rPr>
              <a:t>d</a:t>
            </a:r>
            <a:r>
              <a:rPr sz="2800" spc="-15" dirty="0">
                <a:latin typeface="Calibri"/>
                <a:cs typeface="Calibri"/>
              </a:rPr>
              <a:t>irectio</a:t>
            </a:r>
            <a:r>
              <a:rPr sz="2800" spc="-20" dirty="0">
                <a:latin typeface="Calibri"/>
                <a:cs typeface="Calibri"/>
              </a:rPr>
              <a:t>n</a:t>
            </a:r>
            <a:r>
              <a:rPr sz="2800" spc="-15" dirty="0">
                <a:latin typeface="Calibri"/>
                <a:cs typeface="Calibri"/>
              </a:rPr>
              <a:t>s</a:t>
            </a:r>
            <a:r>
              <a:rPr sz="2800" dirty="0">
                <a:latin typeface="Times New Roman"/>
                <a:cs typeface="Times New Roman"/>
              </a:rPr>
              <a:t>	</a:t>
            </a:r>
            <a:r>
              <a:rPr sz="2800" i="1" dirty="0">
                <a:latin typeface="Calibri"/>
                <a:cs typeface="Calibri"/>
              </a:rPr>
              <a:t>i</a:t>
            </a:r>
            <a:r>
              <a:rPr sz="2800" i="1" spc="-20" dirty="0">
                <a:latin typeface="Calibri"/>
                <a:cs typeface="Calibri"/>
              </a:rPr>
              <a:t>nc</a:t>
            </a:r>
            <a:r>
              <a:rPr sz="2800" i="1" spc="-10" dirty="0">
                <a:latin typeface="Calibri"/>
                <a:cs typeface="Calibri"/>
              </a:rPr>
              <a:t>l</a:t>
            </a:r>
            <a:r>
              <a:rPr sz="2800" i="1" spc="-20" dirty="0">
                <a:latin typeface="Calibri"/>
                <a:cs typeface="Calibri"/>
              </a:rPr>
              <a:t>ud</a:t>
            </a:r>
            <a:r>
              <a:rPr sz="2800" i="1" spc="-5" dirty="0">
                <a:latin typeface="Calibri"/>
                <a:cs typeface="Calibri"/>
              </a:rPr>
              <a:t>i</a:t>
            </a:r>
            <a:r>
              <a:rPr sz="2800" i="1" spc="-20" dirty="0">
                <a:latin typeface="Calibri"/>
                <a:cs typeface="Calibri"/>
              </a:rPr>
              <a:t>ng</a:t>
            </a:r>
            <a:endParaRPr sz="2800">
              <a:latin typeface="Calibri"/>
              <a:cs typeface="Calibri"/>
            </a:endParaRPr>
          </a:p>
          <a:p>
            <a:pPr marL="12700">
              <a:lnSpc>
                <a:spcPct val="100000"/>
              </a:lnSpc>
              <a:spcBef>
                <a:spcPts val="910"/>
              </a:spcBef>
            </a:pPr>
            <a:r>
              <a:rPr sz="2800" spc="-15" dirty="0">
                <a:latin typeface="Calibri"/>
                <a:cs typeface="Calibri"/>
              </a:rPr>
              <a:t>cons</a:t>
            </a:r>
            <a:r>
              <a:rPr sz="2800" spc="-20" dirty="0">
                <a:latin typeface="Calibri"/>
                <a:cs typeface="Calibri"/>
              </a:rPr>
              <a:t>ider</a:t>
            </a:r>
            <a:r>
              <a:rPr sz="2800" spc="-5" dirty="0">
                <a:latin typeface="Calibri"/>
                <a:cs typeface="Calibri"/>
              </a:rPr>
              <a:t>e</a:t>
            </a:r>
            <a:r>
              <a:rPr sz="2800" spc="-15" dirty="0">
                <a:latin typeface="Calibri"/>
                <a:cs typeface="Calibri"/>
              </a:rPr>
              <a:t>d</a:t>
            </a:r>
            <a:r>
              <a:rPr sz="2800" spc="-70" dirty="0">
                <a:latin typeface="Times New Roman"/>
                <a:cs typeface="Times New Roman"/>
              </a:rPr>
              <a:t> </a:t>
            </a:r>
            <a:r>
              <a:rPr sz="2800" spc="-15" dirty="0">
                <a:latin typeface="Calibri"/>
                <a:cs typeface="Calibri"/>
              </a:rPr>
              <a:t>mode):</a:t>
            </a:r>
            <a:endParaRPr sz="2800">
              <a:latin typeface="Calibri"/>
              <a:cs typeface="Calibri"/>
            </a:endParaRPr>
          </a:p>
          <a:p>
            <a:pPr marR="5715" algn="ctr">
              <a:lnSpc>
                <a:spcPct val="100000"/>
              </a:lnSpc>
              <a:spcBef>
                <a:spcPts val="2390"/>
              </a:spcBef>
            </a:pPr>
            <a:r>
              <a:rPr sz="4200" spc="-127" baseline="11904" dirty="0">
                <a:latin typeface="Cambria Math"/>
                <a:cs typeface="Cambria Math"/>
              </a:rPr>
              <a:t>𝑅</a:t>
            </a:r>
            <a:r>
              <a:rPr sz="2000" dirty="0">
                <a:latin typeface="Calibri"/>
                <a:cs typeface="Calibri"/>
              </a:rPr>
              <a:t>spon.em </a:t>
            </a:r>
            <a:r>
              <a:rPr sz="2000" spc="-10" dirty="0">
                <a:latin typeface="Calibri"/>
                <a:cs typeface="Calibri"/>
              </a:rPr>
              <a:t> </a:t>
            </a:r>
            <a:r>
              <a:rPr sz="4200" spc="-37" baseline="11904" dirty="0">
                <a:latin typeface="Cambria Math"/>
                <a:cs typeface="Cambria Math"/>
              </a:rPr>
              <a:t>=</a:t>
            </a:r>
            <a:r>
              <a:rPr sz="4200" spc="247" baseline="11904" dirty="0">
                <a:latin typeface="Cambria Math"/>
                <a:cs typeface="Cambria Math"/>
              </a:rPr>
              <a:t> </a:t>
            </a:r>
            <a:r>
              <a:rPr sz="4200" spc="-382" baseline="11904" dirty="0">
                <a:latin typeface="Cambria Math"/>
                <a:cs typeface="Cambria Math"/>
              </a:rPr>
              <a:t>𝑁</a:t>
            </a:r>
            <a:r>
              <a:rPr sz="2000" spc="40" dirty="0">
                <a:latin typeface="Cambria Math"/>
                <a:cs typeface="Cambria Math"/>
              </a:rPr>
              <a:t>2</a:t>
            </a:r>
            <a:r>
              <a:rPr sz="2000" spc="135" dirty="0">
                <a:latin typeface="Cambria Math"/>
                <a:cs typeface="Cambria Math"/>
              </a:rPr>
              <a:t> </a:t>
            </a:r>
            <a:r>
              <a:rPr sz="4200" spc="-37" baseline="11904" dirty="0">
                <a:latin typeface="Cambria Math"/>
                <a:cs typeface="Cambria Math"/>
              </a:rPr>
              <a:t>𝐴</a:t>
            </a:r>
            <a:r>
              <a:rPr sz="2000" spc="40" dirty="0">
                <a:latin typeface="Cambria Math"/>
                <a:cs typeface="Cambria Math"/>
              </a:rPr>
              <a:t>21</a:t>
            </a:r>
            <a:endParaRPr sz="2000">
              <a:latin typeface="Cambria Math"/>
              <a:cs typeface="Cambria Math"/>
            </a:endParaRPr>
          </a:p>
          <a:p>
            <a:pPr marL="469900" lvl="1" indent="-228600">
              <a:lnSpc>
                <a:spcPct val="100000"/>
              </a:lnSpc>
              <a:spcBef>
                <a:spcPts val="1525"/>
              </a:spcBef>
              <a:buFont typeface="Symbol"/>
              <a:buChar char=""/>
              <a:tabLst>
                <a:tab pos="470534" algn="l"/>
              </a:tabLst>
            </a:pPr>
            <a:r>
              <a:rPr sz="2800" spc="-20" dirty="0">
                <a:latin typeface="Calibri"/>
                <a:cs typeface="Calibri"/>
              </a:rPr>
              <a:t>Deta</a:t>
            </a:r>
            <a:r>
              <a:rPr sz="2800" spc="-10" dirty="0">
                <a:latin typeface="Calibri"/>
                <a:cs typeface="Calibri"/>
              </a:rPr>
              <a:t>i</a:t>
            </a:r>
            <a:r>
              <a:rPr sz="2800" spc="5" dirty="0">
                <a:latin typeface="Calibri"/>
                <a:cs typeface="Calibri"/>
              </a:rPr>
              <a:t>l</a:t>
            </a:r>
            <a:r>
              <a:rPr sz="2800" spc="-15" dirty="0">
                <a:latin typeface="Calibri"/>
                <a:cs typeface="Calibri"/>
              </a:rPr>
              <a:t>ed</a:t>
            </a:r>
            <a:r>
              <a:rPr sz="2800" spc="-75" dirty="0">
                <a:latin typeface="Times New Roman"/>
                <a:cs typeface="Times New Roman"/>
              </a:rPr>
              <a:t> </a:t>
            </a:r>
            <a:r>
              <a:rPr sz="2800" spc="-20" dirty="0">
                <a:latin typeface="Calibri"/>
                <a:cs typeface="Calibri"/>
              </a:rPr>
              <a:t>b</a:t>
            </a:r>
            <a:r>
              <a:rPr sz="2800" spc="-5" dirty="0">
                <a:latin typeface="Calibri"/>
                <a:cs typeface="Calibri"/>
              </a:rPr>
              <a:t>a</a:t>
            </a:r>
            <a:r>
              <a:rPr sz="2800" dirty="0">
                <a:latin typeface="Calibri"/>
                <a:cs typeface="Calibri"/>
              </a:rPr>
              <a:t>l</a:t>
            </a:r>
            <a:r>
              <a:rPr sz="2800" spc="-10" dirty="0">
                <a:latin typeface="Calibri"/>
                <a:cs typeface="Calibri"/>
              </a:rPr>
              <a:t>a</a:t>
            </a:r>
            <a:r>
              <a:rPr sz="2800" spc="-20" dirty="0">
                <a:latin typeface="Calibri"/>
                <a:cs typeface="Calibri"/>
              </a:rPr>
              <a:t>nc</a:t>
            </a:r>
            <a:r>
              <a:rPr sz="2800" spc="-15" dirty="0">
                <a:latin typeface="Calibri"/>
                <a:cs typeface="Calibri"/>
              </a:rPr>
              <a:t>e</a:t>
            </a:r>
            <a:r>
              <a:rPr sz="2800" spc="-65" dirty="0">
                <a:latin typeface="Times New Roman"/>
                <a:cs typeface="Times New Roman"/>
              </a:rPr>
              <a:t> </a:t>
            </a:r>
            <a:r>
              <a:rPr sz="2800" spc="-10" dirty="0">
                <a:latin typeface="Calibri"/>
                <a:cs typeface="Calibri"/>
              </a:rPr>
              <a:t>c</a:t>
            </a:r>
            <a:r>
              <a:rPr sz="2800" spc="-20" dirty="0">
                <a:latin typeface="Calibri"/>
                <a:cs typeface="Calibri"/>
              </a:rPr>
              <a:t>ond</a:t>
            </a:r>
            <a:r>
              <a:rPr sz="2800" spc="-10" dirty="0">
                <a:latin typeface="Calibri"/>
                <a:cs typeface="Calibri"/>
              </a:rPr>
              <a:t>iti</a:t>
            </a:r>
            <a:r>
              <a:rPr sz="2800" spc="-20" dirty="0">
                <a:latin typeface="Calibri"/>
                <a:cs typeface="Calibri"/>
              </a:rPr>
              <a:t>on:</a:t>
            </a:r>
            <a:endParaRPr sz="2800">
              <a:latin typeface="Calibri"/>
              <a:cs typeface="Calibri"/>
            </a:endParaRPr>
          </a:p>
          <a:p>
            <a:pPr marR="8255" algn="ctr">
              <a:lnSpc>
                <a:spcPct val="100000"/>
              </a:lnSpc>
              <a:spcBef>
                <a:spcPts val="2390"/>
              </a:spcBef>
            </a:pPr>
            <a:r>
              <a:rPr sz="4200" spc="-127" baseline="11904" dirty="0">
                <a:latin typeface="Cambria Math"/>
                <a:cs typeface="Cambria Math"/>
              </a:rPr>
              <a:t>𝑅</a:t>
            </a:r>
            <a:r>
              <a:rPr sz="2000" dirty="0">
                <a:latin typeface="Calibri"/>
                <a:cs typeface="Calibri"/>
              </a:rPr>
              <a:t>abs </a:t>
            </a:r>
            <a:r>
              <a:rPr sz="2000" spc="-5" dirty="0">
                <a:latin typeface="Calibri"/>
                <a:cs typeface="Calibri"/>
              </a:rPr>
              <a:t> </a:t>
            </a:r>
            <a:r>
              <a:rPr sz="4200" spc="-37" baseline="11904" dirty="0">
                <a:latin typeface="Cambria Math"/>
                <a:cs typeface="Cambria Math"/>
              </a:rPr>
              <a:t>=</a:t>
            </a:r>
            <a:r>
              <a:rPr sz="4200" spc="240" baseline="11904" dirty="0">
                <a:latin typeface="Cambria Math"/>
                <a:cs typeface="Cambria Math"/>
              </a:rPr>
              <a:t> </a:t>
            </a:r>
            <a:r>
              <a:rPr sz="4200" spc="-127" baseline="11904" dirty="0">
                <a:latin typeface="Cambria Math"/>
                <a:cs typeface="Cambria Math"/>
              </a:rPr>
              <a:t>𝑅</a:t>
            </a:r>
            <a:r>
              <a:rPr sz="2000" dirty="0">
                <a:latin typeface="Calibri"/>
                <a:cs typeface="Calibri"/>
              </a:rPr>
              <a:t>ind.em </a:t>
            </a:r>
            <a:r>
              <a:rPr sz="2000" spc="-165" dirty="0">
                <a:latin typeface="Calibri"/>
                <a:cs typeface="Calibri"/>
              </a:rPr>
              <a:t> </a:t>
            </a:r>
            <a:r>
              <a:rPr sz="4200" spc="-37" baseline="11904" dirty="0">
                <a:latin typeface="Cambria Math"/>
                <a:cs typeface="Cambria Math"/>
              </a:rPr>
              <a:t>+</a:t>
            </a:r>
            <a:r>
              <a:rPr sz="4200" spc="7" baseline="11904" dirty="0">
                <a:latin typeface="Cambria Math"/>
                <a:cs typeface="Cambria Math"/>
              </a:rPr>
              <a:t> </a:t>
            </a:r>
            <a:r>
              <a:rPr sz="4200" spc="-127" baseline="11904" dirty="0">
                <a:latin typeface="Cambria Math"/>
                <a:cs typeface="Cambria Math"/>
              </a:rPr>
              <a:t>𝑅</a:t>
            </a:r>
            <a:r>
              <a:rPr sz="2000" dirty="0">
                <a:latin typeface="Calibri"/>
                <a:cs typeface="Calibri"/>
              </a:rPr>
              <a:t>spon.em</a:t>
            </a:r>
            <a:endParaRPr sz="2000">
              <a:latin typeface="Calibri"/>
              <a:cs typeface="Calibri"/>
            </a:endParaRPr>
          </a:p>
          <a:p>
            <a:pPr marL="12700">
              <a:lnSpc>
                <a:spcPct val="100000"/>
              </a:lnSpc>
              <a:spcBef>
                <a:spcPts val="1365"/>
              </a:spcBef>
            </a:pPr>
            <a:r>
              <a:rPr sz="2800" spc="-15" dirty="0">
                <a:latin typeface="Calibri"/>
                <a:cs typeface="Calibri"/>
              </a:rPr>
              <a:t>ensur</a:t>
            </a:r>
            <a:r>
              <a:rPr sz="2800" spc="-20" dirty="0">
                <a:latin typeface="Calibri"/>
                <a:cs typeface="Calibri"/>
              </a:rPr>
              <a:t>in</a:t>
            </a:r>
            <a:r>
              <a:rPr sz="2800" spc="-15" dirty="0">
                <a:latin typeface="Calibri"/>
                <a:cs typeface="Calibri"/>
              </a:rPr>
              <a:t>g</a:t>
            </a:r>
            <a:r>
              <a:rPr sz="2800" spc="-70" dirty="0">
                <a:latin typeface="Times New Roman"/>
                <a:cs typeface="Times New Roman"/>
              </a:rPr>
              <a:t> </a:t>
            </a:r>
            <a:r>
              <a:rPr sz="2800" spc="-5" dirty="0">
                <a:latin typeface="Calibri"/>
                <a:cs typeface="Calibri"/>
              </a:rPr>
              <a:t>n</a:t>
            </a:r>
            <a:r>
              <a:rPr sz="2800" spc="-15" dirty="0">
                <a:latin typeface="Calibri"/>
                <a:cs typeface="Calibri"/>
              </a:rPr>
              <a:t>o</a:t>
            </a:r>
            <a:r>
              <a:rPr sz="2800" spc="-70" dirty="0">
                <a:latin typeface="Times New Roman"/>
                <a:cs typeface="Times New Roman"/>
              </a:rPr>
              <a:t> </a:t>
            </a:r>
            <a:r>
              <a:rPr sz="2800" spc="-20" dirty="0">
                <a:latin typeface="Calibri"/>
                <a:cs typeface="Calibri"/>
              </a:rPr>
              <a:t>ne</a:t>
            </a:r>
            <a:r>
              <a:rPr sz="2800" spc="-10" dirty="0">
                <a:latin typeface="Calibri"/>
                <a:cs typeface="Calibri"/>
              </a:rPr>
              <a:t>t</a:t>
            </a:r>
            <a:r>
              <a:rPr sz="2800" spc="-65" dirty="0">
                <a:latin typeface="Times New Roman"/>
                <a:cs typeface="Times New Roman"/>
              </a:rPr>
              <a:t> </a:t>
            </a:r>
            <a:r>
              <a:rPr sz="2800" spc="-10" dirty="0">
                <a:latin typeface="Calibri"/>
                <a:cs typeface="Calibri"/>
              </a:rPr>
              <a:t>c</a:t>
            </a:r>
            <a:r>
              <a:rPr sz="2800" spc="-20" dirty="0">
                <a:latin typeface="Calibri"/>
                <a:cs typeface="Calibri"/>
              </a:rPr>
              <a:t>ha</a:t>
            </a:r>
            <a:r>
              <a:rPr sz="2800" spc="-10" dirty="0">
                <a:latin typeface="Calibri"/>
                <a:cs typeface="Calibri"/>
              </a:rPr>
              <a:t>n</a:t>
            </a:r>
            <a:r>
              <a:rPr sz="2800" spc="-15" dirty="0">
                <a:latin typeface="Calibri"/>
                <a:cs typeface="Calibri"/>
              </a:rPr>
              <a:t>ge</a:t>
            </a:r>
            <a:r>
              <a:rPr sz="2800" spc="-70" dirty="0">
                <a:latin typeface="Times New Roman"/>
                <a:cs typeface="Times New Roman"/>
              </a:rPr>
              <a:t> </a:t>
            </a:r>
            <a:r>
              <a:rPr sz="2800" spc="5" dirty="0">
                <a:latin typeface="Calibri"/>
                <a:cs typeface="Calibri"/>
              </a:rPr>
              <a:t>i</a:t>
            </a:r>
            <a:r>
              <a:rPr sz="2800" spc="-15" dirty="0">
                <a:latin typeface="Calibri"/>
                <a:cs typeface="Calibri"/>
              </a:rPr>
              <a:t>n</a:t>
            </a:r>
            <a:r>
              <a:rPr sz="2800" spc="-70" dirty="0">
                <a:latin typeface="Times New Roman"/>
                <a:cs typeface="Times New Roman"/>
              </a:rPr>
              <a:t> </a:t>
            </a:r>
            <a:r>
              <a:rPr sz="2800" spc="-20" dirty="0">
                <a:latin typeface="Calibri"/>
                <a:cs typeface="Calibri"/>
              </a:rPr>
              <a:t>phot</a:t>
            </a:r>
            <a:r>
              <a:rPr sz="2800" spc="-10" dirty="0">
                <a:latin typeface="Calibri"/>
                <a:cs typeface="Calibri"/>
              </a:rPr>
              <a:t>o</a:t>
            </a:r>
            <a:r>
              <a:rPr sz="2800" spc="-15" dirty="0">
                <a:latin typeface="Calibri"/>
                <a:cs typeface="Calibri"/>
              </a:rPr>
              <a:t>n</a:t>
            </a:r>
            <a:r>
              <a:rPr sz="2800" spc="-70" dirty="0">
                <a:latin typeface="Times New Roman"/>
                <a:cs typeface="Times New Roman"/>
              </a:rPr>
              <a:t> </a:t>
            </a:r>
            <a:r>
              <a:rPr sz="2800" spc="-20" dirty="0">
                <a:latin typeface="Calibri"/>
                <a:cs typeface="Calibri"/>
              </a:rPr>
              <a:t>nu</a:t>
            </a:r>
            <a:r>
              <a:rPr sz="2800" spc="-15" dirty="0">
                <a:latin typeface="Calibri"/>
                <a:cs typeface="Calibri"/>
              </a:rPr>
              <a:t>m</a:t>
            </a:r>
            <a:r>
              <a:rPr sz="2800" spc="-20" dirty="0">
                <a:latin typeface="Calibri"/>
                <a:cs typeface="Calibri"/>
              </a:rPr>
              <a:t>be</a:t>
            </a:r>
            <a:r>
              <a:rPr sz="2800" spc="-10" dirty="0">
                <a:latin typeface="Calibri"/>
                <a:cs typeface="Calibri"/>
              </a:rPr>
              <a:t>r</a:t>
            </a:r>
            <a:r>
              <a:rPr sz="2800" spc="-65" dirty="0">
                <a:latin typeface="Times New Roman"/>
                <a:cs typeface="Times New Roman"/>
              </a:rPr>
              <a:t> </a:t>
            </a:r>
            <a:r>
              <a:rPr sz="2800" spc="-15" dirty="0">
                <a:latin typeface="Calibri"/>
                <a:cs typeface="Calibri"/>
              </a:rPr>
              <a:t>for</a:t>
            </a:r>
            <a:r>
              <a:rPr sz="2800" spc="-70" dirty="0">
                <a:latin typeface="Times New Roman"/>
                <a:cs typeface="Times New Roman"/>
              </a:rPr>
              <a:t> </a:t>
            </a:r>
            <a:r>
              <a:rPr sz="2800" spc="-15" dirty="0">
                <a:latin typeface="Calibri"/>
                <a:cs typeface="Calibri"/>
              </a:rPr>
              <a:t>that</a:t>
            </a:r>
            <a:r>
              <a:rPr sz="2800" spc="-60" dirty="0">
                <a:latin typeface="Times New Roman"/>
                <a:cs typeface="Times New Roman"/>
              </a:rPr>
              <a:t> </a:t>
            </a:r>
            <a:r>
              <a:rPr sz="2800" spc="-15" dirty="0">
                <a:latin typeface="Calibri"/>
                <a:cs typeface="Calibri"/>
              </a:rPr>
              <a:t>mode.</a:t>
            </a:r>
            <a:endParaRPr sz="2800">
              <a:latin typeface="Calibri"/>
              <a:cs typeface="Calibri"/>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2749044" y="972275"/>
            <a:ext cx="6691630" cy="511809"/>
          </a:xfrm>
          <a:prstGeom prst="rect">
            <a:avLst/>
          </a:prstGeom>
        </p:spPr>
        <p:txBody>
          <a:bodyPr vert="horz" wrap="square" lIns="0" tIns="0" rIns="0" bIns="0" rtlCol="0">
            <a:spAutoFit/>
          </a:bodyPr>
          <a:lstStyle/>
          <a:p>
            <a:pPr marL="12700">
              <a:lnSpc>
                <a:spcPct val="100000"/>
              </a:lnSpc>
            </a:pPr>
            <a:r>
              <a:rPr sz="3400" b="1" u="heavy" spc="-15" dirty="0">
                <a:solidFill>
                  <a:srgbClr val="0000FF"/>
                </a:solidFill>
                <a:latin typeface="Calibri"/>
                <a:cs typeface="Calibri"/>
              </a:rPr>
              <a:t>Sl</a:t>
            </a:r>
            <a:r>
              <a:rPr sz="3400" b="1" u="heavy" spc="-5" dirty="0">
                <a:solidFill>
                  <a:srgbClr val="0000FF"/>
                </a:solidFill>
                <a:latin typeface="Calibri"/>
                <a:cs typeface="Calibri"/>
              </a:rPr>
              <a:t>i</a:t>
            </a:r>
            <a:r>
              <a:rPr sz="3400" b="1" u="heavy" spc="-20" dirty="0">
                <a:solidFill>
                  <a:srgbClr val="0000FF"/>
                </a:solidFill>
                <a:latin typeface="Calibri"/>
                <a:cs typeface="Calibri"/>
              </a:rPr>
              <a:t>de </a:t>
            </a:r>
            <a:r>
              <a:rPr sz="3400" b="1" u="heavy" spc="-15" dirty="0">
                <a:solidFill>
                  <a:srgbClr val="0000FF"/>
                </a:solidFill>
                <a:latin typeface="Calibri"/>
                <a:cs typeface="Calibri"/>
              </a:rPr>
              <a:t>11: Algebraic</a:t>
            </a:r>
            <a:r>
              <a:rPr sz="3400" b="1" u="heavy" spc="-25" dirty="0">
                <a:solidFill>
                  <a:srgbClr val="0000FF"/>
                </a:solidFill>
                <a:latin typeface="Calibri"/>
                <a:cs typeface="Calibri"/>
              </a:rPr>
              <a:t> </a:t>
            </a:r>
            <a:r>
              <a:rPr sz="3400" b="1" u="heavy" spc="-15" dirty="0">
                <a:solidFill>
                  <a:srgbClr val="0000FF"/>
                </a:solidFill>
                <a:latin typeface="Calibri"/>
                <a:cs typeface="Calibri"/>
              </a:rPr>
              <a:t>Solution</a:t>
            </a:r>
            <a:r>
              <a:rPr sz="3400" b="1" u="heavy" spc="-20" dirty="0">
                <a:solidFill>
                  <a:srgbClr val="0000FF"/>
                </a:solidFill>
                <a:latin typeface="Calibri"/>
                <a:cs typeface="Calibri"/>
              </a:rPr>
              <a:t> for</a:t>
            </a:r>
            <a:r>
              <a:rPr sz="3400" b="1" u="heavy" spc="15" dirty="0">
                <a:solidFill>
                  <a:srgbClr val="0000FF"/>
                </a:solidFill>
                <a:latin typeface="Calibri"/>
                <a:cs typeface="Calibri"/>
              </a:rPr>
              <a:t> </a:t>
            </a:r>
            <a:r>
              <a:rPr sz="3400" spc="-35" dirty="0">
                <a:solidFill>
                  <a:srgbClr val="0000FF"/>
                </a:solidFill>
                <a:latin typeface="Cambria Math"/>
                <a:cs typeface="Cambria Math"/>
              </a:rPr>
              <a:t>𝝆</a:t>
            </a:r>
            <a:r>
              <a:rPr sz="3675" spc="187" baseline="-15873" dirty="0">
                <a:solidFill>
                  <a:srgbClr val="0000FF"/>
                </a:solidFill>
                <a:latin typeface="Cambria Math"/>
                <a:cs typeface="Cambria Math"/>
              </a:rPr>
              <a:t>𝝂</a:t>
            </a:r>
            <a:r>
              <a:rPr sz="5100" spc="-37" baseline="2450" dirty="0">
                <a:solidFill>
                  <a:srgbClr val="0000FF"/>
                </a:solidFill>
                <a:latin typeface="Cambria Math"/>
                <a:cs typeface="Cambria Math"/>
              </a:rPr>
              <a:t>(</a:t>
            </a:r>
            <a:r>
              <a:rPr sz="3400" spc="-45" dirty="0">
                <a:solidFill>
                  <a:srgbClr val="0000FF"/>
                </a:solidFill>
                <a:latin typeface="Cambria Math"/>
                <a:cs typeface="Cambria Math"/>
              </a:rPr>
              <a:t>𝝂</a:t>
            </a:r>
            <a:r>
              <a:rPr sz="5100" spc="-22" baseline="2450" dirty="0">
                <a:solidFill>
                  <a:srgbClr val="0000FF"/>
                </a:solidFill>
                <a:latin typeface="Cambria Math"/>
                <a:cs typeface="Cambria Math"/>
              </a:rPr>
              <a:t>)</a:t>
            </a:r>
            <a:endParaRPr sz="5100" baseline="2450">
              <a:latin typeface="Cambria Math"/>
              <a:cs typeface="Cambria Math"/>
            </a:endParaRPr>
          </a:p>
        </p:txBody>
      </p:sp>
      <p:sp>
        <p:nvSpPr>
          <p:cNvPr id="3" name="object 3"/>
          <p:cNvSpPr txBox="1"/>
          <p:nvPr/>
        </p:nvSpPr>
        <p:spPr>
          <a:xfrm>
            <a:off x="1130300" y="1754434"/>
            <a:ext cx="7192009" cy="1733550"/>
          </a:xfrm>
          <a:prstGeom prst="rect">
            <a:avLst/>
          </a:prstGeom>
        </p:spPr>
        <p:txBody>
          <a:bodyPr vert="horz" wrap="square" lIns="0" tIns="0" rIns="0" bIns="0" rtlCol="0">
            <a:spAutoFit/>
          </a:bodyPr>
          <a:lstStyle/>
          <a:p>
            <a:pPr marL="241300" indent="-228600">
              <a:lnSpc>
                <a:spcPct val="100000"/>
              </a:lnSpc>
              <a:buFont typeface="Symbol"/>
              <a:buChar char=""/>
              <a:tabLst>
                <a:tab pos="241935" algn="l"/>
              </a:tabLst>
            </a:pPr>
            <a:r>
              <a:rPr sz="2800" spc="-20" dirty="0">
                <a:latin typeface="Calibri"/>
                <a:cs typeface="Calibri"/>
              </a:rPr>
              <a:t>Subst</a:t>
            </a:r>
            <a:r>
              <a:rPr sz="2800" spc="-15" dirty="0">
                <a:latin typeface="Calibri"/>
                <a:cs typeface="Calibri"/>
              </a:rPr>
              <a:t>itute</a:t>
            </a:r>
            <a:r>
              <a:rPr sz="2800" spc="-55" dirty="0">
                <a:latin typeface="Times New Roman"/>
                <a:cs typeface="Times New Roman"/>
              </a:rPr>
              <a:t> </a:t>
            </a:r>
            <a:r>
              <a:rPr sz="2800" spc="-15" dirty="0">
                <a:latin typeface="Calibri"/>
                <a:cs typeface="Calibri"/>
              </a:rPr>
              <a:t>expl</a:t>
            </a:r>
            <a:r>
              <a:rPr sz="2800" dirty="0">
                <a:latin typeface="Calibri"/>
                <a:cs typeface="Calibri"/>
              </a:rPr>
              <a:t>i</a:t>
            </a:r>
            <a:r>
              <a:rPr sz="2800" spc="-10" dirty="0">
                <a:latin typeface="Calibri"/>
                <a:cs typeface="Calibri"/>
              </a:rPr>
              <a:t>c</a:t>
            </a:r>
            <a:r>
              <a:rPr sz="2800" dirty="0">
                <a:latin typeface="Calibri"/>
                <a:cs typeface="Calibri"/>
              </a:rPr>
              <a:t>i</a:t>
            </a:r>
            <a:r>
              <a:rPr sz="2800" spc="-10" dirty="0">
                <a:latin typeface="Calibri"/>
                <a:cs typeface="Calibri"/>
              </a:rPr>
              <a:t>t</a:t>
            </a:r>
            <a:r>
              <a:rPr sz="2800" spc="-70" dirty="0">
                <a:latin typeface="Times New Roman"/>
                <a:cs typeface="Times New Roman"/>
              </a:rPr>
              <a:t> </a:t>
            </a:r>
            <a:r>
              <a:rPr sz="2800" spc="-10" dirty="0">
                <a:latin typeface="Calibri"/>
                <a:cs typeface="Calibri"/>
              </a:rPr>
              <a:t>ra</a:t>
            </a:r>
            <a:r>
              <a:rPr sz="2800" spc="-25" dirty="0">
                <a:latin typeface="Calibri"/>
                <a:cs typeface="Calibri"/>
              </a:rPr>
              <a:t>t</a:t>
            </a:r>
            <a:r>
              <a:rPr sz="2800" spc="-15" dirty="0">
                <a:latin typeface="Calibri"/>
                <a:cs typeface="Calibri"/>
              </a:rPr>
              <a:t>es:</a:t>
            </a:r>
            <a:endParaRPr sz="2800">
              <a:latin typeface="Calibri"/>
              <a:cs typeface="Calibri"/>
            </a:endParaRPr>
          </a:p>
          <a:p>
            <a:pPr marL="2751455">
              <a:lnSpc>
                <a:spcPct val="100000"/>
              </a:lnSpc>
              <a:spcBef>
                <a:spcPts val="2385"/>
              </a:spcBef>
            </a:pPr>
            <a:r>
              <a:rPr sz="4200" spc="-472" baseline="11904" dirty="0">
                <a:latin typeface="Cambria Math"/>
                <a:cs typeface="Cambria Math"/>
              </a:rPr>
              <a:t>𝑁</a:t>
            </a:r>
            <a:r>
              <a:rPr sz="2000" spc="40" dirty="0">
                <a:latin typeface="Cambria Math"/>
                <a:cs typeface="Cambria Math"/>
              </a:rPr>
              <a:t>1</a:t>
            </a:r>
            <a:r>
              <a:rPr sz="2000" spc="135" dirty="0">
                <a:latin typeface="Cambria Math"/>
                <a:cs typeface="Cambria Math"/>
              </a:rPr>
              <a:t> </a:t>
            </a:r>
            <a:r>
              <a:rPr sz="4200" spc="-315" baseline="11904" dirty="0">
                <a:latin typeface="Cambria Math"/>
                <a:cs typeface="Cambria Math"/>
              </a:rPr>
              <a:t>𝐵</a:t>
            </a:r>
            <a:r>
              <a:rPr sz="2000" spc="30" dirty="0">
                <a:latin typeface="Cambria Math"/>
                <a:cs typeface="Cambria Math"/>
              </a:rPr>
              <a:t>1</a:t>
            </a:r>
            <a:r>
              <a:rPr sz="2000" spc="40" dirty="0">
                <a:latin typeface="Cambria Math"/>
                <a:cs typeface="Cambria Math"/>
              </a:rPr>
              <a:t>2</a:t>
            </a:r>
            <a:r>
              <a:rPr sz="2000" spc="135" dirty="0">
                <a:latin typeface="Cambria Math"/>
                <a:cs typeface="Cambria Math"/>
              </a:rPr>
              <a:t> </a:t>
            </a:r>
            <a:r>
              <a:rPr sz="4200" spc="-202" baseline="11904" dirty="0">
                <a:latin typeface="Cambria Math"/>
                <a:cs typeface="Cambria Math"/>
              </a:rPr>
              <a:t>𝜌</a:t>
            </a:r>
            <a:r>
              <a:rPr sz="2000" spc="260" dirty="0">
                <a:latin typeface="Cambria Math"/>
                <a:cs typeface="Cambria Math"/>
              </a:rPr>
              <a:t>𝜈</a:t>
            </a:r>
            <a:r>
              <a:rPr sz="2000" dirty="0">
                <a:latin typeface="Cambria Math"/>
                <a:cs typeface="Cambria Math"/>
              </a:rPr>
              <a:t> </a:t>
            </a:r>
            <a:r>
              <a:rPr sz="2000" spc="55" dirty="0">
                <a:latin typeface="Cambria Math"/>
                <a:cs typeface="Cambria Math"/>
              </a:rPr>
              <a:t> </a:t>
            </a:r>
            <a:r>
              <a:rPr sz="4200" spc="-37" baseline="11904" dirty="0">
                <a:latin typeface="Cambria Math"/>
                <a:cs typeface="Cambria Math"/>
              </a:rPr>
              <a:t>=</a:t>
            </a:r>
            <a:r>
              <a:rPr sz="4200" spc="240" baseline="11904" dirty="0">
                <a:latin typeface="Cambria Math"/>
                <a:cs typeface="Cambria Math"/>
              </a:rPr>
              <a:t> </a:t>
            </a:r>
            <a:r>
              <a:rPr sz="4200" spc="-382" baseline="11904" dirty="0">
                <a:latin typeface="Cambria Math"/>
                <a:cs typeface="Cambria Math"/>
              </a:rPr>
              <a:t>𝑁</a:t>
            </a:r>
            <a:r>
              <a:rPr sz="2000" spc="155" dirty="0">
                <a:latin typeface="Cambria Math"/>
                <a:cs typeface="Cambria Math"/>
              </a:rPr>
              <a:t>2</a:t>
            </a:r>
            <a:r>
              <a:rPr sz="4200" spc="-15" baseline="13888" dirty="0">
                <a:latin typeface="Cambria Math"/>
                <a:cs typeface="Cambria Math"/>
              </a:rPr>
              <a:t>(</a:t>
            </a:r>
            <a:r>
              <a:rPr sz="4200" spc="-247" baseline="11904" dirty="0">
                <a:latin typeface="Cambria Math"/>
                <a:cs typeface="Cambria Math"/>
              </a:rPr>
              <a:t>𝐵</a:t>
            </a:r>
            <a:r>
              <a:rPr sz="2000" spc="40" dirty="0">
                <a:latin typeface="Cambria Math"/>
                <a:cs typeface="Cambria Math"/>
              </a:rPr>
              <a:t>21</a:t>
            </a:r>
            <a:r>
              <a:rPr sz="2000" spc="135" dirty="0">
                <a:latin typeface="Cambria Math"/>
                <a:cs typeface="Cambria Math"/>
              </a:rPr>
              <a:t> </a:t>
            </a:r>
            <a:r>
              <a:rPr sz="4200" spc="-217" baseline="11904" dirty="0">
                <a:latin typeface="Cambria Math"/>
                <a:cs typeface="Cambria Math"/>
              </a:rPr>
              <a:t>𝜌</a:t>
            </a:r>
            <a:r>
              <a:rPr sz="2000" spc="260" dirty="0">
                <a:latin typeface="Cambria Math"/>
                <a:cs typeface="Cambria Math"/>
              </a:rPr>
              <a:t>𝜈</a:t>
            </a:r>
            <a:r>
              <a:rPr sz="2000" dirty="0">
                <a:latin typeface="Cambria Math"/>
                <a:cs typeface="Cambria Math"/>
              </a:rPr>
              <a:t> </a:t>
            </a:r>
            <a:r>
              <a:rPr sz="2000" spc="-90" dirty="0">
                <a:latin typeface="Cambria Math"/>
                <a:cs typeface="Cambria Math"/>
              </a:rPr>
              <a:t> </a:t>
            </a:r>
            <a:r>
              <a:rPr sz="4200" spc="-37" baseline="11904" dirty="0">
                <a:latin typeface="Cambria Math"/>
                <a:cs typeface="Cambria Math"/>
              </a:rPr>
              <a:t>+</a:t>
            </a:r>
            <a:r>
              <a:rPr sz="4200" spc="7" baseline="11904" dirty="0">
                <a:latin typeface="Cambria Math"/>
                <a:cs typeface="Cambria Math"/>
              </a:rPr>
              <a:t> </a:t>
            </a:r>
            <a:r>
              <a:rPr sz="4200" spc="-37" baseline="11904" dirty="0">
                <a:latin typeface="Cambria Math"/>
                <a:cs typeface="Cambria Math"/>
              </a:rPr>
              <a:t>𝐴</a:t>
            </a:r>
            <a:r>
              <a:rPr sz="2000" spc="40" dirty="0">
                <a:latin typeface="Cambria Math"/>
                <a:cs typeface="Cambria Math"/>
              </a:rPr>
              <a:t>2</a:t>
            </a:r>
            <a:r>
              <a:rPr sz="2000" spc="150" dirty="0">
                <a:latin typeface="Cambria Math"/>
                <a:cs typeface="Cambria Math"/>
              </a:rPr>
              <a:t>1</a:t>
            </a:r>
            <a:r>
              <a:rPr sz="4200" spc="-22" baseline="13888" dirty="0">
                <a:latin typeface="Cambria Math"/>
                <a:cs typeface="Cambria Math"/>
              </a:rPr>
              <a:t>)</a:t>
            </a:r>
            <a:endParaRPr sz="4200" baseline="13888">
              <a:latin typeface="Cambria Math"/>
              <a:cs typeface="Cambria Math"/>
            </a:endParaRPr>
          </a:p>
          <a:p>
            <a:pPr marL="241300" indent="-228600">
              <a:lnSpc>
                <a:spcPct val="100000"/>
              </a:lnSpc>
              <a:spcBef>
                <a:spcPts val="1225"/>
              </a:spcBef>
              <a:buFont typeface="Symbol"/>
              <a:buChar char=""/>
              <a:tabLst>
                <a:tab pos="241935" algn="l"/>
              </a:tabLst>
            </a:pPr>
            <a:r>
              <a:rPr sz="2800" spc="-15" dirty="0">
                <a:latin typeface="Calibri"/>
                <a:cs typeface="Calibri"/>
              </a:rPr>
              <a:t>Iso</a:t>
            </a:r>
            <a:r>
              <a:rPr sz="2800" spc="-5" dirty="0">
                <a:latin typeface="Calibri"/>
                <a:cs typeface="Calibri"/>
              </a:rPr>
              <a:t>l</a:t>
            </a:r>
            <a:r>
              <a:rPr sz="2800" spc="-15" dirty="0">
                <a:latin typeface="Calibri"/>
                <a:cs typeface="Calibri"/>
              </a:rPr>
              <a:t>ate</a:t>
            </a:r>
            <a:r>
              <a:rPr sz="2800" spc="-70" dirty="0">
                <a:latin typeface="Times New Roman"/>
                <a:cs typeface="Times New Roman"/>
              </a:rPr>
              <a:t> </a:t>
            </a:r>
            <a:r>
              <a:rPr sz="2800" spc="-135" dirty="0">
                <a:latin typeface="Cambria Math"/>
                <a:cs typeface="Cambria Math"/>
              </a:rPr>
              <a:t>𝜌</a:t>
            </a:r>
            <a:r>
              <a:rPr sz="3000" spc="637" baseline="-16666" dirty="0">
                <a:latin typeface="Cambria Math"/>
                <a:cs typeface="Cambria Math"/>
              </a:rPr>
              <a:t>𝜈</a:t>
            </a:r>
            <a:r>
              <a:rPr sz="2800" spc="-10" dirty="0">
                <a:latin typeface="Calibri"/>
                <a:cs typeface="Calibri"/>
              </a:rPr>
              <a:t>:</a:t>
            </a:r>
            <a:endParaRPr sz="2800">
              <a:latin typeface="Calibri"/>
              <a:cs typeface="Calibri"/>
            </a:endParaRPr>
          </a:p>
        </p:txBody>
      </p:sp>
      <p:sp>
        <p:nvSpPr>
          <p:cNvPr id="4" name="object 4"/>
          <p:cNvSpPr txBox="1"/>
          <p:nvPr/>
        </p:nvSpPr>
        <p:spPr>
          <a:xfrm>
            <a:off x="4607182" y="3956255"/>
            <a:ext cx="744855" cy="431800"/>
          </a:xfrm>
          <a:prstGeom prst="rect">
            <a:avLst/>
          </a:prstGeom>
        </p:spPr>
        <p:txBody>
          <a:bodyPr vert="horz" wrap="square" lIns="0" tIns="0" rIns="0" bIns="0" rtlCol="0">
            <a:spAutoFit/>
          </a:bodyPr>
          <a:lstStyle/>
          <a:p>
            <a:pPr marL="12700">
              <a:lnSpc>
                <a:spcPct val="100000"/>
              </a:lnSpc>
            </a:pPr>
            <a:r>
              <a:rPr sz="2800" spc="-135" dirty="0">
                <a:latin typeface="Cambria Math"/>
                <a:cs typeface="Cambria Math"/>
              </a:rPr>
              <a:t>𝜌</a:t>
            </a:r>
            <a:r>
              <a:rPr sz="3000" spc="390" baseline="-16666" dirty="0">
                <a:latin typeface="Cambria Math"/>
                <a:cs typeface="Cambria Math"/>
              </a:rPr>
              <a:t>𝜈</a:t>
            </a:r>
            <a:r>
              <a:rPr sz="3000" baseline="-16666" dirty="0">
                <a:latin typeface="Cambria Math"/>
                <a:cs typeface="Cambria Math"/>
              </a:rPr>
              <a:t> </a:t>
            </a:r>
            <a:r>
              <a:rPr sz="3000" spc="97" baseline="-16666" dirty="0">
                <a:latin typeface="Cambria Math"/>
                <a:cs typeface="Cambria Math"/>
              </a:rPr>
              <a:t> </a:t>
            </a:r>
            <a:r>
              <a:rPr sz="2800" spc="-25" dirty="0">
                <a:latin typeface="Cambria Math"/>
                <a:cs typeface="Cambria Math"/>
              </a:rPr>
              <a:t>=</a:t>
            </a:r>
            <a:endParaRPr sz="2800">
              <a:latin typeface="Cambria Math"/>
              <a:cs typeface="Cambria Math"/>
            </a:endParaRPr>
          </a:p>
        </p:txBody>
      </p:sp>
      <p:sp>
        <p:nvSpPr>
          <p:cNvPr id="6" name="object 6"/>
          <p:cNvSpPr/>
          <p:nvPr/>
        </p:nvSpPr>
        <p:spPr>
          <a:xfrm>
            <a:off x="5676015" y="4546223"/>
            <a:ext cx="393700" cy="0"/>
          </a:xfrm>
          <a:custGeom>
            <a:avLst/>
            <a:gdLst/>
            <a:ahLst/>
            <a:cxnLst/>
            <a:rect l="l" t="t" r="r" b="b"/>
            <a:pathLst>
              <a:path w="393700">
                <a:moveTo>
                  <a:pt x="0" y="0"/>
                </a:moveTo>
                <a:lnTo>
                  <a:pt x="393191" y="0"/>
                </a:lnTo>
              </a:path>
            </a:pathLst>
          </a:custGeom>
          <a:ln w="24129">
            <a:solidFill>
              <a:srgbClr val="000000"/>
            </a:solidFill>
          </a:ln>
        </p:spPr>
        <p:txBody>
          <a:bodyPr wrap="square" lIns="0" tIns="0" rIns="0" bIns="0" rtlCol="0"/>
          <a:lstStyle/>
          <a:p>
            <a:endParaRPr/>
          </a:p>
        </p:txBody>
      </p:sp>
      <p:sp>
        <p:nvSpPr>
          <p:cNvPr id="8" name="object 8"/>
          <p:cNvSpPr/>
          <p:nvPr/>
        </p:nvSpPr>
        <p:spPr>
          <a:xfrm>
            <a:off x="6186556" y="4546223"/>
            <a:ext cx="526415" cy="0"/>
          </a:xfrm>
          <a:custGeom>
            <a:avLst/>
            <a:gdLst/>
            <a:ahLst/>
            <a:cxnLst/>
            <a:rect l="l" t="t" r="r" b="b"/>
            <a:pathLst>
              <a:path w="526415">
                <a:moveTo>
                  <a:pt x="0" y="0"/>
                </a:moveTo>
                <a:lnTo>
                  <a:pt x="526090" y="0"/>
                </a:lnTo>
              </a:path>
            </a:pathLst>
          </a:custGeom>
          <a:ln w="24129">
            <a:solidFill>
              <a:srgbClr val="000000"/>
            </a:solidFill>
          </a:ln>
        </p:spPr>
        <p:txBody>
          <a:bodyPr wrap="square" lIns="0" tIns="0" rIns="0" bIns="0" rtlCol="0"/>
          <a:lstStyle/>
          <a:p>
            <a:endParaRPr/>
          </a:p>
        </p:txBody>
      </p:sp>
      <p:grpSp>
        <p:nvGrpSpPr>
          <p:cNvPr id="14" name="Group 13">
            <a:extLst>
              <a:ext uri="{FF2B5EF4-FFF2-40B4-BE49-F238E27FC236}">
                <a16:creationId xmlns:a16="http://schemas.microsoft.com/office/drawing/2014/main" id="{84A05EAC-C441-468A-253B-298C8F919ABC}"/>
              </a:ext>
            </a:extLst>
          </p:cNvPr>
          <p:cNvGrpSpPr/>
          <p:nvPr/>
        </p:nvGrpSpPr>
        <p:grpSpPr>
          <a:xfrm>
            <a:off x="5608388" y="3686507"/>
            <a:ext cx="1682750" cy="1453973"/>
            <a:chOff x="5608388" y="3686507"/>
            <a:chExt cx="1682750" cy="1453973"/>
          </a:xfrm>
        </p:grpSpPr>
        <p:sp>
          <p:nvSpPr>
            <p:cNvPr id="5" name="object 5"/>
            <p:cNvSpPr txBox="1"/>
            <p:nvPr/>
          </p:nvSpPr>
          <p:spPr>
            <a:xfrm>
              <a:off x="5873627" y="3686507"/>
              <a:ext cx="1246505" cy="431800"/>
            </a:xfrm>
            <a:prstGeom prst="rect">
              <a:avLst/>
            </a:prstGeom>
          </p:spPr>
          <p:txBody>
            <a:bodyPr vert="horz" wrap="square" lIns="0" tIns="0" rIns="0" bIns="0" rtlCol="0">
              <a:spAutoFit/>
            </a:bodyPr>
            <a:lstStyle/>
            <a:p>
              <a:pPr marL="12700">
                <a:lnSpc>
                  <a:spcPts val="3345"/>
                </a:lnSpc>
              </a:pPr>
              <a:r>
                <a:rPr sz="4200" spc="-37" baseline="11904" dirty="0">
                  <a:latin typeface="Cambria Math"/>
                  <a:cs typeface="Cambria Math"/>
                </a:rPr>
                <a:t>𝐴</a:t>
              </a:r>
              <a:r>
                <a:rPr sz="2000" spc="40" dirty="0">
                  <a:latin typeface="Cambria Math"/>
                  <a:cs typeface="Cambria Math"/>
                </a:rPr>
                <a:t>2</a:t>
              </a:r>
              <a:r>
                <a:rPr sz="2000" spc="165" dirty="0">
                  <a:latin typeface="Cambria Math"/>
                  <a:cs typeface="Cambria Math"/>
                </a:rPr>
                <a:t>1</a:t>
              </a:r>
              <a:r>
                <a:rPr sz="4200" spc="-30" baseline="11904" dirty="0">
                  <a:latin typeface="Cambria Math"/>
                  <a:cs typeface="Cambria Math"/>
                </a:rPr>
                <a:t>/</a:t>
              </a:r>
              <a:r>
                <a:rPr sz="4200" spc="-225" baseline="11904" dirty="0">
                  <a:latin typeface="Cambria Math"/>
                  <a:cs typeface="Cambria Math"/>
                </a:rPr>
                <a:t>𝐵</a:t>
              </a:r>
              <a:r>
                <a:rPr sz="2000" spc="30" dirty="0">
                  <a:latin typeface="Cambria Math"/>
                  <a:cs typeface="Cambria Math"/>
                </a:rPr>
                <a:t>21</a:t>
              </a:r>
              <a:endParaRPr sz="2000" dirty="0">
                <a:latin typeface="Cambria Math"/>
                <a:cs typeface="Cambria Math"/>
              </a:endParaRPr>
            </a:p>
          </p:txBody>
        </p:sp>
        <p:grpSp>
          <p:nvGrpSpPr>
            <p:cNvPr id="13" name="Group 12">
              <a:extLst>
                <a:ext uri="{FF2B5EF4-FFF2-40B4-BE49-F238E27FC236}">
                  <a16:creationId xmlns:a16="http://schemas.microsoft.com/office/drawing/2014/main" id="{3C1FC0D7-18BE-863B-E54C-2730075961DF}"/>
                </a:ext>
              </a:extLst>
            </p:cNvPr>
            <p:cNvGrpSpPr/>
            <p:nvPr/>
          </p:nvGrpSpPr>
          <p:grpSpPr>
            <a:xfrm>
              <a:off x="5608388" y="4149795"/>
              <a:ext cx="1682750" cy="990685"/>
              <a:chOff x="5608388" y="4149795"/>
              <a:chExt cx="1682750" cy="990685"/>
            </a:xfrm>
          </p:grpSpPr>
          <p:sp>
            <p:nvSpPr>
              <p:cNvPr id="7" name="object 7"/>
              <p:cNvSpPr txBox="1"/>
              <p:nvPr/>
            </p:nvSpPr>
            <p:spPr>
              <a:xfrm>
                <a:off x="5667882" y="4149795"/>
                <a:ext cx="1040765" cy="431800"/>
              </a:xfrm>
              <a:prstGeom prst="rect">
                <a:avLst/>
              </a:prstGeom>
            </p:spPr>
            <p:txBody>
              <a:bodyPr vert="horz" wrap="square" lIns="0" tIns="0" rIns="0" bIns="0" rtlCol="0">
                <a:spAutoFit/>
              </a:bodyPr>
              <a:lstStyle/>
              <a:p>
                <a:pPr marL="12700">
                  <a:lnSpc>
                    <a:spcPts val="3345"/>
                  </a:lnSpc>
                  <a:tabLst>
                    <a:tab pos="521334" algn="l"/>
                  </a:tabLst>
                </a:pPr>
                <a:r>
                  <a:rPr sz="4200" spc="-487" baseline="11904" dirty="0">
                    <a:latin typeface="Cambria Math"/>
                    <a:cs typeface="Cambria Math"/>
                  </a:rPr>
                  <a:t>𝑁</a:t>
                </a:r>
                <a:r>
                  <a:rPr sz="2000" spc="40" dirty="0">
                    <a:latin typeface="Cambria Math"/>
                    <a:cs typeface="Cambria Math"/>
                  </a:rPr>
                  <a:t>1</a:t>
                </a:r>
                <a:r>
                  <a:rPr sz="2000" dirty="0">
                    <a:latin typeface="Cambria Math"/>
                    <a:cs typeface="Cambria Math"/>
                  </a:rPr>
                  <a:t>	</a:t>
                </a:r>
                <a:r>
                  <a:rPr sz="4200" spc="-315" baseline="11904" dirty="0">
                    <a:latin typeface="Cambria Math"/>
                    <a:cs typeface="Cambria Math"/>
                  </a:rPr>
                  <a:t>𝐵</a:t>
                </a:r>
                <a:r>
                  <a:rPr sz="2000" spc="40" dirty="0">
                    <a:latin typeface="Cambria Math"/>
                    <a:cs typeface="Cambria Math"/>
                  </a:rPr>
                  <a:t>12</a:t>
                </a:r>
                <a:endParaRPr sz="2000" dirty="0">
                  <a:latin typeface="Cambria Math"/>
                  <a:cs typeface="Cambria Math"/>
                </a:endParaRPr>
              </a:p>
            </p:txBody>
          </p:sp>
          <p:sp>
            <p:nvSpPr>
              <p:cNvPr id="9" name="object 9"/>
              <p:cNvSpPr txBox="1"/>
              <p:nvPr/>
            </p:nvSpPr>
            <p:spPr>
              <a:xfrm>
                <a:off x="5608388" y="4530245"/>
                <a:ext cx="1682750" cy="610235"/>
              </a:xfrm>
              <a:prstGeom prst="rect">
                <a:avLst/>
              </a:prstGeom>
            </p:spPr>
            <p:txBody>
              <a:bodyPr vert="horz" wrap="square" lIns="0" tIns="0" rIns="0" bIns="0" rtlCol="0">
                <a:spAutoFit/>
              </a:bodyPr>
              <a:lstStyle/>
              <a:p>
                <a:pPr marL="12700">
                  <a:lnSpc>
                    <a:spcPts val="3345"/>
                  </a:lnSpc>
                  <a:tabLst>
                    <a:tab pos="522605" algn="l"/>
                  </a:tabLst>
                </a:pPr>
                <a:r>
                  <a:rPr sz="4200" spc="-382" baseline="11904" dirty="0">
                    <a:latin typeface="Cambria Math"/>
                    <a:cs typeface="Cambria Math"/>
                  </a:rPr>
                  <a:t>𝑁</a:t>
                </a:r>
                <a:r>
                  <a:rPr sz="2000" spc="40" dirty="0">
                    <a:latin typeface="Cambria Math"/>
                    <a:cs typeface="Cambria Math"/>
                  </a:rPr>
                  <a:t>2</a:t>
                </a:r>
                <a:r>
                  <a:rPr sz="2000" dirty="0">
                    <a:latin typeface="Cambria Math"/>
                    <a:cs typeface="Cambria Math"/>
                  </a:rPr>
                  <a:t>	</a:t>
                </a:r>
                <a:r>
                  <a:rPr sz="4200" spc="-225" baseline="11904" dirty="0">
                    <a:latin typeface="Cambria Math"/>
                    <a:cs typeface="Cambria Math"/>
                  </a:rPr>
                  <a:t>𝐵</a:t>
                </a:r>
                <a:r>
                  <a:rPr sz="2000" spc="40" dirty="0">
                    <a:latin typeface="Cambria Math"/>
                    <a:cs typeface="Cambria Math"/>
                  </a:rPr>
                  <a:t>21</a:t>
                </a:r>
                <a:r>
                  <a:rPr sz="2000" dirty="0">
                    <a:latin typeface="Cambria Math"/>
                    <a:cs typeface="Cambria Math"/>
                  </a:rPr>
                  <a:t> </a:t>
                </a:r>
                <a:r>
                  <a:rPr sz="2000" spc="-160" dirty="0">
                    <a:latin typeface="Cambria Math"/>
                    <a:cs typeface="Cambria Math"/>
                  </a:rPr>
                  <a:t> </a:t>
                </a:r>
                <a:r>
                  <a:rPr sz="4200" spc="-37" baseline="39682" dirty="0">
                    <a:latin typeface="Cambria Math"/>
                    <a:cs typeface="Cambria Math"/>
                  </a:rPr>
                  <a:t>−</a:t>
                </a:r>
                <a:r>
                  <a:rPr sz="4200" spc="7" baseline="39682" dirty="0">
                    <a:latin typeface="Cambria Math"/>
                    <a:cs typeface="Cambria Math"/>
                  </a:rPr>
                  <a:t> </a:t>
                </a:r>
                <a:r>
                  <a:rPr sz="4200" spc="-30" baseline="39682" dirty="0">
                    <a:latin typeface="Cambria Math"/>
                    <a:cs typeface="Cambria Math"/>
                  </a:rPr>
                  <a:t>1</a:t>
                </a:r>
                <a:endParaRPr sz="4200" baseline="39682" dirty="0">
                  <a:latin typeface="Cambria Math"/>
                  <a:cs typeface="Cambria Math"/>
                </a:endParaRPr>
              </a:p>
            </p:txBody>
          </p:sp>
        </p:grpSp>
      </p:grpSp>
      <p:sp>
        <p:nvSpPr>
          <p:cNvPr id="10" name="object 10"/>
          <p:cNvSpPr/>
          <p:nvPr/>
        </p:nvSpPr>
        <p:spPr>
          <a:xfrm>
            <a:off x="5438271" y="4143886"/>
            <a:ext cx="2132330" cy="0"/>
          </a:xfrm>
          <a:custGeom>
            <a:avLst/>
            <a:gdLst/>
            <a:ahLst/>
            <a:cxnLst/>
            <a:rect l="l" t="t" r="r" b="b"/>
            <a:pathLst>
              <a:path w="2132329">
                <a:moveTo>
                  <a:pt x="0" y="0"/>
                </a:moveTo>
                <a:lnTo>
                  <a:pt x="2132338" y="0"/>
                </a:lnTo>
              </a:path>
            </a:pathLst>
          </a:custGeom>
          <a:ln w="24129">
            <a:solidFill>
              <a:srgbClr val="000000"/>
            </a:solidFill>
          </a:ln>
        </p:spPr>
        <p:txBody>
          <a:bodyPr wrap="square" lIns="0" tIns="0" rIns="0" bIns="0" rtlCol="0"/>
          <a:lstStyle/>
          <a:p>
            <a:endParaRPr/>
          </a:p>
        </p:txBody>
      </p:sp>
      <p:sp>
        <p:nvSpPr>
          <p:cNvPr id="11" name="object 11"/>
          <p:cNvSpPr txBox="1"/>
          <p:nvPr/>
        </p:nvSpPr>
        <p:spPr>
          <a:xfrm>
            <a:off x="1130300" y="5169848"/>
            <a:ext cx="7597140" cy="405765"/>
          </a:xfrm>
          <a:prstGeom prst="rect">
            <a:avLst/>
          </a:prstGeom>
        </p:spPr>
        <p:txBody>
          <a:bodyPr vert="horz" wrap="square" lIns="0" tIns="0" rIns="0" bIns="0" rtlCol="0">
            <a:spAutoFit/>
          </a:bodyPr>
          <a:lstStyle/>
          <a:p>
            <a:pPr marL="241300" indent="-228600">
              <a:lnSpc>
                <a:spcPct val="100000"/>
              </a:lnSpc>
              <a:buFont typeface="Symbol"/>
              <a:buChar char=""/>
              <a:tabLst>
                <a:tab pos="241935" algn="l"/>
              </a:tabLst>
            </a:pPr>
            <a:r>
              <a:rPr sz="2800" spc="-15" dirty="0">
                <a:latin typeface="Calibri"/>
                <a:cs typeface="Calibri"/>
              </a:rPr>
              <a:t>Repl</a:t>
            </a:r>
            <a:r>
              <a:rPr sz="2800" spc="-10" dirty="0">
                <a:latin typeface="Calibri"/>
                <a:cs typeface="Calibri"/>
              </a:rPr>
              <a:t>a</a:t>
            </a:r>
            <a:r>
              <a:rPr sz="2800" spc="-15" dirty="0">
                <a:latin typeface="Calibri"/>
                <a:cs typeface="Calibri"/>
              </a:rPr>
              <a:t>ce</a:t>
            </a:r>
            <a:r>
              <a:rPr sz="2800" spc="-65" dirty="0">
                <a:latin typeface="Times New Roman"/>
                <a:cs typeface="Times New Roman"/>
              </a:rPr>
              <a:t> </a:t>
            </a:r>
            <a:r>
              <a:rPr sz="2800" spc="-20" dirty="0">
                <a:latin typeface="Calibri"/>
                <a:cs typeface="Calibri"/>
              </a:rPr>
              <a:t>pop</a:t>
            </a:r>
            <a:r>
              <a:rPr sz="2800" spc="-25" dirty="0">
                <a:latin typeface="Calibri"/>
                <a:cs typeface="Calibri"/>
              </a:rPr>
              <a:t>u</a:t>
            </a:r>
            <a:r>
              <a:rPr sz="2800" dirty="0">
                <a:latin typeface="Calibri"/>
                <a:cs typeface="Calibri"/>
              </a:rPr>
              <a:t>l</a:t>
            </a:r>
            <a:r>
              <a:rPr sz="2800" spc="-10" dirty="0">
                <a:latin typeface="Calibri"/>
                <a:cs typeface="Calibri"/>
              </a:rPr>
              <a:t>ati</a:t>
            </a:r>
            <a:r>
              <a:rPr sz="2800" spc="-20" dirty="0">
                <a:latin typeface="Calibri"/>
                <a:cs typeface="Calibri"/>
              </a:rPr>
              <a:t>o</a:t>
            </a:r>
            <a:r>
              <a:rPr sz="2800" spc="-15" dirty="0">
                <a:latin typeface="Calibri"/>
                <a:cs typeface="Calibri"/>
              </a:rPr>
              <a:t>n</a:t>
            </a:r>
            <a:r>
              <a:rPr sz="2800" spc="-55" dirty="0">
                <a:latin typeface="Times New Roman"/>
                <a:cs typeface="Times New Roman"/>
              </a:rPr>
              <a:t> </a:t>
            </a:r>
            <a:r>
              <a:rPr sz="2800" spc="-15" dirty="0">
                <a:latin typeface="Calibri"/>
                <a:cs typeface="Calibri"/>
              </a:rPr>
              <a:t>ratio</a:t>
            </a:r>
            <a:r>
              <a:rPr sz="2800" spc="-65" dirty="0">
                <a:latin typeface="Times New Roman"/>
                <a:cs typeface="Times New Roman"/>
              </a:rPr>
              <a:t> </a:t>
            </a:r>
            <a:r>
              <a:rPr sz="2800" spc="-20" dirty="0">
                <a:latin typeface="Calibri"/>
                <a:cs typeface="Calibri"/>
              </a:rPr>
              <a:t>us</a:t>
            </a:r>
            <a:r>
              <a:rPr sz="2800" spc="-10" dirty="0">
                <a:latin typeface="Calibri"/>
                <a:cs typeface="Calibri"/>
              </a:rPr>
              <a:t>i</a:t>
            </a:r>
            <a:r>
              <a:rPr sz="2800" spc="-20" dirty="0">
                <a:latin typeface="Calibri"/>
                <a:cs typeface="Calibri"/>
              </a:rPr>
              <a:t>n</a:t>
            </a:r>
            <a:r>
              <a:rPr sz="2800" spc="-15" dirty="0">
                <a:latin typeface="Calibri"/>
                <a:cs typeface="Calibri"/>
              </a:rPr>
              <a:t>g</a:t>
            </a:r>
            <a:r>
              <a:rPr sz="2800" spc="-60" dirty="0">
                <a:latin typeface="Times New Roman"/>
                <a:cs typeface="Times New Roman"/>
              </a:rPr>
              <a:t> </a:t>
            </a:r>
            <a:r>
              <a:rPr sz="2800" spc="-15" dirty="0">
                <a:latin typeface="Calibri"/>
                <a:cs typeface="Calibri"/>
              </a:rPr>
              <a:t>Bo</a:t>
            </a:r>
            <a:r>
              <a:rPr sz="2800" dirty="0">
                <a:latin typeface="Calibri"/>
                <a:cs typeface="Calibri"/>
              </a:rPr>
              <a:t>l</a:t>
            </a:r>
            <a:r>
              <a:rPr sz="2800" spc="-15" dirty="0">
                <a:latin typeface="Calibri"/>
                <a:cs typeface="Calibri"/>
              </a:rPr>
              <a:t>tzmann</a:t>
            </a:r>
            <a:r>
              <a:rPr sz="2800" spc="-75" dirty="0">
                <a:latin typeface="Times New Roman"/>
                <a:cs typeface="Times New Roman"/>
              </a:rPr>
              <a:t> </a:t>
            </a:r>
            <a:r>
              <a:rPr sz="2800" spc="-20" dirty="0">
                <a:latin typeface="Calibri"/>
                <a:cs typeface="Calibri"/>
              </a:rPr>
              <a:t>for</a:t>
            </a:r>
            <a:r>
              <a:rPr sz="2800" spc="-15" dirty="0">
                <a:latin typeface="Calibri"/>
                <a:cs typeface="Calibri"/>
              </a:rPr>
              <a:t>m</a:t>
            </a:r>
            <a:r>
              <a:rPr sz="2800" spc="-20" dirty="0">
                <a:latin typeface="Calibri"/>
                <a:cs typeface="Calibri"/>
              </a:rPr>
              <a:t>u</a:t>
            </a:r>
            <a:r>
              <a:rPr sz="2800" spc="-10" dirty="0">
                <a:latin typeface="Calibri"/>
                <a:cs typeface="Calibri"/>
              </a:rPr>
              <a:t>la:</a:t>
            </a:r>
            <a:endParaRPr sz="2800" dirty="0">
              <a:latin typeface="Calibri"/>
              <a:cs typeface="Calibri"/>
            </a:endParaRPr>
          </a:p>
        </p:txBody>
      </p:sp>
      <p:sp>
        <p:nvSpPr>
          <p:cNvPr id="12" name="object 12"/>
          <p:cNvSpPr txBox="1">
            <a:spLocks noGrp="1"/>
          </p:cNvSpPr>
          <p:nvPr>
            <p:ph type="ftr" sz="quarter" idx="5"/>
          </p:nvPr>
        </p:nvSpPr>
        <p:spPr>
          <a:prstGeom prst="rect">
            <a:avLst/>
          </a:prstGeom>
        </p:spPr>
        <p:txBody>
          <a:bodyPr vert="horz" wrap="square" lIns="0" tIns="0" rIns="0" bIns="0" rtlCol="0">
            <a:spAutoFit/>
          </a:bodyPr>
          <a:lstStyle/>
          <a:p>
            <a:pPr marL="12700">
              <a:lnSpc>
                <a:spcPct val="100000"/>
              </a:lnSpc>
            </a:pPr>
            <a:r>
              <a:rPr spc="-15" dirty="0"/>
              <a:t>Prepar</a:t>
            </a:r>
            <a:r>
              <a:rPr spc="-5" dirty="0"/>
              <a:t>e</a:t>
            </a:r>
            <a:r>
              <a:rPr spc="-10" dirty="0"/>
              <a:t>d</a:t>
            </a:r>
            <a:r>
              <a:rPr spc="-35" dirty="0">
                <a:latin typeface="Times New Roman"/>
                <a:cs typeface="Times New Roman"/>
              </a:rPr>
              <a:t> </a:t>
            </a:r>
            <a:r>
              <a:rPr spc="-15" dirty="0"/>
              <a:t>b</a:t>
            </a:r>
            <a:r>
              <a:rPr spc="-10" dirty="0"/>
              <a:t>y</a:t>
            </a:r>
            <a:r>
              <a:rPr spc="-40" dirty="0">
                <a:latin typeface="Times New Roman"/>
                <a:cs typeface="Times New Roman"/>
              </a:rPr>
              <a:t> </a:t>
            </a:r>
            <a:r>
              <a:rPr spc="-15" dirty="0"/>
              <a:t>Dist</a:t>
            </a:r>
            <a:r>
              <a:rPr spc="-5" dirty="0"/>
              <a:t>.</a:t>
            </a:r>
            <a:r>
              <a:rPr spc="-25" dirty="0">
                <a:latin typeface="Times New Roman"/>
                <a:cs typeface="Times New Roman"/>
              </a:rPr>
              <a:t> </a:t>
            </a:r>
            <a:r>
              <a:rPr spc="-15" dirty="0"/>
              <a:t>Pr</a:t>
            </a:r>
            <a:r>
              <a:rPr spc="-5" dirty="0"/>
              <a:t>o</a:t>
            </a:r>
            <a:r>
              <a:rPr spc="-10" dirty="0"/>
              <a:t>f</a:t>
            </a:r>
            <a:r>
              <a:rPr spc="-5" dirty="0"/>
              <a:t>.</a:t>
            </a:r>
            <a:r>
              <a:rPr spc="-40" dirty="0">
                <a:latin typeface="Times New Roman"/>
                <a:cs typeface="Times New Roman"/>
              </a:rPr>
              <a:t> </a:t>
            </a:r>
            <a:r>
              <a:rPr spc="-15" dirty="0"/>
              <a:t>Dr</a:t>
            </a:r>
            <a:r>
              <a:rPr spc="-5" dirty="0"/>
              <a:t>.</a:t>
            </a:r>
            <a:r>
              <a:rPr spc="-40" dirty="0">
                <a:latin typeface="Times New Roman"/>
                <a:cs typeface="Times New Roman"/>
              </a:rPr>
              <a:t> </a:t>
            </a:r>
            <a:r>
              <a:rPr spc="-10" dirty="0"/>
              <a:t>M.A.</a:t>
            </a:r>
            <a:r>
              <a:rPr spc="-35" dirty="0">
                <a:latin typeface="Times New Roman"/>
                <a:cs typeface="Times New Roman"/>
              </a:rPr>
              <a:t> </a:t>
            </a:r>
            <a:r>
              <a:rPr spc="-20" dirty="0"/>
              <a:t>G</a:t>
            </a:r>
            <a:r>
              <a:rPr spc="-5" dirty="0"/>
              <a:t>o</a:t>
            </a:r>
            <a:r>
              <a:rPr spc="-15" dirty="0"/>
              <a:t>nd</a:t>
            </a:r>
            <a:r>
              <a:rPr spc="-10" dirty="0"/>
              <a:t>al</a:t>
            </a:r>
            <a:r>
              <a:rPr spc="-35" dirty="0">
                <a:latin typeface="Times New Roman"/>
                <a:cs typeface="Times New Roman"/>
              </a:rPr>
              <a:t> </a:t>
            </a:r>
            <a:r>
              <a:rPr spc="-15" dirty="0"/>
              <a:t>fo</a:t>
            </a:r>
            <a:r>
              <a:rPr spc="-10" dirty="0"/>
              <a:t>r</a:t>
            </a:r>
            <a:r>
              <a:rPr spc="-40" dirty="0">
                <a:latin typeface="Times New Roman"/>
                <a:cs typeface="Times New Roman"/>
              </a:rPr>
              <a:t> </a:t>
            </a:r>
            <a:r>
              <a:rPr spc="-15" dirty="0"/>
              <a:t>Ph</a:t>
            </a:r>
            <a:r>
              <a:rPr dirty="0"/>
              <a:t>y</a:t>
            </a:r>
            <a:r>
              <a:rPr spc="-10" dirty="0"/>
              <a:t>s</a:t>
            </a:r>
            <a:r>
              <a:rPr spc="-40" dirty="0">
                <a:latin typeface="Times New Roman"/>
                <a:cs typeface="Times New Roman"/>
              </a:rPr>
              <a:t> </a:t>
            </a:r>
            <a:r>
              <a:rPr spc="-10" dirty="0"/>
              <a:t>6</a:t>
            </a:r>
            <a:r>
              <a:rPr spc="-15" dirty="0"/>
              <a:t>0</a:t>
            </a:r>
            <a:r>
              <a:rPr spc="-10" dirty="0"/>
              <a:t>8</a:t>
            </a:r>
            <a:r>
              <a:rPr spc="-35" dirty="0">
                <a:latin typeface="Times New Roman"/>
                <a:cs typeface="Times New Roman"/>
              </a:rPr>
              <a:t> </a:t>
            </a:r>
            <a:r>
              <a:rPr spc="-5" dirty="0"/>
              <a:t>L</a:t>
            </a:r>
            <a:r>
              <a:rPr spc="-10" dirty="0"/>
              <a:t>aser</a:t>
            </a:r>
            <a:r>
              <a:rPr spc="-45" dirty="0">
                <a:latin typeface="Times New Roman"/>
                <a:cs typeface="Times New Roman"/>
              </a:rPr>
              <a:t> </a:t>
            </a:r>
            <a:r>
              <a:rPr spc="-10" dirty="0"/>
              <a:t>Spec</a:t>
            </a:r>
            <a:r>
              <a:rPr spc="-5" dirty="0"/>
              <a:t>t</a:t>
            </a:r>
            <a:r>
              <a:rPr spc="-15" dirty="0"/>
              <a:t>ros</a:t>
            </a:r>
            <a:r>
              <a:rPr spc="-5" dirty="0"/>
              <a:t>c</a:t>
            </a:r>
            <a:r>
              <a:rPr spc="-10" dirty="0"/>
              <a:t>o</a:t>
            </a:r>
            <a:r>
              <a:rPr spc="-15" dirty="0"/>
              <a:t>p</a:t>
            </a:r>
            <a:r>
              <a:rPr spc="-10" dirty="0"/>
              <a:t>y</a:t>
            </a:r>
            <a:r>
              <a:rPr spc="-30" dirty="0">
                <a:latin typeface="Times New Roman"/>
                <a:cs typeface="Times New Roman"/>
              </a:rPr>
              <a:t> </a:t>
            </a:r>
            <a:r>
              <a:rPr spc="-15" dirty="0"/>
              <a:t>c</a:t>
            </a:r>
            <a:r>
              <a:rPr spc="-5" dirty="0"/>
              <a:t>o</a:t>
            </a:r>
            <a:r>
              <a:rPr spc="-15" dirty="0"/>
              <a:t>urs</a:t>
            </a:r>
            <a:r>
              <a:rPr spc="-10" dirty="0"/>
              <a:t>e</a:t>
            </a:r>
            <a:r>
              <a:rPr spc="-40" dirty="0">
                <a:latin typeface="Times New Roman"/>
                <a:cs typeface="Times New Roman"/>
              </a:rPr>
              <a:t> </a:t>
            </a:r>
            <a:r>
              <a:rPr spc="-10" dirty="0"/>
              <a:t>in</a:t>
            </a:r>
            <a:r>
              <a:rPr spc="-35" dirty="0">
                <a:latin typeface="Times New Roman"/>
                <a:cs typeface="Times New Roman"/>
              </a:rPr>
              <a:t> </a:t>
            </a:r>
            <a:r>
              <a:rPr spc="-10" dirty="0"/>
              <a:t>KFUPM</a:t>
            </a:r>
            <a:r>
              <a:rPr spc="-35" dirty="0">
                <a:latin typeface="Times New Roman"/>
                <a:cs typeface="Times New Roman"/>
              </a:rPr>
              <a:t> </a:t>
            </a:r>
            <a:r>
              <a:rPr spc="-15" dirty="0"/>
              <a:t>(Te</a:t>
            </a:r>
            <a:r>
              <a:rPr dirty="0"/>
              <a:t>r</a:t>
            </a:r>
            <a:r>
              <a:rPr spc="-15" dirty="0"/>
              <a:t>m</a:t>
            </a:r>
            <a:r>
              <a:rPr spc="-40" dirty="0">
                <a:latin typeface="Times New Roman"/>
                <a:cs typeface="Times New Roman"/>
              </a:rPr>
              <a:t> </a:t>
            </a:r>
            <a:r>
              <a:rPr spc="-10" dirty="0"/>
              <a:t>25</a:t>
            </a:r>
            <a:r>
              <a:rPr spc="-5" dirty="0"/>
              <a:t>1)</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740280" y="1383273"/>
            <a:ext cx="393700" cy="0"/>
          </a:xfrm>
          <a:custGeom>
            <a:avLst/>
            <a:gdLst/>
            <a:ahLst/>
            <a:cxnLst/>
            <a:rect l="l" t="t" r="r" b="b"/>
            <a:pathLst>
              <a:path w="393700">
                <a:moveTo>
                  <a:pt x="0" y="0"/>
                </a:moveTo>
                <a:lnTo>
                  <a:pt x="393191" y="0"/>
                </a:lnTo>
              </a:path>
            </a:pathLst>
          </a:custGeom>
          <a:ln w="24129">
            <a:solidFill>
              <a:srgbClr val="000000"/>
            </a:solidFill>
          </a:ln>
        </p:spPr>
        <p:txBody>
          <a:bodyPr wrap="square" lIns="0" tIns="0" rIns="0" bIns="0" rtlCol="0"/>
          <a:lstStyle/>
          <a:p>
            <a:endParaRPr/>
          </a:p>
        </p:txBody>
      </p:sp>
      <p:sp>
        <p:nvSpPr>
          <p:cNvPr id="3" name="object 3"/>
          <p:cNvSpPr/>
          <p:nvPr/>
        </p:nvSpPr>
        <p:spPr>
          <a:xfrm>
            <a:off x="5595244" y="1383273"/>
            <a:ext cx="367665" cy="0"/>
          </a:xfrm>
          <a:custGeom>
            <a:avLst/>
            <a:gdLst/>
            <a:ahLst/>
            <a:cxnLst/>
            <a:rect l="l" t="t" r="r" b="b"/>
            <a:pathLst>
              <a:path w="367664">
                <a:moveTo>
                  <a:pt x="0" y="0"/>
                </a:moveTo>
                <a:lnTo>
                  <a:pt x="367283" y="0"/>
                </a:lnTo>
              </a:path>
            </a:pathLst>
          </a:custGeom>
          <a:ln w="24129">
            <a:solidFill>
              <a:srgbClr val="000000"/>
            </a:solidFill>
          </a:ln>
        </p:spPr>
        <p:txBody>
          <a:bodyPr wrap="square" lIns="0" tIns="0" rIns="0" bIns="0" rtlCol="0"/>
          <a:lstStyle/>
          <a:p>
            <a:endParaRPr/>
          </a:p>
        </p:txBody>
      </p:sp>
      <p:sp>
        <p:nvSpPr>
          <p:cNvPr id="4" name="object 4"/>
          <p:cNvSpPr txBox="1"/>
          <p:nvPr/>
        </p:nvSpPr>
        <p:spPr>
          <a:xfrm>
            <a:off x="6846202" y="1434914"/>
            <a:ext cx="434340" cy="381000"/>
          </a:xfrm>
          <a:prstGeom prst="rect">
            <a:avLst/>
          </a:prstGeom>
        </p:spPr>
        <p:txBody>
          <a:bodyPr vert="horz" wrap="square" lIns="0" tIns="0" rIns="0" bIns="0" rtlCol="0">
            <a:spAutoFit/>
          </a:bodyPr>
          <a:lstStyle/>
          <a:p>
            <a:pPr marL="12700">
              <a:lnSpc>
                <a:spcPct val="100000"/>
              </a:lnSpc>
            </a:pPr>
            <a:r>
              <a:rPr sz="2800" spc="-30" dirty="0">
                <a:latin typeface="Cambria Math"/>
                <a:cs typeface="Cambria Math"/>
              </a:rPr>
              <a:t>𝑘𝑇</a:t>
            </a:r>
            <a:endParaRPr sz="2800">
              <a:latin typeface="Cambria Math"/>
              <a:cs typeface="Cambria Math"/>
            </a:endParaRPr>
          </a:p>
        </p:txBody>
      </p:sp>
      <p:sp>
        <p:nvSpPr>
          <p:cNvPr id="5" name="object 5"/>
          <p:cNvSpPr/>
          <p:nvPr/>
        </p:nvSpPr>
        <p:spPr>
          <a:xfrm>
            <a:off x="6858883" y="1383273"/>
            <a:ext cx="416559" cy="0"/>
          </a:xfrm>
          <a:custGeom>
            <a:avLst/>
            <a:gdLst/>
            <a:ahLst/>
            <a:cxnLst/>
            <a:rect l="l" t="t" r="r" b="b"/>
            <a:pathLst>
              <a:path w="416559">
                <a:moveTo>
                  <a:pt x="0" y="0"/>
                </a:moveTo>
                <a:lnTo>
                  <a:pt x="416051" y="0"/>
                </a:lnTo>
              </a:path>
            </a:pathLst>
          </a:custGeom>
          <a:ln w="24129">
            <a:solidFill>
              <a:srgbClr val="000000"/>
            </a:solidFill>
          </a:ln>
        </p:spPr>
        <p:txBody>
          <a:bodyPr wrap="square" lIns="0" tIns="0" rIns="0" bIns="0" rtlCol="0"/>
          <a:lstStyle/>
          <a:p>
            <a:endParaRPr/>
          </a:p>
        </p:txBody>
      </p:sp>
      <p:sp>
        <p:nvSpPr>
          <p:cNvPr id="6" name="object 6"/>
          <p:cNvSpPr txBox="1"/>
          <p:nvPr/>
        </p:nvSpPr>
        <p:spPr>
          <a:xfrm>
            <a:off x="4732150" y="925898"/>
            <a:ext cx="2731135" cy="650240"/>
          </a:xfrm>
          <a:prstGeom prst="rect">
            <a:avLst/>
          </a:prstGeom>
        </p:spPr>
        <p:txBody>
          <a:bodyPr vert="horz" wrap="square" lIns="0" tIns="0" rIns="0" bIns="0" rtlCol="0">
            <a:spAutoFit/>
          </a:bodyPr>
          <a:lstStyle/>
          <a:p>
            <a:pPr marL="12700">
              <a:lnSpc>
                <a:spcPct val="100000"/>
              </a:lnSpc>
              <a:tabLst>
                <a:tab pos="1348740" algn="l"/>
              </a:tabLst>
            </a:pPr>
            <a:r>
              <a:rPr sz="4200" spc="-487" baseline="41666" dirty="0">
                <a:latin typeface="Cambria Math"/>
                <a:cs typeface="Cambria Math"/>
              </a:rPr>
              <a:t>𝑁</a:t>
            </a:r>
            <a:r>
              <a:rPr sz="3000" spc="60" baseline="43055" dirty="0">
                <a:latin typeface="Cambria Math"/>
                <a:cs typeface="Cambria Math"/>
              </a:rPr>
              <a:t>1</a:t>
            </a:r>
            <a:r>
              <a:rPr sz="3000" baseline="43055" dirty="0">
                <a:latin typeface="Cambria Math"/>
                <a:cs typeface="Cambria Math"/>
              </a:rPr>
              <a:t> </a:t>
            </a:r>
            <a:r>
              <a:rPr sz="3000" spc="52" baseline="43055" dirty="0">
                <a:latin typeface="Cambria Math"/>
                <a:cs typeface="Cambria Math"/>
              </a:rPr>
              <a:t> </a:t>
            </a:r>
            <a:r>
              <a:rPr sz="2800" spc="-25" dirty="0">
                <a:latin typeface="Cambria Math"/>
                <a:cs typeface="Cambria Math"/>
              </a:rPr>
              <a:t>=</a:t>
            </a:r>
            <a:r>
              <a:rPr sz="2800" spc="195" dirty="0">
                <a:latin typeface="Cambria Math"/>
                <a:cs typeface="Cambria Math"/>
              </a:rPr>
              <a:t> </a:t>
            </a:r>
            <a:r>
              <a:rPr sz="4200" spc="-277" baseline="41666" dirty="0">
                <a:latin typeface="Cambria Math"/>
                <a:cs typeface="Cambria Math"/>
              </a:rPr>
              <a:t>𝑔</a:t>
            </a:r>
            <a:r>
              <a:rPr sz="3000" spc="60" baseline="43055" dirty="0">
                <a:latin typeface="Cambria Math"/>
                <a:cs typeface="Cambria Math"/>
              </a:rPr>
              <a:t>1</a:t>
            </a:r>
            <a:r>
              <a:rPr sz="3000" baseline="43055" dirty="0">
                <a:latin typeface="Cambria Math"/>
                <a:cs typeface="Cambria Math"/>
              </a:rPr>
              <a:t>	</a:t>
            </a:r>
            <a:r>
              <a:rPr sz="2800" spc="-15" dirty="0">
                <a:latin typeface="Cambria Math"/>
                <a:cs typeface="Cambria Math"/>
              </a:rPr>
              <a:t>e</a:t>
            </a:r>
            <a:r>
              <a:rPr sz="2800" spc="-10" dirty="0">
                <a:latin typeface="Cambria Math"/>
                <a:cs typeface="Cambria Math"/>
              </a:rPr>
              <a:t>x</a:t>
            </a:r>
            <a:r>
              <a:rPr sz="2800" spc="-20" dirty="0">
                <a:latin typeface="Cambria Math"/>
                <a:cs typeface="Cambria Math"/>
              </a:rPr>
              <a:t>p</a:t>
            </a:r>
            <a:r>
              <a:rPr sz="2800" spc="-150" dirty="0">
                <a:latin typeface="Cambria Math"/>
                <a:cs typeface="Cambria Math"/>
              </a:rPr>
              <a:t> </a:t>
            </a:r>
            <a:r>
              <a:rPr sz="2800" spc="310" dirty="0">
                <a:latin typeface="Cambria Math"/>
                <a:cs typeface="Cambria Math"/>
              </a:rPr>
              <a:t>(</a:t>
            </a:r>
            <a:r>
              <a:rPr sz="4200" spc="-37" baseline="41666" dirty="0">
                <a:latin typeface="Cambria Math"/>
                <a:cs typeface="Cambria Math"/>
              </a:rPr>
              <a:t>ℎ</a:t>
            </a:r>
            <a:r>
              <a:rPr sz="4200" spc="240" baseline="41666" dirty="0">
                <a:latin typeface="Cambria Math"/>
                <a:cs typeface="Cambria Math"/>
              </a:rPr>
              <a:t>𝜈</a:t>
            </a:r>
            <a:r>
              <a:rPr sz="2800" spc="204" dirty="0">
                <a:latin typeface="Cambria Math"/>
                <a:cs typeface="Cambria Math"/>
              </a:rPr>
              <a:t>)</a:t>
            </a:r>
            <a:endParaRPr sz="2800">
              <a:latin typeface="Cambria Math"/>
              <a:cs typeface="Cambria Math"/>
            </a:endParaRPr>
          </a:p>
        </p:txBody>
      </p:sp>
      <p:sp>
        <p:nvSpPr>
          <p:cNvPr id="7" name="object 7"/>
          <p:cNvSpPr txBox="1"/>
          <p:nvPr/>
        </p:nvSpPr>
        <p:spPr>
          <a:xfrm>
            <a:off x="1130300" y="1434914"/>
            <a:ext cx="4831080" cy="1043305"/>
          </a:xfrm>
          <a:prstGeom prst="rect">
            <a:avLst/>
          </a:prstGeom>
        </p:spPr>
        <p:txBody>
          <a:bodyPr vert="horz" wrap="square" lIns="0" tIns="0" rIns="0" bIns="0" rtlCol="0">
            <a:spAutoFit/>
          </a:bodyPr>
          <a:lstStyle/>
          <a:p>
            <a:pPr marR="5080" algn="r">
              <a:lnSpc>
                <a:spcPct val="100000"/>
              </a:lnSpc>
              <a:tabLst>
                <a:tab pos="854710" algn="l"/>
              </a:tabLst>
            </a:pPr>
            <a:r>
              <a:rPr sz="2800" spc="-254" dirty="0">
                <a:latin typeface="Cambria Math"/>
                <a:cs typeface="Cambria Math"/>
              </a:rPr>
              <a:t>𝑁</a:t>
            </a:r>
            <a:r>
              <a:rPr sz="3000" spc="60" baseline="-16666" dirty="0">
                <a:latin typeface="Cambria Math"/>
                <a:cs typeface="Cambria Math"/>
              </a:rPr>
              <a:t>2</a:t>
            </a:r>
            <a:r>
              <a:rPr sz="3000" baseline="-16666" dirty="0">
                <a:latin typeface="Cambria Math"/>
                <a:cs typeface="Cambria Math"/>
              </a:rPr>
              <a:t>	</a:t>
            </a:r>
            <a:r>
              <a:rPr sz="2800" spc="-125" dirty="0">
                <a:latin typeface="Cambria Math"/>
                <a:cs typeface="Cambria Math"/>
              </a:rPr>
              <a:t>𝑔</a:t>
            </a:r>
            <a:r>
              <a:rPr sz="3000" spc="60" baseline="-16666" dirty="0">
                <a:latin typeface="Cambria Math"/>
                <a:cs typeface="Cambria Math"/>
              </a:rPr>
              <a:t>2</a:t>
            </a:r>
            <a:endParaRPr sz="3000" baseline="-16666">
              <a:latin typeface="Cambria Math"/>
              <a:cs typeface="Cambria Math"/>
            </a:endParaRPr>
          </a:p>
          <a:p>
            <a:pPr marL="241300" indent="-228600">
              <a:lnSpc>
                <a:spcPct val="100000"/>
              </a:lnSpc>
              <a:spcBef>
                <a:spcPts val="1780"/>
              </a:spcBef>
              <a:buFont typeface="Symbol"/>
              <a:buChar char=""/>
              <a:tabLst>
                <a:tab pos="241935" algn="l"/>
              </a:tabLst>
            </a:pPr>
            <a:r>
              <a:rPr sz="2800" spc="-20" dirty="0">
                <a:latin typeface="Calibri"/>
                <a:cs typeface="Calibri"/>
              </a:rPr>
              <a:t>F</a:t>
            </a:r>
            <a:r>
              <a:rPr sz="2800" spc="-10" dirty="0">
                <a:latin typeface="Calibri"/>
                <a:cs typeface="Calibri"/>
              </a:rPr>
              <a:t>i</a:t>
            </a:r>
            <a:r>
              <a:rPr sz="2800" spc="-20" dirty="0">
                <a:latin typeface="Calibri"/>
                <a:cs typeface="Calibri"/>
              </a:rPr>
              <a:t>na</a:t>
            </a:r>
            <a:r>
              <a:rPr sz="2800" spc="-10" dirty="0">
                <a:latin typeface="Calibri"/>
                <a:cs typeface="Calibri"/>
              </a:rPr>
              <a:t>l</a:t>
            </a:r>
            <a:r>
              <a:rPr sz="2800" spc="-55" dirty="0">
                <a:latin typeface="Times New Roman"/>
                <a:cs typeface="Times New Roman"/>
              </a:rPr>
              <a:t> </a:t>
            </a:r>
            <a:r>
              <a:rPr sz="2800" spc="-15" dirty="0">
                <a:latin typeface="Calibri"/>
                <a:cs typeface="Calibri"/>
              </a:rPr>
              <a:t>express</a:t>
            </a:r>
            <a:r>
              <a:rPr sz="2800" spc="-20" dirty="0">
                <a:latin typeface="Calibri"/>
                <a:cs typeface="Calibri"/>
              </a:rPr>
              <a:t>i</a:t>
            </a:r>
            <a:r>
              <a:rPr sz="2800" spc="-15" dirty="0">
                <a:latin typeface="Calibri"/>
                <a:cs typeface="Calibri"/>
              </a:rPr>
              <a:t>o</a:t>
            </a:r>
            <a:r>
              <a:rPr sz="2800" spc="-20" dirty="0">
                <a:latin typeface="Calibri"/>
                <a:cs typeface="Calibri"/>
              </a:rPr>
              <a:t>n:</a:t>
            </a:r>
            <a:endParaRPr sz="2800">
              <a:latin typeface="Calibri"/>
              <a:cs typeface="Calibri"/>
            </a:endParaRPr>
          </a:p>
        </p:txBody>
      </p:sp>
      <p:sp>
        <p:nvSpPr>
          <p:cNvPr id="8" name="object 8"/>
          <p:cNvSpPr txBox="1"/>
          <p:nvPr/>
        </p:nvSpPr>
        <p:spPr>
          <a:xfrm>
            <a:off x="3585717" y="2960821"/>
            <a:ext cx="1231900" cy="448945"/>
          </a:xfrm>
          <a:prstGeom prst="rect">
            <a:avLst/>
          </a:prstGeom>
        </p:spPr>
        <p:txBody>
          <a:bodyPr vert="horz" wrap="square" lIns="0" tIns="0" rIns="0" bIns="0" rtlCol="0">
            <a:spAutoFit/>
          </a:bodyPr>
          <a:lstStyle/>
          <a:p>
            <a:pPr marL="12700">
              <a:lnSpc>
                <a:spcPct val="100000"/>
              </a:lnSpc>
            </a:pPr>
            <a:r>
              <a:rPr sz="2800" spc="-130" dirty="0">
                <a:latin typeface="Cambria Math"/>
                <a:cs typeface="Cambria Math"/>
              </a:rPr>
              <a:t>𝜌</a:t>
            </a:r>
            <a:r>
              <a:rPr sz="3000" spc="652" baseline="-16666" dirty="0">
                <a:latin typeface="Cambria Math"/>
                <a:cs typeface="Cambria Math"/>
              </a:rPr>
              <a:t>𝜈</a:t>
            </a:r>
            <a:r>
              <a:rPr sz="4200" spc="-22" baseline="2976" dirty="0">
                <a:latin typeface="Cambria Math"/>
                <a:cs typeface="Cambria Math"/>
              </a:rPr>
              <a:t>(</a:t>
            </a:r>
            <a:r>
              <a:rPr sz="2800" spc="50" dirty="0">
                <a:latin typeface="Cambria Math"/>
                <a:cs typeface="Cambria Math"/>
              </a:rPr>
              <a:t>𝜈</a:t>
            </a:r>
            <a:r>
              <a:rPr sz="4200" spc="-22" baseline="2976" dirty="0">
                <a:latin typeface="Cambria Math"/>
                <a:cs typeface="Cambria Math"/>
              </a:rPr>
              <a:t>)</a:t>
            </a:r>
            <a:r>
              <a:rPr sz="4200" spc="209" baseline="2976" dirty="0">
                <a:latin typeface="Cambria Math"/>
                <a:cs typeface="Cambria Math"/>
              </a:rPr>
              <a:t> </a:t>
            </a:r>
            <a:r>
              <a:rPr sz="2800" spc="-25" dirty="0">
                <a:latin typeface="Cambria Math"/>
                <a:cs typeface="Cambria Math"/>
              </a:rPr>
              <a:t>=</a:t>
            </a:r>
            <a:endParaRPr sz="2800">
              <a:latin typeface="Cambria Math"/>
              <a:cs typeface="Cambria Math"/>
            </a:endParaRPr>
          </a:p>
        </p:txBody>
      </p:sp>
      <p:sp>
        <p:nvSpPr>
          <p:cNvPr id="9" name="object 9"/>
          <p:cNvSpPr txBox="1"/>
          <p:nvPr/>
        </p:nvSpPr>
        <p:spPr>
          <a:xfrm>
            <a:off x="6117464" y="2707836"/>
            <a:ext cx="1248410" cy="431800"/>
          </a:xfrm>
          <a:prstGeom prst="rect">
            <a:avLst/>
          </a:prstGeom>
        </p:spPr>
        <p:txBody>
          <a:bodyPr vert="horz" wrap="square" lIns="0" tIns="0" rIns="0" bIns="0" rtlCol="0">
            <a:spAutoFit/>
          </a:bodyPr>
          <a:lstStyle/>
          <a:p>
            <a:pPr marL="12700">
              <a:lnSpc>
                <a:spcPts val="3345"/>
              </a:lnSpc>
            </a:pPr>
            <a:r>
              <a:rPr sz="4200" spc="-37" baseline="11904" dirty="0">
                <a:latin typeface="Cambria Math"/>
                <a:cs typeface="Cambria Math"/>
              </a:rPr>
              <a:t>𝐴</a:t>
            </a:r>
            <a:r>
              <a:rPr sz="2000" spc="40" dirty="0">
                <a:latin typeface="Cambria Math"/>
                <a:cs typeface="Cambria Math"/>
              </a:rPr>
              <a:t>2</a:t>
            </a:r>
            <a:r>
              <a:rPr sz="2000" spc="150" dirty="0">
                <a:latin typeface="Cambria Math"/>
                <a:cs typeface="Cambria Math"/>
              </a:rPr>
              <a:t>1</a:t>
            </a:r>
            <a:r>
              <a:rPr sz="4200" spc="-30" baseline="11904" dirty="0">
                <a:latin typeface="Cambria Math"/>
                <a:cs typeface="Cambria Math"/>
              </a:rPr>
              <a:t>/</a:t>
            </a:r>
            <a:r>
              <a:rPr sz="4200" spc="-225" baseline="11904" dirty="0">
                <a:latin typeface="Cambria Math"/>
                <a:cs typeface="Cambria Math"/>
              </a:rPr>
              <a:t>𝐵</a:t>
            </a:r>
            <a:r>
              <a:rPr sz="2000" spc="40" dirty="0">
                <a:latin typeface="Cambria Math"/>
                <a:cs typeface="Cambria Math"/>
              </a:rPr>
              <a:t>21</a:t>
            </a:r>
            <a:endParaRPr sz="2000" dirty="0">
              <a:latin typeface="Cambria Math"/>
              <a:cs typeface="Cambria Math"/>
            </a:endParaRPr>
          </a:p>
        </p:txBody>
      </p:sp>
      <p:sp>
        <p:nvSpPr>
          <p:cNvPr id="10" name="object 10"/>
          <p:cNvSpPr/>
          <p:nvPr/>
        </p:nvSpPr>
        <p:spPr>
          <a:xfrm>
            <a:off x="5023744" y="3567805"/>
            <a:ext cx="367665" cy="0"/>
          </a:xfrm>
          <a:custGeom>
            <a:avLst/>
            <a:gdLst/>
            <a:ahLst/>
            <a:cxnLst/>
            <a:rect l="l" t="t" r="r" b="b"/>
            <a:pathLst>
              <a:path w="367664">
                <a:moveTo>
                  <a:pt x="0" y="0"/>
                </a:moveTo>
                <a:lnTo>
                  <a:pt x="367283" y="0"/>
                </a:lnTo>
              </a:path>
            </a:pathLst>
          </a:custGeom>
          <a:ln w="24129">
            <a:solidFill>
              <a:srgbClr val="000000"/>
            </a:solidFill>
          </a:ln>
        </p:spPr>
        <p:txBody>
          <a:bodyPr wrap="square" lIns="0" tIns="0" rIns="0" bIns="0" rtlCol="0"/>
          <a:lstStyle/>
          <a:p>
            <a:endParaRPr/>
          </a:p>
        </p:txBody>
      </p:sp>
      <p:sp>
        <p:nvSpPr>
          <p:cNvPr id="11" name="object 11"/>
          <p:cNvSpPr txBox="1"/>
          <p:nvPr/>
        </p:nvSpPr>
        <p:spPr>
          <a:xfrm>
            <a:off x="5014082" y="3166822"/>
            <a:ext cx="744855" cy="385445"/>
          </a:xfrm>
          <a:prstGeom prst="rect">
            <a:avLst/>
          </a:prstGeom>
        </p:spPr>
        <p:txBody>
          <a:bodyPr vert="horz" wrap="square" lIns="0" tIns="0" rIns="0" bIns="0" rtlCol="0">
            <a:spAutoFit/>
          </a:bodyPr>
          <a:lstStyle/>
          <a:p>
            <a:pPr marL="12700">
              <a:lnSpc>
                <a:spcPct val="100000"/>
              </a:lnSpc>
              <a:tabLst>
                <a:tab pos="498475" algn="l"/>
              </a:tabLst>
            </a:pPr>
            <a:r>
              <a:rPr sz="2800" spc="-30" dirty="0">
                <a:latin typeface="Cambria Math"/>
                <a:cs typeface="Cambria Math"/>
              </a:rPr>
              <a:t>𝑔	𝐵</a:t>
            </a:r>
            <a:endParaRPr sz="2800" dirty="0">
              <a:latin typeface="Cambria Math"/>
              <a:cs typeface="Cambria Math"/>
            </a:endParaRPr>
          </a:p>
        </p:txBody>
      </p:sp>
      <p:sp>
        <p:nvSpPr>
          <p:cNvPr id="12" name="object 12"/>
          <p:cNvSpPr txBox="1"/>
          <p:nvPr/>
        </p:nvSpPr>
        <p:spPr>
          <a:xfrm>
            <a:off x="5212202" y="3316710"/>
            <a:ext cx="173355" cy="280035"/>
          </a:xfrm>
          <a:prstGeom prst="rect">
            <a:avLst/>
          </a:prstGeom>
        </p:spPr>
        <p:txBody>
          <a:bodyPr vert="horz" wrap="square" lIns="0" tIns="0" rIns="0" bIns="0" rtlCol="0">
            <a:spAutoFit/>
          </a:bodyPr>
          <a:lstStyle/>
          <a:p>
            <a:pPr marL="12700">
              <a:lnSpc>
                <a:spcPct val="100000"/>
              </a:lnSpc>
            </a:pPr>
            <a:r>
              <a:rPr sz="2000" spc="40" dirty="0">
                <a:latin typeface="Cambria Math"/>
                <a:cs typeface="Cambria Math"/>
              </a:rPr>
              <a:t>1</a:t>
            </a:r>
            <a:endParaRPr sz="2000">
              <a:latin typeface="Cambria Math"/>
              <a:cs typeface="Cambria Math"/>
            </a:endParaRPr>
          </a:p>
        </p:txBody>
      </p:sp>
      <p:sp>
        <p:nvSpPr>
          <p:cNvPr id="13" name="object 13"/>
          <p:cNvSpPr txBox="1"/>
          <p:nvPr/>
        </p:nvSpPr>
        <p:spPr>
          <a:xfrm>
            <a:off x="5011034" y="3558483"/>
            <a:ext cx="1023619" cy="431800"/>
          </a:xfrm>
          <a:prstGeom prst="rect">
            <a:avLst/>
          </a:prstGeom>
        </p:spPr>
        <p:txBody>
          <a:bodyPr vert="horz" wrap="square" lIns="0" tIns="0" rIns="0" bIns="0" rtlCol="0">
            <a:spAutoFit/>
          </a:bodyPr>
          <a:lstStyle/>
          <a:p>
            <a:pPr marL="12700">
              <a:lnSpc>
                <a:spcPts val="3345"/>
              </a:lnSpc>
              <a:tabLst>
                <a:tab pos="497205" algn="l"/>
              </a:tabLst>
            </a:pPr>
            <a:r>
              <a:rPr sz="4200" spc="-187" baseline="11904" dirty="0">
                <a:latin typeface="Cambria Math"/>
                <a:cs typeface="Cambria Math"/>
              </a:rPr>
              <a:t>𝑔</a:t>
            </a:r>
            <a:r>
              <a:rPr sz="2000" spc="40" dirty="0">
                <a:latin typeface="Cambria Math"/>
                <a:cs typeface="Cambria Math"/>
              </a:rPr>
              <a:t>2</a:t>
            </a:r>
            <a:r>
              <a:rPr sz="2000" dirty="0">
                <a:latin typeface="Cambria Math"/>
                <a:cs typeface="Cambria Math"/>
              </a:rPr>
              <a:t>	</a:t>
            </a:r>
            <a:r>
              <a:rPr sz="4200" spc="-225" baseline="11904" dirty="0">
                <a:latin typeface="Cambria Math"/>
                <a:cs typeface="Cambria Math"/>
              </a:rPr>
              <a:t>𝐵</a:t>
            </a:r>
            <a:r>
              <a:rPr sz="2000" spc="40" dirty="0">
                <a:latin typeface="Cambria Math"/>
                <a:cs typeface="Cambria Math"/>
              </a:rPr>
              <a:t>21</a:t>
            </a:r>
            <a:endParaRPr sz="2000" dirty="0">
              <a:latin typeface="Cambria Math"/>
              <a:cs typeface="Cambria Math"/>
            </a:endParaRPr>
          </a:p>
        </p:txBody>
      </p:sp>
      <p:sp>
        <p:nvSpPr>
          <p:cNvPr id="14" name="object 14"/>
          <p:cNvSpPr/>
          <p:nvPr/>
        </p:nvSpPr>
        <p:spPr>
          <a:xfrm>
            <a:off x="5508375" y="3567805"/>
            <a:ext cx="525780" cy="0"/>
          </a:xfrm>
          <a:custGeom>
            <a:avLst/>
            <a:gdLst/>
            <a:ahLst/>
            <a:cxnLst/>
            <a:rect l="l" t="t" r="r" b="b"/>
            <a:pathLst>
              <a:path w="525779">
                <a:moveTo>
                  <a:pt x="0" y="0"/>
                </a:moveTo>
                <a:lnTo>
                  <a:pt x="525779" y="0"/>
                </a:lnTo>
              </a:path>
            </a:pathLst>
          </a:custGeom>
          <a:ln w="24129">
            <a:solidFill>
              <a:srgbClr val="000000"/>
            </a:solidFill>
          </a:ln>
        </p:spPr>
        <p:txBody>
          <a:bodyPr wrap="square" lIns="0" tIns="0" rIns="0" bIns="0" rtlCol="0"/>
          <a:lstStyle/>
          <a:p>
            <a:endParaRPr/>
          </a:p>
        </p:txBody>
      </p:sp>
      <p:sp>
        <p:nvSpPr>
          <p:cNvPr id="15" name="object 15"/>
          <p:cNvSpPr txBox="1"/>
          <p:nvPr/>
        </p:nvSpPr>
        <p:spPr>
          <a:xfrm>
            <a:off x="5710559" y="3322798"/>
            <a:ext cx="2892425" cy="438150"/>
          </a:xfrm>
          <a:prstGeom prst="rect">
            <a:avLst/>
          </a:prstGeom>
        </p:spPr>
        <p:txBody>
          <a:bodyPr vert="horz" wrap="square" lIns="0" tIns="0" rIns="0" bIns="0" rtlCol="0">
            <a:spAutoFit/>
          </a:bodyPr>
          <a:lstStyle/>
          <a:p>
            <a:pPr marL="12700">
              <a:lnSpc>
                <a:spcPct val="100000"/>
              </a:lnSpc>
              <a:tabLst>
                <a:tab pos="441959" algn="l"/>
              </a:tabLst>
            </a:pPr>
            <a:r>
              <a:rPr sz="3000" spc="60" baseline="29166" dirty="0">
                <a:latin typeface="Cambria Math"/>
                <a:cs typeface="Cambria Math"/>
              </a:rPr>
              <a:t>12	</a:t>
            </a:r>
            <a:r>
              <a:rPr sz="2800" spc="-15" dirty="0">
                <a:latin typeface="Cambria Math"/>
                <a:cs typeface="Cambria Math"/>
              </a:rPr>
              <a:t>e</a:t>
            </a:r>
            <a:r>
              <a:rPr sz="2800" spc="-10" dirty="0">
                <a:latin typeface="Cambria Math"/>
                <a:cs typeface="Cambria Math"/>
              </a:rPr>
              <a:t>xp</a:t>
            </a:r>
            <a:r>
              <a:rPr sz="4200" spc="-22" baseline="2976" dirty="0">
                <a:latin typeface="Cambria Math"/>
                <a:cs typeface="Cambria Math"/>
              </a:rPr>
              <a:t>(</a:t>
            </a:r>
            <a:r>
              <a:rPr sz="2800" spc="-25" dirty="0">
                <a:latin typeface="Cambria Math"/>
                <a:cs typeface="Cambria Math"/>
              </a:rPr>
              <a:t>ℎ</a:t>
            </a:r>
            <a:r>
              <a:rPr sz="2800" spc="45" dirty="0">
                <a:latin typeface="Cambria Math"/>
                <a:cs typeface="Cambria Math"/>
              </a:rPr>
              <a:t>𝜈</a:t>
            </a:r>
            <a:r>
              <a:rPr sz="2800" spc="-5" dirty="0">
                <a:latin typeface="Cambria Math"/>
                <a:cs typeface="Cambria Math"/>
              </a:rPr>
              <a:t>/</a:t>
            </a:r>
            <a:r>
              <a:rPr sz="2800" spc="-30" dirty="0">
                <a:latin typeface="Cambria Math"/>
                <a:cs typeface="Cambria Math"/>
              </a:rPr>
              <a:t>𝑘</a:t>
            </a:r>
            <a:r>
              <a:rPr sz="2800" spc="25" dirty="0">
                <a:latin typeface="Cambria Math"/>
                <a:cs typeface="Cambria Math"/>
              </a:rPr>
              <a:t>𝑇</a:t>
            </a:r>
            <a:r>
              <a:rPr sz="4200" spc="-22" baseline="2976" dirty="0">
                <a:latin typeface="Cambria Math"/>
                <a:cs typeface="Cambria Math"/>
              </a:rPr>
              <a:t>)</a:t>
            </a:r>
            <a:r>
              <a:rPr sz="4200" spc="-7" baseline="2976" dirty="0">
                <a:latin typeface="Cambria Math"/>
                <a:cs typeface="Cambria Math"/>
              </a:rPr>
              <a:t> </a:t>
            </a:r>
            <a:r>
              <a:rPr sz="2800" spc="-25" dirty="0">
                <a:latin typeface="Cambria Math"/>
                <a:cs typeface="Cambria Math"/>
              </a:rPr>
              <a:t>−</a:t>
            </a:r>
            <a:r>
              <a:rPr sz="2800" spc="5" dirty="0">
                <a:latin typeface="Cambria Math"/>
                <a:cs typeface="Cambria Math"/>
              </a:rPr>
              <a:t> </a:t>
            </a:r>
            <a:r>
              <a:rPr sz="2800" spc="-20" dirty="0">
                <a:latin typeface="Cambria Math"/>
                <a:cs typeface="Cambria Math"/>
              </a:rPr>
              <a:t>1</a:t>
            </a:r>
            <a:endParaRPr sz="2800" dirty="0">
              <a:latin typeface="Cambria Math"/>
              <a:cs typeface="Cambria Math"/>
            </a:endParaRPr>
          </a:p>
        </p:txBody>
      </p:sp>
      <p:sp>
        <p:nvSpPr>
          <p:cNvPr id="16" name="object 16"/>
          <p:cNvSpPr/>
          <p:nvPr/>
        </p:nvSpPr>
        <p:spPr>
          <a:xfrm>
            <a:off x="4904871" y="3165226"/>
            <a:ext cx="3687445" cy="0"/>
          </a:xfrm>
          <a:custGeom>
            <a:avLst/>
            <a:gdLst/>
            <a:ahLst/>
            <a:cxnLst/>
            <a:rect l="l" t="t" r="r" b="b"/>
            <a:pathLst>
              <a:path w="3687445">
                <a:moveTo>
                  <a:pt x="0" y="0"/>
                </a:moveTo>
                <a:lnTo>
                  <a:pt x="3686830" y="0"/>
                </a:lnTo>
              </a:path>
            </a:pathLst>
          </a:custGeom>
          <a:ln w="24129">
            <a:solidFill>
              <a:srgbClr val="000000"/>
            </a:solidFill>
          </a:ln>
        </p:spPr>
        <p:txBody>
          <a:bodyPr wrap="square" lIns="0" tIns="0" rIns="0" bIns="0" rtlCol="0"/>
          <a:lstStyle/>
          <a:p>
            <a:endParaRPr/>
          </a:p>
        </p:txBody>
      </p:sp>
      <p:sp>
        <p:nvSpPr>
          <p:cNvPr id="17" name="object 17"/>
          <p:cNvSpPr txBox="1"/>
          <p:nvPr/>
        </p:nvSpPr>
        <p:spPr>
          <a:xfrm>
            <a:off x="901704" y="4194113"/>
            <a:ext cx="9439910" cy="1062990"/>
          </a:xfrm>
          <a:prstGeom prst="rect">
            <a:avLst/>
          </a:prstGeom>
        </p:spPr>
        <p:txBody>
          <a:bodyPr vert="horz" wrap="square" lIns="0" tIns="0" rIns="0" bIns="0" rtlCol="0">
            <a:spAutoFit/>
          </a:bodyPr>
          <a:lstStyle/>
          <a:p>
            <a:pPr marL="469900" indent="-228600">
              <a:lnSpc>
                <a:spcPct val="100000"/>
              </a:lnSpc>
              <a:buFont typeface="Symbol"/>
              <a:buChar char=""/>
              <a:tabLst>
                <a:tab pos="470534" algn="l"/>
              </a:tabLst>
            </a:pPr>
            <a:r>
              <a:rPr sz="2800" spc="-15" dirty="0">
                <a:latin typeface="Calibri"/>
                <a:cs typeface="Calibri"/>
              </a:rPr>
              <a:t>Note:</a:t>
            </a:r>
            <a:r>
              <a:rPr sz="2800" spc="-85" dirty="0">
                <a:latin typeface="Times New Roman"/>
                <a:cs typeface="Times New Roman"/>
              </a:rPr>
              <a:t> </a:t>
            </a:r>
            <a:r>
              <a:rPr sz="2800" spc="-5" dirty="0">
                <a:latin typeface="Calibri"/>
                <a:cs typeface="Calibri"/>
              </a:rPr>
              <a:t>s</a:t>
            </a:r>
            <a:r>
              <a:rPr sz="2800" spc="-10" dirty="0">
                <a:latin typeface="Calibri"/>
                <a:cs typeface="Calibri"/>
              </a:rPr>
              <a:t>ti</a:t>
            </a:r>
            <a:r>
              <a:rPr sz="2800" spc="5" dirty="0">
                <a:latin typeface="Calibri"/>
                <a:cs typeface="Calibri"/>
              </a:rPr>
              <a:t>l</a:t>
            </a:r>
            <a:r>
              <a:rPr sz="2800" dirty="0">
                <a:latin typeface="Calibri"/>
                <a:cs typeface="Calibri"/>
              </a:rPr>
              <a:t>l</a:t>
            </a:r>
            <a:r>
              <a:rPr sz="2800" spc="-70" dirty="0">
                <a:latin typeface="Times New Roman"/>
                <a:cs typeface="Times New Roman"/>
              </a:rPr>
              <a:t> </a:t>
            </a:r>
            <a:r>
              <a:rPr sz="2800" spc="-20" dirty="0">
                <a:latin typeface="Calibri"/>
                <a:cs typeface="Calibri"/>
              </a:rPr>
              <a:t>u</a:t>
            </a:r>
            <a:r>
              <a:rPr sz="2800" spc="-30" dirty="0">
                <a:latin typeface="Calibri"/>
                <a:cs typeface="Calibri"/>
              </a:rPr>
              <a:t>n</a:t>
            </a:r>
            <a:r>
              <a:rPr sz="2800" spc="-10" dirty="0">
                <a:latin typeface="Calibri"/>
                <a:cs typeface="Calibri"/>
              </a:rPr>
              <a:t>k</a:t>
            </a:r>
            <a:r>
              <a:rPr sz="2800" spc="-25" dirty="0">
                <a:latin typeface="Calibri"/>
                <a:cs typeface="Calibri"/>
              </a:rPr>
              <a:t>now</a:t>
            </a:r>
            <a:r>
              <a:rPr sz="2800" spc="-15" dirty="0">
                <a:latin typeface="Calibri"/>
                <a:cs typeface="Calibri"/>
              </a:rPr>
              <a:t>n</a:t>
            </a:r>
            <a:r>
              <a:rPr sz="2800" spc="-65" dirty="0">
                <a:latin typeface="Times New Roman"/>
                <a:cs typeface="Times New Roman"/>
              </a:rPr>
              <a:t> </a:t>
            </a:r>
            <a:r>
              <a:rPr sz="2800" spc="-5" dirty="0">
                <a:latin typeface="Calibri"/>
                <a:cs typeface="Calibri"/>
              </a:rPr>
              <a:t>r</a:t>
            </a:r>
            <a:r>
              <a:rPr sz="2800" spc="-15" dirty="0">
                <a:latin typeface="Calibri"/>
                <a:cs typeface="Calibri"/>
              </a:rPr>
              <a:t>at</a:t>
            </a:r>
            <a:r>
              <a:rPr sz="2800" spc="-5" dirty="0">
                <a:latin typeface="Calibri"/>
                <a:cs typeface="Calibri"/>
              </a:rPr>
              <a:t>i</a:t>
            </a:r>
            <a:r>
              <a:rPr sz="2800" spc="-20" dirty="0">
                <a:latin typeface="Calibri"/>
                <a:cs typeface="Calibri"/>
              </a:rPr>
              <a:t>o</a:t>
            </a:r>
            <a:r>
              <a:rPr sz="2800" spc="-15" dirty="0">
                <a:latin typeface="Calibri"/>
                <a:cs typeface="Calibri"/>
              </a:rPr>
              <a:t>s</a:t>
            </a:r>
            <a:r>
              <a:rPr sz="2800" spc="-40" dirty="0">
                <a:latin typeface="Times New Roman"/>
                <a:cs typeface="Times New Roman"/>
              </a:rPr>
              <a:t> </a:t>
            </a:r>
            <a:r>
              <a:rPr sz="2800" spc="-210" dirty="0">
                <a:latin typeface="Cambria Math"/>
                <a:cs typeface="Cambria Math"/>
              </a:rPr>
              <a:t>𝐵</a:t>
            </a:r>
            <a:r>
              <a:rPr sz="3000" spc="60" baseline="-16666" dirty="0">
                <a:latin typeface="Cambria Math"/>
                <a:cs typeface="Cambria Math"/>
              </a:rPr>
              <a:t>1</a:t>
            </a:r>
            <a:r>
              <a:rPr sz="3000" spc="225" baseline="-16666" dirty="0">
                <a:latin typeface="Cambria Math"/>
                <a:cs typeface="Cambria Math"/>
              </a:rPr>
              <a:t>2</a:t>
            </a:r>
            <a:r>
              <a:rPr sz="2800" spc="-20" dirty="0">
                <a:latin typeface="Cambria Math"/>
                <a:cs typeface="Cambria Math"/>
              </a:rPr>
              <a:t>/</a:t>
            </a:r>
            <a:r>
              <a:rPr sz="2800" spc="-150" dirty="0">
                <a:latin typeface="Cambria Math"/>
                <a:cs typeface="Cambria Math"/>
              </a:rPr>
              <a:t>𝐵</a:t>
            </a:r>
            <a:r>
              <a:rPr sz="3000" spc="60" baseline="-16666" dirty="0">
                <a:latin typeface="Cambria Math"/>
                <a:cs typeface="Cambria Math"/>
              </a:rPr>
              <a:t>21</a:t>
            </a:r>
            <a:r>
              <a:rPr sz="3000" baseline="-16666" dirty="0">
                <a:latin typeface="Cambria Math"/>
                <a:cs typeface="Cambria Math"/>
              </a:rPr>
              <a:t> </a:t>
            </a:r>
            <a:r>
              <a:rPr sz="3000" spc="-217" baseline="-16666" dirty="0">
                <a:latin typeface="Cambria Math"/>
                <a:cs typeface="Cambria Math"/>
              </a:rPr>
              <a:t> </a:t>
            </a:r>
            <a:r>
              <a:rPr sz="2800" spc="-15" dirty="0">
                <a:latin typeface="Calibri"/>
                <a:cs typeface="Calibri"/>
              </a:rPr>
              <a:t>and</a:t>
            </a:r>
            <a:r>
              <a:rPr sz="2800" spc="-70" dirty="0">
                <a:latin typeface="Times New Roman"/>
                <a:cs typeface="Times New Roman"/>
              </a:rPr>
              <a:t> </a:t>
            </a:r>
            <a:r>
              <a:rPr sz="2800" spc="-25" dirty="0">
                <a:latin typeface="Cambria Math"/>
                <a:cs typeface="Cambria Math"/>
              </a:rPr>
              <a:t>𝐴</a:t>
            </a:r>
            <a:r>
              <a:rPr sz="3000" spc="60" baseline="-16666" dirty="0">
                <a:latin typeface="Cambria Math"/>
                <a:cs typeface="Cambria Math"/>
              </a:rPr>
              <a:t>2</a:t>
            </a:r>
            <a:r>
              <a:rPr sz="3000" spc="232" baseline="-16666" dirty="0">
                <a:latin typeface="Cambria Math"/>
                <a:cs typeface="Cambria Math"/>
              </a:rPr>
              <a:t>1</a:t>
            </a:r>
            <a:r>
              <a:rPr sz="2800" spc="-20" dirty="0">
                <a:latin typeface="Cambria Math"/>
                <a:cs typeface="Cambria Math"/>
              </a:rPr>
              <a:t>/</a:t>
            </a:r>
            <a:r>
              <a:rPr sz="2800" spc="-150" dirty="0">
                <a:latin typeface="Cambria Math"/>
                <a:cs typeface="Cambria Math"/>
              </a:rPr>
              <a:t>𝐵</a:t>
            </a:r>
            <a:r>
              <a:rPr sz="3000" spc="44" baseline="-16666" dirty="0">
                <a:latin typeface="Cambria Math"/>
                <a:cs typeface="Cambria Math"/>
              </a:rPr>
              <a:t>2</a:t>
            </a:r>
            <a:r>
              <a:rPr sz="3000" spc="60" baseline="-16666" dirty="0">
                <a:latin typeface="Cambria Math"/>
                <a:cs typeface="Cambria Math"/>
              </a:rPr>
              <a:t>1</a:t>
            </a:r>
            <a:r>
              <a:rPr sz="3000" baseline="-16666" dirty="0">
                <a:latin typeface="Cambria Math"/>
                <a:cs typeface="Cambria Math"/>
              </a:rPr>
              <a:t> </a:t>
            </a:r>
            <a:r>
              <a:rPr sz="3000" spc="-217" baseline="-16666" dirty="0">
                <a:latin typeface="Cambria Math"/>
                <a:cs typeface="Cambria Math"/>
              </a:rPr>
              <a:t> </a:t>
            </a:r>
            <a:r>
              <a:rPr sz="2800" spc="-20" dirty="0">
                <a:latin typeface="Calibri"/>
                <a:cs typeface="Calibri"/>
              </a:rPr>
              <a:t>h</a:t>
            </a:r>
            <a:r>
              <a:rPr sz="2800" spc="-10" dirty="0">
                <a:latin typeface="Calibri"/>
                <a:cs typeface="Calibri"/>
              </a:rPr>
              <a:t>i</a:t>
            </a:r>
            <a:r>
              <a:rPr sz="2800" spc="-20" dirty="0">
                <a:latin typeface="Calibri"/>
                <a:cs typeface="Calibri"/>
              </a:rPr>
              <a:t>d</a:t>
            </a:r>
            <a:r>
              <a:rPr sz="2800" spc="-10" dirty="0">
                <a:latin typeface="Calibri"/>
                <a:cs typeface="Calibri"/>
              </a:rPr>
              <a:t>i</a:t>
            </a:r>
            <a:r>
              <a:rPr sz="2800" spc="-20" dirty="0">
                <a:latin typeface="Calibri"/>
                <a:cs typeface="Calibri"/>
              </a:rPr>
              <a:t>n</a:t>
            </a:r>
            <a:r>
              <a:rPr sz="2800" spc="-15" dirty="0">
                <a:latin typeface="Calibri"/>
                <a:cs typeface="Calibri"/>
              </a:rPr>
              <a:t>g</a:t>
            </a:r>
            <a:r>
              <a:rPr sz="2800" spc="-70" dirty="0">
                <a:latin typeface="Times New Roman"/>
                <a:cs typeface="Times New Roman"/>
              </a:rPr>
              <a:t> </a:t>
            </a:r>
            <a:r>
              <a:rPr sz="2800" spc="5" dirty="0">
                <a:latin typeface="Calibri"/>
                <a:cs typeface="Calibri"/>
              </a:rPr>
              <a:t>i</a:t>
            </a:r>
            <a:r>
              <a:rPr sz="2800" spc="-20" dirty="0">
                <a:latin typeface="Calibri"/>
                <a:cs typeface="Calibri"/>
              </a:rPr>
              <a:t>ns</a:t>
            </a:r>
            <a:r>
              <a:rPr sz="2800" spc="-10" dirty="0">
                <a:latin typeface="Calibri"/>
                <a:cs typeface="Calibri"/>
              </a:rPr>
              <a:t>i</a:t>
            </a:r>
            <a:r>
              <a:rPr sz="2800" spc="-20" dirty="0">
                <a:latin typeface="Calibri"/>
                <a:cs typeface="Calibri"/>
              </a:rPr>
              <a:t>de.</a:t>
            </a:r>
            <a:endParaRPr sz="2800">
              <a:latin typeface="Calibri"/>
              <a:cs typeface="Calibri"/>
            </a:endParaRPr>
          </a:p>
          <a:p>
            <a:pPr marL="12700">
              <a:lnSpc>
                <a:spcPct val="100000"/>
              </a:lnSpc>
              <a:spcBef>
                <a:spcPts val="1814"/>
              </a:spcBef>
            </a:pPr>
            <a:r>
              <a:rPr sz="2800" spc="-15" dirty="0">
                <a:latin typeface="Calibri"/>
                <a:cs typeface="Calibri"/>
              </a:rPr>
              <a:t>---</a:t>
            </a:r>
            <a:endParaRPr sz="2800">
              <a:latin typeface="Calibri"/>
              <a:cs typeface="Calibri"/>
            </a:endParaRPr>
          </a:p>
        </p:txBody>
      </p:sp>
      <p:sp>
        <p:nvSpPr>
          <p:cNvPr id="18" name="object 18"/>
          <p:cNvSpPr txBox="1">
            <a:spLocks noGrp="1"/>
          </p:cNvSpPr>
          <p:nvPr>
            <p:ph type="ftr" sz="quarter" idx="5"/>
          </p:nvPr>
        </p:nvSpPr>
        <p:spPr>
          <a:prstGeom prst="rect">
            <a:avLst/>
          </a:prstGeom>
        </p:spPr>
        <p:txBody>
          <a:bodyPr vert="horz" wrap="square" lIns="0" tIns="0" rIns="0" bIns="0" rtlCol="0">
            <a:spAutoFit/>
          </a:bodyPr>
          <a:lstStyle/>
          <a:p>
            <a:pPr marL="12700">
              <a:lnSpc>
                <a:spcPct val="100000"/>
              </a:lnSpc>
            </a:pPr>
            <a:r>
              <a:rPr spc="-15" dirty="0"/>
              <a:t>Prepar</a:t>
            </a:r>
            <a:r>
              <a:rPr spc="-5" dirty="0"/>
              <a:t>e</a:t>
            </a:r>
            <a:r>
              <a:rPr spc="-10" dirty="0"/>
              <a:t>d</a:t>
            </a:r>
            <a:r>
              <a:rPr spc="-35" dirty="0">
                <a:latin typeface="Times New Roman"/>
                <a:cs typeface="Times New Roman"/>
              </a:rPr>
              <a:t> </a:t>
            </a:r>
            <a:r>
              <a:rPr spc="-15" dirty="0"/>
              <a:t>b</a:t>
            </a:r>
            <a:r>
              <a:rPr spc="-10" dirty="0"/>
              <a:t>y</a:t>
            </a:r>
            <a:r>
              <a:rPr spc="-40" dirty="0">
                <a:latin typeface="Times New Roman"/>
                <a:cs typeface="Times New Roman"/>
              </a:rPr>
              <a:t> </a:t>
            </a:r>
            <a:r>
              <a:rPr spc="-15" dirty="0"/>
              <a:t>Dist</a:t>
            </a:r>
            <a:r>
              <a:rPr spc="-5" dirty="0"/>
              <a:t>.</a:t>
            </a:r>
            <a:r>
              <a:rPr spc="-25" dirty="0">
                <a:latin typeface="Times New Roman"/>
                <a:cs typeface="Times New Roman"/>
              </a:rPr>
              <a:t> </a:t>
            </a:r>
            <a:r>
              <a:rPr spc="-15" dirty="0"/>
              <a:t>Pr</a:t>
            </a:r>
            <a:r>
              <a:rPr spc="-5" dirty="0"/>
              <a:t>o</a:t>
            </a:r>
            <a:r>
              <a:rPr spc="-10" dirty="0"/>
              <a:t>f</a:t>
            </a:r>
            <a:r>
              <a:rPr spc="-5" dirty="0"/>
              <a:t>.</a:t>
            </a:r>
            <a:r>
              <a:rPr spc="-40" dirty="0">
                <a:latin typeface="Times New Roman"/>
                <a:cs typeface="Times New Roman"/>
              </a:rPr>
              <a:t> </a:t>
            </a:r>
            <a:r>
              <a:rPr spc="-15" dirty="0"/>
              <a:t>Dr</a:t>
            </a:r>
            <a:r>
              <a:rPr spc="-5" dirty="0"/>
              <a:t>.</a:t>
            </a:r>
            <a:r>
              <a:rPr spc="-40" dirty="0">
                <a:latin typeface="Times New Roman"/>
                <a:cs typeface="Times New Roman"/>
              </a:rPr>
              <a:t> </a:t>
            </a:r>
            <a:r>
              <a:rPr spc="-10" dirty="0"/>
              <a:t>M.A.</a:t>
            </a:r>
            <a:r>
              <a:rPr spc="-35" dirty="0">
                <a:latin typeface="Times New Roman"/>
                <a:cs typeface="Times New Roman"/>
              </a:rPr>
              <a:t> </a:t>
            </a:r>
            <a:r>
              <a:rPr spc="-20" dirty="0"/>
              <a:t>G</a:t>
            </a:r>
            <a:r>
              <a:rPr spc="-5" dirty="0"/>
              <a:t>o</a:t>
            </a:r>
            <a:r>
              <a:rPr spc="-15" dirty="0"/>
              <a:t>nd</a:t>
            </a:r>
            <a:r>
              <a:rPr spc="-10" dirty="0"/>
              <a:t>al</a:t>
            </a:r>
            <a:r>
              <a:rPr spc="-35" dirty="0">
                <a:latin typeface="Times New Roman"/>
                <a:cs typeface="Times New Roman"/>
              </a:rPr>
              <a:t> </a:t>
            </a:r>
            <a:r>
              <a:rPr spc="-15" dirty="0"/>
              <a:t>fo</a:t>
            </a:r>
            <a:r>
              <a:rPr spc="-10" dirty="0"/>
              <a:t>r</a:t>
            </a:r>
            <a:r>
              <a:rPr spc="-40" dirty="0">
                <a:latin typeface="Times New Roman"/>
                <a:cs typeface="Times New Roman"/>
              </a:rPr>
              <a:t> </a:t>
            </a:r>
            <a:r>
              <a:rPr spc="-15" dirty="0"/>
              <a:t>Ph</a:t>
            </a:r>
            <a:r>
              <a:rPr dirty="0"/>
              <a:t>y</a:t>
            </a:r>
            <a:r>
              <a:rPr spc="-10" dirty="0"/>
              <a:t>s</a:t>
            </a:r>
            <a:r>
              <a:rPr spc="-40" dirty="0">
                <a:latin typeface="Times New Roman"/>
                <a:cs typeface="Times New Roman"/>
              </a:rPr>
              <a:t> </a:t>
            </a:r>
            <a:r>
              <a:rPr spc="-10" dirty="0"/>
              <a:t>6</a:t>
            </a:r>
            <a:r>
              <a:rPr spc="-15" dirty="0"/>
              <a:t>0</a:t>
            </a:r>
            <a:r>
              <a:rPr spc="-10" dirty="0"/>
              <a:t>8</a:t>
            </a:r>
            <a:r>
              <a:rPr spc="-35" dirty="0">
                <a:latin typeface="Times New Roman"/>
                <a:cs typeface="Times New Roman"/>
              </a:rPr>
              <a:t> </a:t>
            </a:r>
            <a:r>
              <a:rPr spc="-5" dirty="0"/>
              <a:t>L</a:t>
            </a:r>
            <a:r>
              <a:rPr spc="-10" dirty="0"/>
              <a:t>aser</a:t>
            </a:r>
            <a:r>
              <a:rPr spc="-45" dirty="0">
                <a:latin typeface="Times New Roman"/>
                <a:cs typeface="Times New Roman"/>
              </a:rPr>
              <a:t> </a:t>
            </a:r>
            <a:r>
              <a:rPr spc="-10" dirty="0"/>
              <a:t>Spec</a:t>
            </a:r>
            <a:r>
              <a:rPr spc="-5" dirty="0"/>
              <a:t>t</a:t>
            </a:r>
            <a:r>
              <a:rPr spc="-15" dirty="0"/>
              <a:t>ros</a:t>
            </a:r>
            <a:r>
              <a:rPr spc="-5" dirty="0"/>
              <a:t>c</a:t>
            </a:r>
            <a:r>
              <a:rPr spc="-10" dirty="0"/>
              <a:t>o</a:t>
            </a:r>
            <a:r>
              <a:rPr spc="-15" dirty="0"/>
              <a:t>p</a:t>
            </a:r>
            <a:r>
              <a:rPr spc="-10" dirty="0"/>
              <a:t>y</a:t>
            </a:r>
            <a:r>
              <a:rPr spc="-30" dirty="0">
                <a:latin typeface="Times New Roman"/>
                <a:cs typeface="Times New Roman"/>
              </a:rPr>
              <a:t> </a:t>
            </a:r>
            <a:r>
              <a:rPr spc="-15" dirty="0"/>
              <a:t>c</a:t>
            </a:r>
            <a:r>
              <a:rPr spc="-5" dirty="0"/>
              <a:t>o</a:t>
            </a:r>
            <a:r>
              <a:rPr spc="-15" dirty="0"/>
              <a:t>urs</a:t>
            </a:r>
            <a:r>
              <a:rPr spc="-10" dirty="0"/>
              <a:t>e</a:t>
            </a:r>
            <a:r>
              <a:rPr spc="-40" dirty="0">
                <a:latin typeface="Times New Roman"/>
                <a:cs typeface="Times New Roman"/>
              </a:rPr>
              <a:t> </a:t>
            </a:r>
            <a:r>
              <a:rPr spc="-10" dirty="0"/>
              <a:t>in</a:t>
            </a:r>
            <a:r>
              <a:rPr spc="-35" dirty="0">
                <a:latin typeface="Times New Roman"/>
                <a:cs typeface="Times New Roman"/>
              </a:rPr>
              <a:t> </a:t>
            </a:r>
            <a:r>
              <a:rPr spc="-10" dirty="0"/>
              <a:t>KFUPM</a:t>
            </a:r>
            <a:r>
              <a:rPr spc="-35" dirty="0">
                <a:latin typeface="Times New Roman"/>
                <a:cs typeface="Times New Roman"/>
              </a:rPr>
              <a:t> </a:t>
            </a:r>
            <a:r>
              <a:rPr spc="-15" dirty="0"/>
              <a:t>(Te</a:t>
            </a:r>
            <a:r>
              <a:rPr dirty="0"/>
              <a:t>r</a:t>
            </a:r>
            <a:r>
              <a:rPr spc="-15" dirty="0"/>
              <a:t>m</a:t>
            </a:r>
            <a:r>
              <a:rPr spc="-40" dirty="0">
                <a:latin typeface="Times New Roman"/>
                <a:cs typeface="Times New Roman"/>
              </a:rPr>
              <a:t> </a:t>
            </a:r>
            <a:r>
              <a:rPr spc="-10" dirty="0"/>
              <a:t>25</a:t>
            </a:r>
            <a:r>
              <a:rPr spc="-5" dirty="0"/>
              <a:t>1)</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972819">
              <a:lnSpc>
                <a:spcPct val="100000"/>
              </a:lnSpc>
            </a:pPr>
            <a:r>
              <a:rPr spc="-15" dirty="0"/>
              <a:t>Sl</a:t>
            </a:r>
            <a:r>
              <a:rPr spc="-5" dirty="0"/>
              <a:t>i</a:t>
            </a:r>
            <a:r>
              <a:rPr spc="-20" dirty="0"/>
              <a:t>de </a:t>
            </a:r>
            <a:r>
              <a:rPr spc="-15" dirty="0"/>
              <a:t>12:</a:t>
            </a:r>
            <a:r>
              <a:rPr spc="-25" dirty="0"/>
              <a:t> Compa</a:t>
            </a:r>
            <a:r>
              <a:rPr dirty="0"/>
              <a:t>r</a:t>
            </a:r>
            <a:r>
              <a:rPr spc="-15" dirty="0"/>
              <a:t>ing</a:t>
            </a:r>
            <a:r>
              <a:rPr spc="-20" dirty="0"/>
              <a:t> </a:t>
            </a:r>
            <a:r>
              <a:rPr spc="-35" dirty="0"/>
              <a:t>w</a:t>
            </a:r>
            <a:r>
              <a:rPr spc="-5" dirty="0"/>
              <a:t>i</a:t>
            </a:r>
            <a:r>
              <a:rPr spc="-15" dirty="0"/>
              <a:t>th</a:t>
            </a:r>
            <a:r>
              <a:rPr spc="-20" dirty="0"/>
              <a:t> Pl</a:t>
            </a:r>
            <a:r>
              <a:rPr spc="-10" dirty="0"/>
              <a:t>a</a:t>
            </a:r>
            <a:r>
              <a:rPr spc="-20" dirty="0"/>
              <a:t>nck Law</a:t>
            </a:r>
            <a:r>
              <a:rPr spc="-15" dirty="0"/>
              <a:t> to </a:t>
            </a:r>
            <a:r>
              <a:rPr spc="-20" dirty="0"/>
              <a:t>E</a:t>
            </a:r>
            <a:r>
              <a:rPr spc="-15" dirty="0"/>
              <a:t>xtract</a:t>
            </a:r>
          </a:p>
        </p:txBody>
      </p:sp>
      <p:sp>
        <p:nvSpPr>
          <p:cNvPr id="3" name="object 3"/>
          <p:cNvSpPr txBox="1"/>
          <p:nvPr/>
        </p:nvSpPr>
        <p:spPr>
          <a:xfrm>
            <a:off x="4226182" y="1661409"/>
            <a:ext cx="3736340" cy="431800"/>
          </a:xfrm>
          <a:prstGeom prst="rect">
            <a:avLst/>
          </a:prstGeom>
        </p:spPr>
        <p:txBody>
          <a:bodyPr vert="horz" wrap="square" lIns="0" tIns="0" rIns="0" bIns="0" rtlCol="0">
            <a:spAutoFit/>
          </a:bodyPr>
          <a:lstStyle/>
          <a:p>
            <a:pPr marL="12700">
              <a:lnSpc>
                <a:spcPct val="100000"/>
              </a:lnSpc>
            </a:pPr>
            <a:r>
              <a:rPr sz="3400" b="1" u="heavy" spc="-25" dirty="0">
                <a:solidFill>
                  <a:srgbClr val="0000FF"/>
                </a:solidFill>
                <a:latin typeface="Calibri"/>
                <a:cs typeface="Calibri"/>
              </a:rPr>
              <a:t>Coe</a:t>
            </a:r>
            <a:r>
              <a:rPr sz="3400" b="1" u="heavy" spc="-5" dirty="0">
                <a:solidFill>
                  <a:srgbClr val="0000FF"/>
                </a:solidFill>
                <a:latin typeface="Calibri"/>
                <a:cs typeface="Calibri"/>
              </a:rPr>
              <a:t>f</a:t>
            </a:r>
            <a:r>
              <a:rPr sz="3400" b="1" u="heavy" spc="-20" dirty="0">
                <a:solidFill>
                  <a:srgbClr val="0000FF"/>
                </a:solidFill>
                <a:latin typeface="Calibri"/>
                <a:cs typeface="Calibri"/>
              </a:rPr>
              <a:t>f</a:t>
            </a:r>
            <a:r>
              <a:rPr sz="3400" b="1" u="heavy" spc="-5" dirty="0">
                <a:solidFill>
                  <a:srgbClr val="0000FF"/>
                </a:solidFill>
                <a:latin typeface="Calibri"/>
                <a:cs typeface="Calibri"/>
              </a:rPr>
              <a:t>i</a:t>
            </a:r>
            <a:r>
              <a:rPr sz="3400" b="1" u="heavy" spc="-20" dirty="0">
                <a:solidFill>
                  <a:srgbClr val="0000FF"/>
                </a:solidFill>
                <a:latin typeface="Calibri"/>
                <a:cs typeface="Calibri"/>
              </a:rPr>
              <a:t>ci</a:t>
            </a:r>
            <a:r>
              <a:rPr sz="3400" b="1" u="heavy" spc="-25" dirty="0">
                <a:solidFill>
                  <a:srgbClr val="0000FF"/>
                </a:solidFill>
                <a:latin typeface="Calibri"/>
                <a:cs typeface="Calibri"/>
              </a:rPr>
              <a:t>ent</a:t>
            </a:r>
            <a:r>
              <a:rPr sz="3400" b="1" u="heavy" spc="-5" dirty="0">
                <a:solidFill>
                  <a:srgbClr val="0000FF"/>
                </a:solidFill>
                <a:latin typeface="Calibri"/>
                <a:cs typeface="Calibri"/>
              </a:rPr>
              <a:t> </a:t>
            </a:r>
            <a:r>
              <a:rPr sz="3400" b="1" u="heavy" spc="-20" dirty="0">
                <a:solidFill>
                  <a:srgbClr val="0000FF"/>
                </a:solidFill>
                <a:latin typeface="Calibri"/>
                <a:cs typeface="Calibri"/>
              </a:rPr>
              <a:t>Re</a:t>
            </a:r>
            <a:r>
              <a:rPr sz="3400" b="1" u="heavy" dirty="0">
                <a:solidFill>
                  <a:srgbClr val="0000FF"/>
                </a:solidFill>
                <a:latin typeface="Calibri"/>
                <a:cs typeface="Calibri"/>
              </a:rPr>
              <a:t>l</a:t>
            </a:r>
            <a:r>
              <a:rPr sz="3400" b="1" u="heavy" spc="-15" dirty="0">
                <a:solidFill>
                  <a:srgbClr val="0000FF"/>
                </a:solidFill>
                <a:latin typeface="Calibri"/>
                <a:cs typeface="Calibri"/>
              </a:rPr>
              <a:t>ations</a:t>
            </a:r>
            <a:endParaRPr sz="3400">
              <a:latin typeface="Calibri"/>
              <a:cs typeface="Calibri"/>
            </a:endParaRPr>
          </a:p>
        </p:txBody>
      </p:sp>
      <p:sp>
        <p:nvSpPr>
          <p:cNvPr id="4" name="object 4"/>
          <p:cNvSpPr txBox="1"/>
          <p:nvPr/>
        </p:nvSpPr>
        <p:spPr>
          <a:xfrm>
            <a:off x="901700" y="2413704"/>
            <a:ext cx="5554345" cy="431800"/>
          </a:xfrm>
          <a:prstGeom prst="rect">
            <a:avLst/>
          </a:prstGeom>
        </p:spPr>
        <p:txBody>
          <a:bodyPr vert="horz" wrap="square" lIns="0" tIns="0" rIns="0" bIns="0" rtlCol="0">
            <a:spAutoFit/>
          </a:bodyPr>
          <a:lstStyle/>
          <a:p>
            <a:pPr marL="12700">
              <a:lnSpc>
                <a:spcPct val="100000"/>
              </a:lnSpc>
            </a:pPr>
            <a:r>
              <a:rPr sz="2800" i="1" spc="-20" dirty="0">
                <a:latin typeface="Calibri"/>
                <a:cs typeface="Calibri"/>
              </a:rPr>
              <a:t>Se</a:t>
            </a:r>
            <a:r>
              <a:rPr sz="2800" i="1" spc="-10" dirty="0">
                <a:latin typeface="Calibri"/>
                <a:cs typeface="Calibri"/>
              </a:rPr>
              <a:t>t</a:t>
            </a:r>
            <a:r>
              <a:rPr sz="2800" i="1" spc="-75" dirty="0">
                <a:latin typeface="Times New Roman"/>
                <a:cs typeface="Times New Roman"/>
              </a:rPr>
              <a:t> </a:t>
            </a:r>
            <a:r>
              <a:rPr sz="2800" i="1" spc="-10" dirty="0">
                <a:latin typeface="Calibri"/>
                <a:cs typeface="Calibri"/>
              </a:rPr>
              <a:t>o</a:t>
            </a:r>
            <a:r>
              <a:rPr sz="2800" i="1" spc="-20" dirty="0">
                <a:latin typeface="Calibri"/>
                <a:cs typeface="Calibri"/>
              </a:rPr>
              <a:t>u</a:t>
            </a:r>
            <a:r>
              <a:rPr sz="2800" i="1" spc="-10" dirty="0">
                <a:latin typeface="Calibri"/>
                <a:cs typeface="Calibri"/>
              </a:rPr>
              <a:t>r</a:t>
            </a:r>
            <a:r>
              <a:rPr sz="2800" i="1" spc="-70" dirty="0">
                <a:latin typeface="Times New Roman"/>
                <a:cs typeface="Times New Roman"/>
              </a:rPr>
              <a:t> </a:t>
            </a:r>
            <a:r>
              <a:rPr sz="2800" i="1" spc="-10" dirty="0">
                <a:latin typeface="Calibri"/>
                <a:cs typeface="Calibri"/>
              </a:rPr>
              <a:t>d</a:t>
            </a:r>
            <a:r>
              <a:rPr sz="2800" i="1" spc="-15" dirty="0">
                <a:latin typeface="Calibri"/>
                <a:cs typeface="Calibri"/>
              </a:rPr>
              <a:t>e</a:t>
            </a:r>
            <a:r>
              <a:rPr sz="2800" i="1" spc="-5" dirty="0">
                <a:latin typeface="Calibri"/>
                <a:cs typeface="Calibri"/>
              </a:rPr>
              <a:t>r</a:t>
            </a:r>
            <a:r>
              <a:rPr sz="2800" i="1" dirty="0">
                <a:latin typeface="Calibri"/>
                <a:cs typeface="Calibri"/>
              </a:rPr>
              <a:t>i</a:t>
            </a:r>
            <a:r>
              <a:rPr sz="2800" i="1" spc="-15" dirty="0">
                <a:latin typeface="Calibri"/>
                <a:cs typeface="Calibri"/>
              </a:rPr>
              <a:t>ved</a:t>
            </a:r>
            <a:r>
              <a:rPr sz="2800" i="1" spc="-50" dirty="0">
                <a:latin typeface="Times New Roman"/>
                <a:cs typeface="Times New Roman"/>
              </a:rPr>
              <a:t> </a:t>
            </a:r>
            <a:r>
              <a:rPr sz="2800" spc="-135" dirty="0">
                <a:latin typeface="Cambria Math"/>
                <a:cs typeface="Cambria Math"/>
              </a:rPr>
              <a:t>𝜌</a:t>
            </a:r>
            <a:r>
              <a:rPr sz="3000" spc="390" baseline="-16666" dirty="0">
                <a:latin typeface="Cambria Math"/>
                <a:cs typeface="Cambria Math"/>
              </a:rPr>
              <a:t>𝜈</a:t>
            </a:r>
            <a:r>
              <a:rPr sz="3000" baseline="-16666" dirty="0">
                <a:latin typeface="Cambria Math"/>
                <a:cs typeface="Cambria Math"/>
              </a:rPr>
              <a:t> </a:t>
            </a:r>
            <a:r>
              <a:rPr sz="3000" spc="-120" baseline="-16666" dirty="0">
                <a:latin typeface="Cambria Math"/>
                <a:cs typeface="Cambria Math"/>
              </a:rPr>
              <a:t> </a:t>
            </a:r>
            <a:r>
              <a:rPr sz="2800" spc="-15" dirty="0">
                <a:latin typeface="Calibri"/>
                <a:cs typeface="Calibri"/>
              </a:rPr>
              <a:t>equa</a:t>
            </a:r>
            <a:r>
              <a:rPr sz="2800" dirty="0">
                <a:latin typeface="Calibri"/>
                <a:cs typeface="Calibri"/>
              </a:rPr>
              <a:t>l</a:t>
            </a:r>
            <a:r>
              <a:rPr sz="2800" spc="-65" dirty="0">
                <a:latin typeface="Times New Roman"/>
                <a:cs typeface="Times New Roman"/>
              </a:rPr>
              <a:t> </a:t>
            </a:r>
            <a:r>
              <a:rPr sz="2800" spc="-15" dirty="0">
                <a:latin typeface="Calibri"/>
                <a:cs typeface="Calibri"/>
              </a:rPr>
              <a:t>to</a:t>
            </a:r>
            <a:r>
              <a:rPr sz="2800" spc="-70" dirty="0">
                <a:latin typeface="Times New Roman"/>
                <a:cs typeface="Times New Roman"/>
              </a:rPr>
              <a:t> </a:t>
            </a:r>
            <a:r>
              <a:rPr sz="2800" spc="-15" dirty="0">
                <a:latin typeface="Calibri"/>
                <a:cs typeface="Calibri"/>
              </a:rPr>
              <a:t>Pl</a:t>
            </a:r>
            <a:r>
              <a:rPr sz="2800" spc="-10" dirty="0">
                <a:latin typeface="Calibri"/>
                <a:cs typeface="Calibri"/>
              </a:rPr>
              <a:t>a</a:t>
            </a:r>
            <a:r>
              <a:rPr sz="2800" spc="-20" dirty="0">
                <a:latin typeface="Calibri"/>
                <a:cs typeface="Calibri"/>
              </a:rPr>
              <a:t>n</a:t>
            </a:r>
            <a:r>
              <a:rPr sz="2800" spc="-30" dirty="0">
                <a:latin typeface="Calibri"/>
                <a:cs typeface="Calibri"/>
              </a:rPr>
              <a:t>c</a:t>
            </a:r>
            <a:r>
              <a:rPr sz="2800" spc="-5" dirty="0">
                <a:latin typeface="Calibri"/>
                <a:cs typeface="Calibri"/>
              </a:rPr>
              <a:t>k</a:t>
            </a:r>
            <a:r>
              <a:rPr sz="2800" spc="-15" dirty="0">
                <a:latin typeface="Calibri"/>
                <a:cs typeface="Calibri"/>
              </a:rPr>
              <a:t>’s</a:t>
            </a:r>
            <a:r>
              <a:rPr sz="2800" spc="-70" dirty="0">
                <a:latin typeface="Times New Roman"/>
                <a:cs typeface="Times New Roman"/>
              </a:rPr>
              <a:t> </a:t>
            </a:r>
            <a:r>
              <a:rPr sz="2800" spc="-130" dirty="0">
                <a:latin typeface="Cambria Math"/>
                <a:cs typeface="Cambria Math"/>
              </a:rPr>
              <a:t>𝜌</a:t>
            </a:r>
            <a:r>
              <a:rPr sz="3000" spc="390" baseline="-16666" dirty="0">
                <a:latin typeface="Cambria Math"/>
                <a:cs typeface="Cambria Math"/>
              </a:rPr>
              <a:t>𝜈</a:t>
            </a:r>
            <a:endParaRPr sz="3000" baseline="-16666">
              <a:latin typeface="Cambria Math"/>
              <a:cs typeface="Cambria Math"/>
            </a:endParaRPr>
          </a:p>
        </p:txBody>
      </p:sp>
      <p:sp>
        <p:nvSpPr>
          <p:cNvPr id="5" name="object 5"/>
          <p:cNvSpPr txBox="1"/>
          <p:nvPr/>
        </p:nvSpPr>
        <p:spPr>
          <a:xfrm>
            <a:off x="6305181" y="2368038"/>
            <a:ext cx="694690" cy="280035"/>
          </a:xfrm>
          <a:prstGeom prst="rect">
            <a:avLst/>
          </a:prstGeom>
        </p:spPr>
        <p:txBody>
          <a:bodyPr vert="horz" wrap="square" lIns="0" tIns="0" rIns="0" bIns="0" rtlCol="0">
            <a:spAutoFit/>
          </a:bodyPr>
          <a:lstStyle/>
          <a:p>
            <a:pPr marL="12700">
              <a:lnSpc>
                <a:spcPct val="100000"/>
              </a:lnSpc>
            </a:pPr>
            <a:r>
              <a:rPr sz="2000" dirty="0">
                <a:latin typeface="Calibri"/>
                <a:cs typeface="Calibri"/>
              </a:rPr>
              <a:t>P</a:t>
            </a:r>
            <a:r>
              <a:rPr sz="2000" spc="-10" dirty="0">
                <a:latin typeface="Calibri"/>
                <a:cs typeface="Calibri"/>
              </a:rPr>
              <a:t>l</a:t>
            </a:r>
            <a:r>
              <a:rPr sz="2000" dirty="0">
                <a:latin typeface="Calibri"/>
                <a:cs typeface="Calibri"/>
              </a:rPr>
              <a:t>an</a:t>
            </a:r>
            <a:r>
              <a:rPr sz="2000" spc="5" dirty="0">
                <a:latin typeface="Calibri"/>
                <a:cs typeface="Calibri"/>
              </a:rPr>
              <a:t>c</a:t>
            </a:r>
            <a:r>
              <a:rPr sz="2000" dirty="0">
                <a:latin typeface="Calibri"/>
                <a:cs typeface="Calibri"/>
              </a:rPr>
              <a:t>k</a:t>
            </a:r>
            <a:endParaRPr sz="2000">
              <a:latin typeface="Calibri"/>
              <a:cs typeface="Calibri"/>
            </a:endParaRPr>
          </a:p>
        </p:txBody>
      </p:sp>
      <p:sp>
        <p:nvSpPr>
          <p:cNvPr id="6" name="object 6"/>
          <p:cNvSpPr txBox="1"/>
          <p:nvPr/>
        </p:nvSpPr>
        <p:spPr>
          <a:xfrm>
            <a:off x="7068705" y="2413704"/>
            <a:ext cx="3491229" cy="390525"/>
          </a:xfrm>
          <a:prstGeom prst="rect">
            <a:avLst/>
          </a:prstGeom>
        </p:spPr>
        <p:txBody>
          <a:bodyPr vert="horz" wrap="square" lIns="0" tIns="0" rIns="0" bIns="0" rtlCol="0">
            <a:spAutoFit/>
          </a:bodyPr>
          <a:lstStyle/>
          <a:p>
            <a:pPr marL="12700">
              <a:lnSpc>
                <a:spcPct val="100000"/>
              </a:lnSpc>
            </a:pPr>
            <a:r>
              <a:rPr sz="2800" spc="-20" dirty="0">
                <a:latin typeface="Calibri"/>
                <a:cs typeface="Calibri"/>
              </a:rPr>
              <a:t>fo</a:t>
            </a:r>
            <a:r>
              <a:rPr sz="2800" spc="-10" dirty="0">
                <a:latin typeface="Calibri"/>
                <a:cs typeface="Calibri"/>
              </a:rPr>
              <a:t>r</a:t>
            </a:r>
            <a:r>
              <a:rPr sz="2800" spc="-70" dirty="0">
                <a:latin typeface="Times New Roman"/>
                <a:cs typeface="Times New Roman"/>
              </a:rPr>
              <a:t> </a:t>
            </a:r>
            <a:r>
              <a:rPr sz="2800" spc="-15" dirty="0">
                <a:latin typeface="Calibri"/>
                <a:cs typeface="Calibri"/>
              </a:rPr>
              <a:t>e</a:t>
            </a:r>
            <a:r>
              <a:rPr sz="2800" spc="-10" dirty="0">
                <a:latin typeface="Calibri"/>
                <a:cs typeface="Calibri"/>
              </a:rPr>
              <a:t>v</a:t>
            </a:r>
            <a:r>
              <a:rPr sz="2800" spc="-15" dirty="0">
                <a:latin typeface="Calibri"/>
                <a:cs typeface="Calibri"/>
              </a:rPr>
              <a:t>ery</a:t>
            </a:r>
            <a:r>
              <a:rPr sz="2800" spc="-65" dirty="0">
                <a:latin typeface="Times New Roman"/>
                <a:cs typeface="Times New Roman"/>
              </a:rPr>
              <a:t> </a:t>
            </a:r>
            <a:r>
              <a:rPr sz="2800" spc="-30" dirty="0">
                <a:latin typeface="Cambria Math"/>
                <a:cs typeface="Cambria Math"/>
              </a:rPr>
              <a:t>𝜈</a:t>
            </a:r>
            <a:r>
              <a:rPr sz="2800" spc="105" dirty="0">
                <a:latin typeface="Cambria Math"/>
                <a:cs typeface="Cambria Math"/>
              </a:rPr>
              <a:t> </a:t>
            </a:r>
            <a:r>
              <a:rPr sz="2800" spc="-15" dirty="0">
                <a:latin typeface="Calibri"/>
                <a:cs typeface="Calibri"/>
              </a:rPr>
              <a:t>and</a:t>
            </a:r>
            <a:r>
              <a:rPr sz="2800" spc="-75" dirty="0">
                <a:latin typeface="Times New Roman"/>
                <a:cs typeface="Times New Roman"/>
              </a:rPr>
              <a:t> </a:t>
            </a:r>
            <a:r>
              <a:rPr sz="2800" spc="-15" dirty="0">
                <a:latin typeface="Calibri"/>
                <a:cs typeface="Calibri"/>
              </a:rPr>
              <a:t>every</a:t>
            </a:r>
            <a:r>
              <a:rPr sz="2800" spc="-70" dirty="0">
                <a:latin typeface="Times New Roman"/>
                <a:cs typeface="Times New Roman"/>
              </a:rPr>
              <a:t> </a:t>
            </a:r>
            <a:r>
              <a:rPr sz="2800" spc="25" dirty="0">
                <a:latin typeface="Cambria Math"/>
                <a:cs typeface="Cambria Math"/>
              </a:rPr>
              <a:t>𝑇</a:t>
            </a:r>
            <a:r>
              <a:rPr sz="2800" dirty="0">
                <a:latin typeface="Calibri"/>
                <a:cs typeface="Calibri"/>
              </a:rPr>
              <a:t>.</a:t>
            </a:r>
            <a:endParaRPr sz="2800">
              <a:latin typeface="Calibri"/>
              <a:cs typeface="Calibri"/>
            </a:endParaRPr>
          </a:p>
        </p:txBody>
      </p:sp>
      <p:sp>
        <p:nvSpPr>
          <p:cNvPr id="7" name="object 7"/>
          <p:cNvSpPr txBox="1"/>
          <p:nvPr/>
        </p:nvSpPr>
        <p:spPr>
          <a:xfrm>
            <a:off x="901708" y="3080770"/>
            <a:ext cx="10379710" cy="1600200"/>
          </a:xfrm>
          <a:prstGeom prst="rect">
            <a:avLst/>
          </a:prstGeom>
        </p:spPr>
        <p:txBody>
          <a:bodyPr vert="horz" wrap="square" lIns="0" tIns="0" rIns="0" bIns="0" rtlCol="0">
            <a:spAutoFit/>
          </a:bodyPr>
          <a:lstStyle/>
          <a:p>
            <a:pPr marL="12700" marR="5080">
              <a:lnSpc>
                <a:spcPct val="122700"/>
              </a:lnSpc>
              <a:tabLst>
                <a:tab pos="782955" algn="l"/>
                <a:tab pos="2268220" algn="l"/>
                <a:tab pos="2901950" algn="l"/>
                <a:tab pos="3861435" algn="l"/>
                <a:tab pos="4625340" algn="l"/>
                <a:tab pos="4975225" algn="l"/>
                <a:tab pos="5810250" algn="l"/>
                <a:tab pos="7977505" algn="l"/>
                <a:tab pos="8685530" algn="l"/>
              </a:tabLst>
            </a:pPr>
            <a:r>
              <a:rPr sz="2800" i="1" spc="-20" dirty="0">
                <a:latin typeface="Calibri"/>
                <a:cs typeface="Calibri"/>
              </a:rPr>
              <a:t>T</a:t>
            </a:r>
            <a:r>
              <a:rPr sz="2800" i="1" spc="-15" dirty="0">
                <a:latin typeface="Calibri"/>
                <a:cs typeface="Calibri"/>
              </a:rPr>
              <a:t>wo</a:t>
            </a:r>
            <a:r>
              <a:rPr sz="2800" i="1" dirty="0">
                <a:latin typeface="Times New Roman"/>
                <a:cs typeface="Times New Roman"/>
              </a:rPr>
              <a:t>	</a:t>
            </a:r>
            <a:r>
              <a:rPr sz="2800" i="1" spc="-20" dirty="0">
                <a:latin typeface="Calibri"/>
                <a:cs typeface="Calibri"/>
              </a:rPr>
              <a:t>funct</a:t>
            </a:r>
            <a:r>
              <a:rPr sz="2800" i="1" spc="-10" dirty="0">
                <a:latin typeface="Calibri"/>
                <a:cs typeface="Calibri"/>
              </a:rPr>
              <a:t>i</a:t>
            </a:r>
            <a:r>
              <a:rPr sz="2800" i="1" spc="-20" dirty="0">
                <a:latin typeface="Calibri"/>
                <a:cs typeface="Calibri"/>
              </a:rPr>
              <a:t>on</a:t>
            </a:r>
            <a:r>
              <a:rPr sz="2800" i="1" spc="-15" dirty="0">
                <a:latin typeface="Calibri"/>
                <a:cs typeface="Calibri"/>
              </a:rPr>
              <a:t>s</a:t>
            </a:r>
            <a:r>
              <a:rPr sz="2800" i="1" dirty="0">
                <a:latin typeface="Times New Roman"/>
                <a:cs typeface="Times New Roman"/>
              </a:rPr>
              <a:t>	</a:t>
            </a:r>
            <a:r>
              <a:rPr sz="2800" i="1" spc="-20" dirty="0">
                <a:latin typeface="Calibri"/>
                <a:cs typeface="Calibri"/>
              </a:rPr>
              <a:t>ar</a:t>
            </a:r>
            <a:r>
              <a:rPr sz="2800" i="1" spc="-15" dirty="0">
                <a:latin typeface="Calibri"/>
                <a:cs typeface="Calibri"/>
              </a:rPr>
              <a:t>e</a:t>
            </a:r>
            <a:r>
              <a:rPr sz="2800" i="1" dirty="0">
                <a:latin typeface="Times New Roman"/>
                <a:cs typeface="Times New Roman"/>
              </a:rPr>
              <a:t>	</a:t>
            </a:r>
            <a:r>
              <a:rPr sz="2800" i="1" spc="-15" dirty="0">
                <a:latin typeface="Calibri"/>
                <a:cs typeface="Calibri"/>
              </a:rPr>
              <a:t>equal</a:t>
            </a:r>
            <a:r>
              <a:rPr sz="2800" i="1" dirty="0">
                <a:latin typeface="Times New Roman"/>
                <a:cs typeface="Times New Roman"/>
              </a:rPr>
              <a:t>	</a:t>
            </a:r>
            <a:r>
              <a:rPr sz="2800" i="1" spc="-20" dirty="0">
                <a:latin typeface="Calibri"/>
                <a:cs typeface="Calibri"/>
              </a:rPr>
              <a:t>o</a:t>
            </a:r>
            <a:r>
              <a:rPr sz="2800" i="1" spc="-10" dirty="0">
                <a:latin typeface="Calibri"/>
                <a:cs typeface="Calibri"/>
              </a:rPr>
              <a:t>n</a:t>
            </a:r>
            <a:r>
              <a:rPr sz="2800" i="1" dirty="0">
                <a:latin typeface="Calibri"/>
                <a:cs typeface="Calibri"/>
              </a:rPr>
              <a:t>l</a:t>
            </a:r>
            <a:r>
              <a:rPr sz="2800" i="1" spc="-15" dirty="0">
                <a:latin typeface="Calibri"/>
                <a:cs typeface="Calibri"/>
              </a:rPr>
              <a:t>y</a:t>
            </a:r>
            <a:r>
              <a:rPr sz="2800" i="1" dirty="0">
                <a:latin typeface="Times New Roman"/>
                <a:cs typeface="Times New Roman"/>
              </a:rPr>
              <a:t>	</a:t>
            </a:r>
            <a:r>
              <a:rPr sz="2800" i="1" dirty="0">
                <a:latin typeface="Calibri"/>
                <a:cs typeface="Calibri"/>
              </a:rPr>
              <a:t>i</a:t>
            </a:r>
            <a:r>
              <a:rPr sz="2800" i="1" spc="-10" dirty="0">
                <a:latin typeface="Calibri"/>
                <a:cs typeface="Calibri"/>
              </a:rPr>
              <a:t>f</a:t>
            </a:r>
            <a:r>
              <a:rPr sz="2800" i="1" dirty="0">
                <a:latin typeface="Times New Roman"/>
                <a:cs typeface="Times New Roman"/>
              </a:rPr>
              <a:t>	</a:t>
            </a:r>
            <a:r>
              <a:rPr sz="2800" i="1" spc="-15" dirty="0">
                <a:latin typeface="Calibri"/>
                <a:cs typeface="Calibri"/>
              </a:rPr>
              <a:t>their</a:t>
            </a:r>
            <a:r>
              <a:rPr sz="2800" i="1" dirty="0">
                <a:latin typeface="Times New Roman"/>
                <a:cs typeface="Times New Roman"/>
              </a:rPr>
              <a:t>	</a:t>
            </a:r>
            <a:r>
              <a:rPr sz="2800" i="1" spc="-25" dirty="0">
                <a:latin typeface="Calibri"/>
                <a:cs typeface="Calibri"/>
              </a:rPr>
              <a:t>denom</a:t>
            </a:r>
            <a:r>
              <a:rPr sz="2800" i="1" spc="-10" dirty="0">
                <a:latin typeface="Calibri"/>
                <a:cs typeface="Calibri"/>
              </a:rPr>
              <a:t>in</a:t>
            </a:r>
            <a:r>
              <a:rPr sz="2800" i="1" spc="-20" dirty="0">
                <a:latin typeface="Calibri"/>
                <a:cs typeface="Calibri"/>
              </a:rPr>
              <a:t>ato</a:t>
            </a:r>
            <a:r>
              <a:rPr sz="2800" i="1" spc="-5" dirty="0">
                <a:latin typeface="Calibri"/>
                <a:cs typeface="Calibri"/>
              </a:rPr>
              <a:t>r</a:t>
            </a:r>
            <a:r>
              <a:rPr sz="2800" i="1" spc="-15" dirty="0">
                <a:latin typeface="Calibri"/>
                <a:cs typeface="Calibri"/>
              </a:rPr>
              <a:t>s</a:t>
            </a:r>
            <a:r>
              <a:rPr sz="2800" i="1" dirty="0">
                <a:latin typeface="Times New Roman"/>
                <a:cs typeface="Times New Roman"/>
              </a:rPr>
              <a:t>	</a:t>
            </a:r>
            <a:r>
              <a:rPr sz="2800" i="1" spc="-20" dirty="0">
                <a:latin typeface="Calibri"/>
                <a:cs typeface="Calibri"/>
              </a:rPr>
              <a:t>an</a:t>
            </a:r>
            <a:r>
              <a:rPr sz="2800" i="1" spc="-15" dirty="0">
                <a:latin typeface="Calibri"/>
                <a:cs typeface="Calibri"/>
              </a:rPr>
              <a:t>d</a:t>
            </a:r>
            <a:r>
              <a:rPr sz="2800" i="1" dirty="0">
                <a:latin typeface="Times New Roman"/>
                <a:cs typeface="Times New Roman"/>
              </a:rPr>
              <a:t>	</a:t>
            </a:r>
            <a:r>
              <a:rPr sz="2800" i="1" spc="-20" dirty="0">
                <a:latin typeface="Calibri"/>
                <a:cs typeface="Calibri"/>
              </a:rPr>
              <a:t>nu</a:t>
            </a:r>
            <a:r>
              <a:rPr sz="2800" i="1" spc="-40" dirty="0">
                <a:latin typeface="Calibri"/>
                <a:cs typeface="Calibri"/>
              </a:rPr>
              <a:t>m</a:t>
            </a:r>
            <a:r>
              <a:rPr sz="2800" i="1" spc="-15" dirty="0">
                <a:latin typeface="Calibri"/>
                <a:cs typeface="Calibri"/>
              </a:rPr>
              <a:t>erators</a:t>
            </a:r>
            <a:r>
              <a:rPr sz="2800" i="1" spc="-10" dirty="0">
                <a:latin typeface="Times New Roman"/>
                <a:cs typeface="Times New Roman"/>
              </a:rPr>
              <a:t> </a:t>
            </a:r>
            <a:r>
              <a:rPr sz="2800" i="1" spc="-15" dirty="0">
                <a:latin typeface="Calibri"/>
                <a:cs typeface="Calibri"/>
              </a:rPr>
              <a:t>match</a:t>
            </a:r>
            <a:r>
              <a:rPr sz="2800" i="1" spc="-70" dirty="0">
                <a:latin typeface="Times New Roman"/>
                <a:cs typeface="Times New Roman"/>
              </a:rPr>
              <a:t> </a:t>
            </a:r>
            <a:r>
              <a:rPr sz="2800" i="1" spc="5" dirty="0">
                <a:latin typeface="Calibri"/>
                <a:cs typeface="Calibri"/>
              </a:rPr>
              <a:t>i</a:t>
            </a:r>
            <a:r>
              <a:rPr sz="2800" i="1" spc="-20" dirty="0">
                <a:latin typeface="Calibri"/>
                <a:cs typeface="Calibri"/>
              </a:rPr>
              <a:t>d</a:t>
            </a:r>
            <a:r>
              <a:rPr sz="2800" i="1" spc="-10" dirty="0">
                <a:latin typeface="Calibri"/>
                <a:cs typeface="Calibri"/>
              </a:rPr>
              <a:t>e</a:t>
            </a:r>
            <a:r>
              <a:rPr sz="2800" i="1" spc="-20" dirty="0">
                <a:latin typeface="Calibri"/>
                <a:cs typeface="Calibri"/>
              </a:rPr>
              <a:t>nt</a:t>
            </a:r>
            <a:r>
              <a:rPr sz="2800" i="1" spc="-10" dirty="0">
                <a:latin typeface="Calibri"/>
                <a:cs typeface="Calibri"/>
              </a:rPr>
              <a:t>ica</a:t>
            </a:r>
            <a:r>
              <a:rPr sz="2800" i="1" dirty="0">
                <a:latin typeface="Calibri"/>
                <a:cs typeface="Calibri"/>
              </a:rPr>
              <a:t>l</a:t>
            </a:r>
            <a:r>
              <a:rPr sz="2800" i="1" spc="5" dirty="0">
                <a:latin typeface="Calibri"/>
                <a:cs typeface="Calibri"/>
              </a:rPr>
              <a:t>l</a:t>
            </a:r>
            <a:r>
              <a:rPr sz="2800" i="1" spc="-15" dirty="0">
                <a:latin typeface="Calibri"/>
                <a:cs typeface="Calibri"/>
              </a:rPr>
              <a:t>y</a:t>
            </a:r>
            <a:r>
              <a:rPr sz="2800" i="1" spc="-60" dirty="0">
                <a:latin typeface="Times New Roman"/>
                <a:cs typeface="Times New Roman"/>
              </a:rPr>
              <a:t> </a:t>
            </a:r>
            <a:r>
              <a:rPr sz="2950" i="1" spc="-155" dirty="0">
                <a:latin typeface="Cambria Math"/>
                <a:cs typeface="Cambria Math"/>
              </a:rPr>
              <a:t>⇒</a:t>
            </a:r>
            <a:r>
              <a:rPr sz="2950" i="1" spc="-20" dirty="0">
                <a:latin typeface="Cambria Math"/>
                <a:cs typeface="Cambria Math"/>
              </a:rPr>
              <a:t> </a:t>
            </a:r>
            <a:r>
              <a:rPr sz="2800" i="1" spc="-20" dirty="0">
                <a:latin typeface="Calibri"/>
                <a:cs typeface="Calibri"/>
              </a:rPr>
              <a:t>y</a:t>
            </a:r>
            <a:r>
              <a:rPr sz="2800" i="1" spc="-10" dirty="0">
                <a:latin typeface="Calibri"/>
                <a:cs typeface="Calibri"/>
              </a:rPr>
              <a:t>iel</a:t>
            </a:r>
            <a:r>
              <a:rPr sz="2800" i="1" spc="-20" dirty="0">
                <a:latin typeface="Calibri"/>
                <a:cs typeface="Calibri"/>
              </a:rPr>
              <a:t>d</a:t>
            </a:r>
            <a:r>
              <a:rPr sz="2800" i="1" spc="-15" dirty="0">
                <a:latin typeface="Calibri"/>
                <a:cs typeface="Calibri"/>
              </a:rPr>
              <a:t>s</a:t>
            </a:r>
            <a:r>
              <a:rPr sz="2800" i="1" spc="-55" dirty="0">
                <a:latin typeface="Times New Roman"/>
                <a:cs typeface="Times New Roman"/>
              </a:rPr>
              <a:t> </a:t>
            </a:r>
            <a:r>
              <a:rPr sz="2800" spc="-15" dirty="0">
                <a:latin typeface="Calibri"/>
                <a:cs typeface="Calibri"/>
              </a:rPr>
              <a:t>two</a:t>
            </a:r>
            <a:r>
              <a:rPr sz="2800" spc="-70" dirty="0">
                <a:latin typeface="Times New Roman"/>
                <a:cs typeface="Times New Roman"/>
              </a:rPr>
              <a:t> </a:t>
            </a:r>
            <a:r>
              <a:rPr sz="2800" dirty="0">
                <a:latin typeface="Calibri"/>
                <a:cs typeface="Calibri"/>
              </a:rPr>
              <a:t>i</a:t>
            </a:r>
            <a:r>
              <a:rPr sz="2800" spc="-20" dirty="0">
                <a:latin typeface="Calibri"/>
                <a:cs typeface="Calibri"/>
              </a:rPr>
              <a:t>ndepe</a:t>
            </a:r>
            <a:r>
              <a:rPr sz="2800" spc="-5" dirty="0">
                <a:latin typeface="Calibri"/>
                <a:cs typeface="Calibri"/>
              </a:rPr>
              <a:t>n</a:t>
            </a:r>
            <a:r>
              <a:rPr sz="2800" spc="-20" dirty="0">
                <a:latin typeface="Calibri"/>
                <a:cs typeface="Calibri"/>
              </a:rPr>
              <a:t>den</a:t>
            </a:r>
            <a:r>
              <a:rPr sz="2800" spc="-10" dirty="0">
                <a:latin typeface="Calibri"/>
                <a:cs typeface="Calibri"/>
              </a:rPr>
              <a:t>t</a:t>
            </a:r>
            <a:r>
              <a:rPr sz="2800" spc="-65" dirty="0">
                <a:latin typeface="Times New Roman"/>
                <a:cs typeface="Times New Roman"/>
              </a:rPr>
              <a:t> </a:t>
            </a:r>
            <a:r>
              <a:rPr sz="2800" spc="-10" dirty="0">
                <a:latin typeface="Calibri"/>
                <a:cs typeface="Calibri"/>
              </a:rPr>
              <a:t>a</a:t>
            </a:r>
            <a:r>
              <a:rPr sz="2800" dirty="0">
                <a:latin typeface="Calibri"/>
                <a:cs typeface="Calibri"/>
              </a:rPr>
              <a:t>l</a:t>
            </a:r>
            <a:r>
              <a:rPr sz="2800" spc="-15" dirty="0">
                <a:latin typeface="Calibri"/>
                <a:cs typeface="Calibri"/>
              </a:rPr>
              <a:t>gebraic</a:t>
            </a:r>
            <a:r>
              <a:rPr sz="2800" spc="-65" dirty="0">
                <a:latin typeface="Times New Roman"/>
                <a:cs typeface="Times New Roman"/>
              </a:rPr>
              <a:t> </a:t>
            </a:r>
            <a:r>
              <a:rPr sz="2800" spc="-15" dirty="0">
                <a:latin typeface="Calibri"/>
                <a:cs typeface="Calibri"/>
              </a:rPr>
              <a:t>condi</a:t>
            </a:r>
            <a:r>
              <a:rPr sz="2800" spc="-10" dirty="0">
                <a:latin typeface="Calibri"/>
                <a:cs typeface="Calibri"/>
              </a:rPr>
              <a:t>t</a:t>
            </a:r>
            <a:r>
              <a:rPr sz="2800" spc="-5" dirty="0">
                <a:latin typeface="Calibri"/>
                <a:cs typeface="Calibri"/>
              </a:rPr>
              <a:t>i</a:t>
            </a:r>
            <a:r>
              <a:rPr sz="2800" spc="-20" dirty="0">
                <a:latin typeface="Calibri"/>
                <a:cs typeface="Calibri"/>
              </a:rPr>
              <a:t>on</a:t>
            </a:r>
            <a:r>
              <a:rPr sz="2800" dirty="0">
                <a:latin typeface="Calibri"/>
                <a:cs typeface="Calibri"/>
              </a:rPr>
              <a:t>s.</a:t>
            </a:r>
            <a:endParaRPr sz="2800">
              <a:latin typeface="Calibri"/>
              <a:cs typeface="Calibri"/>
            </a:endParaRPr>
          </a:p>
          <a:p>
            <a:pPr marL="469900" indent="-228600">
              <a:lnSpc>
                <a:spcPct val="100000"/>
              </a:lnSpc>
              <a:spcBef>
                <a:spcPts val="1935"/>
              </a:spcBef>
              <a:buFont typeface="Symbol"/>
              <a:buChar char=""/>
              <a:tabLst>
                <a:tab pos="470534" algn="l"/>
              </a:tabLst>
            </a:pPr>
            <a:r>
              <a:rPr sz="2800" spc="-15" dirty="0">
                <a:latin typeface="Calibri"/>
                <a:cs typeface="Calibri"/>
              </a:rPr>
              <a:t>Matchi</a:t>
            </a:r>
            <a:r>
              <a:rPr sz="2800" spc="-20" dirty="0">
                <a:latin typeface="Calibri"/>
                <a:cs typeface="Calibri"/>
              </a:rPr>
              <a:t>n</a:t>
            </a:r>
            <a:r>
              <a:rPr sz="2800" spc="-15" dirty="0">
                <a:latin typeface="Calibri"/>
                <a:cs typeface="Calibri"/>
              </a:rPr>
              <a:t>g</a:t>
            </a:r>
            <a:r>
              <a:rPr sz="2800" spc="-60" dirty="0">
                <a:latin typeface="Times New Roman"/>
                <a:cs typeface="Times New Roman"/>
              </a:rPr>
              <a:t> </a:t>
            </a:r>
            <a:r>
              <a:rPr sz="2800" spc="-25" dirty="0">
                <a:latin typeface="Calibri"/>
                <a:cs typeface="Calibri"/>
              </a:rPr>
              <a:t>denom</a:t>
            </a:r>
            <a:r>
              <a:rPr sz="2800" dirty="0">
                <a:latin typeface="Calibri"/>
                <a:cs typeface="Calibri"/>
              </a:rPr>
              <a:t>i</a:t>
            </a:r>
            <a:r>
              <a:rPr sz="2800" spc="-20" dirty="0">
                <a:latin typeface="Calibri"/>
                <a:cs typeface="Calibri"/>
              </a:rPr>
              <a:t>n</a:t>
            </a:r>
            <a:r>
              <a:rPr sz="2800" spc="-5" dirty="0">
                <a:latin typeface="Calibri"/>
                <a:cs typeface="Calibri"/>
              </a:rPr>
              <a:t>a</a:t>
            </a:r>
            <a:r>
              <a:rPr sz="2800" spc="-15" dirty="0">
                <a:latin typeface="Calibri"/>
                <a:cs typeface="Calibri"/>
              </a:rPr>
              <a:t>tor</a:t>
            </a:r>
            <a:r>
              <a:rPr sz="2800" spc="-70" dirty="0">
                <a:latin typeface="Times New Roman"/>
                <a:cs typeface="Times New Roman"/>
              </a:rPr>
              <a:t> </a:t>
            </a:r>
            <a:r>
              <a:rPr sz="2800" spc="-15" dirty="0">
                <a:latin typeface="Calibri"/>
                <a:cs typeface="Calibri"/>
              </a:rPr>
              <a:t>exp</a:t>
            </a:r>
            <a:r>
              <a:rPr sz="2800" spc="-10" dirty="0">
                <a:latin typeface="Calibri"/>
                <a:cs typeface="Calibri"/>
              </a:rPr>
              <a:t>o</a:t>
            </a:r>
            <a:r>
              <a:rPr sz="2800" spc="-20" dirty="0">
                <a:latin typeface="Calibri"/>
                <a:cs typeface="Calibri"/>
              </a:rPr>
              <a:t>nent</a:t>
            </a:r>
            <a:r>
              <a:rPr sz="2800" spc="-5" dirty="0">
                <a:latin typeface="Calibri"/>
                <a:cs typeface="Calibri"/>
              </a:rPr>
              <a:t>ia</a:t>
            </a:r>
            <a:r>
              <a:rPr sz="2800" dirty="0">
                <a:latin typeface="Calibri"/>
                <a:cs typeface="Calibri"/>
              </a:rPr>
              <a:t>l</a:t>
            </a:r>
            <a:r>
              <a:rPr sz="2800" spc="-65" dirty="0">
                <a:latin typeface="Times New Roman"/>
                <a:cs typeface="Times New Roman"/>
              </a:rPr>
              <a:t> </a:t>
            </a:r>
            <a:r>
              <a:rPr sz="2800" spc="-20" dirty="0">
                <a:latin typeface="Calibri"/>
                <a:cs typeface="Calibri"/>
              </a:rPr>
              <a:t>fa</a:t>
            </a:r>
            <a:r>
              <a:rPr sz="2800" spc="-10" dirty="0">
                <a:latin typeface="Calibri"/>
                <a:cs typeface="Calibri"/>
              </a:rPr>
              <a:t>c</a:t>
            </a:r>
            <a:r>
              <a:rPr sz="2800" spc="-25" dirty="0">
                <a:latin typeface="Calibri"/>
                <a:cs typeface="Calibri"/>
              </a:rPr>
              <a:t>t</a:t>
            </a:r>
            <a:r>
              <a:rPr sz="2800" spc="-20" dirty="0">
                <a:latin typeface="Calibri"/>
                <a:cs typeface="Calibri"/>
              </a:rPr>
              <a:t>or</a:t>
            </a:r>
            <a:r>
              <a:rPr sz="2800" spc="-15" dirty="0">
                <a:latin typeface="Calibri"/>
                <a:cs typeface="Calibri"/>
              </a:rPr>
              <a:t>s</a:t>
            </a:r>
            <a:r>
              <a:rPr sz="2800" spc="-65" dirty="0">
                <a:latin typeface="Times New Roman"/>
                <a:cs typeface="Times New Roman"/>
              </a:rPr>
              <a:t> </a:t>
            </a:r>
            <a:r>
              <a:rPr sz="2800" spc="-20" dirty="0">
                <a:latin typeface="Calibri"/>
                <a:cs typeface="Calibri"/>
              </a:rPr>
              <a:t>d</a:t>
            </a:r>
            <a:r>
              <a:rPr sz="2800" spc="-10" dirty="0">
                <a:latin typeface="Calibri"/>
                <a:cs typeface="Calibri"/>
              </a:rPr>
              <a:t>e</a:t>
            </a:r>
            <a:r>
              <a:rPr sz="2800" spc="-20" dirty="0">
                <a:latin typeface="Calibri"/>
                <a:cs typeface="Calibri"/>
              </a:rPr>
              <a:t>ma</a:t>
            </a:r>
            <a:r>
              <a:rPr sz="2800" spc="-10" dirty="0">
                <a:latin typeface="Calibri"/>
                <a:cs typeface="Calibri"/>
              </a:rPr>
              <a:t>n</a:t>
            </a:r>
            <a:r>
              <a:rPr sz="2800" spc="-20" dirty="0">
                <a:latin typeface="Calibri"/>
                <a:cs typeface="Calibri"/>
              </a:rPr>
              <a:t>ds:</a:t>
            </a:r>
            <a:endParaRPr sz="2800">
              <a:latin typeface="Calibri"/>
              <a:cs typeface="Calibri"/>
            </a:endParaRPr>
          </a:p>
        </p:txBody>
      </p:sp>
      <p:sp>
        <p:nvSpPr>
          <p:cNvPr id="8" name="object 8"/>
          <p:cNvSpPr txBox="1"/>
          <p:nvPr/>
        </p:nvSpPr>
        <p:spPr>
          <a:xfrm>
            <a:off x="5085715" y="5181925"/>
            <a:ext cx="908050" cy="431800"/>
          </a:xfrm>
          <a:prstGeom prst="rect">
            <a:avLst/>
          </a:prstGeom>
        </p:spPr>
        <p:txBody>
          <a:bodyPr vert="horz" wrap="square" lIns="0" tIns="0" rIns="0" bIns="0" rtlCol="0">
            <a:spAutoFit/>
          </a:bodyPr>
          <a:lstStyle/>
          <a:p>
            <a:pPr marL="12700">
              <a:lnSpc>
                <a:spcPct val="100000"/>
              </a:lnSpc>
            </a:pPr>
            <a:r>
              <a:rPr sz="2800" spc="-210" dirty="0">
                <a:latin typeface="Cambria Math"/>
                <a:cs typeface="Cambria Math"/>
              </a:rPr>
              <a:t>𝐵</a:t>
            </a:r>
            <a:r>
              <a:rPr sz="3000" spc="60" baseline="-16666" dirty="0">
                <a:latin typeface="Cambria Math"/>
                <a:cs typeface="Cambria Math"/>
              </a:rPr>
              <a:t>12</a:t>
            </a:r>
            <a:r>
              <a:rPr sz="3000" baseline="-16666" dirty="0">
                <a:latin typeface="Cambria Math"/>
                <a:cs typeface="Cambria Math"/>
              </a:rPr>
              <a:t> </a:t>
            </a:r>
            <a:r>
              <a:rPr sz="3000" spc="-7" baseline="-16666" dirty="0">
                <a:latin typeface="Cambria Math"/>
                <a:cs typeface="Cambria Math"/>
              </a:rPr>
              <a:t> </a:t>
            </a:r>
            <a:r>
              <a:rPr sz="2800" spc="-25" dirty="0">
                <a:latin typeface="Cambria Math"/>
                <a:cs typeface="Cambria Math"/>
              </a:rPr>
              <a:t>=</a:t>
            </a:r>
            <a:endParaRPr sz="2800">
              <a:latin typeface="Cambria Math"/>
              <a:cs typeface="Cambria Math"/>
            </a:endParaRPr>
          </a:p>
        </p:txBody>
      </p:sp>
      <p:sp>
        <p:nvSpPr>
          <p:cNvPr id="9" name="object 9"/>
          <p:cNvSpPr txBox="1"/>
          <p:nvPr/>
        </p:nvSpPr>
        <p:spPr>
          <a:xfrm>
            <a:off x="6067171" y="4912177"/>
            <a:ext cx="379095" cy="431800"/>
          </a:xfrm>
          <a:prstGeom prst="rect">
            <a:avLst/>
          </a:prstGeom>
        </p:spPr>
        <p:txBody>
          <a:bodyPr vert="horz" wrap="square" lIns="0" tIns="0" rIns="0" bIns="0" rtlCol="0">
            <a:spAutoFit/>
          </a:bodyPr>
          <a:lstStyle/>
          <a:p>
            <a:pPr marL="12700">
              <a:lnSpc>
                <a:spcPct val="100000"/>
              </a:lnSpc>
            </a:pPr>
            <a:r>
              <a:rPr sz="2800" spc="-120" dirty="0">
                <a:latin typeface="Cambria Math"/>
                <a:cs typeface="Cambria Math"/>
              </a:rPr>
              <a:t>𝑔</a:t>
            </a:r>
            <a:r>
              <a:rPr sz="3000" spc="60" baseline="-16666" dirty="0">
                <a:latin typeface="Cambria Math"/>
                <a:cs typeface="Cambria Math"/>
              </a:rPr>
              <a:t>2</a:t>
            </a:r>
            <a:endParaRPr sz="3000" baseline="-16666">
              <a:latin typeface="Cambria Math"/>
              <a:cs typeface="Cambria Math"/>
            </a:endParaRPr>
          </a:p>
        </p:txBody>
      </p:sp>
      <p:sp>
        <p:nvSpPr>
          <p:cNvPr id="10" name="object 10"/>
          <p:cNvSpPr txBox="1"/>
          <p:nvPr/>
        </p:nvSpPr>
        <p:spPr>
          <a:xfrm>
            <a:off x="6071744" y="5421134"/>
            <a:ext cx="243204" cy="381000"/>
          </a:xfrm>
          <a:prstGeom prst="rect">
            <a:avLst/>
          </a:prstGeom>
        </p:spPr>
        <p:txBody>
          <a:bodyPr vert="horz" wrap="square" lIns="0" tIns="0" rIns="0" bIns="0" rtlCol="0">
            <a:spAutoFit/>
          </a:bodyPr>
          <a:lstStyle/>
          <a:p>
            <a:pPr marL="12700">
              <a:lnSpc>
                <a:spcPct val="100000"/>
              </a:lnSpc>
            </a:pPr>
            <a:r>
              <a:rPr sz="2800" spc="-30" dirty="0">
                <a:latin typeface="Cambria Math"/>
                <a:cs typeface="Cambria Math"/>
              </a:rPr>
              <a:t>𝑔</a:t>
            </a:r>
            <a:endParaRPr sz="2800">
              <a:latin typeface="Cambria Math"/>
              <a:cs typeface="Cambria Math"/>
            </a:endParaRPr>
          </a:p>
        </p:txBody>
      </p:sp>
      <p:sp>
        <p:nvSpPr>
          <p:cNvPr id="11" name="object 11"/>
          <p:cNvSpPr txBox="1"/>
          <p:nvPr/>
        </p:nvSpPr>
        <p:spPr>
          <a:xfrm>
            <a:off x="6270125" y="5572545"/>
            <a:ext cx="173355" cy="280035"/>
          </a:xfrm>
          <a:prstGeom prst="rect">
            <a:avLst/>
          </a:prstGeom>
        </p:spPr>
        <p:txBody>
          <a:bodyPr vert="horz" wrap="square" lIns="0" tIns="0" rIns="0" bIns="0" rtlCol="0">
            <a:spAutoFit/>
          </a:bodyPr>
          <a:lstStyle/>
          <a:p>
            <a:pPr marL="12700">
              <a:lnSpc>
                <a:spcPct val="100000"/>
              </a:lnSpc>
            </a:pPr>
            <a:r>
              <a:rPr sz="2000" spc="40" dirty="0">
                <a:latin typeface="Cambria Math"/>
                <a:cs typeface="Cambria Math"/>
              </a:rPr>
              <a:t>1</a:t>
            </a:r>
            <a:endParaRPr sz="2000">
              <a:latin typeface="Cambria Math"/>
              <a:cs typeface="Cambria Math"/>
            </a:endParaRPr>
          </a:p>
        </p:txBody>
      </p:sp>
      <p:sp>
        <p:nvSpPr>
          <p:cNvPr id="12" name="object 12"/>
          <p:cNvSpPr/>
          <p:nvPr/>
        </p:nvSpPr>
        <p:spPr>
          <a:xfrm>
            <a:off x="6079875" y="5369564"/>
            <a:ext cx="367665" cy="0"/>
          </a:xfrm>
          <a:custGeom>
            <a:avLst/>
            <a:gdLst/>
            <a:ahLst/>
            <a:cxnLst/>
            <a:rect l="l" t="t" r="r" b="b"/>
            <a:pathLst>
              <a:path w="367664">
                <a:moveTo>
                  <a:pt x="0" y="0"/>
                </a:moveTo>
                <a:lnTo>
                  <a:pt x="367594" y="0"/>
                </a:lnTo>
              </a:path>
            </a:pathLst>
          </a:custGeom>
          <a:ln w="24129">
            <a:solidFill>
              <a:srgbClr val="000000"/>
            </a:solidFill>
          </a:ln>
        </p:spPr>
        <p:txBody>
          <a:bodyPr wrap="square" lIns="0" tIns="0" rIns="0" bIns="0" rtlCol="0"/>
          <a:lstStyle/>
          <a:p>
            <a:endParaRPr/>
          </a:p>
        </p:txBody>
      </p:sp>
      <p:sp>
        <p:nvSpPr>
          <p:cNvPr id="13" name="object 13"/>
          <p:cNvSpPr txBox="1"/>
          <p:nvPr/>
        </p:nvSpPr>
        <p:spPr>
          <a:xfrm>
            <a:off x="6553586" y="5181925"/>
            <a:ext cx="539115" cy="431800"/>
          </a:xfrm>
          <a:prstGeom prst="rect">
            <a:avLst/>
          </a:prstGeom>
        </p:spPr>
        <p:txBody>
          <a:bodyPr vert="horz" wrap="square" lIns="0" tIns="0" rIns="0" bIns="0" rtlCol="0">
            <a:spAutoFit/>
          </a:bodyPr>
          <a:lstStyle/>
          <a:p>
            <a:pPr marL="12700">
              <a:lnSpc>
                <a:spcPts val="3345"/>
              </a:lnSpc>
            </a:pPr>
            <a:r>
              <a:rPr sz="4200" spc="-225" baseline="11904" dirty="0">
                <a:latin typeface="Cambria Math"/>
                <a:cs typeface="Cambria Math"/>
              </a:rPr>
              <a:t>𝐵</a:t>
            </a:r>
            <a:r>
              <a:rPr sz="2000" spc="40" dirty="0">
                <a:latin typeface="Cambria Math"/>
                <a:cs typeface="Cambria Math"/>
              </a:rPr>
              <a:t>21</a:t>
            </a:r>
            <a:endParaRPr sz="2000">
              <a:latin typeface="Cambria Math"/>
              <a:cs typeface="Cambria Math"/>
            </a:endParaRPr>
          </a:p>
        </p:txBody>
      </p:sp>
      <p:grpSp>
        <p:nvGrpSpPr>
          <p:cNvPr id="19" name="Group 18">
            <a:extLst>
              <a:ext uri="{FF2B5EF4-FFF2-40B4-BE49-F238E27FC236}">
                <a16:creationId xmlns:a16="http://schemas.microsoft.com/office/drawing/2014/main" id="{1F6246DB-EBB0-2A59-7E93-D022AC00B9DE}"/>
              </a:ext>
            </a:extLst>
          </p:cNvPr>
          <p:cNvGrpSpPr/>
          <p:nvPr/>
        </p:nvGrpSpPr>
        <p:grpSpPr>
          <a:xfrm>
            <a:off x="4956688" y="4949641"/>
            <a:ext cx="2277110" cy="920750"/>
            <a:chOff x="4956688" y="4949641"/>
            <a:chExt cx="2277110" cy="920750"/>
          </a:xfrm>
        </p:grpSpPr>
        <p:sp>
          <p:nvSpPr>
            <p:cNvPr id="14" name="object 14"/>
            <p:cNvSpPr/>
            <p:nvPr/>
          </p:nvSpPr>
          <p:spPr>
            <a:xfrm>
              <a:off x="4956688" y="4961132"/>
              <a:ext cx="2277110" cy="0"/>
            </a:xfrm>
            <a:custGeom>
              <a:avLst/>
              <a:gdLst/>
              <a:ahLst/>
              <a:cxnLst/>
              <a:rect l="l" t="t" r="r" b="b"/>
              <a:pathLst>
                <a:path w="2277109">
                  <a:moveTo>
                    <a:pt x="0" y="0"/>
                  </a:moveTo>
                  <a:lnTo>
                    <a:pt x="2277118" y="0"/>
                  </a:lnTo>
                </a:path>
              </a:pathLst>
            </a:custGeom>
            <a:ln/>
          </p:spPr>
          <p:style>
            <a:lnRef idx="3">
              <a:schemeClr val="accent4"/>
            </a:lnRef>
            <a:fillRef idx="0">
              <a:schemeClr val="accent4"/>
            </a:fillRef>
            <a:effectRef idx="2">
              <a:schemeClr val="accent4"/>
            </a:effectRef>
            <a:fontRef idx="minor">
              <a:schemeClr val="tx1"/>
            </a:fontRef>
          </p:style>
          <p:txBody>
            <a:bodyPr wrap="square" lIns="0" tIns="0" rIns="0" bIns="0" rtlCol="0"/>
            <a:lstStyle/>
            <a:p>
              <a:endParaRPr/>
            </a:p>
          </p:txBody>
        </p:sp>
        <p:sp>
          <p:nvSpPr>
            <p:cNvPr id="15" name="object 15"/>
            <p:cNvSpPr/>
            <p:nvPr/>
          </p:nvSpPr>
          <p:spPr>
            <a:xfrm>
              <a:off x="4956688" y="5858707"/>
              <a:ext cx="2277110" cy="0"/>
            </a:xfrm>
            <a:custGeom>
              <a:avLst/>
              <a:gdLst/>
              <a:ahLst/>
              <a:cxnLst/>
              <a:rect l="l" t="t" r="r" b="b"/>
              <a:pathLst>
                <a:path w="2277109">
                  <a:moveTo>
                    <a:pt x="0" y="0"/>
                  </a:moveTo>
                  <a:lnTo>
                    <a:pt x="2277118" y="0"/>
                  </a:lnTo>
                </a:path>
              </a:pathLst>
            </a:custGeom>
            <a:ln/>
          </p:spPr>
          <p:style>
            <a:lnRef idx="3">
              <a:schemeClr val="accent4"/>
            </a:lnRef>
            <a:fillRef idx="0">
              <a:schemeClr val="accent4"/>
            </a:fillRef>
            <a:effectRef idx="2">
              <a:schemeClr val="accent4"/>
            </a:effectRef>
            <a:fontRef idx="minor">
              <a:schemeClr val="tx1"/>
            </a:fontRef>
          </p:style>
          <p:txBody>
            <a:bodyPr wrap="square" lIns="0" tIns="0" rIns="0" bIns="0" rtlCol="0"/>
            <a:lstStyle/>
            <a:p>
              <a:endParaRPr/>
            </a:p>
          </p:txBody>
        </p:sp>
        <p:sp>
          <p:nvSpPr>
            <p:cNvPr id="16" name="object 16"/>
            <p:cNvSpPr/>
            <p:nvPr/>
          </p:nvSpPr>
          <p:spPr>
            <a:xfrm>
              <a:off x="4968118" y="4949641"/>
              <a:ext cx="0" cy="920750"/>
            </a:xfrm>
            <a:custGeom>
              <a:avLst/>
              <a:gdLst/>
              <a:ahLst/>
              <a:cxnLst/>
              <a:rect l="l" t="t" r="r" b="b"/>
              <a:pathLst>
                <a:path h="920750">
                  <a:moveTo>
                    <a:pt x="0" y="0"/>
                  </a:moveTo>
                  <a:lnTo>
                    <a:pt x="0" y="920495"/>
                  </a:lnTo>
                </a:path>
              </a:pathLst>
            </a:custGeom>
            <a:ln/>
          </p:spPr>
          <p:style>
            <a:lnRef idx="3">
              <a:schemeClr val="accent4"/>
            </a:lnRef>
            <a:fillRef idx="0">
              <a:schemeClr val="accent4"/>
            </a:fillRef>
            <a:effectRef idx="2">
              <a:schemeClr val="accent4"/>
            </a:effectRef>
            <a:fontRef idx="minor">
              <a:schemeClr val="tx1"/>
            </a:fontRef>
          </p:style>
          <p:txBody>
            <a:bodyPr wrap="square" lIns="0" tIns="0" rIns="0" bIns="0" rtlCol="0"/>
            <a:lstStyle/>
            <a:p>
              <a:endParaRPr/>
            </a:p>
          </p:txBody>
        </p:sp>
        <p:sp>
          <p:nvSpPr>
            <p:cNvPr id="17" name="object 17"/>
            <p:cNvSpPr/>
            <p:nvPr/>
          </p:nvSpPr>
          <p:spPr>
            <a:xfrm>
              <a:off x="7222357" y="4949641"/>
              <a:ext cx="0" cy="920750"/>
            </a:xfrm>
            <a:custGeom>
              <a:avLst/>
              <a:gdLst/>
              <a:ahLst/>
              <a:cxnLst/>
              <a:rect l="l" t="t" r="r" b="b"/>
              <a:pathLst>
                <a:path h="920750">
                  <a:moveTo>
                    <a:pt x="0" y="0"/>
                  </a:moveTo>
                  <a:lnTo>
                    <a:pt x="0" y="920495"/>
                  </a:lnTo>
                </a:path>
              </a:pathLst>
            </a:custGeom>
            <a:ln/>
          </p:spPr>
          <p:style>
            <a:lnRef idx="3">
              <a:schemeClr val="accent4"/>
            </a:lnRef>
            <a:fillRef idx="0">
              <a:schemeClr val="accent4"/>
            </a:fillRef>
            <a:effectRef idx="2">
              <a:schemeClr val="accent4"/>
            </a:effectRef>
            <a:fontRef idx="minor">
              <a:schemeClr val="tx1"/>
            </a:fontRef>
          </p:style>
          <p:txBody>
            <a:bodyPr wrap="square" lIns="0" tIns="0" rIns="0" bIns="0" rtlCol="0"/>
            <a:lstStyle/>
            <a:p>
              <a:endParaRPr/>
            </a:p>
          </p:txBody>
        </p:sp>
      </p:grpSp>
      <p:sp>
        <p:nvSpPr>
          <p:cNvPr id="18" name="object 18"/>
          <p:cNvSpPr txBox="1">
            <a:spLocks noGrp="1"/>
          </p:cNvSpPr>
          <p:nvPr>
            <p:ph type="ftr" sz="quarter" idx="5"/>
          </p:nvPr>
        </p:nvSpPr>
        <p:spPr>
          <a:prstGeom prst="rect">
            <a:avLst/>
          </a:prstGeom>
        </p:spPr>
        <p:txBody>
          <a:bodyPr vert="horz" wrap="square" lIns="0" tIns="0" rIns="0" bIns="0" rtlCol="0">
            <a:spAutoFit/>
          </a:bodyPr>
          <a:lstStyle/>
          <a:p>
            <a:pPr marL="12700">
              <a:lnSpc>
                <a:spcPct val="100000"/>
              </a:lnSpc>
            </a:pPr>
            <a:r>
              <a:rPr spc="-15" dirty="0"/>
              <a:t>Prepar</a:t>
            </a:r>
            <a:r>
              <a:rPr spc="-5" dirty="0"/>
              <a:t>e</a:t>
            </a:r>
            <a:r>
              <a:rPr spc="-10" dirty="0"/>
              <a:t>d</a:t>
            </a:r>
            <a:r>
              <a:rPr spc="-35" dirty="0">
                <a:latin typeface="Times New Roman"/>
                <a:cs typeface="Times New Roman"/>
              </a:rPr>
              <a:t> </a:t>
            </a:r>
            <a:r>
              <a:rPr spc="-15" dirty="0"/>
              <a:t>b</a:t>
            </a:r>
            <a:r>
              <a:rPr spc="-10" dirty="0"/>
              <a:t>y</a:t>
            </a:r>
            <a:r>
              <a:rPr spc="-40" dirty="0">
                <a:latin typeface="Times New Roman"/>
                <a:cs typeface="Times New Roman"/>
              </a:rPr>
              <a:t> </a:t>
            </a:r>
            <a:r>
              <a:rPr spc="-15" dirty="0"/>
              <a:t>Dist</a:t>
            </a:r>
            <a:r>
              <a:rPr spc="-5" dirty="0"/>
              <a:t>.</a:t>
            </a:r>
            <a:r>
              <a:rPr spc="-25" dirty="0">
                <a:latin typeface="Times New Roman"/>
                <a:cs typeface="Times New Roman"/>
              </a:rPr>
              <a:t> </a:t>
            </a:r>
            <a:r>
              <a:rPr spc="-15" dirty="0"/>
              <a:t>Pr</a:t>
            </a:r>
            <a:r>
              <a:rPr spc="-5" dirty="0"/>
              <a:t>o</a:t>
            </a:r>
            <a:r>
              <a:rPr spc="-10" dirty="0"/>
              <a:t>f</a:t>
            </a:r>
            <a:r>
              <a:rPr spc="-5" dirty="0"/>
              <a:t>.</a:t>
            </a:r>
            <a:r>
              <a:rPr spc="-40" dirty="0">
                <a:latin typeface="Times New Roman"/>
                <a:cs typeface="Times New Roman"/>
              </a:rPr>
              <a:t> </a:t>
            </a:r>
            <a:r>
              <a:rPr spc="-15" dirty="0"/>
              <a:t>Dr</a:t>
            </a:r>
            <a:r>
              <a:rPr spc="-5" dirty="0"/>
              <a:t>.</a:t>
            </a:r>
            <a:r>
              <a:rPr spc="-40" dirty="0">
                <a:latin typeface="Times New Roman"/>
                <a:cs typeface="Times New Roman"/>
              </a:rPr>
              <a:t> </a:t>
            </a:r>
            <a:r>
              <a:rPr spc="-10" dirty="0"/>
              <a:t>M.A.</a:t>
            </a:r>
            <a:r>
              <a:rPr spc="-35" dirty="0">
                <a:latin typeface="Times New Roman"/>
                <a:cs typeface="Times New Roman"/>
              </a:rPr>
              <a:t> </a:t>
            </a:r>
            <a:r>
              <a:rPr spc="-20" dirty="0"/>
              <a:t>G</a:t>
            </a:r>
            <a:r>
              <a:rPr spc="-5" dirty="0"/>
              <a:t>o</a:t>
            </a:r>
            <a:r>
              <a:rPr spc="-15" dirty="0"/>
              <a:t>nd</a:t>
            </a:r>
            <a:r>
              <a:rPr spc="-10" dirty="0"/>
              <a:t>al</a:t>
            </a:r>
            <a:r>
              <a:rPr spc="-35" dirty="0">
                <a:latin typeface="Times New Roman"/>
                <a:cs typeface="Times New Roman"/>
              </a:rPr>
              <a:t> </a:t>
            </a:r>
            <a:r>
              <a:rPr spc="-15" dirty="0"/>
              <a:t>fo</a:t>
            </a:r>
            <a:r>
              <a:rPr spc="-10" dirty="0"/>
              <a:t>r</a:t>
            </a:r>
            <a:r>
              <a:rPr spc="-40" dirty="0">
                <a:latin typeface="Times New Roman"/>
                <a:cs typeface="Times New Roman"/>
              </a:rPr>
              <a:t> </a:t>
            </a:r>
            <a:r>
              <a:rPr spc="-15" dirty="0"/>
              <a:t>Ph</a:t>
            </a:r>
            <a:r>
              <a:rPr dirty="0"/>
              <a:t>y</a:t>
            </a:r>
            <a:r>
              <a:rPr spc="-10" dirty="0"/>
              <a:t>s</a:t>
            </a:r>
            <a:r>
              <a:rPr spc="-40" dirty="0">
                <a:latin typeface="Times New Roman"/>
                <a:cs typeface="Times New Roman"/>
              </a:rPr>
              <a:t> </a:t>
            </a:r>
            <a:r>
              <a:rPr spc="-10" dirty="0"/>
              <a:t>6</a:t>
            </a:r>
            <a:r>
              <a:rPr spc="-15" dirty="0"/>
              <a:t>0</a:t>
            </a:r>
            <a:r>
              <a:rPr spc="-10" dirty="0"/>
              <a:t>8</a:t>
            </a:r>
            <a:r>
              <a:rPr spc="-35" dirty="0">
                <a:latin typeface="Times New Roman"/>
                <a:cs typeface="Times New Roman"/>
              </a:rPr>
              <a:t> </a:t>
            </a:r>
            <a:r>
              <a:rPr spc="-5" dirty="0"/>
              <a:t>L</a:t>
            </a:r>
            <a:r>
              <a:rPr spc="-10" dirty="0"/>
              <a:t>aser</a:t>
            </a:r>
            <a:r>
              <a:rPr spc="-45" dirty="0">
                <a:latin typeface="Times New Roman"/>
                <a:cs typeface="Times New Roman"/>
              </a:rPr>
              <a:t> </a:t>
            </a:r>
            <a:r>
              <a:rPr spc="-10" dirty="0"/>
              <a:t>Spec</a:t>
            </a:r>
            <a:r>
              <a:rPr spc="-5" dirty="0"/>
              <a:t>t</a:t>
            </a:r>
            <a:r>
              <a:rPr spc="-15" dirty="0"/>
              <a:t>ros</a:t>
            </a:r>
            <a:r>
              <a:rPr spc="-5" dirty="0"/>
              <a:t>c</a:t>
            </a:r>
            <a:r>
              <a:rPr spc="-10" dirty="0"/>
              <a:t>o</a:t>
            </a:r>
            <a:r>
              <a:rPr spc="-15" dirty="0"/>
              <a:t>p</a:t>
            </a:r>
            <a:r>
              <a:rPr spc="-10" dirty="0"/>
              <a:t>y</a:t>
            </a:r>
            <a:r>
              <a:rPr spc="-30" dirty="0">
                <a:latin typeface="Times New Roman"/>
                <a:cs typeface="Times New Roman"/>
              </a:rPr>
              <a:t> </a:t>
            </a:r>
            <a:r>
              <a:rPr spc="-15" dirty="0"/>
              <a:t>c</a:t>
            </a:r>
            <a:r>
              <a:rPr spc="-5" dirty="0"/>
              <a:t>o</a:t>
            </a:r>
            <a:r>
              <a:rPr spc="-15" dirty="0"/>
              <a:t>urs</a:t>
            </a:r>
            <a:r>
              <a:rPr spc="-10" dirty="0"/>
              <a:t>e</a:t>
            </a:r>
            <a:r>
              <a:rPr spc="-40" dirty="0">
                <a:latin typeface="Times New Roman"/>
                <a:cs typeface="Times New Roman"/>
              </a:rPr>
              <a:t> </a:t>
            </a:r>
            <a:r>
              <a:rPr spc="-10" dirty="0"/>
              <a:t>in</a:t>
            </a:r>
            <a:r>
              <a:rPr spc="-35" dirty="0">
                <a:latin typeface="Times New Roman"/>
                <a:cs typeface="Times New Roman"/>
              </a:rPr>
              <a:t> </a:t>
            </a:r>
            <a:r>
              <a:rPr spc="-10" dirty="0"/>
              <a:t>KFUPM</a:t>
            </a:r>
            <a:r>
              <a:rPr spc="-35" dirty="0">
                <a:latin typeface="Times New Roman"/>
                <a:cs typeface="Times New Roman"/>
              </a:rPr>
              <a:t> </a:t>
            </a:r>
            <a:r>
              <a:rPr spc="-15" dirty="0"/>
              <a:t>(Te</a:t>
            </a:r>
            <a:r>
              <a:rPr dirty="0"/>
              <a:t>r</a:t>
            </a:r>
            <a:r>
              <a:rPr spc="-15" dirty="0"/>
              <a:t>m</a:t>
            </a:r>
            <a:r>
              <a:rPr spc="-40" dirty="0">
                <a:latin typeface="Times New Roman"/>
                <a:cs typeface="Times New Roman"/>
              </a:rPr>
              <a:t> </a:t>
            </a:r>
            <a:r>
              <a:rPr spc="-10" dirty="0"/>
              <a:t>25</a:t>
            </a:r>
            <a:r>
              <a:rPr spc="-5" dirty="0"/>
              <a:t>1)</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130300" y="968684"/>
            <a:ext cx="4299585" cy="405765"/>
          </a:xfrm>
          <a:prstGeom prst="rect">
            <a:avLst/>
          </a:prstGeom>
        </p:spPr>
        <p:txBody>
          <a:bodyPr vert="horz" wrap="square" lIns="0" tIns="0" rIns="0" bIns="0" rtlCol="0">
            <a:spAutoFit/>
          </a:bodyPr>
          <a:lstStyle/>
          <a:p>
            <a:pPr marL="241300" indent="-228600">
              <a:lnSpc>
                <a:spcPct val="100000"/>
              </a:lnSpc>
              <a:buFont typeface="Symbol"/>
              <a:buChar char=""/>
              <a:tabLst>
                <a:tab pos="241935" algn="l"/>
              </a:tabLst>
            </a:pPr>
            <a:r>
              <a:rPr sz="2800" spc="-15" dirty="0">
                <a:latin typeface="Calibri"/>
                <a:cs typeface="Calibri"/>
              </a:rPr>
              <a:t>Matchi</a:t>
            </a:r>
            <a:r>
              <a:rPr sz="2800" spc="-20" dirty="0">
                <a:latin typeface="Calibri"/>
                <a:cs typeface="Calibri"/>
              </a:rPr>
              <a:t>n</a:t>
            </a:r>
            <a:r>
              <a:rPr sz="2800" spc="-15" dirty="0">
                <a:latin typeface="Calibri"/>
                <a:cs typeface="Calibri"/>
              </a:rPr>
              <a:t>g</a:t>
            </a:r>
            <a:r>
              <a:rPr sz="2800" spc="-60" dirty="0">
                <a:latin typeface="Times New Roman"/>
                <a:cs typeface="Times New Roman"/>
              </a:rPr>
              <a:t> </a:t>
            </a:r>
            <a:r>
              <a:rPr sz="2800" spc="-20" dirty="0">
                <a:latin typeface="Calibri"/>
                <a:cs typeface="Calibri"/>
              </a:rPr>
              <a:t>numerato</a:t>
            </a:r>
            <a:r>
              <a:rPr sz="2800" spc="5" dirty="0">
                <a:latin typeface="Calibri"/>
                <a:cs typeface="Calibri"/>
              </a:rPr>
              <a:t>r</a:t>
            </a:r>
            <a:r>
              <a:rPr sz="2800" spc="-15" dirty="0">
                <a:latin typeface="Calibri"/>
                <a:cs typeface="Calibri"/>
              </a:rPr>
              <a:t>s</a:t>
            </a:r>
            <a:r>
              <a:rPr sz="2800" spc="-70" dirty="0">
                <a:latin typeface="Times New Roman"/>
                <a:cs typeface="Times New Roman"/>
              </a:rPr>
              <a:t> </a:t>
            </a:r>
            <a:r>
              <a:rPr sz="2800" spc="-15" dirty="0">
                <a:latin typeface="Calibri"/>
                <a:cs typeface="Calibri"/>
              </a:rPr>
              <a:t>g</a:t>
            </a:r>
            <a:r>
              <a:rPr sz="2800" spc="-5" dirty="0">
                <a:latin typeface="Calibri"/>
                <a:cs typeface="Calibri"/>
              </a:rPr>
              <a:t>i</a:t>
            </a:r>
            <a:r>
              <a:rPr sz="2800" spc="-15" dirty="0">
                <a:latin typeface="Calibri"/>
                <a:cs typeface="Calibri"/>
              </a:rPr>
              <a:t>ves:</a:t>
            </a:r>
            <a:endParaRPr sz="2800">
              <a:latin typeface="Calibri"/>
              <a:cs typeface="Calibri"/>
            </a:endParaRPr>
          </a:p>
        </p:txBody>
      </p:sp>
      <p:sp>
        <p:nvSpPr>
          <p:cNvPr id="3" name="object 3"/>
          <p:cNvSpPr txBox="1"/>
          <p:nvPr/>
        </p:nvSpPr>
        <p:spPr>
          <a:xfrm>
            <a:off x="4682302" y="1931313"/>
            <a:ext cx="1078357" cy="430887"/>
          </a:xfrm>
          <a:prstGeom prst="rect">
            <a:avLst/>
          </a:prstGeom>
        </p:spPr>
        <p:txBody>
          <a:bodyPr vert="horz" wrap="square" lIns="0" tIns="0" rIns="0" bIns="0" rtlCol="0">
            <a:spAutoFit/>
          </a:bodyPr>
          <a:lstStyle/>
          <a:p>
            <a:pPr>
              <a:lnSpc>
                <a:spcPct val="100000"/>
              </a:lnSpc>
            </a:pPr>
            <a:r>
              <a:rPr sz="2800" spc="-25" dirty="0">
                <a:latin typeface="Cambria Math"/>
                <a:cs typeface="Cambria Math"/>
              </a:rPr>
              <a:t>𝐴</a:t>
            </a:r>
            <a:r>
              <a:rPr sz="3000" spc="60" baseline="-16666" dirty="0">
                <a:latin typeface="Cambria Math"/>
                <a:cs typeface="Cambria Math"/>
              </a:rPr>
              <a:t>21</a:t>
            </a:r>
            <a:r>
              <a:rPr sz="3000" baseline="-16666" dirty="0">
                <a:latin typeface="Cambria Math"/>
                <a:cs typeface="Cambria Math"/>
              </a:rPr>
              <a:t> </a:t>
            </a:r>
            <a:r>
              <a:rPr sz="3000" spc="-7" baseline="-16666" dirty="0">
                <a:latin typeface="Cambria Math"/>
                <a:cs typeface="Cambria Math"/>
              </a:rPr>
              <a:t> </a:t>
            </a:r>
            <a:r>
              <a:rPr sz="2800" spc="-25" dirty="0">
                <a:latin typeface="Cambria Math"/>
                <a:cs typeface="Cambria Math"/>
              </a:rPr>
              <a:t>=</a:t>
            </a:r>
            <a:endParaRPr sz="2800">
              <a:latin typeface="Cambria Math"/>
              <a:cs typeface="Cambria Math"/>
            </a:endParaRPr>
          </a:p>
        </p:txBody>
      </p:sp>
      <p:sp>
        <p:nvSpPr>
          <p:cNvPr id="4" name="object 4"/>
          <p:cNvSpPr txBox="1"/>
          <p:nvPr/>
        </p:nvSpPr>
        <p:spPr>
          <a:xfrm>
            <a:off x="5785739" y="1687418"/>
            <a:ext cx="958850" cy="917575"/>
          </a:xfrm>
          <a:prstGeom prst="rect">
            <a:avLst/>
          </a:prstGeom>
        </p:spPr>
        <p:txBody>
          <a:bodyPr vert="horz" wrap="square" lIns="0" tIns="0" rIns="0" bIns="0" rtlCol="0">
            <a:spAutoFit/>
          </a:bodyPr>
          <a:lstStyle/>
          <a:p>
            <a:pPr algn="ctr">
              <a:lnSpc>
                <a:spcPts val="3265"/>
              </a:lnSpc>
            </a:pPr>
            <a:r>
              <a:rPr sz="2800" spc="-30" dirty="0">
                <a:latin typeface="Cambria Math"/>
                <a:cs typeface="Cambria Math"/>
              </a:rPr>
              <a:t>8𝜋</a:t>
            </a:r>
            <a:r>
              <a:rPr sz="2800" spc="35" dirty="0">
                <a:latin typeface="Cambria Math"/>
                <a:cs typeface="Cambria Math"/>
              </a:rPr>
              <a:t>ℎ</a:t>
            </a:r>
            <a:r>
              <a:rPr sz="2800" spc="110" dirty="0">
                <a:latin typeface="Cambria Math"/>
                <a:cs typeface="Cambria Math"/>
              </a:rPr>
              <a:t>𝜈</a:t>
            </a:r>
            <a:r>
              <a:rPr sz="3000" spc="60" baseline="29166" dirty="0">
                <a:latin typeface="Cambria Math"/>
                <a:cs typeface="Cambria Math"/>
              </a:rPr>
              <a:t>3</a:t>
            </a:r>
            <a:endParaRPr sz="3000" baseline="29166">
              <a:latin typeface="Cambria Math"/>
              <a:cs typeface="Cambria Math"/>
            </a:endParaRPr>
          </a:p>
          <a:p>
            <a:pPr algn="ctr">
              <a:lnSpc>
                <a:spcPts val="3265"/>
              </a:lnSpc>
            </a:pPr>
            <a:r>
              <a:rPr sz="4200" spc="150" baseline="-16865" dirty="0">
                <a:latin typeface="Cambria Math"/>
                <a:cs typeface="Cambria Math"/>
              </a:rPr>
              <a:t>𝑐</a:t>
            </a:r>
            <a:r>
              <a:rPr sz="2000" spc="40" dirty="0">
                <a:latin typeface="Cambria Math"/>
                <a:cs typeface="Cambria Math"/>
              </a:rPr>
              <a:t>3</a:t>
            </a:r>
            <a:endParaRPr sz="2000">
              <a:latin typeface="Cambria Math"/>
              <a:cs typeface="Cambria Math"/>
            </a:endParaRPr>
          </a:p>
        </p:txBody>
      </p:sp>
      <p:sp>
        <p:nvSpPr>
          <p:cNvPr id="5" name="object 5"/>
          <p:cNvSpPr/>
          <p:nvPr/>
        </p:nvSpPr>
        <p:spPr>
          <a:xfrm>
            <a:off x="5785744" y="2185294"/>
            <a:ext cx="971550" cy="0"/>
          </a:xfrm>
          <a:custGeom>
            <a:avLst/>
            <a:gdLst/>
            <a:ahLst/>
            <a:cxnLst/>
            <a:rect l="l" t="t" r="r" b="b"/>
            <a:pathLst>
              <a:path w="971550">
                <a:moveTo>
                  <a:pt x="0" y="0"/>
                </a:moveTo>
                <a:lnTo>
                  <a:pt x="971098" y="0"/>
                </a:lnTo>
              </a:path>
            </a:pathLst>
          </a:custGeom>
          <a:ln w="24129">
            <a:solidFill>
              <a:srgbClr val="000000"/>
            </a:solidFill>
          </a:ln>
        </p:spPr>
        <p:txBody>
          <a:bodyPr wrap="square" lIns="0" tIns="0" rIns="0" bIns="0" rtlCol="0"/>
          <a:lstStyle/>
          <a:p>
            <a:endParaRPr/>
          </a:p>
        </p:txBody>
      </p:sp>
      <p:sp>
        <p:nvSpPr>
          <p:cNvPr id="6" name="object 6"/>
          <p:cNvSpPr txBox="1"/>
          <p:nvPr/>
        </p:nvSpPr>
        <p:spPr>
          <a:xfrm>
            <a:off x="6875658" y="2010352"/>
            <a:ext cx="513715" cy="406400"/>
          </a:xfrm>
          <a:prstGeom prst="rect">
            <a:avLst/>
          </a:prstGeom>
        </p:spPr>
        <p:txBody>
          <a:bodyPr vert="horz" wrap="square" lIns="0" tIns="0" rIns="0" bIns="0" rtlCol="0">
            <a:spAutoFit/>
          </a:bodyPr>
          <a:lstStyle/>
          <a:p>
            <a:pPr>
              <a:lnSpc>
                <a:spcPts val="3245"/>
              </a:lnSpc>
            </a:pPr>
            <a:r>
              <a:rPr sz="4200" spc="-225" baseline="11904" dirty="0">
                <a:latin typeface="Cambria Math"/>
                <a:cs typeface="Cambria Math"/>
              </a:rPr>
              <a:t>𝐵</a:t>
            </a:r>
            <a:r>
              <a:rPr sz="2000" spc="40" dirty="0">
                <a:latin typeface="Cambria Math"/>
                <a:cs typeface="Cambria Math"/>
              </a:rPr>
              <a:t>21</a:t>
            </a:r>
            <a:endParaRPr sz="2000">
              <a:latin typeface="Cambria Math"/>
              <a:cs typeface="Cambria Math"/>
            </a:endParaRPr>
          </a:p>
        </p:txBody>
      </p:sp>
      <p:grpSp>
        <p:nvGrpSpPr>
          <p:cNvPr id="13" name="Group 12">
            <a:extLst>
              <a:ext uri="{FF2B5EF4-FFF2-40B4-BE49-F238E27FC236}">
                <a16:creationId xmlns:a16="http://schemas.microsoft.com/office/drawing/2014/main" id="{32294B4A-7D5A-F096-5802-262A58D71399}"/>
              </a:ext>
            </a:extLst>
          </p:cNvPr>
          <p:cNvGrpSpPr/>
          <p:nvPr/>
        </p:nvGrpSpPr>
        <p:grpSpPr>
          <a:xfrm>
            <a:off x="4645792" y="1641689"/>
            <a:ext cx="2899410" cy="969644"/>
            <a:chOff x="4645792" y="1641689"/>
            <a:chExt cx="2899410" cy="969644"/>
          </a:xfrm>
        </p:grpSpPr>
        <p:sp>
          <p:nvSpPr>
            <p:cNvPr id="7" name="object 7"/>
            <p:cNvSpPr/>
            <p:nvPr/>
          </p:nvSpPr>
          <p:spPr>
            <a:xfrm>
              <a:off x="4645792" y="1653021"/>
              <a:ext cx="2899410" cy="0"/>
            </a:xfrm>
            <a:custGeom>
              <a:avLst/>
              <a:gdLst/>
              <a:ahLst/>
              <a:cxnLst/>
              <a:rect l="l" t="t" r="r" b="b"/>
              <a:pathLst>
                <a:path w="2899409">
                  <a:moveTo>
                    <a:pt x="0" y="0"/>
                  </a:moveTo>
                  <a:lnTo>
                    <a:pt x="2898910" y="0"/>
                  </a:lnTo>
                </a:path>
              </a:pathLst>
            </a:custGeom>
            <a:ln/>
          </p:spPr>
          <p:style>
            <a:lnRef idx="3">
              <a:schemeClr val="accent2"/>
            </a:lnRef>
            <a:fillRef idx="0">
              <a:schemeClr val="accent2"/>
            </a:fillRef>
            <a:effectRef idx="2">
              <a:schemeClr val="accent2"/>
            </a:effectRef>
            <a:fontRef idx="minor">
              <a:schemeClr val="tx1"/>
            </a:fontRef>
          </p:style>
          <p:txBody>
            <a:bodyPr wrap="square" lIns="0" tIns="0" rIns="0" bIns="0" rtlCol="0"/>
            <a:lstStyle/>
            <a:p>
              <a:endParaRPr/>
            </a:p>
          </p:txBody>
        </p:sp>
        <p:sp>
          <p:nvSpPr>
            <p:cNvPr id="8" name="object 8"/>
            <p:cNvSpPr/>
            <p:nvPr/>
          </p:nvSpPr>
          <p:spPr>
            <a:xfrm>
              <a:off x="4645792" y="2599822"/>
              <a:ext cx="2899410" cy="0"/>
            </a:xfrm>
            <a:custGeom>
              <a:avLst/>
              <a:gdLst/>
              <a:ahLst/>
              <a:cxnLst/>
              <a:rect l="l" t="t" r="r" b="b"/>
              <a:pathLst>
                <a:path w="2899409">
                  <a:moveTo>
                    <a:pt x="0" y="0"/>
                  </a:moveTo>
                  <a:lnTo>
                    <a:pt x="2898910" y="0"/>
                  </a:lnTo>
                </a:path>
              </a:pathLst>
            </a:custGeom>
            <a:ln/>
          </p:spPr>
          <p:style>
            <a:lnRef idx="3">
              <a:schemeClr val="accent2"/>
            </a:lnRef>
            <a:fillRef idx="0">
              <a:schemeClr val="accent2"/>
            </a:fillRef>
            <a:effectRef idx="2">
              <a:schemeClr val="accent2"/>
            </a:effectRef>
            <a:fontRef idx="minor">
              <a:schemeClr val="tx1"/>
            </a:fontRef>
          </p:style>
          <p:txBody>
            <a:bodyPr wrap="square" lIns="0" tIns="0" rIns="0" bIns="0" rtlCol="0"/>
            <a:lstStyle/>
            <a:p>
              <a:endParaRPr/>
            </a:p>
          </p:txBody>
        </p:sp>
        <p:sp>
          <p:nvSpPr>
            <p:cNvPr id="9" name="object 9"/>
            <p:cNvSpPr/>
            <p:nvPr/>
          </p:nvSpPr>
          <p:spPr>
            <a:xfrm>
              <a:off x="4657221" y="1641689"/>
              <a:ext cx="0" cy="969644"/>
            </a:xfrm>
            <a:custGeom>
              <a:avLst/>
              <a:gdLst/>
              <a:ahLst/>
              <a:cxnLst/>
              <a:rect l="l" t="t" r="r" b="b"/>
              <a:pathLst>
                <a:path h="969644">
                  <a:moveTo>
                    <a:pt x="0" y="0"/>
                  </a:moveTo>
                  <a:lnTo>
                    <a:pt x="0" y="969562"/>
                  </a:lnTo>
                </a:path>
              </a:pathLst>
            </a:custGeom>
            <a:ln/>
          </p:spPr>
          <p:style>
            <a:lnRef idx="3">
              <a:schemeClr val="accent2"/>
            </a:lnRef>
            <a:fillRef idx="0">
              <a:schemeClr val="accent2"/>
            </a:fillRef>
            <a:effectRef idx="2">
              <a:schemeClr val="accent2"/>
            </a:effectRef>
            <a:fontRef idx="minor">
              <a:schemeClr val="tx1"/>
            </a:fontRef>
          </p:style>
          <p:txBody>
            <a:bodyPr wrap="square" lIns="0" tIns="0" rIns="0" bIns="0" rtlCol="0"/>
            <a:lstStyle/>
            <a:p>
              <a:endParaRPr/>
            </a:p>
          </p:txBody>
        </p:sp>
        <p:sp>
          <p:nvSpPr>
            <p:cNvPr id="10" name="object 10"/>
            <p:cNvSpPr/>
            <p:nvPr/>
          </p:nvSpPr>
          <p:spPr>
            <a:xfrm>
              <a:off x="7533254" y="1641689"/>
              <a:ext cx="0" cy="969644"/>
            </a:xfrm>
            <a:custGeom>
              <a:avLst/>
              <a:gdLst/>
              <a:ahLst/>
              <a:cxnLst/>
              <a:rect l="l" t="t" r="r" b="b"/>
              <a:pathLst>
                <a:path h="969644">
                  <a:moveTo>
                    <a:pt x="0" y="0"/>
                  </a:moveTo>
                  <a:lnTo>
                    <a:pt x="0" y="969562"/>
                  </a:lnTo>
                </a:path>
              </a:pathLst>
            </a:custGeom>
            <a:ln/>
          </p:spPr>
          <p:style>
            <a:lnRef idx="3">
              <a:schemeClr val="accent2"/>
            </a:lnRef>
            <a:fillRef idx="0">
              <a:schemeClr val="accent2"/>
            </a:fillRef>
            <a:effectRef idx="2">
              <a:schemeClr val="accent2"/>
            </a:effectRef>
            <a:fontRef idx="minor">
              <a:schemeClr val="tx1"/>
            </a:fontRef>
          </p:style>
          <p:txBody>
            <a:bodyPr wrap="square" lIns="0" tIns="0" rIns="0" bIns="0" rtlCol="0"/>
            <a:lstStyle/>
            <a:p>
              <a:endParaRPr/>
            </a:p>
          </p:txBody>
        </p:sp>
      </p:grpSp>
      <p:sp>
        <p:nvSpPr>
          <p:cNvPr id="11" name="object 11"/>
          <p:cNvSpPr txBox="1">
            <a:spLocks noGrp="1"/>
          </p:cNvSpPr>
          <p:nvPr>
            <p:ph type="body" idx="1"/>
          </p:nvPr>
        </p:nvSpPr>
        <p:spPr>
          <a:prstGeom prst="rect">
            <a:avLst/>
          </a:prstGeom>
        </p:spPr>
        <p:txBody>
          <a:bodyPr vert="horz" wrap="square" lIns="0" tIns="1225550" rIns="0" bIns="0" rtlCol="0">
            <a:spAutoFit/>
          </a:bodyPr>
          <a:lstStyle/>
          <a:p>
            <a:pPr marL="5715" marR="5080">
              <a:lnSpc>
                <a:spcPct val="127200"/>
              </a:lnSpc>
            </a:pPr>
            <a:r>
              <a:rPr sz="2800" b="0" i="1" u="none" spc="-20" dirty="0">
                <a:solidFill>
                  <a:srgbClr val="000000"/>
                </a:solidFill>
                <a:latin typeface="Calibri"/>
                <a:cs typeface="Calibri"/>
              </a:rPr>
              <a:t>T</a:t>
            </a:r>
            <a:r>
              <a:rPr sz="2800" b="0" i="1" u="none" spc="-10" dirty="0">
                <a:solidFill>
                  <a:srgbClr val="000000"/>
                </a:solidFill>
                <a:latin typeface="Calibri"/>
                <a:cs typeface="Calibri"/>
              </a:rPr>
              <a:t>h</a:t>
            </a:r>
            <a:r>
              <a:rPr sz="2800" b="0" i="1" u="none" spc="-15" dirty="0">
                <a:solidFill>
                  <a:srgbClr val="000000"/>
                </a:solidFill>
                <a:latin typeface="Calibri"/>
                <a:cs typeface="Calibri"/>
              </a:rPr>
              <a:t>ese</a:t>
            </a:r>
            <a:r>
              <a:rPr sz="2800" b="0" i="1" u="none" spc="270" dirty="0">
                <a:solidFill>
                  <a:srgbClr val="000000"/>
                </a:solidFill>
                <a:latin typeface="Times New Roman"/>
                <a:cs typeface="Times New Roman"/>
              </a:rPr>
              <a:t> </a:t>
            </a:r>
            <a:r>
              <a:rPr sz="2800" b="0" i="1" u="none" spc="-15" dirty="0">
                <a:solidFill>
                  <a:srgbClr val="000000"/>
                </a:solidFill>
                <a:latin typeface="Calibri"/>
                <a:cs typeface="Calibri"/>
              </a:rPr>
              <a:t>two</a:t>
            </a:r>
            <a:r>
              <a:rPr sz="2800" b="0" i="1" u="none" spc="285" dirty="0">
                <a:solidFill>
                  <a:srgbClr val="000000"/>
                </a:solidFill>
                <a:latin typeface="Times New Roman"/>
                <a:cs typeface="Times New Roman"/>
              </a:rPr>
              <a:t> </a:t>
            </a:r>
            <a:r>
              <a:rPr sz="2800" b="0" i="1" u="none" spc="-20" dirty="0">
                <a:solidFill>
                  <a:srgbClr val="000000"/>
                </a:solidFill>
                <a:latin typeface="Calibri"/>
                <a:cs typeface="Calibri"/>
              </a:rPr>
              <a:t>b</a:t>
            </a:r>
            <a:r>
              <a:rPr sz="2800" b="0" i="1" u="none" spc="-10" dirty="0">
                <a:solidFill>
                  <a:srgbClr val="000000"/>
                </a:solidFill>
                <a:latin typeface="Calibri"/>
                <a:cs typeface="Calibri"/>
              </a:rPr>
              <a:t>o</a:t>
            </a:r>
            <a:r>
              <a:rPr sz="2800" b="0" i="1" u="none" spc="-20" dirty="0">
                <a:solidFill>
                  <a:srgbClr val="000000"/>
                </a:solidFill>
                <a:latin typeface="Calibri"/>
                <a:cs typeface="Calibri"/>
              </a:rPr>
              <a:t>xe</a:t>
            </a:r>
            <a:r>
              <a:rPr sz="2800" b="0" i="1" u="none" spc="-15" dirty="0">
                <a:solidFill>
                  <a:srgbClr val="000000"/>
                </a:solidFill>
                <a:latin typeface="Calibri"/>
                <a:cs typeface="Calibri"/>
              </a:rPr>
              <a:t>d</a:t>
            </a:r>
            <a:r>
              <a:rPr sz="2800" b="0" i="1" u="none" spc="280" dirty="0">
                <a:solidFill>
                  <a:srgbClr val="000000"/>
                </a:solidFill>
                <a:latin typeface="Times New Roman"/>
                <a:cs typeface="Times New Roman"/>
              </a:rPr>
              <a:t> </a:t>
            </a:r>
            <a:r>
              <a:rPr sz="2800" b="0" i="1" u="none" spc="-20" dirty="0">
                <a:solidFill>
                  <a:srgbClr val="000000"/>
                </a:solidFill>
                <a:latin typeface="Calibri"/>
                <a:cs typeface="Calibri"/>
              </a:rPr>
              <a:t>statem</a:t>
            </a:r>
            <a:r>
              <a:rPr sz="2800" b="0" i="1" u="none" spc="-15" dirty="0">
                <a:solidFill>
                  <a:srgbClr val="000000"/>
                </a:solidFill>
                <a:latin typeface="Calibri"/>
                <a:cs typeface="Calibri"/>
              </a:rPr>
              <a:t>ents</a:t>
            </a:r>
            <a:r>
              <a:rPr sz="2800" b="0" i="1" u="none" spc="285" dirty="0">
                <a:solidFill>
                  <a:srgbClr val="000000"/>
                </a:solidFill>
                <a:latin typeface="Times New Roman"/>
                <a:cs typeface="Times New Roman"/>
              </a:rPr>
              <a:t> </a:t>
            </a:r>
            <a:r>
              <a:rPr sz="2800" b="0" i="1" u="none" spc="-20" dirty="0">
                <a:solidFill>
                  <a:srgbClr val="000000"/>
                </a:solidFill>
                <a:latin typeface="Calibri"/>
                <a:cs typeface="Calibri"/>
              </a:rPr>
              <a:t>ar</a:t>
            </a:r>
            <a:r>
              <a:rPr sz="2800" b="0" i="1" u="none" spc="-15" dirty="0">
                <a:solidFill>
                  <a:srgbClr val="000000"/>
                </a:solidFill>
                <a:latin typeface="Calibri"/>
                <a:cs typeface="Calibri"/>
              </a:rPr>
              <a:t>e</a:t>
            </a:r>
            <a:r>
              <a:rPr sz="2800" b="0" i="1" u="none" spc="310" dirty="0">
                <a:solidFill>
                  <a:srgbClr val="000000"/>
                </a:solidFill>
                <a:latin typeface="Times New Roman"/>
                <a:cs typeface="Times New Roman"/>
              </a:rPr>
              <a:t> </a:t>
            </a:r>
            <a:r>
              <a:rPr sz="2800" b="0" u="none" spc="-20" dirty="0">
                <a:solidFill>
                  <a:srgbClr val="000000"/>
                </a:solidFill>
                <a:latin typeface="Calibri"/>
                <a:cs typeface="Calibri"/>
              </a:rPr>
              <a:t>E</a:t>
            </a:r>
            <a:r>
              <a:rPr sz="2800" b="0" u="none" spc="-5" dirty="0">
                <a:solidFill>
                  <a:srgbClr val="000000"/>
                </a:solidFill>
                <a:latin typeface="Calibri"/>
                <a:cs typeface="Calibri"/>
              </a:rPr>
              <a:t>i</a:t>
            </a:r>
            <a:r>
              <a:rPr sz="2800" b="0" u="none" spc="-20" dirty="0">
                <a:solidFill>
                  <a:srgbClr val="000000"/>
                </a:solidFill>
                <a:latin typeface="Calibri"/>
                <a:cs typeface="Calibri"/>
              </a:rPr>
              <a:t>nste</a:t>
            </a:r>
            <a:r>
              <a:rPr sz="2800" b="0" u="none" dirty="0">
                <a:solidFill>
                  <a:srgbClr val="000000"/>
                </a:solidFill>
                <a:latin typeface="Calibri"/>
                <a:cs typeface="Calibri"/>
              </a:rPr>
              <a:t>i</a:t>
            </a:r>
            <a:r>
              <a:rPr sz="2800" b="0" u="none" spc="-15" dirty="0">
                <a:solidFill>
                  <a:srgbClr val="000000"/>
                </a:solidFill>
                <a:latin typeface="Calibri"/>
                <a:cs typeface="Calibri"/>
              </a:rPr>
              <a:t>n</a:t>
            </a:r>
            <a:r>
              <a:rPr sz="2800" b="0" u="none" spc="275" dirty="0">
                <a:solidFill>
                  <a:srgbClr val="000000"/>
                </a:solidFill>
                <a:latin typeface="Times New Roman"/>
                <a:cs typeface="Times New Roman"/>
              </a:rPr>
              <a:t> </a:t>
            </a:r>
            <a:r>
              <a:rPr sz="2800" b="0" u="none" spc="-15" dirty="0">
                <a:solidFill>
                  <a:srgbClr val="000000"/>
                </a:solidFill>
                <a:latin typeface="Calibri"/>
                <a:cs typeface="Calibri"/>
              </a:rPr>
              <a:t>relat</a:t>
            </a:r>
            <a:r>
              <a:rPr sz="2800" b="0" u="none" spc="-5" dirty="0">
                <a:solidFill>
                  <a:srgbClr val="000000"/>
                </a:solidFill>
                <a:latin typeface="Calibri"/>
                <a:cs typeface="Calibri"/>
              </a:rPr>
              <a:t>i</a:t>
            </a:r>
            <a:r>
              <a:rPr sz="2800" b="0" u="none" spc="-20" dirty="0">
                <a:solidFill>
                  <a:srgbClr val="000000"/>
                </a:solidFill>
                <a:latin typeface="Calibri"/>
                <a:cs typeface="Calibri"/>
              </a:rPr>
              <a:t>o</a:t>
            </a:r>
            <a:r>
              <a:rPr sz="2800" b="0" u="none" spc="-10" dirty="0">
                <a:solidFill>
                  <a:srgbClr val="000000"/>
                </a:solidFill>
                <a:latin typeface="Calibri"/>
                <a:cs typeface="Calibri"/>
              </a:rPr>
              <a:t>n</a:t>
            </a:r>
            <a:r>
              <a:rPr sz="2800" b="0" u="none" spc="-20" dirty="0">
                <a:solidFill>
                  <a:srgbClr val="000000"/>
                </a:solidFill>
                <a:latin typeface="Calibri"/>
                <a:cs typeface="Calibri"/>
              </a:rPr>
              <a:t>s</a:t>
            </a:r>
            <a:r>
              <a:rPr sz="2800" b="0" u="none" spc="-10" dirty="0">
                <a:solidFill>
                  <a:srgbClr val="000000"/>
                </a:solidFill>
                <a:latin typeface="Calibri"/>
                <a:cs typeface="Calibri"/>
              </a:rPr>
              <a:t>;</a:t>
            </a:r>
            <a:r>
              <a:rPr sz="2800" b="0" u="none" spc="275" dirty="0">
                <a:solidFill>
                  <a:srgbClr val="000000"/>
                </a:solidFill>
                <a:latin typeface="Times New Roman"/>
                <a:cs typeface="Times New Roman"/>
              </a:rPr>
              <a:t> </a:t>
            </a:r>
            <a:r>
              <a:rPr sz="2800" b="0" u="none" spc="-20" dirty="0">
                <a:solidFill>
                  <a:srgbClr val="000000"/>
                </a:solidFill>
                <a:latin typeface="Calibri"/>
                <a:cs typeface="Calibri"/>
              </a:rPr>
              <a:t>n</a:t>
            </a:r>
            <a:r>
              <a:rPr sz="2800" b="0" u="none" spc="-15" dirty="0">
                <a:solidFill>
                  <a:srgbClr val="000000"/>
                </a:solidFill>
                <a:latin typeface="Calibri"/>
                <a:cs typeface="Calibri"/>
              </a:rPr>
              <a:t>o</a:t>
            </a:r>
            <a:r>
              <a:rPr sz="2800" b="0" u="none" spc="275" dirty="0">
                <a:solidFill>
                  <a:srgbClr val="000000"/>
                </a:solidFill>
                <a:latin typeface="Times New Roman"/>
                <a:cs typeface="Times New Roman"/>
              </a:rPr>
              <a:t> </a:t>
            </a:r>
            <a:r>
              <a:rPr sz="2800" b="0" u="none" spc="-5" dirty="0">
                <a:solidFill>
                  <a:srgbClr val="000000"/>
                </a:solidFill>
                <a:latin typeface="Calibri"/>
                <a:cs typeface="Calibri"/>
              </a:rPr>
              <a:t>a</a:t>
            </a:r>
            <a:r>
              <a:rPr sz="2800" b="0" u="none" spc="-20" dirty="0">
                <a:solidFill>
                  <a:srgbClr val="000000"/>
                </a:solidFill>
                <a:latin typeface="Calibri"/>
                <a:cs typeface="Calibri"/>
              </a:rPr>
              <a:t>pp</a:t>
            </a:r>
            <a:r>
              <a:rPr sz="2800" b="0" u="none" spc="-5" dirty="0">
                <a:solidFill>
                  <a:srgbClr val="000000"/>
                </a:solidFill>
                <a:latin typeface="Calibri"/>
                <a:cs typeface="Calibri"/>
              </a:rPr>
              <a:t>r</a:t>
            </a:r>
            <a:r>
              <a:rPr sz="2800" b="0" u="none" spc="-20" dirty="0">
                <a:solidFill>
                  <a:srgbClr val="000000"/>
                </a:solidFill>
                <a:latin typeface="Calibri"/>
                <a:cs typeface="Calibri"/>
              </a:rPr>
              <a:t>ox</a:t>
            </a:r>
            <a:r>
              <a:rPr sz="2800" b="0" u="none" spc="-5" dirty="0">
                <a:solidFill>
                  <a:srgbClr val="000000"/>
                </a:solidFill>
                <a:latin typeface="Calibri"/>
                <a:cs typeface="Calibri"/>
              </a:rPr>
              <a:t>i</a:t>
            </a:r>
            <a:r>
              <a:rPr sz="2800" b="0" u="none" spc="-15" dirty="0">
                <a:solidFill>
                  <a:srgbClr val="000000"/>
                </a:solidFill>
                <a:latin typeface="Calibri"/>
                <a:cs typeface="Calibri"/>
              </a:rPr>
              <a:t>mation</a:t>
            </a:r>
            <a:r>
              <a:rPr sz="2800" b="0" u="none" spc="-10" dirty="0">
                <a:solidFill>
                  <a:srgbClr val="000000"/>
                </a:solidFill>
                <a:latin typeface="Times New Roman"/>
                <a:cs typeface="Times New Roman"/>
              </a:rPr>
              <a:t> </a:t>
            </a:r>
            <a:r>
              <a:rPr sz="2800" b="0" u="none" spc="-20" dirty="0">
                <a:solidFill>
                  <a:srgbClr val="000000"/>
                </a:solidFill>
                <a:latin typeface="Calibri"/>
                <a:cs typeface="Calibri"/>
              </a:rPr>
              <a:t>made</a:t>
            </a:r>
            <a:r>
              <a:rPr sz="2800" b="0" u="none" spc="-75" dirty="0">
                <a:solidFill>
                  <a:srgbClr val="000000"/>
                </a:solidFill>
                <a:latin typeface="Times New Roman"/>
                <a:cs typeface="Times New Roman"/>
              </a:rPr>
              <a:t> </a:t>
            </a:r>
            <a:r>
              <a:rPr sz="2800" b="0" u="none" spc="-20" dirty="0">
                <a:solidFill>
                  <a:srgbClr val="000000"/>
                </a:solidFill>
                <a:latin typeface="Calibri"/>
                <a:cs typeface="Calibri"/>
              </a:rPr>
              <a:t>b</a:t>
            </a:r>
            <a:r>
              <a:rPr sz="2800" b="0" u="none" spc="-10" dirty="0">
                <a:solidFill>
                  <a:srgbClr val="000000"/>
                </a:solidFill>
                <a:latin typeface="Calibri"/>
                <a:cs typeface="Calibri"/>
              </a:rPr>
              <a:t>e</a:t>
            </a:r>
            <a:r>
              <a:rPr sz="2800" b="0" u="none" spc="-20" dirty="0">
                <a:solidFill>
                  <a:srgbClr val="000000"/>
                </a:solidFill>
                <a:latin typeface="Calibri"/>
                <a:cs typeface="Calibri"/>
              </a:rPr>
              <a:t>s</a:t>
            </a:r>
            <a:r>
              <a:rPr sz="2800" b="0" u="none" spc="-10" dirty="0">
                <a:solidFill>
                  <a:srgbClr val="000000"/>
                </a:solidFill>
                <a:latin typeface="Calibri"/>
                <a:cs typeface="Calibri"/>
              </a:rPr>
              <a:t>i</a:t>
            </a:r>
            <a:r>
              <a:rPr sz="2800" b="0" u="none" spc="-20" dirty="0">
                <a:solidFill>
                  <a:srgbClr val="000000"/>
                </a:solidFill>
                <a:latin typeface="Calibri"/>
                <a:cs typeface="Calibri"/>
              </a:rPr>
              <a:t>de</a:t>
            </a:r>
            <a:r>
              <a:rPr sz="2800" b="0" u="none" spc="-15" dirty="0">
                <a:solidFill>
                  <a:srgbClr val="000000"/>
                </a:solidFill>
                <a:latin typeface="Calibri"/>
                <a:cs typeface="Calibri"/>
              </a:rPr>
              <a:t>s</a:t>
            </a:r>
            <a:r>
              <a:rPr sz="2800" b="0" u="none" spc="-65" dirty="0">
                <a:solidFill>
                  <a:srgbClr val="000000"/>
                </a:solidFill>
                <a:latin typeface="Times New Roman"/>
                <a:cs typeface="Times New Roman"/>
              </a:rPr>
              <a:t> </a:t>
            </a:r>
            <a:r>
              <a:rPr sz="2800" b="0" u="none" spc="-15" dirty="0">
                <a:solidFill>
                  <a:srgbClr val="000000"/>
                </a:solidFill>
                <a:latin typeface="Calibri"/>
                <a:cs typeface="Calibri"/>
              </a:rPr>
              <a:t>therm</a:t>
            </a:r>
            <a:r>
              <a:rPr sz="2800" b="0" u="none" spc="-10" dirty="0">
                <a:solidFill>
                  <a:srgbClr val="000000"/>
                </a:solidFill>
                <a:latin typeface="Calibri"/>
                <a:cs typeface="Calibri"/>
              </a:rPr>
              <a:t>a</a:t>
            </a:r>
            <a:r>
              <a:rPr sz="2800" b="0" u="none" dirty="0">
                <a:solidFill>
                  <a:srgbClr val="000000"/>
                </a:solidFill>
                <a:latin typeface="Calibri"/>
                <a:cs typeface="Calibri"/>
              </a:rPr>
              <a:t>l</a:t>
            </a:r>
            <a:r>
              <a:rPr sz="2800" b="0" u="none" spc="-65" dirty="0">
                <a:solidFill>
                  <a:srgbClr val="000000"/>
                </a:solidFill>
                <a:latin typeface="Times New Roman"/>
                <a:cs typeface="Times New Roman"/>
              </a:rPr>
              <a:t> </a:t>
            </a:r>
            <a:r>
              <a:rPr sz="2800" b="0" u="none" spc="-15" dirty="0">
                <a:solidFill>
                  <a:srgbClr val="000000"/>
                </a:solidFill>
                <a:latin typeface="Calibri"/>
                <a:cs typeface="Calibri"/>
              </a:rPr>
              <a:t>equi</a:t>
            </a:r>
            <a:r>
              <a:rPr sz="2800" b="0" u="none" dirty="0">
                <a:solidFill>
                  <a:srgbClr val="000000"/>
                </a:solidFill>
                <a:latin typeface="Calibri"/>
                <a:cs typeface="Calibri"/>
              </a:rPr>
              <a:t>li</a:t>
            </a:r>
            <a:r>
              <a:rPr sz="2800" b="0" u="none" spc="-20" dirty="0">
                <a:solidFill>
                  <a:srgbClr val="000000"/>
                </a:solidFill>
                <a:latin typeface="Calibri"/>
                <a:cs typeface="Calibri"/>
              </a:rPr>
              <a:t>br</a:t>
            </a:r>
            <a:r>
              <a:rPr sz="2800" b="0" u="none" spc="-10" dirty="0">
                <a:solidFill>
                  <a:srgbClr val="000000"/>
                </a:solidFill>
                <a:latin typeface="Calibri"/>
                <a:cs typeface="Calibri"/>
              </a:rPr>
              <a:t>i</a:t>
            </a:r>
            <a:r>
              <a:rPr sz="2800" b="0" u="none" spc="-20" dirty="0">
                <a:solidFill>
                  <a:srgbClr val="000000"/>
                </a:solidFill>
                <a:latin typeface="Calibri"/>
                <a:cs typeface="Calibri"/>
              </a:rPr>
              <a:t>um.</a:t>
            </a:r>
            <a:endParaRPr sz="2800">
              <a:latin typeface="Calibri"/>
              <a:cs typeface="Calibri"/>
            </a:endParaRPr>
          </a:p>
          <a:p>
            <a:pPr marL="5715">
              <a:lnSpc>
                <a:spcPct val="100000"/>
              </a:lnSpc>
              <a:spcBef>
                <a:spcPts val="1810"/>
              </a:spcBef>
            </a:pPr>
            <a:r>
              <a:rPr sz="2800" b="0" u="none" spc="-15" dirty="0">
                <a:solidFill>
                  <a:srgbClr val="000000"/>
                </a:solidFill>
                <a:latin typeface="Calibri"/>
                <a:cs typeface="Calibri"/>
              </a:rPr>
              <a:t>---</a:t>
            </a:r>
            <a:endParaRPr sz="2800">
              <a:latin typeface="Calibri"/>
              <a:cs typeface="Calibri"/>
            </a:endParaRPr>
          </a:p>
        </p:txBody>
      </p:sp>
      <p:sp>
        <p:nvSpPr>
          <p:cNvPr id="12" name="object 12"/>
          <p:cNvSpPr txBox="1">
            <a:spLocks noGrp="1"/>
          </p:cNvSpPr>
          <p:nvPr>
            <p:ph type="ftr" sz="quarter" idx="5"/>
          </p:nvPr>
        </p:nvSpPr>
        <p:spPr>
          <a:prstGeom prst="rect">
            <a:avLst/>
          </a:prstGeom>
        </p:spPr>
        <p:txBody>
          <a:bodyPr vert="horz" wrap="square" lIns="0" tIns="0" rIns="0" bIns="0" rtlCol="0">
            <a:spAutoFit/>
          </a:bodyPr>
          <a:lstStyle/>
          <a:p>
            <a:pPr marL="12700">
              <a:lnSpc>
                <a:spcPct val="100000"/>
              </a:lnSpc>
            </a:pPr>
            <a:r>
              <a:rPr spc="-15" dirty="0"/>
              <a:t>Prepar</a:t>
            </a:r>
            <a:r>
              <a:rPr spc="-5" dirty="0"/>
              <a:t>e</a:t>
            </a:r>
            <a:r>
              <a:rPr spc="-10" dirty="0"/>
              <a:t>d</a:t>
            </a:r>
            <a:r>
              <a:rPr spc="-35" dirty="0">
                <a:latin typeface="Times New Roman"/>
                <a:cs typeface="Times New Roman"/>
              </a:rPr>
              <a:t> </a:t>
            </a:r>
            <a:r>
              <a:rPr spc="-15" dirty="0"/>
              <a:t>b</a:t>
            </a:r>
            <a:r>
              <a:rPr spc="-10" dirty="0"/>
              <a:t>y</a:t>
            </a:r>
            <a:r>
              <a:rPr spc="-40" dirty="0">
                <a:latin typeface="Times New Roman"/>
                <a:cs typeface="Times New Roman"/>
              </a:rPr>
              <a:t> </a:t>
            </a:r>
            <a:r>
              <a:rPr spc="-15" dirty="0"/>
              <a:t>Dist</a:t>
            </a:r>
            <a:r>
              <a:rPr spc="-5" dirty="0"/>
              <a:t>.</a:t>
            </a:r>
            <a:r>
              <a:rPr spc="-25" dirty="0">
                <a:latin typeface="Times New Roman"/>
                <a:cs typeface="Times New Roman"/>
              </a:rPr>
              <a:t> </a:t>
            </a:r>
            <a:r>
              <a:rPr spc="-15" dirty="0"/>
              <a:t>Pr</a:t>
            </a:r>
            <a:r>
              <a:rPr spc="-5" dirty="0"/>
              <a:t>o</a:t>
            </a:r>
            <a:r>
              <a:rPr spc="-10" dirty="0"/>
              <a:t>f</a:t>
            </a:r>
            <a:r>
              <a:rPr spc="-5" dirty="0"/>
              <a:t>.</a:t>
            </a:r>
            <a:r>
              <a:rPr spc="-40" dirty="0">
                <a:latin typeface="Times New Roman"/>
                <a:cs typeface="Times New Roman"/>
              </a:rPr>
              <a:t> </a:t>
            </a:r>
            <a:r>
              <a:rPr spc="-15" dirty="0"/>
              <a:t>Dr</a:t>
            </a:r>
            <a:r>
              <a:rPr spc="-5" dirty="0"/>
              <a:t>.</a:t>
            </a:r>
            <a:r>
              <a:rPr spc="-40" dirty="0">
                <a:latin typeface="Times New Roman"/>
                <a:cs typeface="Times New Roman"/>
              </a:rPr>
              <a:t> </a:t>
            </a:r>
            <a:r>
              <a:rPr spc="-10" dirty="0"/>
              <a:t>M.A.</a:t>
            </a:r>
            <a:r>
              <a:rPr spc="-35" dirty="0">
                <a:latin typeface="Times New Roman"/>
                <a:cs typeface="Times New Roman"/>
              </a:rPr>
              <a:t> </a:t>
            </a:r>
            <a:r>
              <a:rPr spc="-20" dirty="0"/>
              <a:t>G</a:t>
            </a:r>
            <a:r>
              <a:rPr spc="-5" dirty="0"/>
              <a:t>o</a:t>
            </a:r>
            <a:r>
              <a:rPr spc="-15" dirty="0"/>
              <a:t>nd</a:t>
            </a:r>
            <a:r>
              <a:rPr spc="-10" dirty="0"/>
              <a:t>al</a:t>
            </a:r>
            <a:r>
              <a:rPr spc="-35" dirty="0">
                <a:latin typeface="Times New Roman"/>
                <a:cs typeface="Times New Roman"/>
              </a:rPr>
              <a:t> </a:t>
            </a:r>
            <a:r>
              <a:rPr spc="-15" dirty="0"/>
              <a:t>fo</a:t>
            </a:r>
            <a:r>
              <a:rPr spc="-10" dirty="0"/>
              <a:t>r</a:t>
            </a:r>
            <a:r>
              <a:rPr spc="-40" dirty="0">
                <a:latin typeface="Times New Roman"/>
                <a:cs typeface="Times New Roman"/>
              </a:rPr>
              <a:t> </a:t>
            </a:r>
            <a:r>
              <a:rPr spc="-15" dirty="0"/>
              <a:t>Ph</a:t>
            </a:r>
            <a:r>
              <a:rPr dirty="0"/>
              <a:t>y</a:t>
            </a:r>
            <a:r>
              <a:rPr spc="-10" dirty="0"/>
              <a:t>s</a:t>
            </a:r>
            <a:r>
              <a:rPr spc="-40" dirty="0">
                <a:latin typeface="Times New Roman"/>
                <a:cs typeface="Times New Roman"/>
              </a:rPr>
              <a:t> </a:t>
            </a:r>
            <a:r>
              <a:rPr spc="-10" dirty="0"/>
              <a:t>6</a:t>
            </a:r>
            <a:r>
              <a:rPr spc="-15" dirty="0"/>
              <a:t>0</a:t>
            </a:r>
            <a:r>
              <a:rPr spc="-10" dirty="0"/>
              <a:t>8</a:t>
            </a:r>
            <a:r>
              <a:rPr spc="-35" dirty="0">
                <a:latin typeface="Times New Roman"/>
                <a:cs typeface="Times New Roman"/>
              </a:rPr>
              <a:t> </a:t>
            </a:r>
            <a:r>
              <a:rPr spc="-5" dirty="0"/>
              <a:t>L</a:t>
            </a:r>
            <a:r>
              <a:rPr spc="-10" dirty="0"/>
              <a:t>aser</a:t>
            </a:r>
            <a:r>
              <a:rPr spc="-45" dirty="0">
                <a:latin typeface="Times New Roman"/>
                <a:cs typeface="Times New Roman"/>
              </a:rPr>
              <a:t> </a:t>
            </a:r>
            <a:r>
              <a:rPr spc="-10" dirty="0"/>
              <a:t>Spec</a:t>
            </a:r>
            <a:r>
              <a:rPr spc="-5" dirty="0"/>
              <a:t>t</a:t>
            </a:r>
            <a:r>
              <a:rPr spc="-15" dirty="0"/>
              <a:t>ros</a:t>
            </a:r>
            <a:r>
              <a:rPr spc="-5" dirty="0"/>
              <a:t>c</a:t>
            </a:r>
            <a:r>
              <a:rPr spc="-10" dirty="0"/>
              <a:t>o</a:t>
            </a:r>
            <a:r>
              <a:rPr spc="-15" dirty="0"/>
              <a:t>p</a:t>
            </a:r>
            <a:r>
              <a:rPr spc="-10" dirty="0"/>
              <a:t>y</a:t>
            </a:r>
            <a:r>
              <a:rPr spc="-30" dirty="0">
                <a:latin typeface="Times New Roman"/>
                <a:cs typeface="Times New Roman"/>
              </a:rPr>
              <a:t> </a:t>
            </a:r>
            <a:r>
              <a:rPr spc="-15" dirty="0"/>
              <a:t>c</a:t>
            </a:r>
            <a:r>
              <a:rPr spc="-5" dirty="0"/>
              <a:t>o</a:t>
            </a:r>
            <a:r>
              <a:rPr spc="-15" dirty="0"/>
              <a:t>urs</a:t>
            </a:r>
            <a:r>
              <a:rPr spc="-10" dirty="0"/>
              <a:t>e</a:t>
            </a:r>
            <a:r>
              <a:rPr spc="-40" dirty="0">
                <a:latin typeface="Times New Roman"/>
                <a:cs typeface="Times New Roman"/>
              </a:rPr>
              <a:t> </a:t>
            </a:r>
            <a:r>
              <a:rPr spc="-10" dirty="0"/>
              <a:t>in</a:t>
            </a:r>
            <a:r>
              <a:rPr spc="-35" dirty="0">
                <a:latin typeface="Times New Roman"/>
                <a:cs typeface="Times New Roman"/>
              </a:rPr>
              <a:t> </a:t>
            </a:r>
            <a:r>
              <a:rPr spc="-10" dirty="0"/>
              <a:t>KFUPM</a:t>
            </a:r>
            <a:r>
              <a:rPr spc="-35" dirty="0">
                <a:latin typeface="Times New Roman"/>
                <a:cs typeface="Times New Roman"/>
              </a:rPr>
              <a:t> </a:t>
            </a:r>
            <a:r>
              <a:rPr spc="-15" dirty="0"/>
              <a:t>(Te</a:t>
            </a:r>
            <a:r>
              <a:rPr dirty="0"/>
              <a:t>r</a:t>
            </a:r>
            <a:r>
              <a:rPr spc="-15" dirty="0"/>
              <a:t>m</a:t>
            </a:r>
            <a:r>
              <a:rPr spc="-40" dirty="0">
                <a:latin typeface="Times New Roman"/>
                <a:cs typeface="Times New Roman"/>
              </a:rPr>
              <a:t> </a:t>
            </a:r>
            <a:r>
              <a:rPr spc="-10" dirty="0"/>
              <a:t>25</a:t>
            </a:r>
            <a:r>
              <a:rPr spc="-5" dirty="0"/>
              <a:t>1)</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a:spLocks noGrp="1"/>
          </p:cNvSpPr>
          <p:nvPr>
            <p:ph type="ftr" sz="quarter" idx="5"/>
          </p:nvPr>
        </p:nvSpPr>
        <p:spPr>
          <a:xfrm>
            <a:off x="990600" y="6533543"/>
            <a:ext cx="8531225" cy="228600"/>
          </a:xfrm>
          <a:prstGeom prst="rect">
            <a:avLst/>
          </a:prstGeom>
        </p:spPr>
        <p:txBody>
          <a:bodyPr vert="horz" wrap="square" lIns="0" tIns="0" rIns="0" bIns="0" rtlCol="0">
            <a:spAutoFit/>
          </a:bodyPr>
          <a:lstStyle/>
          <a:p>
            <a:pPr marL="12700">
              <a:lnSpc>
                <a:spcPct val="100000"/>
              </a:lnSpc>
            </a:pPr>
            <a:r>
              <a:rPr spc="-15" dirty="0"/>
              <a:t>Prepar</a:t>
            </a:r>
            <a:r>
              <a:rPr spc="-5" dirty="0"/>
              <a:t>e</a:t>
            </a:r>
            <a:r>
              <a:rPr spc="-10" dirty="0"/>
              <a:t>d</a:t>
            </a:r>
            <a:r>
              <a:rPr spc="-35" dirty="0">
                <a:latin typeface="Times New Roman"/>
                <a:cs typeface="Times New Roman"/>
              </a:rPr>
              <a:t> </a:t>
            </a:r>
            <a:r>
              <a:rPr spc="-15" dirty="0"/>
              <a:t>b</a:t>
            </a:r>
            <a:r>
              <a:rPr spc="-10" dirty="0"/>
              <a:t>y</a:t>
            </a:r>
            <a:r>
              <a:rPr spc="-40" dirty="0">
                <a:latin typeface="Times New Roman"/>
                <a:cs typeface="Times New Roman"/>
              </a:rPr>
              <a:t> </a:t>
            </a:r>
            <a:r>
              <a:rPr spc="-15" dirty="0"/>
              <a:t>Dist</a:t>
            </a:r>
            <a:r>
              <a:rPr spc="-5" dirty="0"/>
              <a:t>.</a:t>
            </a:r>
            <a:r>
              <a:rPr spc="-25" dirty="0">
                <a:latin typeface="Times New Roman"/>
                <a:cs typeface="Times New Roman"/>
              </a:rPr>
              <a:t> </a:t>
            </a:r>
            <a:r>
              <a:rPr spc="-15" dirty="0"/>
              <a:t>Pr</a:t>
            </a:r>
            <a:r>
              <a:rPr spc="-5" dirty="0"/>
              <a:t>o</a:t>
            </a:r>
            <a:r>
              <a:rPr spc="-10" dirty="0"/>
              <a:t>f</a:t>
            </a:r>
            <a:r>
              <a:rPr spc="-5" dirty="0"/>
              <a:t>.</a:t>
            </a:r>
            <a:r>
              <a:rPr spc="-40" dirty="0">
                <a:latin typeface="Times New Roman"/>
                <a:cs typeface="Times New Roman"/>
              </a:rPr>
              <a:t> </a:t>
            </a:r>
            <a:r>
              <a:rPr spc="-15" dirty="0"/>
              <a:t>Dr</a:t>
            </a:r>
            <a:r>
              <a:rPr spc="-5" dirty="0"/>
              <a:t>.</a:t>
            </a:r>
            <a:r>
              <a:rPr spc="-40" dirty="0">
                <a:latin typeface="Times New Roman"/>
                <a:cs typeface="Times New Roman"/>
              </a:rPr>
              <a:t> </a:t>
            </a:r>
            <a:r>
              <a:rPr spc="-10" dirty="0"/>
              <a:t>M.A.</a:t>
            </a:r>
            <a:r>
              <a:rPr spc="-35" dirty="0">
                <a:latin typeface="Times New Roman"/>
                <a:cs typeface="Times New Roman"/>
              </a:rPr>
              <a:t> </a:t>
            </a:r>
            <a:r>
              <a:rPr spc="-20" dirty="0"/>
              <a:t>G</a:t>
            </a:r>
            <a:r>
              <a:rPr spc="-5" dirty="0"/>
              <a:t>o</a:t>
            </a:r>
            <a:r>
              <a:rPr spc="-15" dirty="0"/>
              <a:t>nd</a:t>
            </a:r>
            <a:r>
              <a:rPr spc="-10" dirty="0"/>
              <a:t>al</a:t>
            </a:r>
            <a:r>
              <a:rPr spc="-35" dirty="0">
                <a:latin typeface="Times New Roman"/>
                <a:cs typeface="Times New Roman"/>
              </a:rPr>
              <a:t> </a:t>
            </a:r>
            <a:r>
              <a:rPr spc="-15" dirty="0"/>
              <a:t>fo</a:t>
            </a:r>
            <a:r>
              <a:rPr spc="-10" dirty="0"/>
              <a:t>r</a:t>
            </a:r>
            <a:r>
              <a:rPr spc="-40" dirty="0">
                <a:latin typeface="Times New Roman"/>
                <a:cs typeface="Times New Roman"/>
              </a:rPr>
              <a:t> </a:t>
            </a:r>
            <a:r>
              <a:rPr spc="-15" dirty="0"/>
              <a:t>Ph</a:t>
            </a:r>
            <a:r>
              <a:rPr dirty="0"/>
              <a:t>y</a:t>
            </a:r>
            <a:r>
              <a:rPr spc="-10" dirty="0"/>
              <a:t>s</a:t>
            </a:r>
            <a:r>
              <a:rPr spc="-40" dirty="0">
                <a:latin typeface="Times New Roman"/>
                <a:cs typeface="Times New Roman"/>
              </a:rPr>
              <a:t> </a:t>
            </a:r>
            <a:r>
              <a:rPr spc="-10" dirty="0"/>
              <a:t>6</a:t>
            </a:r>
            <a:r>
              <a:rPr spc="-15" dirty="0"/>
              <a:t>0</a:t>
            </a:r>
            <a:r>
              <a:rPr spc="-10" dirty="0"/>
              <a:t>8</a:t>
            </a:r>
            <a:r>
              <a:rPr spc="-35" dirty="0">
                <a:latin typeface="Times New Roman"/>
                <a:cs typeface="Times New Roman"/>
              </a:rPr>
              <a:t> </a:t>
            </a:r>
            <a:r>
              <a:rPr spc="-5" dirty="0"/>
              <a:t>L</a:t>
            </a:r>
            <a:r>
              <a:rPr spc="-10" dirty="0"/>
              <a:t>aser</a:t>
            </a:r>
            <a:r>
              <a:rPr spc="-45" dirty="0">
                <a:latin typeface="Times New Roman"/>
                <a:cs typeface="Times New Roman"/>
              </a:rPr>
              <a:t> </a:t>
            </a:r>
            <a:r>
              <a:rPr spc="-10" dirty="0"/>
              <a:t>Spec</a:t>
            </a:r>
            <a:r>
              <a:rPr spc="-5" dirty="0"/>
              <a:t>t</a:t>
            </a:r>
            <a:r>
              <a:rPr spc="-15" dirty="0"/>
              <a:t>ros</a:t>
            </a:r>
            <a:r>
              <a:rPr spc="-5" dirty="0"/>
              <a:t>c</a:t>
            </a:r>
            <a:r>
              <a:rPr spc="-10" dirty="0"/>
              <a:t>o</a:t>
            </a:r>
            <a:r>
              <a:rPr spc="-15" dirty="0"/>
              <a:t>p</a:t>
            </a:r>
            <a:r>
              <a:rPr spc="-10" dirty="0"/>
              <a:t>y</a:t>
            </a:r>
            <a:r>
              <a:rPr spc="-30" dirty="0">
                <a:latin typeface="Times New Roman"/>
                <a:cs typeface="Times New Roman"/>
              </a:rPr>
              <a:t> </a:t>
            </a:r>
            <a:r>
              <a:rPr spc="-15" dirty="0"/>
              <a:t>c</a:t>
            </a:r>
            <a:r>
              <a:rPr spc="-5" dirty="0"/>
              <a:t>o</a:t>
            </a:r>
            <a:r>
              <a:rPr spc="-15" dirty="0"/>
              <a:t>urs</a:t>
            </a:r>
            <a:r>
              <a:rPr spc="-10" dirty="0"/>
              <a:t>e</a:t>
            </a:r>
            <a:r>
              <a:rPr spc="-40" dirty="0">
                <a:latin typeface="Times New Roman"/>
                <a:cs typeface="Times New Roman"/>
              </a:rPr>
              <a:t> </a:t>
            </a:r>
            <a:r>
              <a:rPr spc="-10" dirty="0"/>
              <a:t>in</a:t>
            </a:r>
            <a:r>
              <a:rPr spc="-35" dirty="0">
                <a:latin typeface="Times New Roman"/>
                <a:cs typeface="Times New Roman"/>
              </a:rPr>
              <a:t> </a:t>
            </a:r>
            <a:r>
              <a:rPr spc="-10" dirty="0"/>
              <a:t>KFUPM</a:t>
            </a:r>
            <a:r>
              <a:rPr spc="-35" dirty="0">
                <a:latin typeface="Times New Roman"/>
                <a:cs typeface="Times New Roman"/>
              </a:rPr>
              <a:t> </a:t>
            </a:r>
            <a:r>
              <a:rPr spc="-15" dirty="0"/>
              <a:t>(Te</a:t>
            </a:r>
            <a:r>
              <a:rPr dirty="0"/>
              <a:t>r</a:t>
            </a:r>
            <a:r>
              <a:rPr spc="-15" dirty="0"/>
              <a:t>m</a:t>
            </a:r>
            <a:r>
              <a:rPr spc="-40" dirty="0">
                <a:latin typeface="Times New Roman"/>
                <a:cs typeface="Times New Roman"/>
              </a:rPr>
              <a:t> </a:t>
            </a:r>
            <a:r>
              <a:rPr spc="-10" dirty="0"/>
              <a:t>25</a:t>
            </a:r>
            <a:r>
              <a:rPr spc="-5" dirty="0"/>
              <a:t>1)</a:t>
            </a:r>
          </a:p>
        </p:txBody>
      </p:sp>
      <p:sp>
        <p:nvSpPr>
          <p:cNvPr id="2" name="object 2"/>
          <p:cNvSpPr txBox="1"/>
          <p:nvPr/>
        </p:nvSpPr>
        <p:spPr>
          <a:xfrm>
            <a:off x="990600" y="410801"/>
            <a:ext cx="9906000" cy="511809"/>
          </a:xfrm>
          <a:prstGeom prst="rect">
            <a:avLst/>
          </a:prstGeom>
        </p:spPr>
        <p:txBody>
          <a:bodyPr vert="horz" wrap="square" lIns="0" tIns="0" rIns="0" bIns="0" rtlCol="0">
            <a:spAutoFit/>
          </a:bodyPr>
          <a:lstStyle/>
          <a:p>
            <a:pPr marL="12700">
              <a:lnSpc>
                <a:spcPct val="100000"/>
              </a:lnSpc>
              <a:tabLst>
                <a:tab pos="7110730" algn="l"/>
              </a:tabLst>
            </a:pPr>
            <a:r>
              <a:rPr sz="3400" b="1" u="heavy" spc="-15" dirty="0">
                <a:solidFill>
                  <a:srgbClr val="0000FF"/>
                </a:solidFill>
                <a:latin typeface="Calibri"/>
                <a:cs typeface="Calibri"/>
              </a:rPr>
              <a:t>Sl</a:t>
            </a:r>
            <a:r>
              <a:rPr sz="3400" b="1" u="heavy" spc="-5" dirty="0">
                <a:solidFill>
                  <a:srgbClr val="0000FF"/>
                </a:solidFill>
                <a:latin typeface="Calibri"/>
                <a:cs typeface="Calibri"/>
              </a:rPr>
              <a:t>i</a:t>
            </a:r>
            <a:r>
              <a:rPr sz="3400" b="1" u="heavy" spc="-20" dirty="0">
                <a:solidFill>
                  <a:srgbClr val="0000FF"/>
                </a:solidFill>
                <a:latin typeface="Calibri"/>
                <a:cs typeface="Calibri"/>
              </a:rPr>
              <a:t>de </a:t>
            </a:r>
            <a:r>
              <a:rPr sz="3400" b="1" u="heavy" spc="-15" dirty="0">
                <a:solidFill>
                  <a:srgbClr val="0000FF"/>
                </a:solidFill>
                <a:latin typeface="Calibri"/>
                <a:cs typeface="Calibri"/>
              </a:rPr>
              <a:t>13:</a:t>
            </a:r>
            <a:r>
              <a:rPr sz="3400" b="1" u="heavy" spc="-20" dirty="0">
                <a:solidFill>
                  <a:srgbClr val="0000FF"/>
                </a:solidFill>
                <a:latin typeface="Calibri"/>
                <a:cs typeface="Calibri"/>
              </a:rPr>
              <a:t> Physical</a:t>
            </a:r>
            <a:r>
              <a:rPr sz="3400" b="1" u="heavy" spc="0" dirty="0">
                <a:solidFill>
                  <a:srgbClr val="0000FF"/>
                </a:solidFill>
                <a:latin typeface="Calibri"/>
                <a:cs typeface="Calibri"/>
              </a:rPr>
              <a:t> </a:t>
            </a:r>
            <a:r>
              <a:rPr sz="3400" b="1" u="heavy" spc="-15" dirty="0">
                <a:solidFill>
                  <a:srgbClr val="0000FF"/>
                </a:solidFill>
                <a:latin typeface="Calibri"/>
                <a:cs typeface="Calibri"/>
              </a:rPr>
              <a:t>Inte</a:t>
            </a:r>
            <a:r>
              <a:rPr sz="3400" b="1" u="heavy" spc="-10" dirty="0">
                <a:solidFill>
                  <a:srgbClr val="0000FF"/>
                </a:solidFill>
                <a:latin typeface="Calibri"/>
                <a:cs typeface="Calibri"/>
              </a:rPr>
              <a:t>r</a:t>
            </a:r>
            <a:r>
              <a:rPr sz="3400" b="1" u="heavy" spc="-20" dirty="0">
                <a:solidFill>
                  <a:srgbClr val="0000FF"/>
                </a:solidFill>
                <a:latin typeface="Calibri"/>
                <a:cs typeface="Calibri"/>
              </a:rPr>
              <a:t>pr</a:t>
            </a:r>
            <a:r>
              <a:rPr sz="3400" b="1" u="heavy" spc="-15" dirty="0">
                <a:solidFill>
                  <a:srgbClr val="0000FF"/>
                </a:solidFill>
                <a:latin typeface="Calibri"/>
                <a:cs typeface="Calibri"/>
              </a:rPr>
              <a:t>etation</a:t>
            </a:r>
            <a:r>
              <a:rPr sz="3400" b="1" u="heavy" spc="-20" dirty="0">
                <a:solidFill>
                  <a:srgbClr val="0000FF"/>
                </a:solidFill>
                <a:latin typeface="Calibri"/>
                <a:cs typeface="Calibri"/>
              </a:rPr>
              <a:t> </a:t>
            </a:r>
            <a:r>
              <a:rPr sz="3400" b="1" u="heavy" spc="-15" dirty="0">
                <a:solidFill>
                  <a:srgbClr val="0000FF"/>
                </a:solidFill>
                <a:latin typeface="Calibri"/>
                <a:cs typeface="Calibri"/>
              </a:rPr>
              <a:t>of</a:t>
            </a:r>
            <a:r>
              <a:rPr sz="3400" b="1" u="heavy" spc="0" dirty="0">
                <a:solidFill>
                  <a:srgbClr val="0000FF"/>
                </a:solidFill>
                <a:latin typeface="Calibri"/>
                <a:cs typeface="Calibri"/>
              </a:rPr>
              <a:t> </a:t>
            </a:r>
            <a:r>
              <a:rPr sz="3400" spc="-35" dirty="0">
                <a:solidFill>
                  <a:srgbClr val="0000FF"/>
                </a:solidFill>
                <a:latin typeface="Cambria Math"/>
                <a:cs typeface="Cambria Math"/>
              </a:rPr>
              <a:t>𝑩</a:t>
            </a:r>
            <a:r>
              <a:rPr sz="3675" spc="-37" baseline="-15873" dirty="0">
                <a:solidFill>
                  <a:srgbClr val="0000FF"/>
                </a:solidFill>
                <a:latin typeface="Cambria Math"/>
                <a:cs typeface="Cambria Math"/>
              </a:rPr>
              <a:t>𝟏𝟐</a:t>
            </a:r>
            <a:r>
              <a:rPr sz="3675" baseline="-15873" dirty="0">
                <a:solidFill>
                  <a:srgbClr val="0000FF"/>
                </a:solidFill>
                <a:latin typeface="Cambria Math"/>
                <a:cs typeface="Cambria Math"/>
              </a:rPr>
              <a:t>	</a:t>
            </a:r>
            <a:r>
              <a:rPr sz="3400" spc="-30" dirty="0">
                <a:solidFill>
                  <a:srgbClr val="0000FF"/>
                </a:solidFill>
                <a:latin typeface="Cambria Math"/>
                <a:cs typeface="Cambria Math"/>
              </a:rPr>
              <a:t>=</a:t>
            </a:r>
            <a:r>
              <a:rPr sz="3400" spc="204" dirty="0">
                <a:solidFill>
                  <a:srgbClr val="0000FF"/>
                </a:solidFill>
                <a:latin typeface="Cambria Math"/>
                <a:cs typeface="Cambria Math"/>
              </a:rPr>
              <a:t> </a:t>
            </a:r>
            <a:r>
              <a:rPr sz="3400" spc="-30" dirty="0">
                <a:solidFill>
                  <a:srgbClr val="0000FF"/>
                </a:solidFill>
                <a:latin typeface="Cambria Math"/>
                <a:cs typeface="Cambria Math"/>
              </a:rPr>
              <a:t>𝑩</a:t>
            </a:r>
            <a:r>
              <a:rPr sz="3675" spc="-37" baseline="-15873" dirty="0">
                <a:solidFill>
                  <a:srgbClr val="0000FF"/>
                </a:solidFill>
                <a:latin typeface="Cambria Math"/>
                <a:cs typeface="Cambria Math"/>
              </a:rPr>
              <a:t>𝟐𝟏</a:t>
            </a:r>
            <a:r>
              <a:rPr sz="3675" spc="247" baseline="-15873" dirty="0">
                <a:solidFill>
                  <a:srgbClr val="0000FF"/>
                </a:solidFill>
                <a:latin typeface="Cambria Math"/>
                <a:cs typeface="Cambria Math"/>
              </a:rPr>
              <a:t> </a:t>
            </a:r>
            <a:r>
              <a:rPr sz="5100" spc="-15" baseline="2450" dirty="0">
                <a:solidFill>
                  <a:srgbClr val="0000FF"/>
                </a:solidFill>
                <a:latin typeface="Cambria Math"/>
                <a:cs typeface="Cambria Math"/>
              </a:rPr>
              <a:t>(</a:t>
            </a:r>
            <a:r>
              <a:rPr sz="3400" spc="-30" dirty="0">
                <a:solidFill>
                  <a:srgbClr val="0000FF"/>
                </a:solidFill>
                <a:latin typeface="Cambria Math"/>
                <a:cs typeface="Cambria Math"/>
              </a:rPr>
              <a:t>𝒈</a:t>
            </a:r>
            <a:r>
              <a:rPr sz="3675" spc="172" baseline="-15873" dirty="0">
                <a:solidFill>
                  <a:srgbClr val="0000FF"/>
                </a:solidFill>
                <a:latin typeface="Cambria Math"/>
                <a:cs typeface="Cambria Math"/>
              </a:rPr>
              <a:t>𝟐</a:t>
            </a:r>
            <a:r>
              <a:rPr sz="3400" spc="-20" dirty="0">
                <a:solidFill>
                  <a:srgbClr val="0000FF"/>
                </a:solidFill>
                <a:latin typeface="Cambria Math"/>
                <a:cs typeface="Cambria Math"/>
              </a:rPr>
              <a:t>/</a:t>
            </a:r>
            <a:r>
              <a:rPr sz="3400" spc="-30" dirty="0">
                <a:solidFill>
                  <a:srgbClr val="0000FF"/>
                </a:solidFill>
                <a:latin typeface="Cambria Math"/>
                <a:cs typeface="Cambria Math"/>
              </a:rPr>
              <a:t>𝒈</a:t>
            </a:r>
            <a:r>
              <a:rPr sz="3675" spc="172" baseline="-15873" dirty="0">
                <a:solidFill>
                  <a:srgbClr val="0000FF"/>
                </a:solidFill>
                <a:latin typeface="Cambria Math"/>
                <a:cs typeface="Cambria Math"/>
              </a:rPr>
              <a:t>𝟏</a:t>
            </a:r>
            <a:r>
              <a:rPr sz="5100" spc="-22" baseline="2450" dirty="0">
                <a:solidFill>
                  <a:srgbClr val="0000FF"/>
                </a:solidFill>
                <a:latin typeface="Cambria Math"/>
                <a:cs typeface="Cambria Math"/>
              </a:rPr>
              <a:t>)</a:t>
            </a:r>
            <a:endParaRPr sz="5100" baseline="2450" dirty="0">
              <a:latin typeface="Cambria Math"/>
              <a:cs typeface="Cambria Math"/>
            </a:endParaRPr>
          </a:p>
        </p:txBody>
      </p:sp>
      <p:sp>
        <p:nvSpPr>
          <p:cNvPr id="3" name="object 3"/>
          <p:cNvSpPr txBox="1"/>
          <p:nvPr/>
        </p:nvSpPr>
        <p:spPr>
          <a:xfrm>
            <a:off x="990600" y="1371694"/>
            <a:ext cx="11201400" cy="4950330"/>
          </a:xfrm>
          <a:prstGeom prst="rect">
            <a:avLst/>
          </a:prstGeom>
        </p:spPr>
        <p:txBody>
          <a:bodyPr vert="horz" wrap="square" lIns="0" tIns="0" rIns="0" bIns="0" rtlCol="0">
            <a:spAutoFit/>
          </a:bodyPr>
          <a:lstStyle/>
          <a:p>
            <a:pPr marL="12700" marR="8255">
              <a:lnSpc>
                <a:spcPct val="127099"/>
              </a:lnSpc>
              <a:tabLst>
                <a:tab pos="366395" algn="l"/>
                <a:tab pos="1804670" algn="l"/>
                <a:tab pos="3115310" algn="l"/>
                <a:tab pos="4839335" algn="l"/>
                <a:tab pos="5538470" algn="l"/>
                <a:tab pos="6848475" algn="l"/>
                <a:tab pos="8279765" algn="l"/>
                <a:tab pos="9129395" algn="l"/>
              </a:tabLst>
            </a:pPr>
            <a:r>
              <a:rPr sz="2800" i="1" spc="-10" dirty="0">
                <a:latin typeface="Calibri"/>
                <a:cs typeface="Calibri"/>
              </a:rPr>
              <a:t>If</a:t>
            </a:r>
            <a:r>
              <a:rPr sz="2800" i="1" spc="-10" dirty="0">
                <a:latin typeface="Times New Roman"/>
                <a:cs typeface="Times New Roman"/>
              </a:rPr>
              <a:t>	</a:t>
            </a:r>
            <a:r>
              <a:rPr sz="2800" spc="-185" dirty="0">
                <a:latin typeface="Cambria Math"/>
                <a:cs typeface="Cambria Math"/>
              </a:rPr>
              <a:t>𝑔</a:t>
            </a:r>
            <a:r>
              <a:rPr sz="3000" spc="60" baseline="-16666" dirty="0">
                <a:latin typeface="Cambria Math"/>
                <a:cs typeface="Cambria Math"/>
              </a:rPr>
              <a:t>1</a:t>
            </a:r>
            <a:r>
              <a:rPr sz="3000" baseline="-16666" dirty="0">
                <a:latin typeface="Cambria Math"/>
                <a:cs typeface="Cambria Math"/>
              </a:rPr>
              <a:t> </a:t>
            </a:r>
            <a:r>
              <a:rPr sz="3000" spc="-7" baseline="-16666" dirty="0">
                <a:latin typeface="Cambria Math"/>
                <a:cs typeface="Cambria Math"/>
              </a:rPr>
              <a:t> </a:t>
            </a:r>
            <a:r>
              <a:rPr sz="2800" spc="-25" dirty="0">
                <a:latin typeface="Cambria Math"/>
                <a:cs typeface="Cambria Math"/>
              </a:rPr>
              <a:t>=</a:t>
            </a:r>
            <a:r>
              <a:rPr sz="2800" spc="160" dirty="0">
                <a:latin typeface="Cambria Math"/>
                <a:cs typeface="Cambria Math"/>
              </a:rPr>
              <a:t> </a:t>
            </a:r>
            <a:r>
              <a:rPr sz="2800" spc="-125" dirty="0">
                <a:latin typeface="Cambria Math"/>
                <a:cs typeface="Cambria Math"/>
              </a:rPr>
              <a:t>𝑔</a:t>
            </a:r>
            <a:r>
              <a:rPr sz="3000" spc="225" baseline="-16666" dirty="0">
                <a:latin typeface="Cambria Math"/>
                <a:cs typeface="Cambria Math"/>
              </a:rPr>
              <a:t>2</a:t>
            </a:r>
            <a:r>
              <a:rPr sz="2800" spc="-10" dirty="0">
                <a:latin typeface="Calibri"/>
                <a:cs typeface="Calibri"/>
              </a:rPr>
              <a:t>:</a:t>
            </a:r>
            <a:r>
              <a:rPr sz="2800" dirty="0">
                <a:latin typeface="Times New Roman"/>
                <a:cs typeface="Times New Roman"/>
              </a:rPr>
              <a:t>	</a:t>
            </a:r>
            <a:r>
              <a:rPr sz="2800" dirty="0">
                <a:latin typeface="Calibri"/>
                <a:cs typeface="Calibri"/>
              </a:rPr>
              <a:t>i</a:t>
            </a:r>
            <a:r>
              <a:rPr sz="2800" spc="-20" dirty="0">
                <a:latin typeface="Calibri"/>
                <a:cs typeface="Calibri"/>
              </a:rPr>
              <a:t>n</a:t>
            </a:r>
            <a:r>
              <a:rPr sz="2800" spc="-15" dirty="0">
                <a:latin typeface="Calibri"/>
                <a:cs typeface="Calibri"/>
              </a:rPr>
              <a:t>d</a:t>
            </a:r>
            <a:r>
              <a:rPr sz="2800" spc="-20" dirty="0">
                <a:latin typeface="Calibri"/>
                <a:cs typeface="Calibri"/>
              </a:rPr>
              <a:t>u</a:t>
            </a:r>
            <a:r>
              <a:rPr sz="2800" spc="-5" dirty="0">
                <a:latin typeface="Calibri"/>
                <a:cs typeface="Calibri"/>
              </a:rPr>
              <a:t>c</a:t>
            </a:r>
            <a:r>
              <a:rPr sz="2800" spc="-15" dirty="0">
                <a:latin typeface="Calibri"/>
                <a:cs typeface="Calibri"/>
              </a:rPr>
              <a:t>ed</a:t>
            </a:r>
            <a:r>
              <a:rPr sz="2800" dirty="0">
                <a:latin typeface="Times New Roman"/>
                <a:cs typeface="Times New Roman"/>
              </a:rPr>
              <a:t>	</a:t>
            </a:r>
            <a:r>
              <a:rPr sz="2800" spc="-15" dirty="0">
                <a:latin typeface="Calibri"/>
                <a:cs typeface="Calibri"/>
              </a:rPr>
              <a:t>ab</a:t>
            </a:r>
            <a:r>
              <a:rPr sz="2800" spc="-10" dirty="0">
                <a:latin typeface="Calibri"/>
                <a:cs typeface="Calibri"/>
              </a:rPr>
              <a:t>s</a:t>
            </a:r>
            <a:r>
              <a:rPr sz="2800" spc="-20" dirty="0">
                <a:latin typeface="Calibri"/>
                <a:cs typeface="Calibri"/>
              </a:rPr>
              <a:t>orpt</a:t>
            </a:r>
            <a:r>
              <a:rPr sz="2800" dirty="0">
                <a:latin typeface="Calibri"/>
                <a:cs typeface="Calibri"/>
              </a:rPr>
              <a:t>i</a:t>
            </a:r>
            <a:r>
              <a:rPr sz="2800" spc="-20" dirty="0">
                <a:latin typeface="Calibri"/>
                <a:cs typeface="Calibri"/>
              </a:rPr>
              <a:t>o</a:t>
            </a:r>
            <a:r>
              <a:rPr sz="2800" spc="-15" dirty="0">
                <a:latin typeface="Calibri"/>
                <a:cs typeface="Calibri"/>
              </a:rPr>
              <a:t>n</a:t>
            </a:r>
            <a:r>
              <a:rPr sz="2800" dirty="0">
                <a:latin typeface="Times New Roman"/>
                <a:cs typeface="Times New Roman"/>
              </a:rPr>
              <a:t>	</a:t>
            </a:r>
            <a:r>
              <a:rPr sz="2800" spc="-15" dirty="0">
                <a:latin typeface="Calibri"/>
                <a:cs typeface="Calibri"/>
              </a:rPr>
              <a:t>and</a:t>
            </a:r>
            <a:r>
              <a:rPr sz="2800" dirty="0">
                <a:latin typeface="Times New Roman"/>
                <a:cs typeface="Times New Roman"/>
              </a:rPr>
              <a:t>	</a:t>
            </a:r>
            <a:r>
              <a:rPr sz="2800" dirty="0">
                <a:latin typeface="Calibri"/>
                <a:cs typeface="Calibri"/>
              </a:rPr>
              <a:t>i</a:t>
            </a:r>
            <a:r>
              <a:rPr sz="2800" spc="-20" dirty="0">
                <a:latin typeface="Calibri"/>
                <a:cs typeface="Calibri"/>
              </a:rPr>
              <a:t>n</a:t>
            </a:r>
            <a:r>
              <a:rPr sz="2800" spc="-15" dirty="0">
                <a:latin typeface="Calibri"/>
                <a:cs typeface="Calibri"/>
              </a:rPr>
              <a:t>d</a:t>
            </a:r>
            <a:r>
              <a:rPr sz="2800" spc="-20" dirty="0">
                <a:latin typeface="Calibri"/>
                <a:cs typeface="Calibri"/>
              </a:rPr>
              <a:t>uce</a:t>
            </a:r>
            <a:r>
              <a:rPr sz="2800" spc="-15" dirty="0">
                <a:latin typeface="Calibri"/>
                <a:cs typeface="Calibri"/>
              </a:rPr>
              <a:t>d</a:t>
            </a:r>
            <a:r>
              <a:rPr sz="2800" dirty="0">
                <a:latin typeface="Times New Roman"/>
                <a:cs typeface="Times New Roman"/>
              </a:rPr>
              <a:t>	</a:t>
            </a:r>
            <a:r>
              <a:rPr sz="2800" spc="-10" dirty="0">
                <a:latin typeface="Calibri"/>
                <a:cs typeface="Calibri"/>
              </a:rPr>
              <a:t>e</a:t>
            </a:r>
            <a:r>
              <a:rPr sz="2800" spc="-15" dirty="0">
                <a:latin typeface="Calibri"/>
                <a:cs typeface="Calibri"/>
              </a:rPr>
              <a:t>mi</a:t>
            </a:r>
            <a:r>
              <a:rPr sz="2800" spc="-20" dirty="0">
                <a:latin typeface="Calibri"/>
                <a:cs typeface="Calibri"/>
              </a:rPr>
              <a:t>ss</a:t>
            </a:r>
            <a:r>
              <a:rPr sz="2800" spc="-10" dirty="0">
                <a:latin typeface="Calibri"/>
                <a:cs typeface="Calibri"/>
              </a:rPr>
              <a:t>i</a:t>
            </a:r>
            <a:r>
              <a:rPr sz="2800" spc="-20" dirty="0">
                <a:latin typeface="Calibri"/>
                <a:cs typeface="Calibri"/>
              </a:rPr>
              <a:t>o</a:t>
            </a:r>
            <a:r>
              <a:rPr sz="2800" spc="-15" dirty="0">
                <a:latin typeface="Calibri"/>
                <a:cs typeface="Calibri"/>
              </a:rPr>
              <a:t>n</a:t>
            </a:r>
            <a:r>
              <a:rPr sz="2800" dirty="0">
                <a:latin typeface="Times New Roman"/>
                <a:cs typeface="Times New Roman"/>
              </a:rPr>
              <a:t>	</a:t>
            </a:r>
            <a:r>
              <a:rPr sz="2800" spc="-20" dirty="0">
                <a:latin typeface="Calibri"/>
                <a:cs typeface="Calibri"/>
              </a:rPr>
              <a:t>h</a:t>
            </a:r>
            <a:r>
              <a:rPr sz="2800" spc="-5" dirty="0">
                <a:latin typeface="Calibri"/>
                <a:cs typeface="Calibri"/>
              </a:rPr>
              <a:t>a</a:t>
            </a:r>
            <a:r>
              <a:rPr sz="2800" spc="-15" dirty="0">
                <a:latin typeface="Calibri"/>
                <a:cs typeface="Calibri"/>
              </a:rPr>
              <a:t>ve</a:t>
            </a:r>
            <a:r>
              <a:rPr sz="2800" dirty="0">
                <a:latin typeface="Times New Roman"/>
                <a:cs typeface="Times New Roman"/>
              </a:rPr>
              <a:t>	</a:t>
            </a:r>
            <a:r>
              <a:rPr sz="2800" dirty="0">
                <a:latin typeface="Calibri"/>
                <a:cs typeface="Calibri"/>
              </a:rPr>
              <a:t>i</a:t>
            </a:r>
            <a:r>
              <a:rPr sz="2800" spc="-20" dirty="0">
                <a:latin typeface="Calibri"/>
                <a:cs typeface="Calibri"/>
              </a:rPr>
              <a:t>dent</a:t>
            </a:r>
            <a:r>
              <a:rPr sz="2800" spc="0" dirty="0">
                <a:latin typeface="Calibri"/>
                <a:cs typeface="Calibri"/>
              </a:rPr>
              <a:t>i</a:t>
            </a:r>
            <a:r>
              <a:rPr sz="2800" spc="-15" dirty="0">
                <a:latin typeface="Calibri"/>
                <a:cs typeface="Calibri"/>
              </a:rPr>
              <a:t>c</a:t>
            </a:r>
            <a:r>
              <a:rPr sz="2800" spc="-10" dirty="0">
                <a:latin typeface="Calibri"/>
                <a:cs typeface="Calibri"/>
              </a:rPr>
              <a:t>a</a:t>
            </a:r>
            <a:r>
              <a:rPr sz="2800" dirty="0">
                <a:latin typeface="Calibri"/>
                <a:cs typeface="Calibri"/>
              </a:rPr>
              <a:t>l</a:t>
            </a:r>
            <a:r>
              <a:rPr sz="2800" dirty="0">
                <a:latin typeface="Times New Roman"/>
                <a:cs typeface="Times New Roman"/>
              </a:rPr>
              <a:t> </a:t>
            </a:r>
            <a:r>
              <a:rPr sz="2800" spc="-20" dirty="0">
                <a:latin typeface="Calibri"/>
                <a:cs typeface="Calibri"/>
              </a:rPr>
              <a:t>probab</a:t>
            </a:r>
            <a:r>
              <a:rPr sz="2800" dirty="0">
                <a:latin typeface="Calibri"/>
                <a:cs typeface="Calibri"/>
              </a:rPr>
              <a:t>il</a:t>
            </a:r>
            <a:r>
              <a:rPr sz="2800" spc="5" dirty="0">
                <a:latin typeface="Calibri"/>
                <a:cs typeface="Calibri"/>
              </a:rPr>
              <a:t>i</a:t>
            </a:r>
            <a:r>
              <a:rPr sz="2800" spc="-15" dirty="0">
                <a:latin typeface="Calibri"/>
                <a:cs typeface="Calibri"/>
              </a:rPr>
              <a:t>ty</a:t>
            </a:r>
            <a:r>
              <a:rPr sz="2800" spc="-65" dirty="0">
                <a:latin typeface="Times New Roman"/>
                <a:cs typeface="Times New Roman"/>
              </a:rPr>
              <a:t> </a:t>
            </a:r>
            <a:r>
              <a:rPr sz="2800" spc="-15" dirty="0">
                <a:latin typeface="Calibri"/>
                <a:cs typeface="Calibri"/>
              </a:rPr>
              <a:t>coeff</a:t>
            </a:r>
            <a:r>
              <a:rPr sz="2800" spc="-5" dirty="0">
                <a:latin typeface="Calibri"/>
                <a:cs typeface="Calibri"/>
              </a:rPr>
              <a:t>i</a:t>
            </a:r>
            <a:r>
              <a:rPr sz="2800" spc="-15" dirty="0">
                <a:latin typeface="Calibri"/>
                <a:cs typeface="Calibri"/>
              </a:rPr>
              <a:t>cients.</a:t>
            </a:r>
            <a:endParaRPr sz="2800" dirty="0">
              <a:latin typeface="Calibri"/>
              <a:cs typeface="Calibri"/>
            </a:endParaRPr>
          </a:p>
          <a:p>
            <a:pPr marL="469900" marR="452755" indent="-228600">
              <a:lnSpc>
                <a:spcPct val="127200"/>
              </a:lnSpc>
              <a:spcBef>
                <a:spcPts val="1055"/>
              </a:spcBef>
              <a:buFont typeface="Symbol"/>
              <a:buChar char=""/>
              <a:tabLst>
                <a:tab pos="470534" algn="l"/>
              </a:tabLst>
            </a:pPr>
            <a:r>
              <a:rPr sz="2800" b="1" u="heavy" spc="-15" dirty="0">
                <a:solidFill>
                  <a:srgbClr val="FF0000"/>
                </a:solidFill>
                <a:latin typeface="Calibri"/>
                <a:cs typeface="Calibri"/>
              </a:rPr>
              <a:t>Unequal </a:t>
            </a:r>
            <a:r>
              <a:rPr sz="2800" b="1" u="heavy" spc="-5" dirty="0">
                <a:solidFill>
                  <a:srgbClr val="FF0000"/>
                </a:solidFill>
                <a:latin typeface="Calibri"/>
                <a:cs typeface="Calibri"/>
              </a:rPr>
              <a:t>d</a:t>
            </a:r>
            <a:r>
              <a:rPr sz="2800" b="1" u="heavy" spc="-20" dirty="0">
                <a:solidFill>
                  <a:srgbClr val="FF0000"/>
                </a:solidFill>
                <a:latin typeface="Calibri"/>
                <a:cs typeface="Calibri"/>
              </a:rPr>
              <a:t>egenera</a:t>
            </a:r>
            <a:r>
              <a:rPr sz="2800" b="1" u="heavy" spc="0" dirty="0">
                <a:solidFill>
                  <a:srgbClr val="FF0000"/>
                </a:solidFill>
                <a:latin typeface="Calibri"/>
                <a:cs typeface="Calibri"/>
              </a:rPr>
              <a:t>c</a:t>
            </a:r>
            <a:r>
              <a:rPr sz="2800" b="1" u="heavy" dirty="0">
                <a:solidFill>
                  <a:srgbClr val="FF0000"/>
                </a:solidFill>
                <a:latin typeface="Calibri"/>
                <a:cs typeface="Calibri"/>
              </a:rPr>
              <a:t>y</a:t>
            </a:r>
            <a:r>
              <a:rPr sz="2800" spc="-10" dirty="0">
                <a:latin typeface="Calibri"/>
                <a:cs typeface="Calibri"/>
              </a:rPr>
              <a:t>:</a:t>
            </a:r>
            <a:r>
              <a:rPr sz="2800" spc="-70" dirty="0">
                <a:latin typeface="Times New Roman"/>
                <a:cs typeface="Times New Roman"/>
              </a:rPr>
              <a:t> </a:t>
            </a:r>
            <a:r>
              <a:rPr sz="2800" spc="-20" dirty="0">
                <a:latin typeface="Calibri"/>
                <a:cs typeface="Calibri"/>
              </a:rPr>
              <a:t>h</a:t>
            </a:r>
            <a:r>
              <a:rPr sz="2800" spc="-15" dirty="0">
                <a:latin typeface="Calibri"/>
                <a:cs typeface="Calibri"/>
              </a:rPr>
              <a:t>igher</a:t>
            </a:r>
            <a:r>
              <a:rPr sz="2800" spc="-65" dirty="0">
                <a:latin typeface="Times New Roman"/>
                <a:cs typeface="Times New Roman"/>
              </a:rPr>
              <a:t> </a:t>
            </a:r>
            <a:r>
              <a:rPr sz="2800" spc="-125" dirty="0">
                <a:latin typeface="Cambria Math"/>
                <a:cs typeface="Cambria Math"/>
              </a:rPr>
              <a:t>𝑔</a:t>
            </a:r>
            <a:r>
              <a:rPr sz="3000" spc="60" baseline="-16666" dirty="0">
                <a:latin typeface="Cambria Math"/>
                <a:cs typeface="Cambria Math"/>
              </a:rPr>
              <a:t>2</a:t>
            </a:r>
            <a:r>
              <a:rPr sz="3000" baseline="-16666" dirty="0">
                <a:latin typeface="Cambria Math"/>
                <a:cs typeface="Cambria Math"/>
              </a:rPr>
              <a:t> </a:t>
            </a:r>
            <a:r>
              <a:rPr sz="3000" spc="-202" baseline="-16666" dirty="0">
                <a:latin typeface="Cambria Math"/>
                <a:cs typeface="Cambria Math"/>
              </a:rPr>
              <a:t> </a:t>
            </a:r>
            <a:r>
              <a:rPr sz="2800" spc="-20" dirty="0">
                <a:latin typeface="Calibri"/>
                <a:cs typeface="Calibri"/>
              </a:rPr>
              <a:t>(mor</a:t>
            </a:r>
            <a:r>
              <a:rPr sz="2800" spc="-15" dirty="0">
                <a:latin typeface="Calibri"/>
                <a:cs typeface="Calibri"/>
              </a:rPr>
              <a:t>e</a:t>
            </a:r>
            <a:r>
              <a:rPr sz="2800" spc="-65" dirty="0">
                <a:latin typeface="Times New Roman"/>
                <a:cs typeface="Times New Roman"/>
              </a:rPr>
              <a:t> </a:t>
            </a:r>
            <a:r>
              <a:rPr sz="2800" spc="-15" dirty="0">
                <a:latin typeface="Calibri"/>
                <a:cs typeface="Calibri"/>
              </a:rPr>
              <a:t>f</a:t>
            </a:r>
            <a:r>
              <a:rPr sz="2800" spc="-5" dirty="0">
                <a:latin typeface="Calibri"/>
                <a:cs typeface="Calibri"/>
              </a:rPr>
              <a:t>i</a:t>
            </a:r>
            <a:r>
              <a:rPr sz="2800" spc="-20" dirty="0">
                <a:latin typeface="Calibri"/>
                <a:cs typeface="Calibri"/>
              </a:rPr>
              <a:t>na</a:t>
            </a:r>
            <a:r>
              <a:rPr sz="2800" spc="-10" dirty="0">
                <a:latin typeface="Calibri"/>
                <a:cs typeface="Calibri"/>
              </a:rPr>
              <a:t>l</a:t>
            </a:r>
            <a:r>
              <a:rPr sz="2800" spc="-60" dirty="0">
                <a:latin typeface="Times New Roman"/>
                <a:cs typeface="Times New Roman"/>
              </a:rPr>
              <a:t> </a:t>
            </a:r>
            <a:r>
              <a:rPr sz="2800" spc="-20" dirty="0">
                <a:latin typeface="Calibri"/>
                <a:cs typeface="Calibri"/>
              </a:rPr>
              <a:t>state</a:t>
            </a:r>
            <a:r>
              <a:rPr sz="2800" spc="-15" dirty="0">
                <a:latin typeface="Calibri"/>
                <a:cs typeface="Calibri"/>
              </a:rPr>
              <a:t>s</a:t>
            </a:r>
            <a:r>
              <a:rPr sz="2800" spc="-65" dirty="0">
                <a:latin typeface="Times New Roman"/>
                <a:cs typeface="Times New Roman"/>
              </a:rPr>
              <a:t> </a:t>
            </a:r>
            <a:r>
              <a:rPr sz="2800" spc="-20" dirty="0">
                <a:latin typeface="Calibri"/>
                <a:cs typeface="Calibri"/>
              </a:rPr>
              <a:t>fo</a:t>
            </a:r>
            <a:r>
              <a:rPr sz="2800" spc="-10" dirty="0">
                <a:latin typeface="Calibri"/>
                <a:cs typeface="Calibri"/>
              </a:rPr>
              <a:t>r</a:t>
            </a:r>
            <a:r>
              <a:rPr sz="2800" spc="-50" dirty="0">
                <a:latin typeface="Times New Roman"/>
                <a:cs typeface="Times New Roman"/>
              </a:rPr>
              <a:t> </a:t>
            </a:r>
            <a:r>
              <a:rPr sz="2800" spc="-15" dirty="0">
                <a:latin typeface="Calibri"/>
                <a:cs typeface="Calibri"/>
              </a:rPr>
              <a:t>abso</a:t>
            </a:r>
            <a:r>
              <a:rPr sz="2800" spc="-5" dirty="0">
                <a:latin typeface="Calibri"/>
                <a:cs typeface="Calibri"/>
              </a:rPr>
              <a:t>r</a:t>
            </a:r>
            <a:r>
              <a:rPr sz="2800" spc="-20" dirty="0">
                <a:latin typeface="Calibri"/>
                <a:cs typeface="Calibri"/>
              </a:rPr>
              <a:t>pt</a:t>
            </a:r>
            <a:r>
              <a:rPr sz="2800" spc="-10" dirty="0">
                <a:latin typeface="Calibri"/>
                <a:cs typeface="Calibri"/>
              </a:rPr>
              <a:t>i</a:t>
            </a:r>
            <a:r>
              <a:rPr sz="2800" spc="-20" dirty="0">
                <a:latin typeface="Calibri"/>
                <a:cs typeface="Calibri"/>
              </a:rPr>
              <a:t>on)</a:t>
            </a:r>
            <a:r>
              <a:rPr sz="2800" spc="-15" dirty="0">
                <a:latin typeface="Times New Roman"/>
                <a:cs typeface="Times New Roman"/>
              </a:rPr>
              <a:t> </a:t>
            </a:r>
            <a:r>
              <a:rPr sz="2800" spc="-20" dirty="0">
                <a:latin typeface="Calibri"/>
                <a:cs typeface="Calibri"/>
              </a:rPr>
              <a:t>natura</a:t>
            </a:r>
            <a:r>
              <a:rPr sz="2800" spc="-5" dirty="0">
                <a:latin typeface="Calibri"/>
                <a:cs typeface="Calibri"/>
              </a:rPr>
              <a:t>l</a:t>
            </a:r>
            <a:r>
              <a:rPr sz="2800" dirty="0">
                <a:latin typeface="Calibri"/>
                <a:cs typeface="Calibri"/>
              </a:rPr>
              <a:t>l</a:t>
            </a:r>
            <a:r>
              <a:rPr sz="2800" spc="-15" dirty="0">
                <a:latin typeface="Calibri"/>
                <a:cs typeface="Calibri"/>
              </a:rPr>
              <a:t>y</a:t>
            </a:r>
            <a:r>
              <a:rPr sz="2800" spc="-60" dirty="0">
                <a:latin typeface="Times New Roman"/>
                <a:cs typeface="Times New Roman"/>
              </a:rPr>
              <a:t> </a:t>
            </a:r>
            <a:r>
              <a:rPr sz="2800" dirty="0">
                <a:latin typeface="Calibri"/>
                <a:cs typeface="Calibri"/>
              </a:rPr>
              <a:t>i</a:t>
            </a:r>
            <a:r>
              <a:rPr sz="2800" spc="-20" dirty="0">
                <a:latin typeface="Calibri"/>
                <a:cs typeface="Calibri"/>
              </a:rPr>
              <a:t>ncrease</a:t>
            </a:r>
            <a:r>
              <a:rPr sz="2800" spc="-15" dirty="0">
                <a:latin typeface="Calibri"/>
                <a:cs typeface="Calibri"/>
              </a:rPr>
              <a:t>s</a:t>
            </a:r>
            <a:r>
              <a:rPr sz="2800" spc="-55" dirty="0">
                <a:latin typeface="Times New Roman"/>
                <a:cs typeface="Times New Roman"/>
              </a:rPr>
              <a:t> </a:t>
            </a:r>
            <a:r>
              <a:rPr sz="2800" spc="-5" dirty="0">
                <a:latin typeface="Calibri"/>
                <a:cs typeface="Calibri"/>
              </a:rPr>
              <a:t>a</a:t>
            </a:r>
            <a:r>
              <a:rPr sz="2800" spc="-20" dirty="0">
                <a:latin typeface="Calibri"/>
                <a:cs typeface="Calibri"/>
              </a:rPr>
              <a:t>bsorpt</a:t>
            </a:r>
            <a:r>
              <a:rPr sz="2800" spc="-5" dirty="0">
                <a:latin typeface="Calibri"/>
                <a:cs typeface="Calibri"/>
              </a:rPr>
              <a:t>i</a:t>
            </a:r>
            <a:r>
              <a:rPr sz="2800" spc="-15" dirty="0">
                <a:latin typeface="Calibri"/>
                <a:cs typeface="Calibri"/>
              </a:rPr>
              <a:t>on</a:t>
            </a:r>
            <a:r>
              <a:rPr sz="2800" spc="-65" dirty="0">
                <a:latin typeface="Times New Roman"/>
                <a:cs typeface="Times New Roman"/>
              </a:rPr>
              <a:t> </a:t>
            </a:r>
            <a:r>
              <a:rPr sz="2800" spc="-20" dirty="0">
                <a:latin typeface="Calibri"/>
                <a:cs typeface="Calibri"/>
              </a:rPr>
              <a:t>probab</a:t>
            </a:r>
            <a:r>
              <a:rPr sz="2800" dirty="0">
                <a:latin typeface="Calibri"/>
                <a:cs typeface="Calibri"/>
              </a:rPr>
              <a:t>il</a:t>
            </a:r>
            <a:r>
              <a:rPr sz="2800" spc="5" dirty="0">
                <a:latin typeface="Calibri"/>
                <a:cs typeface="Calibri"/>
              </a:rPr>
              <a:t>i</a:t>
            </a:r>
            <a:r>
              <a:rPr sz="2800" spc="-10" dirty="0">
                <a:latin typeface="Calibri"/>
                <a:cs typeface="Calibri"/>
              </a:rPr>
              <a:t>ty.</a:t>
            </a:r>
            <a:endParaRPr sz="2800" dirty="0">
              <a:latin typeface="Calibri"/>
              <a:cs typeface="Calibri"/>
            </a:endParaRPr>
          </a:p>
          <a:p>
            <a:pPr marL="469900" marR="5080" indent="-228600">
              <a:lnSpc>
                <a:spcPct val="126899"/>
              </a:lnSpc>
              <a:spcBef>
                <a:spcPts val="1065"/>
              </a:spcBef>
              <a:buFont typeface="Symbol"/>
              <a:buChar char=""/>
              <a:tabLst>
                <a:tab pos="470534" algn="l"/>
                <a:tab pos="5363210" algn="l"/>
                <a:tab pos="6228715" algn="l"/>
                <a:tab pos="7586345" algn="l"/>
                <a:tab pos="9237980" algn="l"/>
                <a:tab pos="9738360" algn="l"/>
              </a:tabLst>
            </a:pPr>
            <a:r>
              <a:rPr sz="2800" b="1" u="heavy" spc="-15" dirty="0">
                <a:solidFill>
                  <a:srgbClr val="FF0000"/>
                </a:solidFill>
                <a:latin typeface="Calibri"/>
                <a:cs typeface="Calibri"/>
              </a:rPr>
              <a:t>Reciproci</a:t>
            </a:r>
            <a:r>
              <a:rPr sz="2800" b="1" u="heavy" dirty="0">
                <a:solidFill>
                  <a:srgbClr val="FF0000"/>
                </a:solidFill>
                <a:latin typeface="Calibri"/>
                <a:cs typeface="Calibri"/>
              </a:rPr>
              <a:t>t</a:t>
            </a:r>
            <a:r>
              <a:rPr sz="2800" b="1" u="heavy" spc="-15" dirty="0">
                <a:solidFill>
                  <a:srgbClr val="FF0000"/>
                </a:solidFill>
                <a:latin typeface="Calibri"/>
                <a:cs typeface="Calibri"/>
              </a:rPr>
              <a:t>y</a:t>
            </a:r>
            <a:r>
              <a:rPr sz="2800" b="1" u="heavy" spc="-10" dirty="0">
                <a:solidFill>
                  <a:srgbClr val="FF0000"/>
                </a:solidFill>
                <a:latin typeface="Calibri"/>
                <a:cs typeface="Calibri"/>
              </a:rPr>
              <a:t> </a:t>
            </a:r>
            <a:r>
              <a:rPr sz="2800" b="1" u="heavy" spc="265" dirty="0">
                <a:solidFill>
                  <a:srgbClr val="FF0000"/>
                </a:solidFill>
                <a:latin typeface="Times New Roman"/>
                <a:cs typeface="Times New Roman"/>
              </a:rPr>
              <a:t> </a:t>
            </a:r>
            <a:r>
              <a:rPr sz="2800" b="1" u="heavy" spc="-15" dirty="0">
                <a:solidFill>
                  <a:srgbClr val="FF0000"/>
                </a:solidFill>
                <a:latin typeface="Calibri"/>
                <a:cs typeface="Calibri"/>
              </a:rPr>
              <a:t>principle</a:t>
            </a:r>
            <a:r>
              <a:rPr sz="2800" b="1" u="heavy" spc="-10" dirty="0">
                <a:solidFill>
                  <a:srgbClr val="FF0000"/>
                </a:solidFill>
                <a:latin typeface="Calibri"/>
                <a:cs typeface="Calibri"/>
              </a:rPr>
              <a:t> </a:t>
            </a:r>
            <a:r>
              <a:rPr sz="2800" b="1" u="heavy" spc="290" dirty="0">
                <a:solidFill>
                  <a:srgbClr val="FF0000"/>
                </a:solidFill>
                <a:latin typeface="Times New Roman"/>
                <a:cs typeface="Times New Roman"/>
              </a:rPr>
              <a:t> </a:t>
            </a:r>
            <a:r>
              <a:rPr sz="2800" b="1" u="heavy" spc="-15" dirty="0">
                <a:solidFill>
                  <a:srgbClr val="FF0000"/>
                </a:solidFill>
                <a:latin typeface="Calibri"/>
                <a:cs typeface="Calibri"/>
              </a:rPr>
              <a:t>backe</a:t>
            </a:r>
            <a:r>
              <a:rPr sz="2800" b="1" u="heavy" spc="-10" dirty="0">
                <a:solidFill>
                  <a:srgbClr val="FF0000"/>
                </a:solidFill>
                <a:latin typeface="Calibri"/>
                <a:cs typeface="Calibri"/>
              </a:rPr>
              <a:t>n</a:t>
            </a:r>
            <a:r>
              <a:rPr sz="2800" b="1" u="heavy" spc="-15" dirty="0">
                <a:solidFill>
                  <a:srgbClr val="FF0000"/>
                </a:solidFill>
                <a:latin typeface="Calibri"/>
                <a:cs typeface="Calibri"/>
              </a:rPr>
              <a:t>d</a:t>
            </a:r>
            <a:r>
              <a:rPr sz="2800" spc="-10" dirty="0">
                <a:latin typeface="Calibri"/>
                <a:cs typeface="Calibri"/>
              </a:rPr>
              <a:t>:</a:t>
            </a:r>
            <a:r>
              <a:rPr sz="2800" dirty="0">
                <a:latin typeface="Times New Roman"/>
                <a:cs typeface="Times New Roman"/>
              </a:rPr>
              <a:t>	</a:t>
            </a:r>
            <a:r>
              <a:rPr sz="2800" spc="-15" dirty="0">
                <a:latin typeface="Calibri"/>
                <a:cs typeface="Calibri"/>
              </a:rPr>
              <a:t>time</a:t>
            </a:r>
            <a:r>
              <a:rPr sz="2800" dirty="0">
                <a:latin typeface="Times New Roman"/>
                <a:cs typeface="Times New Roman"/>
              </a:rPr>
              <a:t>	</a:t>
            </a:r>
            <a:r>
              <a:rPr sz="2800" spc="-15" dirty="0">
                <a:latin typeface="Calibri"/>
                <a:cs typeface="Calibri"/>
              </a:rPr>
              <a:t>reversal</a:t>
            </a:r>
            <a:r>
              <a:rPr sz="2800" dirty="0">
                <a:latin typeface="Times New Roman"/>
                <a:cs typeface="Times New Roman"/>
              </a:rPr>
              <a:t>	</a:t>
            </a:r>
            <a:r>
              <a:rPr sz="2800" spc="-20" dirty="0">
                <a:latin typeface="Calibri"/>
                <a:cs typeface="Calibri"/>
              </a:rPr>
              <a:t>symmetr</a:t>
            </a:r>
            <a:r>
              <a:rPr sz="2800" spc="-15" dirty="0">
                <a:latin typeface="Calibri"/>
                <a:cs typeface="Calibri"/>
              </a:rPr>
              <a:t>y</a:t>
            </a:r>
            <a:r>
              <a:rPr sz="2800" dirty="0">
                <a:latin typeface="Times New Roman"/>
                <a:cs typeface="Times New Roman"/>
              </a:rPr>
              <a:t>	</a:t>
            </a:r>
            <a:r>
              <a:rPr sz="2800" spc="-5" dirty="0">
                <a:latin typeface="Calibri"/>
                <a:cs typeface="Calibri"/>
              </a:rPr>
              <a:t>o</a:t>
            </a:r>
            <a:r>
              <a:rPr sz="2800" spc="-10" dirty="0">
                <a:latin typeface="Calibri"/>
                <a:cs typeface="Calibri"/>
              </a:rPr>
              <a:t>f</a:t>
            </a:r>
            <a:r>
              <a:rPr sz="2800" dirty="0">
                <a:latin typeface="Times New Roman"/>
                <a:cs typeface="Times New Roman"/>
              </a:rPr>
              <a:t>	</a:t>
            </a:r>
            <a:r>
              <a:rPr sz="2800" spc="-20" dirty="0">
                <a:latin typeface="Calibri"/>
                <a:cs typeface="Calibri"/>
              </a:rPr>
              <a:t>QED</a:t>
            </a:r>
            <a:r>
              <a:rPr sz="2800" spc="-10" dirty="0">
                <a:latin typeface="Times New Roman"/>
                <a:cs typeface="Times New Roman"/>
              </a:rPr>
              <a:t> </a:t>
            </a:r>
            <a:r>
              <a:rPr sz="2800" spc="-15" dirty="0">
                <a:latin typeface="Calibri"/>
                <a:cs typeface="Calibri"/>
              </a:rPr>
              <a:t>matrix</a:t>
            </a:r>
            <a:r>
              <a:rPr sz="2800" spc="-65" dirty="0">
                <a:latin typeface="Times New Roman"/>
                <a:cs typeface="Times New Roman"/>
              </a:rPr>
              <a:t> </a:t>
            </a:r>
            <a:r>
              <a:rPr sz="2800" spc="-15" dirty="0">
                <a:latin typeface="Calibri"/>
                <a:cs typeface="Calibri"/>
              </a:rPr>
              <a:t>elements</a:t>
            </a:r>
            <a:r>
              <a:rPr sz="2800" spc="-70" dirty="0">
                <a:latin typeface="Times New Roman"/>
                <a:cs typeface="Times New Roman"/>
              </a:rPr>
              <a:t> </a:t>
            </a:r>
            <a:r>
              <a:rPr sz="2800" spc="-10" dirty="0">
                <a:latin typeface="Calibri"/>
                <a:cs typeface="Calibri"/>
              </a:rPr>
              <a:t>u</a:t>
            </a:r>
            <a:r>
              <a:rPr sz="2800" spc="-20" dirty="0">
                <a:latin typeface="Calibri"/>
                <a:cs typeface="Calibri"/>
              </a:rPr>
              <a:t>nder</a:t>
            </a:r>
            <a:r>
              <a:rPr sz="2800" spc="-5" dirty="0">
                <a:latin typeface="Calibri"/>
                <a:cs typeface="Calibri"/>
              </a:rPr>
              <a:t>l</a:t>
            </a:r>
            <a:r>
              <a:rPr sz="2800" spc="5" dirty="0">
                <a:latin typeface="Calibri"/>
                <a:cs typeface="Calibri"/>
              </a:rPr>
              <a:t>i</a:t>
            </a:r>
            <a:r>
              <a:rPr sz="2800" spc="-15" dirty="0">
                <a:latin typeface="Calibri"/>
                <a:cs typeface="Calibri"/>
              </a:rPr>
              <a:t>es</a:t>
            </a:r>
            <a:r>
              <a:rPr sz="2800" spc="-70" dirty="0">
                <a:latin typeface="Times New Roman"/>
                <a:cs typeface="Times New Roman"/>
              </a:rPr>
              <a:t> </a:t>
            </a:r>
            <a:r>
              <a:rPr sz="2800" spc="-15" dirty="0">
                <a:latin typeface="Calibri"/>
                <a:cs typeface="Calibri"/>
              </a:rPr>
              <a:t>equa</a:t>
            </a:r>
            <a:r>
              <a:rPr sz="2800" dirty="0">
                <a:latin typeface="Calibri"/>
                <a:cs typeface="Calibri"/>
              </a:rPr>
              <a:t>l</a:t>
            </a:r>
            <a:r>
              <a:rPr sz="2800" spc="5" dirty="0">
                <a:latin typeface="Calibri"/>
                <a:cs typeface="Calibri"/>
              </a:rPr>
              <a:t>i</a:t>
            </a:r>
            <a:r>
              <a:rPr sz="2800" spc="-10" dirty="0">
                <a:latin typeface="Calibri"/>
                <a:cs typeface="Calibri"/>
              </a:rPr>
              <a:t>ty</a:t>
            </a:r>
            <a:r>
              <a:rPr lang="en-US" sz="2800" spc="-10" dirty="0">
                <a:latin typeface="Calibri"/>
                <a:cs typeface="Calibri"/>
              </a:rPr>
              <a:t> means</a:t>
            </a:r>
          </a:p>
          <a:p>
            <a:r>
              <a:rPr lang="en-US" dirty="0"/>
              <a:t>The fundamental Hamiltonian describing the interaction between light and matter is </a:t>
            </a:r>
            <a:r>
              <a:rPr lang="en-US" dirty="0">
                <a:solidFill>
                  <a:srgbClr val="FF0000"/>
                </a:solidFill>
              </a:rPr>
              <a:t>Hermitian</a:t>
            </a:r>
            <a:r>
              <a:rPr lang="en-US" dirty="0"/>
              <a:t>. This property, related to time-reversal symmetry, implies that the squared magnitude of the matrix element for a transition from an initial state to a final state (e.g., </a:t>
            </a:r>
          </a:p>
          <a:p>
            <a:r>
              <a:rPr lang="en-US" dirty="0"/>
              <a:t>|⟨final|𝐻</a:t>
            </a:r>
            <a:r>
              <a:rPr lang="en-US" dirty="0" err="1"/>
              <a:t>interaction|initial</a:t>
            </a:r>
            <a:r>
              <a:rPr lang="en-US" dirty="0"/>
              <a:t>⟩|</a:t>
            </a:r>
            <a:r>
              <a:rPr lang="en-US" baseline="30000" dirty="0"/>
              <a:t>2</a:t>
            </a:r>
            <a:r>
              <a:rPr lang="en-US" dirty="0"/>
              <a:t>) is the same as that for the time-reversed process (from final to initial, mediated by the same interaction). </a:t>
            </a:r>
            <a:endParaRPr sz="2800" dirty="0">
              <a:latin typeface="Calibri"/>
              <a:cs typeface="Calibri"/>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a:spLocks noGrp="1"/>
          </p:cNvSpPr>
          <p:nvPr>
            <p:ph type="ftr" sz="quarter" idx="5"/>
          </p:nvPr>
        </p:nvSpPr>
        <p:spPr>
          <a:prstGeom prst="rect">
            <a:avLst/>
          </a:prstGeom>
        </p:spPr>
        <p:txBody>
          <a:bodyPr vert="horz" wrap="square" lIns="0" tIns="0" rIns="0" bIns="0" rtlCol="0">
            <a:spAutoFit/>
          </a:bodyPr>
          <a:lstStyle/>
          <a:p>
            <a:pPr marL="12700">
              <a:lnSpc>
                <a:spcPct val="100000"/>
              </a:lnSpc>
            </a:pPr>
            <a:r>
              <a:rPr spc="-15" dirty="0"/>
              <a:t>Prepar</a:t>
            </a:r>
            <a:r>
              <a:rPr spc="-5" dirty="0"/>
              <a:t>e</a:t>
            </a:r>
            <a:r>
              <a:rPr spc="-10" dirty="0"/>
              <a:t>d</a:t>
            </a:r>
            <a:r>
              <a:rPr spc="-35" dirty="0">
                <a:latin typeface="Times New Roman"/>
                <a:cs typeface="Times New Roman"/>
              </a:rPr>
              <a:t> </a:t>
            </a:r>
            <a:r>
              <a:rPr spc="-15" dirty="0"/>
              <a:t>b</a:t>
            </a:r>
            <a:r>
              <a:rPr spc="-10" dirty="0"/>
              <a:t>y</a:t>
            </a:r>
            <a:r>
              <a:rPr spc="-40" dirty="0">
                <a:latin typeface="Times New Roman"/>
                <a:cs typeface="Times New Roman"/>
              </a:rPr>
              <a:t> </a:t>
            </a:r>
            <a:r>
              <a:rPr spc="-15" dirty="0"/>
              <a:t>Dist</a:t>
            </a:r>
            <a:r>
              <a:rPr spc="-5" dirty="0"/>
              <a:t>.</a:t>
            </a:r>
            <a:r>
              <a:rPr spc="-25" dirty="0">
                <a:latin typeface="Times New Roman"/>
                <a:cs typeface="Times New Roman"/>
              </a:rPr>
              <a:t> </a:t>
            </a:r>
            <a:r>
              <a:rPr spc="-15" dirty="0"/>
              <a:t>Pr</a:t>
            </a:r>
            <a:r>
              <a:rPr spc="-5" dirty="0"/>
              <a:t>o</a:t>
            </a:r>
            <a:r>
              <a:rPr spc="-10" dirty="0"/>
              <a:t>f</a:t>
            </a:r>
            <a:r>
              <a:rPr spc="-5" dirty="0"/>
              <a:t>.</a:t>
            </a:r>
            <a:r>
              <a:rPr spc="-40" dirty="0">
                <a:latin typeface="Times New Roman"/>
                <a:cs typeface="Times New Roman"/>
              </a:rPr>
              <a:t> </a:t>
            </a:r>
            <a:r>
              <a:rPr spc="-15" dirty="0"/>
              <a:t>Dr</a:t>
            </a:r>
            <a:r>
              <a:rPr spc="-5" dirty="0"/>
              <a:t>.</a:t>
            </a:r>
            <a:r>
              <a:rPr spc="-40" dirty="0">
                <a:latin typeface="Times New Roman"/>
                <a:cs typeface="Times New Roman"/>
              </a:rPr>
              <a:t> </a:t>
            </a:r>
            <a:r>
              <a:rPr spc="-10" dirty="0"/>
              <a:t>M.A.</a:t>
            </a:r>
            <a:r>
              <a:rPr spc="-35" dirty="0">
                <a:latin typeface="Times New Roman"/>
                <a:cs typeface="Times New Roman"/>
              </a:rPr>
              <a:t> </a:t>
            </a:r>
            <a:r>
              <a:rPr spc="-20" dirty="0"/>
              <a:t>G</a:t>
            </a:r>
            <a:r>
              <a:rPr spc="-5" dirty="0"/>
              <a:t>o</a:t>
            </a:r>
            <a:r>
              <a:rPr spc="-15" dirty="0"/>
              <a:t>nd</a:t>
            </a:r>
            <a:r>
              <a:rPr spc="-10" dirty="0"/>
              <a:t>al</a:t>
            </a:r>
            <a:r>
              <a:rPr spc="-35" dirty="0">
                <a:latin typeface="Times New Roman"/>
                <a:cs typeface="Times New Roman"/>
              </a:rPr>
              <a:t> </a:t>
            </a:r>
            <a:r>
              <a:rPr spc="-15" dirty="0"/>
              <a:t>fo</a:t>
            </a:r>
            <a:r>
              <a:rPr spc="-10" dirty="0"/>
              <a:t>r</a:t>
            </a:r>
            <a:r>
              <a:rPr spc="-40" dirty="0">
                <a:latin typeface="Times New Roman"/>
                <a:cs typeface="Times New Roman"/>
              </a:rPr>
              <a:t> </a:t>
            </a:r>
            <a:r>
              <a:rPr spc="-15" dirty="0"/>
              <a:t>Ph</a:t>
            </a:r>
            <a:r>
              <a:rPr dirty="0"/>
              <a:t>y</a:t>
            </a:r>
            <a:r>
              <a:rPr spc="-10" dirty="0"/>
              <a:t>s</a:t>
            </a:r>
            <a:r>
              <a:rPr spc="-40" dirty="0">
                <a:latin typeface="Times New Roman"/>
                <a:cs typeface="Times New Roman"/>
              </a:rPr>
              <a:t> </a:t>
            </a:r>
            <a:r>
              <a:rPr spc="-10" dirty="0"/>
              <a:t>6</a:t>
            </a:r>
            <a:r>
              <a:rPr spc="-15" dirty="0"/>
              <a:t>0</a:t>
            </a:r>
            <a:r>
              <a:rPr spc="-10" dirty="0"/>
              <a:t>8</a:t>
            </a:r>
            <a:r>
              <a:rPr spc="-35" dirty="0">
                <a:latin typeface="Times New Roman"/>
                <a:cs typeface="Times New Roman"/>
              </a:rPr>
              <a:t> </a:t>
            </a:r>
            <a:r>
              <a:rPr spc="-5" dirty="0"/>
              <a:t>L</a:t>
            </a:r>
            <a:r>
              <a:rPr spc="-10" dirty="0"/>
              <a:t>aser</a:t>
            </a:r>
            <a:r>
              <a:rPr spc="-45" dirty="0">
                <a:latin typeface="Times New Roman"/>
                <a:cs typeface="Times New Roman"/>
              </a:rPr>
              <a:t> </a:t>
            </a:r>
            <a:r>
              <a:rPr spc="-10" dirty="0"/>
              <a:t>Spec</a:t>
            </a:r>
            <a:r>
              <a:rPr spc="-5" dirty="0"/>
              <a:t>t</a:t>
            </a:r>
            <a:r>
              <a:rPr spc="-15" dirty="0"/>
              <a:t>ros</a:t>
            </a:r>
            <a:r>
              <a:rPr spc="-5" dirty="0"/>
              <a:t>c</a:t>
            </a:r>
            <a:r>
              <a:rPr spc="-10" dirty="0"/>
              <a:t>o</a:t>
            </a:r>
            <a:r>
              <a:rPr spc="-15" dirty="0"/>
              <a:t>p</a:t>
            </a:r>
            <a:r>
              <a:rPr spc="-10" dirty="0"/>
              <a:t>y</a:t>
            </a:r>
            <a:r>
              <a:rPr spc="-30" dirty="0">
                <a:latin typeface="Times New Roman"/>
                <a:cs typeface="Times New Roman"/>
              </a:rPr>
              <a:t> </a:t>
            </a:r>
            <a:r>
              <a:rPr spc="-15" dirty="0"/>
              <a:t>c</a:t>
            </a:r>
            <a:r>
              <a:rPr spc="-5" dirty="0"/>
              <a:t>o</a:t>
            </a:r>
            <a:r>
              <a:rPr spc="-15" dirty="0"/>
              <a:t>urs</a:t>
            </a:r>
            <a:r>
              <a:rPr spc="-10" dirty="0"/>
              <a:t>e</a:t>
            </a:r>
            <a:r>
              <a:rPr spc="-40" dirty="0">
                <a:latin typeface="Times New Roman"/>
                <a:cs typeface="Times New Roman"/>
              </a:rPr>
              <a:t> </a:t>
            </a:r>
            <a:r>
              <a:rPr spc="-10" dirty="0"/>
              <a:t>in</a:t>
            </a:r>
            <a:r>
              <a:rPr spc="-35" dirty="0">
                <a:latin typeface="Times New Roman"/>
                <a:cs typeface="Times New Roman"/>
              </a:rPr>
              <a:t> </a:t>
            </a:r>
            <a:r>
              <a:rPr spc="-10" dirty="0"/>
              <a:t>KFUPM</a:t>
            </a:r>
            <a:r>
              <a:rPr spc="-35" dirty="0">
                <a:latin typeface="Times New Roman"/>
                <a:cs typeface="Times New Roman"/>
              </a:rPr>
              <a:t> </a:t>
            </a:r>
            <a:r>
              <a:rPr spc="-15" dirty="0"/>
              <a:t>(Te</a:t>
            </a:r>
            <a:r>
              <a:rPr dirty="0"/>
              <a:t>r</a:t>
            </a:r>
            <a:r>
              <a:rPr spc="-15" dirty="0"/>
              <a:t>m</a:t>
            </a:r>
            <a:r>
              <a:rPr spc="-40" dirty="0">
                <a:latin typeface="Times New Roman"/>
                <a:cs typeface="Times New Roman"/>
              </a:rPr>
              <a:t> </a:t>
            </a:r>
            <a:r>
              <a:rPr spc="-10" dirty="0"/>
              <a:t>25</a:t>
            </a:r>
            <a:r>
              <a:rPr spc="-5" dirty="0"/>
              <a:t>1)</a:t>
            </a:r>
          </a:p>
        </p:txBody>
      </p:sp>
      <p:sp>
        <p:nvSpPr>
          <p:cNvPr id="2" name="object 2"/>
          <p:cNvSpPr txBox="1"/>
          <p:nvPr/>
        </p:nvSpPr>
        <p:spPr>
          <a:xfrm>
            <a:off x="901700" y="973958"/>
            <a:ext cx="10386695" cy="3176126"/>
          </a:xfrm>
          <a:prstGeom prst="rect">
            <a:avLst/>
          </a:prstGeom>
        </p:spPr>
        <p:txBody>
          <a:bodyPr vert="horz" wrap="square" lIns="0" tIns="0" rIns="0" bIns="0" rtlCol="0">
            <a:spAutoFit/>
          </a:bodyPr>
          <a:lstStyle/>
          <a:p>
            <a:pPr marL="12700" marR="5080">
              <a:lnSpc>
                <a:spcPct val="127099"/>
              </a:lnSpc>
            </a:pPr>
            <a:r>
              <a:rPr sz="2800" i="1" spc="-20" dirty="0">
                <a:solidFill>
                  <a:srgbClr val="FF0000"/>
                </a:solidFill>
                <a:latin typeface="Calibri"/>
                <a:cs typeface="Calibri"/>
              </a:rPr>
              <a:t>U</a:t>
            </a:r>
            <a:r>
              <a:rPr sz="2800" i="1" spc="-10" dirty="0">
                <a:solidFill>
                  <a:srgbClr val="FF0000"/>
                </a:solidFill>
                <a:latin typeface="Calibri"/>
                <a:cs typeface="Calibri"/>
              </a:rPr>
              <a:t>s</a:t>
            </a:r>
            <a:r>
              <a:rPr sz="2800" i="1" spc="-15" dirty="0">
                <a:solidFill>
                  <a:srgbClr val="FF0000"/>
                </a:solidFill>
                <a:latin typeface="Calibri"/>
                <a:cs typeface="Calibri"/>
              </a:rPr>
              <a:t>eful</a:t>
            </a:r>
            <a:r>
              <a:rPr sz="2800" i="1" spc="125" dirty="0">
                <a:solidFill>
                  <a:srgbClr val="FF0000"/>
                </a:solidFill>
                <a:latin typeface="Times New Roman"/>
                <a:cs typeface="Times New Roman"/>
              </a:rPr>
              <a:t> </a:t>
            </a:r>
            <a:r>
              <a:rPr sz="2800" i="1" spc="-15" dirty="0">
                <a:solidFill>
                  <a:srgbClr val="FF0000"/>
                </a:solidFill>
                <a:latin typeface="Calibri"/>
                <a:cs typeface="Calibri"/>
              </a:rPr>
              <a:t>consequenc</a:t>
            </a:r>
            <a:r>
              <a:rPr sz="2800" i="1" spc="-10" dirty="0">
                <a:solidFill>
                  <a:srgbClr val="FF0000"/>
                </a:solidFill>
                <a:latin typeface="Calibri"/>
                <a:cs typeface="Calibri"/>
              </a:rPr>
              <a:t>e:</a:t>
            </a:r>
            <a:r>
              <a:rPr sz="2800" i="1" spc="120" dirty="0">
                <a:solidFill>
                  <a:srgbClr val="FF0000"/>
                </a:solidFill>
                <a:latin typeface="Times New Roman"/>
                <a:cs typeface="Times New Roman"/>
              </a:rPr>
              <a:t> </a:t>
            </a:r>
            <a:r>
              <a:rPr sz="2800" i="1" spc="-15" dirty="0">
                <a:latin typeface="Calibri"/>
                <a:cs typeface="Calibri"/>
              </a:rPr>
              <a:t>measuri</a:t>
            </a:r>
            <a:r>
              <a:rPr sz="2800" i="1" spc="-10" dirty="0">
                <a:latin typeface="Calibri"/>
                <a:cs typeface="Calibri"/>
              </a:rPr>
              <a:t>n</a:t>
            </a:r>
            <a:r>
              <a:rPr sz="2800" i="1" spc="-15" dirty="0">
                <a:latin typeface="Calibri"/>
                <a:cs typeface="Calibri"/>
              </a:rPr>
              <a:t>g</a:t>
            </a:r>
            <a:r>
              <a:rPr sz="2800" i="1" spc="150" dirty="0">
                <a:latin typeface="Times New Roman"/>
                <a:cs typeface="Times New Roman"/>
              </a:rPr>
              <a:t> </a:t>
            </a:r>
            <a:r>
              <a:rPr sz="2800" spc="-15" dirty="0">
                <a:latin typeface="Calibri"/>
                <a:cs typeface="Calibri"/>
              </a:rPr>
              <a:t>either</a:t>
            </a:r>
            <a:r>
              <a:rPr sz="2800" spc="125" dirty="0">
                <a:latin typeface="Times New Roman"/>
                <a:cs typeface="Times New Roman"/>
              </a:rPr>
              <a:t> </a:t>
            </a:r>
            <a:r>
              <a:rPr sz="2800" spc="-15" dirty="0">
                <a:latin typeface="Calibri"/>
                <a:cs typeface="Calibri"/>
              </a:rPr>
              <a:t>absorpti</a:t>
            </a:r>
            <a:r>
              <a:rPr sz="2800" spc="-5" dirty="0">
                <a:latin typeface="Calibri"/>
                <a:cs typeface="Calibri"/>
              </a:rPr>
              <a:t>o</a:t>
            </a:r>
            <a:r>
              <a:rPr sz="2800" spc="-15" dirty="0">
                <a:latin typeface="Calibri"/>
                <a:cs typeface="Calibri"/>
              </a:rPr>
              <a:t>n</a:t>
            </a:r>
            <a:r>
              <a:rPr sz="2800" spc="120" dirty="0">
                <a:latin typeface="Times New Roman"/>
                <a:cs typeface="Times New Roman"/>
              </a:rPr>
              <a:t> </a:t>
            </a:r>
            <a:r>
              <a:rPr sz="2800" spc="-15" dirty="0">
                <a:latin typeface="Calibri"/>
                <a:cs typeface="Calibri"/>
              </a:rPr>
              <a:t>cros</a:t>
            </a:r>
            <a:r>
              <a:rPr sz="2800" spc="-5" dirty="0">
                <a:latin typeface="Calibri"/>
                <a:cs typeface="Calibri"/>
              </a:rPr>
              <a:t>s-</a:t>
            </a:r>
            <a:r>
              <a:rPr sz="2800" spc="-20" dirty="0">
                <a:latin typeface="Calibri"/>
                <a:cs typeface="Calibri"/>
              </a:rPr>
              <a:t>sect</a:t>
            </a:r>
            <a:r>
              <a:rPr sz="2800" spc="-10" dirty="0">
                <a:latin typeface="Calibri"/>
                <a:cs typeface="Calibri"/>
              </a:rPr>
              <a:t>io</a:t>
            </a:r>
            <a:r>
              <a:rPr sz="2800" spc="-15" dirty="0">
                <a:latin typeface="Calibri"/>
                <a:cs typeface="Calibri"/>
              </a:rPr>
              <a:t>n</a:t>
            </a:r>
            <a:r>
              <a:rPr sz="2800" spc="120" dirty="0">
                <a:latin typeface="Times New Roman"/>
                <a:cs typeface="Times New Roman"/>
              </a:rPr>
              <a:t> </a:t>
            </a:r>
            <a:r>
              <a:rPr sz="2800" spc="-20" dirty="0">
                <a:latin typeface="Calibri"/>
                <a:cs typeface="Calibri"/>
              </a:rPr>
              <a:t>o</a:t>
            </a:r>
            <a:r>
              <a:rPr sz="2800" spc="-10" dirty="0">
                <a:latin typeface="Calibri"/>
                <a:cs typeface="Calibri"/>
              </a:rPr>
              <a:t>r</a:t>
            </a:r>
            <a:r>
              <a:rPr sz="2800" spc="125" dirty="0">
                <a:latin typeface="Times New Roman"/>
                <a:cs typeface="Times New Roman"/>
              </a:rPr>
              <a:t> </a:t>
            </a:r>
            <a:r>
              <a:rPr sz="2800" spc="-15" dirty="0">
                <a:latin typeface="Calibri"/>
                <a:cs typeface="Calibri"/>
              </a:rPr>
              <a:t>ga</a:t>
            </a:r>
            <a:r>
              <a:rPr sz="2800" dirty="0">
                <a:latin typeface="Calibri"/>
                <a:cs typeface="Calibri"/>
              </a:rPr>
              <a:t>i</a:t>
            </a:r>
            <a:r>
              <a:rPr sz="2800" spc="-15" dirty="0">
                <a:latin typeface="Calibri"/>
                <a:cs typeface="Calibri"/>
              </a:rPr>
              <a:t>n</a:t>
            </a:r>
            <a:r>
              <a:rPr sz="2800" spc="-10" dirty="0">
                <a:latin typeface="Times New Roman"/>
                <a:cs typeface="Times New Roman"/>
              </a:rPr>
              <a:t> </a:t>
            </a:r>
            <a:r>
              <a:rPr sz="2800" spc="-15" dirty="0">
                <a:latin typeface="Calibri"/>
                <a:cs typeface="Calibri"/>
              </a:rPr>
              <a:t>cross</a:t>
            </a:r>
            <a:r>
              <a:rPr sz="2800" spc="-20" dirty="0">
                <a:latin typeface="Calibri"/>
                <a:cs typeface="Calibri"/>
              </a:rPr>
              <a:t>-sect</a:t>
            </a:r>
            <a:r>
              <a:rPr sz="2800" spc="5" dirty="0">
                <a:latin typeface="Calibri"/>
                <a:cs typeface="Calibri"/>
              </a:rPr>
              <a:t>i</a:t>
            </a:r>
            <a:r>
              <a:rPr sz="2800" spc="-20" dirty="0">
                <a:latin typeface="Calibri"/>
                <a:cs typeface="Calibri"/>
              </a:rPr>
              <a:t>o</a:t>
            </a:r>
            <a:r>
              <a:rPr sz="2800" spc="-15" dirty="0">
                <a:latin typeface="Calibri"/>
                <a:cs typeface="Calibri"/>
              </a:rPr>
              <a:t>n</a:t>
            </a:r>
            <a:r>
              <a:rPr sz="2800" spc="-70" dirty="0">
                <a:latin typeface="Times New Roman"/>
                <a:cs typeface="Times New Roman"/>
              </a:rPr>
              <a:t> </a:t>
            </a:r>
            <a:r>
              <a:rPr sz="2800" spc="-20" dirty="0">
                <a:latin typeface="Calibri"/>
                <a:cs typeface="Calibri"/>
              </a:rPr>
              <a:t>su</a:t>
            </a:r>
            <a:r>
              <a:rPr sz="2800" spc="-10" dirty="0">
                <a:latin typeface="Calibri"/>
                <a:cs typeface="Calibri"/>
              </a:rPr>
              <a:t>f</a:t>
            </a:r>
            <a:r>
              <a:rPr sz="2800" spc="-15" dirty="0">
                <a:latin typeface="Calibri"/>
                <a:cs typeface="Calibri"/>
              </a:rPr>
              <a:t>f</a:t>
            </a:r>
            <a:r>
              <a:rPr sz="2800" spc="-10" dirty="0">
                <a:latin typeface="Calibri"/>
                <a:cs typeface="Calibri"/>
              </a:rPr>
              <a:t>ic</a:t>
            </a:r>
            <a:r>
              <a:rPr sz="2800" spc="-15" dirty="0">
                <a:latin typeface="Calibri"/>
                <a:cs typeface="Calibri"/>
              </a:rPr>
              <a:t>es</a:t>
            </a:r>
            <a:r>
              <a:rPr sz="2800" spc="-70" dirty="0">
                <a:latin typeface="Times New Roman"/>
                <a:cs typeface="Times New Roman"/>
              </a:rPr>
              <a:t> </a:t>
            </a:r>
            <a:r>
              <a:rPr sz="2800" spc="-15" dirty="0">
                <a:latin typeface="Calibri"/>
                <a:cs typeface="Calibri"/>
              </a:rPr>
              <a:t>to</a:t>
            </a:r>
            <a:r>
              <a:rPr sz="2800" spc="-65" dirty="0">
                <a:latin typeface="Times New Roman"/>
                <a:cs typeface="Times New Roman"/>
              </a:rPr>
              <a:t> </a:t>
            </a:r>
            <a:r>
              <a:rPr sz="2800" spc="-20" dirty="0">
                <a:latin typeface="Calibri"/>
                <a:cs typeface="Calibri"/>
              </a:rPr>
              <a:t>know</a:t>
            </a:r>
            <a:r>
              <a:rPr sz="2800" spc="-80" dirty="0">
                <a:latin typeface="Times New Roman"/>
                <a:cs typeface="Times New Roman"/>
              </a:rPr>
              <a:t> </a:t>
            </a:r>
            <a:r>
              <a:rPr sz="2800" spc="-15" dirty="0">
                <a:latin typeface="Calibri"/>
                <a:cs typeface="Calibri"/>
              </a:rPr>
              <a:t>the</a:t>
            </a:r>
            <a:r>
              <a:rPr sz="2800" spc="-70" dirty="0">
                <a:latin typeface="Times New Roman"/>
                <a:cs typeface="Times New Roman"/>
              </a:rPr>
              <a:t> </a:t>
            </a:r>
            <a:r>
              <a:rPr sz="2800" spc="-15" dirty="0">
                <a:latin typeface="Calibri"/>
                <a:cs typeface="Calibri"/>
              </a:rPr>
              <a:t>other.</a:t>
            </a:r>
            <a:endParaRPr lang="en-US" sz="2800" spc="-15" dirty="0">
              <a:latin typeface="Calibri"/>
              <a:cs typeface="Calibri"/>
            </a:endParaRPr>
          </a:p>
          <a:p>
            <a:pPr marL="12700" marR="5080">
              <a:lnSpc>
                <a:spcPct val="127099"/>
              </a:lnSpc>
            </a:pPr>
            <a:r>
              <a:rPr lang="en-US" sz="2800" dirty="0"/>
              <a:t>Let's understand why?</a:t>
            </a:r>
          </a:p>
          <a:p>
            <a:pPr marL="12700" marR="5080">
              <a:lnSpc>
                <a:spcPct val="127099"/>
              </a:lnSpc>
            </a:pPr>
            <a:r>
              <a:rPr lang="en-US" dirty="0"/>
              <a:t>The Einstein B coefficients are directly related to the concepts of absorption and gain cross-sections, often denoted by the Greek letter sigma (𝜎). </a:t>
            </a:r>
          </a:p>
          <a:p>
            <a:r>
              <a:rPr lang="en-US" dirty="0"/>
              <a:t>* The absorption cross-section, 𝜎</a:t>
            </a:r>
            <a:r>
              <a:rPr lang="en-US" baseline="-25000" dirty="0"/>
              <a:t>abs</a:t>
            </a:r>
            <a:r>
              <a:rPr lang="en-US" dirty="0"/>
              <a:t> (or 𝜎</a:t>
            </a:r>
            <a:r>
              <a:rPr lang="en-US" baseline="-25000" dirty="0"/>
              <a:t>12</a:t>
            </a:r>
            <a:r>
              <a:rPr lang="en-US" dirty="0"/>
              <a:t>), quantifies how effectively an atom in the lower state absorbs a photon. It's proportional to 𝐵12 (and also to a line shape function, 𝑔(𝜈), that describes the frequency profile of the transition). (see page 33 of my lecture  notes)</a:t>
            </a:r>
            <a:endParaRPr sz="2800" dirty="0">
              <a:latin typeface="Calibri"/>
              <a:cs typeface="Calibri"/>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132715">
              <a:lnSpc>
                <a:spcPct val="100000"/>
              </a:lnSpc>
            </a:pPr>
            <a:r>
              <a:rPr spc="-15" dirty="0"/>
              <a:t>Sl</a:t>
            </a:r>
            <a:r>
              <a:rPr spc="-5" dirty="0"/>
              <a:t>i</a:t>
            </a:r>
            <a:r>
              <a:rPr spc="-20" dirty="0"/>
              <a:t>de </a:t>
            </a:r>
            <a:r>
              <a:rPr spc="-15" dirty="0"/>
              <a:t>14: </a:t>
            </a:r>
            <a:r>
              <a:rPr spc="-20" dirty="0"/>
              <a:t>Spontan</a:t>
            </a:r>
            <a:r>
              <a:rPr spc="-10" dirty="0"/>
              <a:t>e</a:t>
            </a:r>
            <a:r>
              <a:rPr spc="-20" dirty="0"/>
              <a:t>ous vs.</a:t>
            </a:r>
            <a:r>
              <a:rPr spc="-15" dirty="0"/>
              <a:t> Induced Emission</a:t>
            </a:r>
            <a:r>
              <a:rPr spc="-20" dirty="0"/>
              <a:t> </a:t>
            </a:r>
            <a:r>
              <a:rPr dirty="0"/>
              <a:t>i</a:t>
            </a:r>
            <a:r>
              <a:rPr spc="-20" dirty="0"/>
              <a:t>nto</a:t>
            </a:r>
            <a:r>
              <a:rPr spc="-15" dirty="0"/>
              <a:t> </a:t>
            </a:r>
            <a:r>
              <a:rPr spc="-20" dirty="0"/>
              <a:t>a</a:t>
            </a:r>
            <a:r>
              <a:rPr spc="-5" dirty="0"/>
              <a:t> </a:t>
            </a:r>
            <a:r>
              <a:rPr spc="-15" dirty="0"/>
              <a:t>Single</a:t>
            </a:r>
          </a:p>
        </p:txBody>
      </p:sp>
      <p:sp>
        <p:nvSpPr>
          <p:cNvPr id="3" name="object 3"/>
          <p:cNvSpPr txBox="1"/>
          <p:nvPr/>
        </p:nvSpPr>
        <p:spPr>
          <a:xfrm>
            <a:off x="1130300" y="1661409"/>
            <a:ext cx="9836785" cy="1667123"/>
          </a:xfrm>
          <a:prstGeom prst="rect">
            <a:avLst/>
          </a:prstGeom>
        </p:spPr>
        <p:txBody>
          <a:bodyPr vert="horz" wrap="square" lIns="0" tIns="0" rIns="0" bIns="0" rtlCol="0">
            <a:spAutoFit/>
          </a:bodyPr>
          <a:lstStyle/>
          <a:p>
            <a:pPr marL="89535" algn="ctr">
              <a:lnSpc>
                <a:spcPct val="100000"/>
              </a:lnSpc>
            </a:pPr>
            <a:r>
              <a:rPr sz="3400" b="1" u="heavy" spc="-25" dirty="0">
                <a:solidFill>
                  <a:srgbClr val="0000FF"/>
                </a:solidFill>
                <a:latin typeface="Calibri"/>
                <a:cs typeface="Calibri"/>
              </a:rPr>
              <a:t>Mode</a:t>
            </a:r>
            <a:endParaRPr sz="3400" dirty="0">
              <a:latin typeface="Calibri"/>
              <a:cs typeface="Calibri"/>
            </a:endParaRPr>
          </a:p>
          <a:p>
            <a:pPr marL="241300" indent="-228600">
              <a:lnSpc>
                <a:spcPct val="100000"/>
              </a:lnSpc>
              <a:spcBef>
                <a:spcPts val="2195"/>
              </a:spcBef>
              <a:buFont typeface="Symbol"/>
              <a:buChar char=""/>
              <a:tabLst>
                <a:tab pos="241935" algn="l"/>
              </a:tabLst>
            </a:pPr>
            <a:r>
              <a:rPr sz="2800" spc="-20" dirty="0">
                <a:latin typeface="Calibri"/>
                <a:cs typeface="Calibri"/>
              </a:rPr>
              <a:t>Dens</a:t>
            </a:r>
            <a:r>
              <a:rPr sz="2800" spc="-10" dirty="0">
                <a:latin typeface="Calibri"/>
                <a:cs typeface="Calibri"/>
              </a:rPr>
              <a:t>ity</a:t>
            </a:r>
            <a:r>
              <a:rPr sz="2800" spc="-60" dirty="0">
                <a:latin typeface="Times New Roman"/>
                <a:cs typeface="Times New Roman"/>
              </a:rPr>
              <a:t> </a:t>
            </a:r>
            <a:r>
              <a:rPr sz="2800" spc="-20" dirty="0">
                <a:latin typeface="Calibri"/>
                <a:cs typeface="Calibri"/>
              </a:rPr>
              <a:t>o</a:t>
            </a:r>
            <a:r>
              <a:rPr sz="2800" spc="-10" dirty="0">
                <a:latin typeface="Calibri"/>
                <a:cs typeface="Calibri"/>
              </a:rPr>
              <a:t>f</a:t>
            </a:r>
            <a:r>
              <a:rPr sz="2800" spc="-60" dirty="0">
                <a:latin typeface="Times New Roman"/>
                <a:cs typeface="Times New Roman"/>
              </a:rPr>
              <a:t> </a:t>
            </a:r>
            <a:r>
              <a:rPr sz="2800" spc="-20" dirty="0">
                <a:latin typeface="Calibri"/>
                <a:cs typeface="Calibri"/>
              </a:rPr>
              <a:t>E</a:t>
            </a:r>
            <a:r>
              <a:rPr sz="2800" spc="-25" dirty="0">
                <a:latin typeface="Calibri"/>
                <a:cs typeface="Calibri"/>
              </a:rPr>
              <a:t>M</a:t>
            </a:r>
            <a:r>
              <a:rPr sz="2800" spc="-70" dirty="0">
                <a:latin typeface="Times New Roman"/>
                <a:cs typeface="Times New Roman"/>
              </a:rPr>
              <a:t> </a:t>
            </a:r>
            <a:r>
              <a:rPr sz="2800" spc="-20" dirty="0">
                <a:latin typeface="Calibri"/>
                <a:cs typeface="Calibri"/>
              </a:rPr>
              <a:t>mod</a:t>
            </a:r>
            <a:r>
              <a:rPr sz="2800" spc="-10" dirty="0">
                <a:latin typeface="Calibri"/>
                <a:cs typeface="Calibri"/>
              </a:rPr>
              <a:t>e</a:t>
            </a:r>
            <a:r>
              <a:rPr sz="2800" spc="-15" dirty="0">
                <a:latin typeface="Calibri"/>
                <a:cs typeface="Calibri"/>
              </a:rPr>
              <a:t>s</a:t>
            </a:r>
            <a:r>
              <a:rPr sz="2800" spc="-60" dirty="0">
                <a:latin typeface="Times New Roman"/>
                <a:cs typeface="Times New Roman"/>
              </a:rPr>
              <a:t> </a:t>
            </a:r>
            <a:r>
              <a:rPr sz="2800" spc="-20" dirty="0">
                <a:latin typeface="Calibri"/>
                <a:cs typeface="Calibri"/>
              </a:rPr>
              <a:t>pe</a:t>
            </a:r>
            <a:r>
              <a:rPr sz="2800" spc="-10" dirty="0">
                <a:latin typeface="Calibri"/>
                <a:cs typeface="Calibri"/>
              </a:rPr>
              <a:t>r</a:t>
            </a:r>
            <a:r>
              <a:rPr sz="2800" spc="-65" dirty="0">
                <a:latin typeface="Times New Roman"/>
                <a:cs typeface="Times New Roman"/>
              </a:rPr>
              <a:t> </a:t>
            </a:r>
            <a:r>
              <a:rPr sz="2800" spc="-20" dirty="0">
                <a:latin typeface="Calibri"/>
                <a:cs typeface="Calibri"/>
              </a:rPr>
              <a:t>un</a:t>
            </a:r>
            <a:r>
              <a:rPr sz="2800" spc="-5" dirty="0">
                <a:latin typeface="Calibri"/>
                <a:cs typeface="Calibri"/>
              </a:rPr>
              <a:t>i</a:t>
            </a:r>
            <a:r>
              <a:rPr sz="2800" spc="-10" dirty="0">
                <a:latin typeface="Calibri"/>
                <a:cs typeface="Calibri"/>
              </a:rPr>
              <a:t>t</a:t>
            </a:r>
            <a:r>
              <a:rPr sz="2800" spc="-70" dirty="0">
                <a:latin typeface="Times New Roman"/>
                <a:cs typeface="Times New Roman"/>
              </a:rPr>
              <a:t> </a:t>
            </a:r>
            <a:r>
              <a:rPr sz="2800" spc="-10" dirty="0">
                <a:latin typeface="Calibri"/>
                <a:cs typeface="Calibri"/>
              </a:rPr>
              <a:t>v</a:t>
            </a:r>
            <a:r>
              <a:rPr sz="2800" spc="-20" dirty="0">
                <a:latin typeface="Calibri"/>
                <a:cs typeface="Calibri"/>
              </a:rPr>
              <a:t>o</a:t>
            </a:r>
            <a:r>
              <a:rPr sz="2800" spc="-10" dirty="0">
                <a:latin typeface="Calibri"/>
                <a:cs typeface="Calibri"/>
              </a:rPr>
              <a:t>l</a:t>
            </a:r>
            <a:r>
              <a:rPr sz="2800" spc="-25" dirty="0">
                <a:latin typeface="Calibri"/>
                <a:cs typeface="Calibri"/>
              </a:rPr>
              <a:t>ume</a:t>
            </a:r>
            <a:r>
              <a:rPr lang="en-US" sz="2800" spc="-25" dirty="0">
                <a:latin typeface="Calibri"/>
                <a:cs typeface="Calibri"/>
              </a:rPr>
              <a:t>(i.e. cube)</a:t>
            </a:r>
            <a:r>
              <a:rPr sz="2800" spc="-10" dirty="0">
                <a:latin typeface="Calibri"/>
                <a:cs typeface="Calibri"/>
              </a:rPr>
              <a:t>,</a:t>
            </a:r>
            <a:r>
              <a:rPr sz="2800" spc="-60" dirty="0">
                <a:latin typeface="Times New Roman"/>
                <a:cs typeface="Times New Roman"/>
              </a:rPr>
              <a:t> </a:t>
            </a:r>
            <a:r>
              <a:rPr sz="2800" spc="-20" dirty="0">
                <a:latin typeface="Calibri"/>
                <a:cs typeface="Calibri"/>
              </a:rPr>
              <a:t>p</a:t>
            </a:r>
            <a:r>
              <a:rPr sz="2800" spc="-10" dirty="0">
                <a:latin typeface="Calibri"/>
                <a:cs typeface="Calibri"/>
              </a:rPr>
              <a:t>er</a:t>
            </a:r>
            <a:r>
              <a:rPr sz="2800" spc="-70" dirty="0">
                <a:latin typeface="Times New Roman"/>
                <a:cs typeface="Times New Roman"/>
              </a:rPr>
              <a:t> </a:t>
            </a:r>
            <a:r>
              <a:rPr sz="2800" spc="-20" dirty="0">
                <a:latin typeface="Calibri"/>
                <a:cs typeface="Calibri"/>
              </a:rPr>
              <a:t>un</a:t>
            </a:r>
            <a:r>
              <a:rPr sz="2800" spc="-10" dirty="0">
                <a:latin typeface="Calibri"/>
                <a:cs typeface="Calibri"/>
              </a:rPr>
              <a:t>it</a:t>
            </a:r>
            <a:r>
              <a:rPr sz="2800" spc="-70" dirty="0">
                <a:latin typeface="Times New Roman"/>
                <a:cs typeface="Times New Roman"/>
              </a:rPr>
              <a:t> </a:t>
            </a:r>
            <a:r>
              <a:rPr sz="2800" spc="-20" dirty="0">
                <a:latin typeface="Calibri"/>
                <a:cs typeface="Calibri"/>
              </a:rPr>
              <a:t>fre</a:t>
            </a:r>
            <a:r>
              <a:rPr sz="2800" dirty="0">
                <a:latin typeface="Calibri"/>
                <a:cs typeface="Calibri"/>
              </a:rPr>
              <a:t>q</a:t>
            </a:r>
            <a:r>
              <a:rPr sz="2800" spc="-20" dirty="0">
                <a:latin typeface="Calibri"/>
                <a:cs typeface="Calibri"/>
              </a:rPr>
              <a:t>uenc</a:t>
            </a:r>
            <a:r>
              <a:rPr sz="2800" spc="-15" dirty="0">
                <a:latin typeface="Calibri"/>
                <a:cs typeface="Calibri"/>
              </a:rPr>
              <a:t>y</a:t>
            </a:r>
            <a:r>
              <a:rPr sz="2800" spc="-30" dirty="0">
                <a:latin typeface="Times New Roman"/>
                <a:cs typeface="Times New Roman"/>
              </a:rPr>
              <a:t> </a:t>
            </a:r>
            <a:r>
              <a:rPr sz="2800" dirty="0">
                <a:latin typeface="Calibri"/>
                <a:cs typeface="Calibri"/>
              </a:rPr>
              <a:t>i</a:t>
            </a:r>
            <a:r>
              <a:rPr sz="2800" spc="-20" dirty="0">
                <a:latin typeface="Calibri"/>
                <a:cs typeface="Calibri"/>
              </a:rPr>
              <a:t>nt</a:t>
            </a:r>
            <a:r>
              <a:rPr sz="2800" spc="-5" dirty="0">
                <a:latin typeface="Calibri"/>
                <a:cs typeface="Calibri"/>
              </a:rPr>
              <a:t>e</a:t>
            </a:r>
            <a:r>
              <a:rPr sz="2800" spc="-10" dirty="0">
                <a:latin typeface="Calibri"/>
                <a:cs typeface="Calibri"/>
              </a:rPr>
              <a:t>rval:</a:t>
            </a:r>
            <a:endParaRPr sz="2800" dirty="0">
              <a:latin typeface="Calibri"/>
              <a:cs typeface="Calibri"/>
            </a:endParaRPr>
          </a:p>
        </p:txBody>
      </p:sp>
      <p:sp>
        <p:nvSpPr>
          <p:cNvPr id="4" name="object 4"/>
          <p:cNvSpPr txBox="1"/>
          <p:nvPr/>
        </p:nvSpPr>
        <p:spPr>
          <a:xfrm>
            <a:off x="5114671" y="3329890"/>
            <a:ext cx="1086485" cy="397510"/>
          </a:xfrm>
          <a:prstGeom prst="rect">
            <a:avLst/>
          </a:prstGeom>
        </p:spPr>
        <p:txBody>
          <a:bodyPr vert="horz" wrap="square" lIns="0" tIns="0" rIns="0" bIns="0" rtlCol="0">
            <a:spAutoFit/>
          </a:bodyPr>
          <a:lstStyle/>
          <a:p>
            <a:pPr marL="12700">
              <a:lnSpc>
                <a:spcPct val="100000"/>
              </a:lnSpc>
            </a:pPr>
            <a:r>
              <a:rPr sz="2800" spc="20" dirty="0">
                <a:latin typeface="Cambria Math"/>
                <a:cs typeface="Cambria Math"/>
              </a:rPr>
              <a:t>𝑛</a:t>
            </a:r>
            <a:r>
              <a:rPr sz="4200" spc="-22" baseline="2976" dirty="0">
                <a:latin typeface="Cambria Math"/>
                <a:cs typeface="Cambria Math"/>
              </a:rPr>
              <a:t>(</a:t>
            </a:r>
            <a:r>
              <a:rPr sz="2800" spc="50" dirty="0">
                <a:latin typeface="Cambria Math"/>
                <a:cs typeface="Cambria Math"/>
              </a:rPr>
              <a:t>𝜈</a:t>
            </a:r>
            <a:r>
              <a:rPr sz="4200" spc="-22" baseline="2976" dirty="0">
                <a:latin typeface="Cambria Math"/>
                <a:cs typeface="Cambria Math"/>
              </a:rPr>
              <a:t>)</a:t>
            </a:r>
            <a:r>
              <a:rPr sz="4200" spc="232" baseline="2976" dirty="0">
                <a:latin typeface="Cambria Math"/>
                <a:cs typeface="Cambria Math"/>
              </a:rPr>
              <a:t> </a:t>
            </a:r>
            <a:r>
              <a:rPr sz="2800" spc="-25" dirty="0">
                <a:latin typeface="Cambria Math"/>
                <a:cs typeface="Cambria Math"/>
              </a:rPr>
              <a:t>=</a:t>
            </a:r>
            <a:endParaRPr sz="2800" dirty="0">
              <a:latin typeface="Cambria Math"/>
              <a:cs typeface="Cambria Math"/>
            </a:endParaRPr>
          </a:p>
        </p:txBody>
      </p:sp>
      <p:sp>
        <p:nvSpPr>
          <p:cNvPr id="5" name="object 5"/>
          <p:cNvSpPr txBox="1"/>
          <p:nvPr/>
        </p:nvSpPr>
        <p:spPr>
          <a:xfrm>
            <a:off x="6274698" y="3023840"/>
            <a:ext cx="788670" cy="433705"/>
          </a:xfrm>
          <a:prstGeom prst="rect">
            <a:avLst/>
          </a:prstGeom>
        </p:spPr>
        <p:txBody>
          <a:bodyPr vert="horz" wrap="square" lIns="0" tIns="0" rIns="0" bIns="0" rtlCol="0">
            <a:spAutoFit/>
          </a:bodyPr>
          <a:lstStyle/>
          <a:p>
            <a:pPr marL="12700">
              <a:lnSpc>
                <a:spcPct val="100000"/>
              </a:lnSpc>
            </a:pPr>
            <a:r>
              <a:rPr sz="2800" spc="-25" dirty="0">
                <a:latin typeface="Cambria Math"/>
                <a:cs typeface="Cambria Math"/>
              </a:rPr>
              <a:t>8</a:t>
            </a:r>
            <a:r>
              <a:rPr sz="2800" spc="35" dirty="0">
                <a:latin typeface="Cambria Math"/>
                <a:cs typeface="Cambria Math"/>
              </a:rPr>
              <a:t>𝜋</a:t>
            </a:r>
            <a:r>
              <a:rPr sz="2800" spc="110" dirty="0">
                <a:latin typeface="Cambria Math"/>
                <a:cs typeface="Cambria Math"/>
              </a:rPr>
              <a:t>𝜈</a:t>
            </a:r>
            <a:r>
              <a:rPr sz="3000" spc="60" baseline="29166" dirty="0">
                <a:latin typeface="Cambria Math"/>
                <a:cs typeface="Cambria Math"/>
              </a:rPr>
              <a:t>2</a:t>
            </a:r>
            <a:endParaRPr sz="3000" baseline="29166" dirty="0">
              <a:latin typeface="Cambria Math"/>
              <a:cs typeface="Cambria Math"/>
            </a:endParaRPr>
          </a:p>
        </p:txBody>
      </p:sp>
      <p:sp>
        <p:nvSpPr>
          <p:cNvPr id="6" name="object 6"/>
          <p:cNvSpPr txBox="1"/>
          <p:nvPr/>
        </p:nvSpPr>
        <p:spPr>
          <a:xfrm>
            <a:off x="6491106" y="3557502"/>
            <a:ext cx="353060" cy="408940"/>
          </a:xfrm>
          <a:prstGeom prst="rect">
            <a:avLst/>
          </a:prstGeom>
        </p:spPr>
        <p:txBody>
          <a:bodyPr vert="horz" wrap="square" lIns="0" tIns="0" rIns="0" bIns="0" rtlCol="0">
            <a:spAutoFit/>
          </a:bodyPr>
          <a:lstStyle/>
          <a:p>
            <a:pPr marL="12700">
              <a:lnSpc>
                <a:spcPct val="100000"/>
              </a:lnSpc>
            </a:pPr>
            <a:r>
              <a:rPr sz="4200" spc="142" baseline="-16865" dirty="0">
                <a:latin typeface="Cambria Math"/>
                <a:cs typeface="Cambria Math"/>
              </a:rPr>
              <a:t>𝑐</a:t>
            </a:r>
            <a:r>
              <a:rPr sz="2000" spc="40" dirty="0">
                <a:latin typeface="Cambria Math"/>
                <a:cs typeface="Cambria Math"/>
              </a:rPr>
              <a:t>3</a:t>
            </a:r>
            <a:endParaRPr sz="2000">
              <a:latin typeface="Cambria Math"/>
              <a:cs typeface="Cambria Math"/>
            </a:endParaRPr>
          </a:p>
        </p:txBody>
      </p:sp>
      <p:sp>
        <p:nvSpPr>
          <p:cNvPr id="7" name="object 7"/>
          <p:cNvSpPr/>
          <p:nvPr/>
        </p:nvSpPr>
        <p:spPr>
          <a:xfrm>
            <a:off x="6287383" y="3534278"/>
            <a:ext cx="775970" cy="0"/>
          </a:xfrm>
          <a:custGeom>
            <a:avLst/>
            <a:gdLst/>
            <a:ahLst/>
            <a:cxnLst/>
            <a:rect l="l" t="t" r="r" b="b"/>
            <a:pathLst>
              <a:path w="775970">
                <a:moveTo>
                  <a:pt x="0" y="0"/>
                </a:moveTo>
                <a:lnTo>
                  <a:pt x="775715" y="0"/>
                </a:lnTo>
              </a:path>
            </a:pathLst>
          </a:custGeom>
          <a:ln w="24129">
            <a:solidFill>
              <a:srgbClr val="000000"/>
            </a:solidFill>
          </a:ln>
        </p:spPr>
        <p:txBody>
          <a:bodyPr wrap="square" lIns="0" tIns="0" rIns="0" bIns="0" rtlCol="0"/>
          <a:lstStyle/>
          <a:p>
            <a:endParaRPr/>
          </a:p>
        </p:txBody>
      </p:sp>
      <p:sp>
        <p:nvSpPr>
          <p:cNvPr id="8" name="object 8"/>
          <p:cNvSpPr txBox="1"/>
          <p:nvPr/>
        </p:nvSpPr>
        <p:spPr>
          <a:xfrm>
            <a:off x="1130300" y="4110707"/>
            <a:ext cx="7226300" cy="484505"/>
          </a:xfrm>
          <a:prstGeom prst="rect">
            <a:avLst/>
          </a:prstGeom>
        </p:spPr>
        <p:txBody>
          <a:bodyPr vert="horz" wrap="square" lIns="0" tIns="0" rIns="0" bIns="0" rtlCol="0">
            <a:spAutoFit/>
          </a:bodyPr>
          <a:lstStyle/>
          <a:p>
            <a:pPr marL="12700">
              <a:lnSpc>
                <a:spcPct val="100000"/>
              </a:lnSpc>
            </a:pPr>
            <a:r>
              <a:rPr sz="2800" spc="-15" dirty="0">
                <a:latin typeface="Symbol"/>
                <a:cs typeface="Symbol"/>
              </a:rPr>
              <a:t></a:t>
            </a:r>
            <a:r>
              <a:rPr sz="2800" spc="-185" dirty="0">
                <a:latin typeface="Times New Roman"/>
                <a:cs typeface="Times New Roman"/>
              </a:rPr>
              <a:t> </a:t>
            </a:r>
            <a:r>
              <a:rPr sz="2800" spc="-25" dirty="0">
                <a:latin typeface="Calibri"/>
                <a:cs typeface="Calibri"/>
              </a:rPr>
              <a:t>D</a:t>
            </a:r>
            <a:r>
              <a:rPr sz="2800" spc="-10" dirty="0">
                <a:latin typeface="Calibri"/>
                <a:cs typeface="Calibri"/>
              </a:rPr>
              <a:t>ivi</a:t>
            </a:r>
            <a:r>
              <a:rPr sz="2800" spc="-20" dirty="0">
                <a:latin typeface="Calibri"/>
                <a:cs typeface="Calibri"/>
              </a:rPr>
              <a:t>d</a:t>
            </a:r>
            <a:r>
              <a:rPr sz="2800" spc="-15" dirty="0">
                <a:latin typeface="Calibri"/>
                <a:cs typeface="Calibri"/>
              </a:rPr>
              <a:t>e</a:t>
            </a:r>
            <a:r>
              <a:rPr sz="2800" spc="-70" dirty="0">
                <a:latin typeface="Times New Roman"/>
                <a:cs typeface="Times New Roman"/>
              </a:rPr>
              <a:t> </a:t>
            </a:r>
            <a:r>
              <a:rPr sz="2800" spc="-15" dirty="0">
                <a:latin typeface="Calibri"/>
                <a:cs typeface="Calibri"/>
              </a:rPr>
              <a:t>e</a:t>
            </a:r>
            <a:r>
              <a:rPr sz="2800" spc="-10" dirty="0">
                <a:latin typeface="Calibri"/>
                <a:cs typeface="Calibri"/>
              </a:rPr>
              <a:t>q</a:t>
            </a:r>
            <a:r>
              <a:rPr sz="2800" spc="-20" dirty="0">
                <a:latin typeface="Calibri"/>
                <a:cs typeface="Calibri"/>
              </a:rPr>
              <a:t>u</a:t>
            </a:r>
            <a:r>
              <a:rPr sz="2800" spc="-5" dirty="0">
                <a:latin typeface="Calibri"/>
                <a:cs typeface="Calibri"/>
              </a:rPr>
              <a:t>a</a:t>
            </a:r>
            <a:r>
              <a:rPr sz="2800" spc="-10" dirty="0">
                <a:latin typeface="Calibri"/>
                <a:cs typeface="Calibri"/>
              </a:rPr>
              <a:t>ti</a:t>
            </a:r>
            <a:r>
              <a:rPr sz="2800" spc="-20" dirty="0">
                <a:latin typeface="Calibri"/>
                <a:cs typeface="Calibri"/>
              </a:rPr>
              <a:t>o</a:t>
            </a:r>
            <a:r>
              <a:rPr sz="2800" spc="-15" dirty="0">
                <a:latin typeface="Calibri"/>
                <a:cs typeface="Calibri"/>
              </a:rPr>
              <a:t>n</a:t>
            </a:r>
            <a:r>
              <a:rPr sz="2800" spc="-55" dirty="0">
                <a:latin typeface="Times New Roman"/>
                <a:cs typeface="Times New Roman"/>
              </a:rPr>
              <a:t> </a:t>
            </a:r>
            <a:r>
              <a:rPr sz="2800" spc="-25" dirty="0">
                <a:latin typeface="Cambria Math"/>
                <a:cs typeface="Cambria Math"/>
              </a:rPr>
              <a:t>𝐴</a:t>
            </a:r>
            <a:r>
              <a:rPr sz="3000" spc="60" baseline="-16666" dirty="0">
                <a:latin typeface="Cambria Math"/>
                <a:cs typeface="Cambria Math"/>
              </a:rPr>
              <a:t>21</a:t>
            </a:r>
            <a:r>
              <a:rPr sz="3000" baseline="-16666" dirty="0">
                <a:latin typeface="Cambria Math"/>
                <a:cs typeface="Cambria Math"/>
              </a:rPr>
              <a:t> </a:t>
            </a:r>
            <a:r>
              <a:rPr sz="3000" spc="-7" baseline="-16666" dirty="0">
                <a:latin typeface="Cambria Math"/>
                <a:cs typeface="Cambria Math"/>
              </a:rPr>
              <a:t> </a:t>
            </a:r>
            <a:r>
              <a:rPr sz="2800" spc="-25" dirty="0">
                <a:latin typeface="Cambria Math"/>
                <a:cs typeface="Cambria Math"/>
              </a:rPr>
              <a:t>=</a:t>
            </a:r>
            <a:r>
              <a:rPr sz="2800" spc="160" dirty="0">
                <a:latin typeface="Cambria Math"/>
                <a:cs typeface="Cambria Math"/>
              </a:rPr>
              <a:t> </a:t>
            </a:r>
            <a:r>
              <a:rPr sz="4200" spc="-22" baseline="2976" dirty="0">
                <a:latin typeface="Cambria Math"/>
                <a:cs typeface="Cambria Math"/>
              </a:rPr>
              <a:t>(</a:t>
            </a:r>
            <a:r>
              <a:rPr sz="2800" spc="-30" dirty="0">
                <a:latin typeface="Cambria Math"/>
                <a:cs typeface="Cambria Math"/>
              </a:rPr>
              <a:t>8𝜋</a:t>
            </a:r>
            <a:r>
              <a:rPr sz="2800" spc="35" dirty="0">
                <a:latin typeface="Cambria Math"/>
                <a:cs typeface="Cambria Math"/>
              </a:rPr>
              <a:t>ℎ</a:t>
            </a:r>
            <a:r>
              <a:rPr sz="2800" spc="110" dirty="0">
                <a:latin typeface="Cambria Math"/>
                <a:cs typeface="Cambria Math"/>
              </a:rPr>
              <a:t>𝜈</a:t>
            </a:r>
            <a:r>
              <a:rPr sz="3000" spc="225" baseline="29166" dirty="0">
                <a:latin typeface="Cambria Math"/>
                <a:cs typeface="Cambria Math"/>
              </a:rPr>
              <a:t>3</a:t>
            </a:r>
            <a:r>
              <a:rPr sz="2800" spc="-20" dirty="0">
                <a:latin typeface="Cambria Math"/>
                <a:cs typeface="Cambria Math"/>
              </a:rPr>
              <a:t>/</a:t>
            </a:r>
            <a:r>
              <a:rPr sz="2800" spc="95" dirty="0">
                <a:latin typeface="Cambria Math"/>
                <a:cs typeface="Cambria Math"/>
              </a:rPr>
              <a:t>𝑐</a:t>
            </a:r>
            <a:r>
              <a:rPr sz="3000" spc="247" baseline="29166" dirty="0">
                <a:latin typeface="Cambria Math"/>
                <a:cs typeface="Cambria Math"/>
              </a:rPr>
              <a:t>3</a:t>
            </a:r>
            <a:r>
              <a:rPr sz="4200" spc="-22" baseline="2976" dirty="0">
                <a:latin typeface="Cambria Math"/>
                <a:cs typeface="Cambria Math"/>
              </a:rPr>
              <a:t>)</a:t>
            </a:r>
            <a:r>
              <a:rPr sz="2800" spc="-150" dirty="0">
                <a:latin typeface="Cambria Math"/>
                <a:cs typeface="Cambria Math"/>
              </a:rPr>
              <a:t>𝐵</a:t>
            </a:r>
            <a:r>
              <a:rPr sz="3000" spc="44" baseline="-16666" dirty="0">
                <a:latin typeface="Cambria Math"/>
                <a:cs typeface="Cambria Math"/>
              </a:rPr>
              <a:t>2</a:t>
            </a:r>
            <a:r>
              <a:rPr sz="3000" spc="60" baseline="-16666" dirty="0">
                <a:latin typeface="Cambria Math"/>
                <a:cs typeface="Cambria Math"/>
              </a:rPr>
              <a:t>1</a:t>
            </a:r>
            <a:r>
              <a:rPr sz="3000" baseline="-16666" dirty="0">
                <a:latin typeface="Cambria Math"/>
                <a:cs typeface="Cambria Math"/>
              </a:rPr>
              <a:t> </a:t>
            </a:r>
            <a:r>
              <a:rPr sz="3000" spc="-202" baseline="-16666" dirty="0">
                <a:latin typeface="Cambria Math"/>
                <a:cs typeface="Cambria Math"/>
              </a:rPr>
              <a:t> </a:t>
            </a:r>
            <a:r>
              <a:rPr sz="2800" spc="-20" dirty="0">
                <a:latin typeface="Calibri"/>
                <a:cs typeface="Calibri"/>
              </a:rPr>
              <a:t>b</a:t>
            </a:r>
            <a:r>
              <a:rPr sz="2800" spc="-15" dirty="0">
                <a:latin typeface="Calibri"/>
                <a:cs typeface="Calibri"/>
              </a:rPr>
              <a:t>y</a:t>
            </a:r>
            <a:r>
              <a:rPr sz="2800" spc="-65" dirty="0">
                <a:latin typeface="Times New Roman"/>
                <a:cs typeface="Times New Roman"/>
              </a:rPr>
              <a:t> </a:t>
            </a:r>
            <a:r>
              <a:rPr sz="2800" spc="20" dirty="0">
                <a:latin typeface="Cambria Math"/>
                <a:cs typeface="Cambria Math"/>
              </a:rPr>
              <a:t>𝑛</a:t>
            </a:r>
            <a:r>
              <a:rPr sz="4200" spc="-22" baseline="2976" dirty="0">
                <a:latin typeface="Cambria Math"/>
                <a:cs typeface="Cambria Math"/>
              </a:rPr>
              <a:t>(</a:t>
            </a:r>
            <a:r>
              <a:rPr sz="2800" spc="50" dirty="0">
                <a:latin typeface="Cambria Math"/>
                <a:cs typeface="Cambria Math"/>
              </a:rPr>
              <a:t>𝜈</a:t>
            </a:r>
            <a:r>
              <a:rPr sz="4200" spc="-37" baseline="2976" dirty="0">
                <a:latin typeface="Cambria Math"/>
                <a:cs typeface="Cambria Math"/>
              </a:rPr>
              <a:t>)</a:t>
            </a:r>
            <a:r>
              <a:rPr sz="2800" spc="-10" dirty="0">
                <a:latin typeface="Calibri"/>
                <a:cs typeface="Calibri"/>
              </a:rPr>
              <a:t>:</a:t>
            </a:r>
            <a:endParaRPr sz="2800">
              <a:latin typeface="Calibri"/>
              <a:cs typeface="Calibri"/>
            </a:endParaRPr>
          </a:p>
        </p:txBody>
      </p:sp>
      <p:sp>
        <p:nvSpPr>
          <p:cNvPr id="9" name="object 9"/>
          <p:cNvSpPr txBox="1"/>
          <p:nvPr/>
        </p:nvSpPr>
        <p:spPr>
          <a:xfrm>
            <a:off x="5096378" y="4773493"/>
            <a:ext cx="546735" cy="431800"/>
          </a:xfrm>
          <a:prstGeom prst="rect">
            <a:avLst/>
          </a:prstGeom>
        </p:spPr>
        <p:txBody>
          <a:bodyPr vert="horz" wrap="square" lIns="0" tIns="0" rIns="0" bIns="0" rtlCol="0">
            <a:spAutoFit/>
          </a:bodyPr>
          <a:lstStyle/>
          <a:p>
            <a:pPr marL="12700">
              <a:lnSpc>
                <a:spcPts val="3345"/>
              </a:lnSpc>
            </a:pPr>
            <a:r>
              <a:rPr sz="4200" spc="-37" baseline="11904" dirty="0">
                <a:latin typeface="Cambria Math"/>
                <a:cs typeface="Cambria Math"/>
              </a:rPr>
              <a:t>𝐴</a:t>
            </a:r>
            <a:r>
              <a:rPr sz="2000" spc="40" dirty="0">
                <a:latin typeface="Cambria Math"/>
                <a:cs typeface="Cambria Math"/>
              </a:rPr>
              <a:t>21</a:t>
            </a:r>
            <a:endParaRPr sz="2000">
              <a:latin typeface="Cambria Math"/>
              <a:cs typeface="Cambria Math"/>
            </a:endParaRPr>
          </a:p>
        </p:txBody>
      </p:sp>
      <p:sp>
        <p:nvSpPr>
          <p:cNvPr id="10" name="object 10"/>
          <p:cNvSpPr txBox="1"/>
          <p:nvPr/>
        </p:nvSpPr>
        <p:spPr>
          <a:xfrm>
            <a:off x="5015606" y="5265745"/>
            <a:ext cx="723265" cy="397510"/>
          </a:xfrm>
          <a:prstGeom prst="rect">
            <a:avLst/>
          </a:prstGeom>
        </p:spPr>
        <p:txBody>
          <a:bodyPr vert="horz" wrap="square" lIns="0" tIns="0" rIns="0" bIns="0" rtlCol="0">
            <a:spAutoFit/>
          </a:bodyPr>
          <a:lstStyle/>
          <a:p>
            <a:pPr marL="12700">
              <a:lnSpc>
                <a:spcPct val="100000"/>
              </a:lnSpc>
            </a:pPr>
            <a:r>
              <a:rPr sz="4200" spc="30" baseline="-2976" dirty="0">
                <a:latin typeface="Cambria Math"/>
                <a:cs typeface="Cambria Math"/>
              </a:rPr>
              <a:t>𝑛</a:t>
            </a:r>
            <a:r>
              <a:rPr sz="2800" spc="-15" dirty="0">
                <a:latin typeface="Cambria Math"/>
                <a:cs typeface="Cambria Math"/>
              </a:rPr>
              <a:t>(</a:t>
            </a:r>
            <a:r>
              <a:rPr sz="4200" spc="75" baseline="-2976" dirty="0">
                <a:latin typeface="Cambria Math"/>
                <a:cs typeface="Cambria Math"/>
              </a:rPr>
              <a:t>𝜈</a:t>
            </a:r>
            <a:r>
              <a:rPr sz="2800" spc="-15" dirty="0">
                <a:latin typeface="Cambria Math"/>
                <a:cs typeface="Cambria Math"/>
              </a:rPr>
              <a:t>)</a:t>
            </a:r>
            <a:endParaRPr sz="2800">
              <a:latin typeface="Cambria Math"/>
              <a:cs typeface="Cambria Math"/>
            </a:endParaRPr>
          </a:p>
        </p:txBody>
      </p:sp>
      <p:sp>
        <p:nvSpPr>
          <p:cNvPr id="11" name="object 11"/>
          <p:cNvSpPr/>
          <p:nvPr/>
        </p:nvSpPr>
        <p:spPr>
          <a:xfrm>
            <a:off x="5028315" y="5230879"/>
            <a:ext cx="696595" cy="0"/>
          </a:xfrm>
          <a:custGeom>
            <a:avLst/>
            <a:gdLst/>
            <a:ahLst/>
            <a:cxnLst/>
            <a:rect l="l" t="t" r="r" b="b"/>
            <a:pathLst>
              <a:path w="696595">
                <a:moveTo>
                  <a:pt x="0" y="0"/>
                </a:moveTo>
                <a:lnTo>
                  <a:pt x="696467" y="0"/>
                </a:lnTo>
              </a:path>
            </a:pathLst>
          </a:custGeom>
          <a:ln w="24129">
            <a:solidFill>
              <a:srgbClr val="000000"/>
            </a:solidFill>
          </a:ln>
        </p:spPr>
        <p:txBody>
          <a:bodyPr wrap="square" lIns="0" tIns="0" rIns="0" bIns="0" rtlCol="0"/>
          <a:lstStyle/>
          <a:p>
            <a:endParaRPr/>
          </a:p>
        </p:txBody>
      </p:sp>
      <p:sp>
        <p:nvSpPr>
          <p:cNvPr id="12" name="object 12"/>
          <p:cNvSpPr txBox="1"/>
          <p:nvPr/>
        </p:nvSpPr>
        <p:spPr>
          <a:xfrm>
            <a:off x="5811143" y="5043241"/>
            <a:ext cx="1354455" cy="431800"/>
          </a:xfrm>
          <a:prstGeom prst="rect">
            <a:avLst/>
          </a:prstGeom>
        </p:spPr>
        <p:txBody>
          <a:bodyPr vert="horz" wrap="square" lIns="0" tIns="0" rIns="0" bIns="0" rtlCol="0">
            <a:spAutoFit/>
          </a:bodyPr>
          <a:lstStyle/>
          <a:p>
            <a:pPr marL="12700">
              <a:lnSpc>
                <a:spcPct val="100000"/>
              </a:lnSpc>
            </a:pPr>
            <a:r>
              <a:rPr sz="2800" spc="-25" dirty="0">
                <a:latin typeface="Cambria Math"/>
                <a:cs typeface="Cambria Math"/>
              </a:rPr>
              <a:t>=</a:t>
            </a:r>
            <a:r>
              <a:rPr sz="2800" spc="160" dirty="0">
                <a:latin typeface="Cambria Math"/>
                <a:cs typeface="Cambria Math"/>
              </a:rPr>
              <a:t> </a:t>
            </a:r>
            <a:r>
              <a:rPr sz="2800" spc="-150" dirty="0">
                <a:latin typeface="Cambria Math"/>
                <a:cs typeface="Cambria Math"/>
              </a:rPr>
              <a:t>𝐵</a:t>
            </a:r>
            <a:r>
              <a:rPr sz="3000" spc="60" baseline="-16666" dirty="0">
                <a:latin typeface="Cambria Math"/>
                <a:cs typeface="Cambria Math"/>
              </a:rPr>
              <a:t>21</a:t>
            </a:r>
            <a:r>
              <a:rPr sz="3000" spc="202" baseline="-16666" dirty="0">
                <a:latin typeface="Cambria Math"/>
                <a:cs typeface="Cambria Math"/>
              </a:rPr>
              <a:t> </a:t>
            </a:r>
            <a:r>
              <a:rPr sz="2800" spc="-25" dirty="0">
                <a:latin typeface="Cambria Math"/>
                <a:cs typeface="Cambria Math"/>
              </a:rPr>
              <a:t>ℎ</a:t>
            </a:r>
            <a:r>
              <a:rPr sz="2800" spc="-30" dirty="0">
                <a:latin typeface="Cambria Math"/>
                <a:cs typeface="Cambria Math"/>
              </a:rPr>
              <a:t>𝜈</a:t>
            </a:r>
            <a:endParaRPr sz="2800">
              <a:latin typeface="Cambria Math"/>
              <a:cs typeface="Cambria Math"/>
            </a:endParaRPr>
          </a:p>
        </p:txBody>
      </p:sp>
      <p:sp>
        <p:nvSpPr>
          <p:cNvPr id="13" name="object 13"/>
          <p:cNvSpPr txBox="1">
            <a:spLocks noGrp="1"/>
          </p:cNvSpPr>
          <p:nvPr>
            <p:ph type="ftr" sz="quarter" idx="5"/>
          </p:nvPr>
        </p:nvSpPr>
        <p:spPr>
          <a:prstGeom prst="rect">
            <a:avLst/>
          </a:prstGeom>
        </p:spPr>
        <p:txBody>
          <a:bodyPr vert="horz" wrap="square" lIns="0" tIns="0" rIns="0" bIns="0" rtlCol="0">
            <a:spAutoFit/>
          </a:bodyPr>
          <a:lstStyle/>
          <a:p>
            <a:pPr marL="12700">
              <a:lnSpc>
                <a:spcPct val="100000"/>
              </a:lnSpc>
            </a:pPr>
            <a:r>
              <a:rPr spc="-15" dirty="0"/>
              <a:t>Prepar</a:t>
            </a:r>
            <a:r>
              <a:rPr spc="-5" dirty="0"/>
              <a:t>e</a:t>
            </a:r>
            <a:r>
              <a:rPr spc="-10" dirty="0"/>
              <a:t>d</a:t>
            </a:r>
            <a:r>
              <a:rPr spc="-35" dirty="0">
                <a:latin typeface="Times New Roman"/>
                <a:cs typeface="Times New Roman"/>
              </a:rPr>
              <a:t> </a:t>
            </a:r>
            <a:r>
              <a:rPr spc="-15" dirty="0"/>
              <a:t>b</a:t>
            </a:r>
            <a:r>
              <a:rPr spc="-10" dirty="0"/>
              <a:t>y</a:t>
            </a:r>
            <a:r>
              <a:rPr spc="-40" dirty="0">
                <a:latin typeface="Times New Roman"/>
                <a:cs typeface="Times New Roman"/>
              </a:rPr>
              <a:t> </a:t>
            </a:r>
            <a:r>
              <a:rPr spc="-15" dirty="0"/>
              <a:t>Dist</a:t>
            </a:r>
            <a:r>
              <a:rPr spc="-5" dirty="0"/>
              <a:t>.</a:t>
            </a:r>
            <a:r>
              <a:rPr spc="-25" dirty="0">
                <a:latin typeface="Times New Roman"/>
                <a:cs typeface="Times New Roman"/>
              </a:rPr>
              <a:t> </a:t>
            </a:r>
            <a:r>
              <a:rPr spc="-15" dirty="0"/>
              <a:t>Pr</a:t>
            </a:r>
            <a:r>
              <a:rPr spc="-5" dirty="0"/>
              <a:t>o</a:t>
            </a:r>
            <a:r>
              <a:rPr spc="-10" dirty="0"/>
              <a:t>f</a:t>
            </a:r>
            <a:r>
              <a:rPr spc="-5" dirty="0"/>
              <a:t>.</a:t>
            </a:r>
            <a:r>
              <a:rPr spc="-40" dirty="0">
                <a:latin typeface="Times New Roman"/>
                <a:cs typeface="Times New Roman"/>
              </a:rPr>
              <a:t> </a:t>
            </a:r>
            <a:r>
              <a:rPr spc="-15" dirty="0"/>
              <a:t>Dr</a:t>
            </a:r>
            <a:r>
              <a:rPr spc="-5" dirty="0"/>
              <a:t>.</a:t>
            </a:r>
            <a:r>
              <a:rPr spc="-40" dirty="0">
                <a:latin typeface="Times New Roman"/>
                <a:cs typeface="Times New Roman"/>
              </a:rPr>
              <a:t> </a:t>
            </a:r>
            <a:r>
              <a:rPr spc="-10" dirty="0"/>
              <a:t>M.A.</a:t>
            </a:r>
            <a:r>
              <a:rPr spc="-35" dirty="0">
                <a:latin typeface="Times New Roman"/>
                <a:cs typeface="Times New Roman"/>
              </a:rPr>
              <a:t> </a:t>
            </a:r>
            <a:r>
              <a:rPr spc="-20" dirty="0"/>
              <a:t>G</a:t>
            </a:r>
            <a:r>
              <a:rPr spc="-5" dirty="0"/>
              <a:t>o</a:t>
            </a:r>
            <a:r>
              <a:rPr spc="-15" dirty="0"/>
              <a:t>nd</a:t>
            </a:r>
            <a:r>
              <a:rPr spc="-10" dirty="0"/>
              <a:t>al</a:t>
            </a:r>
            <a:r>
              <a:rPr spc="-35" dirty="0">
                <a:latin typeface="Times New Roman"/>
                <a:cs typeface="Times New Roman"/>
              </a:rPr>
              <a:t> </a:t>
            </a:r>
            <a:r>
              <a:rPr spc="-15" dirty="0"/>
              <a:t>fo</a:t>
            </a:r>
            <a:r>
              <a:rPr spc="-10" dirty="0"/>
              <a:t>r</a:t>
            </a:r>
            <a:r>
              <a:rPr spc="-40" dirty="0">
                <a:latin typeface="Times New Roman"/>
                <a:cs typeface="Times New Roman"/>
              </a:rPr>
              <a:t> </a:t>
            </a:r>
            <a:r>
              <a:rPr spc="-15" dirty="0"/>
              <a:t>Ph</a:t>
            </a:r>
            <a:r>
              <a:rPr dirty="0"/>
              <a:t>y</a:t>
            </a:r>
            <a:r>
              <a:rPr spc="-10" dirty="0"/>
              <a:t>s</a:t>
            </a:r>
            <a:r>
              <a:rPr spc="-40" dirty="0">
                <a:latin typeface="Times New Roman"/>
                <a:cs typeface="Times New Roman"/>
              </a:rPr>
              <a:t> </a:t>
            </a:r>
            <a:r>
              <a:rPr spc="-10" dirty="0"/>
              <a:t>6</a:t>
            </a:r>
            <a:r>
              <a:rPr spc="-15" dirty="0"/>
              <a:t>0</a:t>
            </a:r>
            <a:r>
              <a:rPr spc="-10" dirty="0"/>
              <a:t>8</a:t>
            </a:r>
            <a:r>
              <a:rPr spc="-35" dirty="0">
                <a:latin typeface="Times New Roman"/>
                <a:cs typeface="Times New Roman"/>
              </a:rPr>
              <a:t> </a:t>
            </a:r>
            <a:r>
              <a:rPr spc="-5" dirty="0"/>
              <a:t>L</a:t>
            </a:r>
            <a:r>
              <a:rPr spc="-10" dirty="0"/>
              <a:t>aser</a:t>
            </a:r>
            <a:r>
              <a:rPr spc="-45" dirty="0">
                <a:latin typeface="Times New Roman"/>
                <a:cs typeface="Times New Roman"/>
              </a:rPr>
              <a:t> </a:t>
            </a:r>
            <a:r>
              <a:rPr spc="-10" dirty="0"/>
              <a:t>Spec</a:t>
            </a:r>
            <a:r>
              <a:rPr spc="-5" dirty="0"/>
              <a:t>t</a:t>
            </a:r>
            <a:r>
              <a:rPr spc="-15" dirty="0"/>
              <a:t>ros</a:t>
            </a:r>
            <a:r>
              <a:rPr spc="-5" dirty="0"/>
              <a:t>c</a:t>
            </a:r>
            <a:r>
              <a:rPr spc="-10" dirty="0"/>
              <a:t>o</a:t>
            </a:r>
            <a:r>
              <a:rPr spc="-15" dirty="0"/>
              <a:t>p</a:t>
            </a:r>
            <a:r>
              <a:rPr spc="-10" dirty="0"/>
              <a:t>y</a:t>
            </a:r>
            <a:r>
              <a:rPr spc="-30" dirty="0">
                <a:latin typeface="Times New Roman"/>
                <a:cs typeface="Times New Roman"/>
              </a:rPr>
              <a:t> </a:t>
            </a:r>
            <a:r>
              <a:rPr spc="-15" dirty="0"/>
              <a:t>c</a:t>
            </a:r>
            <a:r>
              <a:rPr spc="-5" dirty="0"/>
              <a:t>o</a:t>
            </a:r>
            <a:r>
              <a:rPr spc="-15" dirty="0"/>
              <a:t>urs</a:t>
            </a:r>
            <a:r>
              <a:rPr spc="-10" dirty="0"/>
              <a:t>e</a:t>
            </a:r>
            <a:r>
              <a:rPr spc="-40" dirty="0">
                <a:latin typeface="Times New Roman"/>
                <a:cs typeface="Times New Roman"/>
              </a:rPr>
              <a:t> </a:t>
            </a:r>
            <a:r>
              <a:rPr spc="-10" dirty="0"/>
              <a:t>in</a:t>
            </a:r>
            <a:r>
              <a:rPr spc="-35" dirty="0">
                <a:latin typeface="Times New Roman"/>
                <a:cs typeface="Times New Roman"/>
              </a:rPr>
              <a:t> </a:t>
            </a:r>
            <a:r>
              <a:rPr spc="-10" dirty="0"/>
              <a:t>KFUPM</a:t>
            </a:r>
            <a:r>
              <a:rPr spc="-35" dirty="0">
                <a:latin typeface="Times New Roman"/>
                <a:cs typeface="Times New Roman"/>
              </a:rPr>
              <a:t> </a:t>
            </a:r>
            <a:r>
              <a:rPr spc="-15" dirty="0"/>
              <a:t>(Te</a:t>
            </a:r>
            <a:r>
              <a:rPr dirty="0"/>
              <a:t>r</a:t>
            </a:r>
            <a:r>
              <a:rPr spc="-15" dirty="0"/>
              <a:t>m</a:t>
            </a:r>
            <a:r>
              <a:rPr spc="-40" dirty="0">
                <a:latin typeface="Times New Roman"/>
                <a:cs typeface="Times New Roman"/>
              </a:rPr>
              <a:t> </a:t>
            </a:r>
            <a:r>
              <a:rPr spc="-10" dirty="0"/>
              <a:t>25</a:t>
            </a:r>
            <a:r>
              <a:rPr spc="-5" dirty="0"/>
              <a:t>1)</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object 5"/>
          <p:cNvSpPr txBox="1">
            <a:spLocks noGrp="1"/>
          </p:cNvSpPr>
          <p:nvPr>
            <p:ph type="ftr" sz="quarter" idx="5"/>
          </p:nvPr>
        </p:nvSpPr>
        <p:spPr>
          <a:prstGeom prst="rect">
            <a:avLst/>
          </a:prstGeom>
        </p:spPr>
        <p:txBody>
          <a:bodyPr vert="horz" wrap="square" lIns="0" tIns="0" rIns="0" bIns="0" rtlCol="0">
            <a:spAutoFit/>
          </a:bodyPr>
          <a:lstStyle/>
          <a:p>
            <a:pPr marL="12700">
              <a:lnSpc>
                <a:spcPct val="100000"/>
              </a:lnSpc>
            </a:pPr>
            <a:r>
              <a:rPr spc="-15" dirty="0"/>
              <a:t>Prepar</a:t>
            </a:r>
            <a:r>
              <a:rPr spc="-5" dirty="0"/>
              <a:t>e</a:t>
            </a:r>
            <a:r>
              <a:rPr spc="-10" dirty="0"/>
              <a:t>d</a:t>
            </a:r>
            <a:r>
              <a:rPr spc="-35" dirty="0">
                <a:latin typeface="Times New Roman"/>
                <a:cs typeface="Times New Roman"/>
              </a:rPr>
              <a:t> </a:t>
            </a:r>
            <a:r>
              <a:rPr spc="-15" dirty="0"/>
              <a:t>b</a:t>
            </a:r>
            <a:r>
              <a:rPr spc="-10" dirty="0"/>
              <a:t>y</a:t>
            </a:r>
            <a:r>
              <a:rPr spc="-40" dirty="0">
                <a:latin typeface="Times New Roman"/>
                <a:cs typeface="Times New Roman"/>
              </a:rPr>
              <a:t> </a:t>
            </a:r>
            <a:r>
              <a:rPr spc="-15" dirty="0"/>
              <a:t>Dist</a:t>
            </a:r>
            <a:r>
              <a:rPr spc="-5" dirty="0"/>
              <a:t>.</a:t>
            </a:r>
            <a:r>
              <a:rPr spc="-25" dirty="0">
                <a:latin typeface="Times New Roman"/>
                <a:cs typeface="Times New Roman"/>
              </a:rPr>
              <a:t> </a:t>
            </a:r>
            <a:r>
              <a:rPr spc="-15" dirty="0"/>
              <a:t>Pr</a:t>
            </a:r>
            <a:r>
              <a:rPr spc="-5" dirty="0"/>
              <a:t>o</a:t>
            </a:r>
            <a:r>
              <a:rPr spc="-10" dirty="0"/>
              <a:t>f</a:t>
            </a:r>
            <a:r>
              <a:rPr spc="-5" dirty="0"/>
              <a:t>.</a:t>
            </a:r>
            <a:r>
              <a:rPr spc="-40" dirty="0">
                <a:latin typeface="Times New Roman"/>
                <a:cs typeface="Times New Roman"/>
              </a:rPr>
              <a:t> </a:t>
            </a:r>
            <a:r>
              <a:rPr spc="-15" dirty="0"/>
              <a:t>Dr</a:t>
            </a:r>
            <a:r>
              <a:rPr spc="-5" dirty="0"/>
              <a:t>.</a:t>
            </a:r>
            <a:r>
              <a:rPr spc="-40" dirty="0">
                <a:latin typeface="Times New Roman"/>
                <a:cs typeface="Times New Roman"/>
              </a:rPr>
              <a:t> </a:t>
            </a:r>
            <a:r>
              <a:rPr spc="-10" dirty="0"/>
              <a:t>M.A.</a:t>
            </a:r>
            <a:r>
              <a:rPr spc="-35" dirty="0">
                <a:latin typeface="Times New Roman"/>
                <a:cs typeface="Times New Roman"/>
              </a:rPr>
              <a:t> </a:t>
            </a:r>
            <a:r>
              <a:rPr spc="-20" dirty="0"/>
              <a:t>G</a:t>
            </a:r>
            <a:r>
              <a:rPr spc="-5" dirty="0"/>
              <a:t>o</a:t>
            </a:r>
            <a:r>
              <a:rPr spc="-15" dirty="0"/>
              <a:t>nd</a:t>
            </a:r>
            <a:r>
              <a:rPr spc="-10" dirty="0"/>
              <a:t>al</a:t>
            </a:r>
            <a:r>
              <a:rPr spc="-35" dirty="0">
                <a:latin typeface="Times New Roman"/>
                <a:cs typeface="Times New Roman"/>
              </a:rPr>
              <a:t> </a:t>
            </a:r>
            <a:r>
              <a:rPr spc="-15" dirty="0"/>
              <a:t>fo</a:t>
            </a:r>
            <a:r>
              <a:rPr spc="-10" dirty="0"/>
              <a:t>r</a:t>
            </a:r>
            <a:r>
              <a:rPr spc="-40" dirty="0">
                <a:latin typeface="Times New Roman"/>
                <a:cs typeface="Times New Roman"/>
              </a:rPr>
              <a:t> </a:t>
            </a:r>
            <a:r>
              <a:rPr spc="-15" dirty="0"/>
              <a:t>Ph</a:t>
            </a:r>
            <a:r>
              <a:rPr dirty="0"/>
              <a:t>y</a:t>
            </a:r>
            <a:r>
              <a:rPr spc="-10" dirty="0"/>
              <a:t>s</a:t>
            </a:r>
            <a:r>
              <a:rPr spc="-40" dirty="0">
                <a:latin typeface="Times New Roman"/>
                <a:cs typeface="Times New Roman"/>
              </a:rPr>
              <a:t> </a:t>
            </a:r>
            <a:r>
              <a:rPr spc="-10" dirty="0"/>
              <a:t>6</a:t>
            </a:r>
            <a:r>
              <a:rPr spc="-15" dirty="0"/>
              <a:t>0</a:t>
            </a:r>
            <a:r>
              <a:rPr spc="-10" dirty="0"/>
              <a:t>8</a:t>
            </a:r>
            <a:r>
              <a:rPr spc="-35" dirty="0">
                <a:latin typeface="Times New Roman"/>
                <a:cs typeface="Times New Roman"/>
              </a:rPr>
              <a:t> </a:t>
            </a:r>
            <a:r>
              <a:rPr spc="-5" dirty="0"/>
              <a:t>L</a:t>
            </a:r>
            <a:r>
              <a:rPr spc="-10" dirty="0"/>
              <a:t>aser</a:t>
            </a:r>
            <a:r>
              <a:rPr spc="-45" dirty="0">
                <a:latin typeface="Times New Roman"/>
                <a:cs typeface="Times New Roman"/>
              </a:rPr>
              <a:t> </a:t>
            </a:r>
            <a:r>
              <a:rPr spc="-10" dirty="0"/>
              <a:t>Spec</a:t>
            </a:r>
            <a:r>
              <a:rPr spc="-5" dirty="0"/>
              <a:t>t</a:t>
            </a:r>
            <a:r>
              <a:rPr spc="-15" dirty="0"/>
              <a:t>ros</a:t>
            </a:r>
            <a:r>
              <a:rPr spc="-5" dirty="0"/>
              <a:t>c</a:t>
            </a:r>
            <a:r>
              <a:rPr spc="-10" dirty="0"/>
              <a:t>o</a:t>
            </a:r>
            <a:r>
              <a:rPr spc="-15" dirty="0"/>
              <a:t>p</a:t>
            </a:r>
            <a:r>
              <a:rPr spc="-10" dirty="0"/>
              <a:t>y</a:t>
            </a:r>
            <a:r>
              <a:rPr spc="-30" dirty="0">
                <a:latin typeface="Times New Roman"/>
                <a:cs typeface="Times New Roman"/>
              </a:rPr>
              <a:t> </a:t>
            </a:r>
            <a:r>
              <a:rPr spc="-15" dirty="0"/>
              <a:t>c</a:t>
            </a:r>
            <a:r>
              <a:rPr spc="-5" dirty="0"/>
              <a:t>o</a:t>
            </a:r>
            <a:r>
              <a:rPr spc="-15" dirty="0"/>
              <a:t>urs</a:t>
            </a:r>
            <a:r>
              <a:rPr spc="-10" dirty="0"/>
              <a:t>e</a:t>
            </a:r>
            <a:r>
              <a:rPr spc="-40" dirty="0">
                <a:latin typeface="Times New Roman"/>
                <a:cs typeface="Times New Roman"/>
              </a:rPr>
              <a:t> </a:t>
            </a:r>
            <a:r>
              <a:rPr spc="-10" dirty="0"/>
              <a:t>in</a:t>
            </a:r>
            <a:r>
              <a:rPr spc="-35" dirty="0">
                <a:latin typeface="Times New Roman"/>
                <a:cs typeface="Times New Roman"/>
              </a:rPr>
              <a:t> </a:t>
            </a:r>
            <a:r>
              <a:rPr spc="-10" dirty="0"/>
              <a:t>KFUPM</a:t>
            </a:r>
            <a:r>
              <a:rPr spc="-35" dirty="0">
                <a:latin typeface="Times New Roman"/>
                <a:cs typeface="Times New Roman"/>
              </a:rPr>
              <a:t> </a:t>
            </a:r>
            <a:r>
              <a:rPr spc="-15" dirty="0"/>
              <a:t>(Te</a:t>
            </a:r>
            <a:r>
              <a:rPr dirty="0"/>
              <a:t>r</a:t>
            </a:r>
            <a:r>
              <a:rPr spc="-15" dirty="0"/>
              <a:t>m</a:t>
            </a:r>
            <a:r>
              <a:rPr spc="-40" dirty="0">
                <a:latin typeface="Times New Roman"/>
                <a:cs typeface="Times New Roman"/>
              </a:rPr>
              <a:t> </a:t>
            </a:r>
            <a:r>
              <a:rPr spc="-10" dirty="0"/>
              <a:t>25</a:t>
            </a:r>
            <a:r>
              <a:rPr spc="-5" dirty="0"/>
              <a:t>1)</a:t>
            </a:r>
          </a:p>
        </p:txBody>
      </p:sp>
      <p:sp>
        <p:nvSpPr>
          <p:cNvPr id="2" name="object 2"/>
          <p:cNvSpPr txBox="1">
            <a:spLocks noGrp="1"/>
          </p:cNvSpPr>
          <p:nvPr>
            <p:ph type="title"/>
          </p:nvPr>
        </p:nvSpPr>
        <p:spPr>
          <a:prstGeom prst="rect">
            <a:avLst/>
          </a:prstGeom>
        </p:spPr>
        <p:txBody>
          <a:bodyPr vert="horz" wrap="square" lIns="0" tIns="0" rIns="0" bIns="0" rtlCol="0">
            <a:spAutoFit/>
          </a:bodyPr>
          <a:lstStyle/>
          <a:p>
            <a:pPr>
              <a:lnSpc>
                <a:spcPct val="100000"/>
              </a:lnSpc>
            </a:pPr>
            <a:r>
              <a:rPr sz="2800" u="heavy" spc="-15" dirty="0">
                <a:solidFill>
                  <a:srgbClr val="FF0000"/>
                </a:solidFill>
              </a:rPr>
              <a:t>Interpret</a:t>
            </a:r>
            <a:r>
              <a:rPr sz="2800" u="heavy" spc="-20" dirty="0">
                <a:solidFill>
                  <a:srgbClr val="FF0000"/>
                </a:solidFill>
              </a:rPr>
              <a:t>a</a:t>
            </a:r>
            <a:r>
              <a:rPr sz="2800" u="heavy" spc="-15" dirty="0">
                <a:solidFill>
                  <a:srgbClr val="FF0000"/>
                </a:solidFill>
              </a:rPr>
              <a:t>tions:</a:t>
            </a:r>
            <a:endParaRPr sz="2800"/>
          </a:p>
        </p:txBody>
      </p:sp>
      <p:sp>
        <p:nvSpPr>
          <p:cNvPr id="3" name="object 3"/>
          <p:cNvSpPr txBox="1">
            <a:spLocks noGrp="1"/>
          </p:cNvSpPr>
          <p:nvPr>
            <p:ph type="body" idx="1"/>
          </p:nvPr>
        </p:nvSpPr>
        <p:spPr>
          <a:xfrm>
            <a:off x="908687" y="1661409"/>
            <a:ext cx="10374624" cy="2844690"/>
          </a:xfrm>
          <a:prstGeom prst="rect">
            <a:avLst/>
          </a:prstGeom>
        </p:spPr>
        <p:txBody>
          <a:bodyPr vert="horz" wrap="square" lIns="0" tIns="0" rIns="0" bIns="0" rtlCol="0">
            <a:spAutoFit/>
          </a:bodyPr>
          <a:lstStyle/>
          <a:p>
            <a:pPr marL="462915" indent="-228600">
              <a:lnSpc>
                <a:spcPct val="100000"/>
              </a:lnSpc>
              <a:buFont typeface="Symbol"/>
              <a:buChar char=""/>
              <a:tabLst>
                <a:tab pos="463550" algn="l"/>
              </a:tabLst>
            </a:pPr>
            <a:r>
              <a:rPr sz="2800" b="0" i="1" u="none" spc="-20" dirty="0">
                <a:solidFill>
                  <a:srgbClr val="000000"/>
                </a:solidFill>
                <a:latin typeface="Calibri"/>
                <a:cs typeface="Calibri"/>
              </a:rPr>
              <a:t>Lef</a:t>
            </a:r>
            <a:r>
              <a:rPr sz="2800" b="0" i="1" u="none" spc="-10" dirty="0">
                <a:solidFill>
                  <a:srgbClr val="000000"/>
                </a:solidFill>
                <a:latin typeface="Calibri"/>
                <a:cs typeface="Calibri"/>
              </a:rPr>
              <a:t>t</a:t>
            </a:r>
            <a:r>
              <a:rPr sz="2800" b="0" i="1" u="none" spc="-65" dirty="0">
                <a:solidFill>
                  <a:srgbClr val="000000"/>
                </a:solidFill>
                <a:latin typeface="Times New Roman"/>
                <a:cs typeface="Times New Roman"/>
              </a:rPr>
              <a:t> </a:t>
            </a:r>
            <a:r>
              <a:rPr sz="2800" b="0" i="1" u="none" spc="-20" dirty="0">
                <a:solidFill>
                  <a:srgbClr val="000000"/>
                </a:solidFill>
                <a:latin typeface="Calibri"/>
                <a:cs typeface="Calibri"/>
              </a:rPr>
              <a:t>s</a:t>
            </a:r>
            <a:r>
              <a:rPr sz="2800" b="0" i="1" u="none" spc="-5" dirty="0">
                <a:solidFill>
                  <a:srgbClr val="000000"/>
                </a:solidFill>
                <a:latin typeface="Calibri"/>
                <a:cs typeface="Calibri"/>
              </a:rPr>
              <a:t>i</a:t>
            </a:r>
            <a:r>
              <a:rPr sz="2800" b="0" i="1" u="none" spc="-20" dirty="0">
                <a:solidFill>
                  <a:srgbClr val="000000"/>
                </a:solidFill>
                <a:latin typeface="Calibri"/>
                <a:cs typeface="Calibri"/>
              </a:rPr>
              <a:t>d</a:t>
            </a:r>
            <a:r>
              <a:rPr sz="2800" b="0" i="1" u="none" spc="-15" dirty="0">
                <a:solidFill>
                  <a:srgbClr val="000000"/>
                </a:solidFill>
                <a:latin typeface="Calibri"/>
                <a:cs typeface="Calibri"/>
              </a:rPr>
              <a:t>e</a:t>
            </a:r>
            <a:r>
              <a:rPr sz="2800" b="0" i="1" u="none" spc="-70" dirty="0">
                <a:solidFill>
                  <a:srgbClr val="000000"/>
                </a:solidFill>
                <a:latin typeface="Times New Roman"/>
                <a:cs typeface="Times New Roman"/>
              </a:rPr>
              <a:t> </a:t>
            </a:r>
            <a:r>
              <a:rPr sz="2800" b="0" i="1" u="none" spc="-15" dirty="0">
                <a:solidFill>
                  <a:srgbClr val="000000"/>
                </a:solidFill>
                <a:latin typeface="Calibri"/>
                <a:cs typeface="Calibri"/>
              </a:rPr>
              <a:t>=</a:t>
            </a:r>
            <a:r>
              <a:rPr sz="2800" b="0" i="1" u="none" spc="-70" dirty="0">
                <a:solidFill>
                  <a:srgbClr val="000000"/>
                </a:solidFill>
                <a:latin typeface="Times New Roman"/>
                <a:cs typeface="Times New Roman"/>
              </a:rPr>
              <a:t> </a:t>
            </a:r>
            <a:r>
              <a:rPr sz="2800" b="0" i="1" u="none" spc="-10" dirty="0">
                <a:solidFill>
                  <a:srgbClr val="000000"/>
                </a:solidFill>
                <a:latin typeface="Calibri"/>
                <a:cs typeface="Calibri"/>
              </a:rPr>
              <a:t>s</a:t>
            </a:r>
            <a:r>
              <a:rPr sz="2800" b="0" i="1" u="none" spc="-20" dirty="0">
                <a:solidFill>
                  <a:srgbClr val="000000"/>
                </a:solidFill>
                <a:latin typeface="Calibri"/>
                <a:cs typeface="Calibri"/>
              </a:rPr>
              <a:t>p</a:t>
            </a:r>
            <a:r>
              <a:rPr sz="2800" b="0" i="1" u="none" spc="-10" dirty="0">
                <a:solidFill>
                  <a:srgbClr val="000000"/>
                </a:solidFill>
                <a:latin typeface="Calibri"/>
                <a:cs typeface="Calibri"/>
              </a:rPr>
              <a:t>o</a:t>
            </a:r>
            <a:r>
              <a:rPr sz="2800" b="0" i="1" u="none" spc="-20" dirty="0">
                <a:solidFill>
                  <a:srgbClr val="000000"/>
                </a:solidFill>
                <a:latin typeface="Calibri"/>
                <a:cs typeface="Calibri"/>
              </a:rPr>
              <a:t>ntane</a:t>
            </a:r>
            <a:r>
              <a:rPr sz="2800" b="0" i="1" u="none" spc="-10" dirty="0">
                <a:solidFill>
                  <a:srgbClr val="000000"/>
                </a:solidFill>
                <a:latin typeface="Calibri"/>
                <a:cs typeface="Calibri"/>
              </a:rPr>
              <a:t>o</a:t>
            </a:r>
            <a:r>
              <a:rPr sz="2800" b="0" i="1" u="none" spc="-20" dirty="0">
                <a:solidFill>
                  <a:srgbClr val="000000"/>
                </a:solidFill>
                <a:latin typeface="Calibri"/>
                <a:cs typeface="Calibri"/>
              </a:rPr>
              <a:t>u</a:t>
            </a:r>
            <a:r>
              <a:rPr sz="2800" b="0" i="1" u="none" spc="-15" dirty="0">
                <a:solidFill>
                  <a:srgbClr val="000000"/>
                </a:solidFill>
                <a:latin typeface="Calibri"/>
                <a:cs typeface="Calibri"/>
              </a:rPr>
              <a:t>s</a:t>
            </a:r>
            <a:r>
              <a:rPr sz="2800" b="0" i="1" u="none" spc="-45" dirty="0">
                <a:solidFill>
                  <a:srgbClr val="000000"/>
                </a:solidFill>
                <a:latin typeface="Times New Roman"/>
                <a:cs typeface="Times New Roman"/>
              </a:rPr>
              <a:t> </a:t>
            </a:r>
            <a:r>
              <a:rPr sz="2800" b="0" u="none" spc="-20" dirty="0">
                <a:solidFill>
                  <a:srgbClr val="000000"/>
                </a:solidFill>
                <a:latin typeface="Calibri"/>
                <a:cs typeface="Calibri"/>
              </a:rPr>
              <a:t>per</a:t>
            </a:r>
            <a:r>
              <a:rPr sz="2800" b="0" u="none" spc="-15" dirty="0">
                <a:solidFill>
                  <a:srgbClr val="000000"/>
                </a:solidFill>
                <a:latin typeface="Calibri"/>
                <a:cs typeface="Calibri"/>
              </a:rPr>
              <a:t>-</a:t>
            </a:r>
            <a:r>
              <a:rPr sz="2800" b="0" u="none" spc="-20" dirty="0">
                <a:solidFill>
                  <a:srgbClr val="000000"/>
                </a:solidFill>
                <a:latin typeface="Calibri"/>
                <a:cs typeface="Calibri"/>
              </a:rPr>
              <a:t>m</a:t>
            </a:r>
            <a:r>
              <a:rPr sz="2800" b="0" u="none" spc="-5" dirty="0">
                <a:solidFill>
                  <a:srgbClr val="000000"/>
                </a:solidFill>
                <a:latin typeface="Calibri"/>
                <a:cs typeface="Calibri"/>
              </a:rPr>
              <a:t>o</a:t>
            </a:r>
            <a:r>
              <a:rPr sz="2800" b="0" u="none" spc="-20" dirty="0">
                <a:solidFill>
                  <a:srgbClr val="000000"/>
                </a:solidFill>
                <a:latin typeface="Calibri"/>
                <a:cs typeface="Calibri"/>
              </a:rPr>
              <a:t>d</a:t>
            </a:r>
            <a:r>
              <a:rPr sz="2800" b="0" u="none" spc="-15" dirty="0">
                <a:solidFill>
                  <a:srgbClr val="000000"/>
                </a:solidFill>
                <a:latin typeface="Calibri"/>
                <a:cs typeface="Calibri"/>
              </a:rPr>
              <a:t>e</a:t>
            </a:r>
            <a:r>
              <a:rPr sz="2800" b="0" u="none" spc="-65" dirty="0">
                <a:solidFill>
                  <a:srgbClr val="000000"/>
                </a:solidFill>
                <a:latin typeface="Times New Roman"/>
                <a:cs typeface="Times New Roman"/>
              </a:rPr>
              <a:t> </a:t>
            </a:r>
            <a:r>
              <a:rPr sz="2800" b="0" u="none" spc="-20" dirty="0">
                <a:solidFill>
                  <a:srgbClr val="000000"/>
                </a:solidFill>
                <a:latin typeface="Calibri"/>
                <a:cs typeface="Calibri"/>
              </a:rPr>
              <a:t>proba</a:t>
            </a:r>
            <a:r>
              <a:rPr sz="2800" b="0" u="none" dirty="0">
                <a:solidFill>
                  <a:srgbClr val="000000"/>
                </a:solidFill>
                <a:latin typeface="Calibri"/>
                <a:cs typeface="Calibri"/>
              </a:rPr>
              <a:t>bi</a:t>
            </a:r>
            <a:r>
              <a:rPr sz="2800" b="0" u="none" spc="5" dirty="0">
                <a:solidFill>
                  <a:srgbClr val="000000"/>
                </a:solidFill>
                <a:latin typeface="Calibri"/>
                <a:cs typeface="Calibri"/>
              </a:rPr>
              <a:t>l</a:t>
            </a:r>
            <a:r>
              <a:rPr sz="2800" b="0" u="none" dirty="0">
                <a:solidFill>
                  <a:srgbClr val="000000"/>
                </a:solidFill>
                <a:latin typeface="Calibri"/>
                <a:cs typeface="Calibri"/>
              </a:rPr>
              <a:t>i</a:t>
            </a:r>
            <a:r>
              <a:rPr sz="2800" b="0" u="none" spc="-10" dirty="0">
                <a:solidFill>
                  <a:srgbClr val="000000"/>
                </a:solidFill>
                <a:latin typeface="Calibri"/>
                <a:cs typeface="Calibri"/>
              </a:rPr>
              <a:t>ty,</a:t>
            </a:r>
            <a:r>
              <a:rPr sz="2800" b="0" u="none" spc="-70" dirty="0">
                <a:solidFill>
                  <a:srgbClr val="000000"/>
                </a:solidFill>
                <a:latin typeface="Times New Roman"/>
                <a:cs typeface="Times New Roman"/>
              </a:rPr>
              <a:t> </a:t>
            </a:r>
            <a:r>
              <a:rPr sz="2800" b="0" u="none" spc="-20" dirty="0">
                <a:solidFill>
                  <a:srgbClr val="000000"/>
                </a:solidFill>
                <a:latin typeface="Calibri"/>
                <a:cs typeface="Calibri"/>
              </a:rPr>
              <a:t>de</a:t>
            </a:r>
            <a:r>
              <a:rPr sz="2800" b="0" u="none" spc="-25" dirty="0">
                <a:solidFill>
                  <a:srgbClr val="000000"/>
                </a:solidFill>
                <a:latin typeface="Calibri"/>
                <a:cs typeface="Calibri"/>
              </a:rPr>
              <a:t>n</a:t>
            </a:r>
            <a:r>
              <a:rPr sz="2800" b="0" u="none" spc="-20" dirty="0">
                <a:solidFill>
                  <a:srgbClr val="000000"/>
                </a:solidFill>
                <a:latin typeface="Calibri"/>
                <a:cs typeface="Calibri"/>
              </a:rPr>
              <a:t>o</a:t>
            </a:r>
            <a:r>
              <a:rPr sz="2800" b="0" u="none" dirty="0">
                <a:solidFill>
                  <a:srgbClr val="000000"/>
                </a:solidFill>
                <a:latin typeface="Calibri"/>
                <a:cs typeface="Calibri"/>
              </a:rPr>
              <a:t>t</a:t>
            </a:r>
            <a:r>
              <a:rPr sz="2800" b="0" u="none" spc="-15" dirty="0">
                <a:solidFill>
                  <a:srgbClr val="000000"/>
                </a:solidFill>
                <a:latin typeface="Calibri"/>
                <a:cs typeface="Calibri"/>
              </a:rPr>
              <a:t>e</a:t>
            </a:r>
            <a:r>
              <a:rPr sz="2800" b="0" u="none" spc="-60" dirty="0">
                <a:solidFill>
                  <a:srgbClr val="000000"/>
                </a:solidFill>
                <a:latin typeface="Times New Roman"/>
                <a:cs typeface="Times New Roman"/>
              </a:rPr>
              <a:t> </a:t>
            </a:r>
            <a:r>
              <a:rPr sz="2800" b="0" u="none" spc="-25" dirty="0">
                <a:solidFill>
                  <a:srgbClr val="000000"/>
                </a:solidFill>
                <a:latin typeface="Cambria Math"/>
                <a:cs typeface="Cambria Math"/>
              </a:rPr>
              <a:t>𝐴</a:t>
            </a:r>
            <a:r>
              <a:rPr sz="3000" b="0" u="none" spc="60" baseline="-16666" dirty="0">
                <a:solidFill>
                  <a:srgbClr val="000000"/>
                </a:solidFill>
                <a:latin typeface="Cambria Math"/>
                <a:cs typeface="Cambria Math"/>
              </a:rPr>
              <a:t>2</a:t>
            </a:r>
            <a:r>
              <a:rPr sz="3000" b="0" u="none" spc="195" baseline="-16666" dirty="0">
                <a:solidFill>
                  <a:srgbClr val="000000"/>
                </a:solidFill>
                <a:latin typeface="Cambria Math"/>
                <a:cs typeface="Cambria Math"/>
              </a:rPr>
              <a:t>1</a:t>
            </a:r>
            <a:r>
              <a:rPr sz="2800" b="0" u="none" dirty="0">
                <a:solidFill>
                  <a:srgbClr val="000000"/>
                </a:solidFill>
                <a:latin typeface="Calibri"/>
                <a:cs typeface="Calibri"/>
              </a:rPr>
              <a:t>.</a:t>
            </a:r>
            <a:endParaRPr sz="2800" dirty="0">
              <a:latin typeface="Calibri"/>
              <a:cs typeface="Calibri"/>
            </a:endParaRPr>
          </a:p>
          <a:p>
            <a:pPr marL="462915" marR="5080" indent="-228600">
              <a:lnSpc>
                <a:spcPct val="127099"/>
              </a:lnSpc>
              <a:spcBef>
                <a:spcPts val="1045"/>
              </a:spcBef>
              <a:buFont typeface="Symbol"/>
              <a:buChar char=""/>
              <a:tabLst>
                <a:tab pos="463550" algn="l"/>
                <a:tab pos="7421880" algn="l"/>
              </a:tabLst>
            </a:pPr>
            <a:r>
              <a:rPr sz="2800" b="0" u="none" spc="-20" dirty="0">
                <a:solidFill>
                  <a:srgbClr val="000000"/>
                </a:solidFill>
                <a:latin typeface="Calibri"/>
                <a:cs typeface="Calibri"/>
              </a:rPr>
              <a:t>R</a:t>
            </a:r>
            <a:r>
              <a:rPr sz="2800" b="0" u="none" spc="-5" dirty="0">
                <a:solidFill>
                  <a:srgbClr val="000000"/>
                </a:solidFill>
                <a:latin typeface="Calibri"/>
                <a:cs typeface="Calibri"/>
              </a:rPr>
              <a:t>i</a:t>
            </a:r>
            <a:r>
              <a:rPr sz="2800" b="0" u="none" spc="-15" dirty="0">
                <a:solidFill>
                  <a:srgbClr val="000000"/>
                </a:solidFill>
                <a:latin typeface="Calibri"/>
                <a:cs typeface="Calibri"/>
              </a:rPr>
              <a:t>ght</a:t>
            </a:r>
            <a:r>
              <a:rPr sz="2800" b="0" u="none" spc="310" dirty="0">
                <a:solidFill>
                  <a:srgbClr val="000000"/>
                </a:solidFill>
                <a:latin typeface="Times New Roman"/>
                <a:cs typeface="Times New Roman"/>
              </a:rPr>
              <a:t> </a:t>
            </a:r>
            <a:r>
              <a:rPr sz="2800" b="0" u="none" spc="-20" dirty="0">
                <a:solidFill>
                  <a:srgbClr val="000000"/>
                </a:solidFill>
                <a:latin typeface="Calibri"/>
                <a:cs typeface="Calibri"/>
              </a:rPr>
              <a:t>s</a:t>
            </a:r>
            <a:r>
              <a:rPr sz="2800" b="0" u="none" spc="-10" dirty="0">
                <a:solidFill>
                  <a:srgbClr val="000000"/>
                </a:solidFill>
                <a:latin typeface="Calibri"/>
                <a:cs typeface="Calibri"/>
              </a:rPr>
              <a:t>i</a:t>
            </a:r>
            <a:r>
              <a:rPr sz="2800" b="0" u="none" spc="-20" dirty="0">
                <a:solidFill>
                  <a:srgbClr val="000000"/>
                </a:solidFill>
                <a:latin typeface="Calibri"/>
                <a:cs typeface="Calibri"/>
              </a:rPr>
              <a:t>d</a:t>
            </a:r>
            <a:r>
              <a:rPr sz="2800" b="0" u="none" spc="-15" dirty="0">
                <a:solidFill>
                  <a:srgbClr val="000000"/>
                </a:solidFill>
                <a:latin typeface="Calibri"/>
                <a:cs typeface="Calibri"/>
              </a:rPr>
              <a:t>e</a:t>
            </a:r>
            <a:r>
              <a:rPr sz="2800" b="0" u="none" spc="320" dirty="0">
                <a:solidFill>
                  <a:srgbClr val="000000"/>
                </a:solidFill>
                <a:latin typeface="Times New Roman"/>
                <a:cs typeface="Times New Roman"/>
              </a:rPr>
              <a:t> </a:t>
            </a:r>
            <a:r>
              <a:rPr sz="2800" b="0" u="none" spc="-15" dirty="0">
                <a:solidFill>
                  <a:srgbClr val="000000"/>
                </a:solidFill>
                <a:latin typeface="Calibri"/>
                <a:cs typeface="Calibri"/>
              </a:rPr>
              <a:t>=</a:t>
            </a:r>
            <a:r>
              <a:rPr sz="2800" b="0" u="none" spc="315" dirty="0">
                <a:solidFill>
                  <a:srgbClr val="000000"/>
                </a:solidFill>
                <a:latin typeface="Times New Roman"/>
                <a:cs typeface="Times New Roman"/>
              </a:rPr>
              <a:t> </a:t>
            </a:r>
            <a:r>
              <a:rPr sz="2800" b="0" u="none" dirty="0">
                <a:solidFill>
                  <a:srgbClr val="000000"/>
                </a:solidFill>
                <a:latin typeface="Calibri"/>
                <a:cs typeface="Calibri"/>
              </a:rPr>
              <a:t>i</a:t>
            </a:r>
            <a:r>
              <a:rPr sz="2800" b="0" u="none" spc="-20" dirty="0">
                <a:solidFill>
                  <a:srgbClr val="000000"/>
                </a:solidFill>
                <a:latin typeface="Calibri"/>
                <a:cs typeface="Calibri"/>
              </a:rPr>
              <a:t>nduc</a:t>
            </a:r>
            <a:r>
              <a:rPr sz="2800" b="0" u="none" spc="-5" dirty="0">
                <a:solidFill>
                  <a:srgbClr val="000000"/>
                </a:solidFill>
                <a:latin typeface="Calibri"/>
                <a:cs typeface="Calibri"/>
              </a:rPr>
              <a:t>e</a:t>
            </a:r>
            <a:r>
              <a:rPr sz="2800" b="0" u="none" spc="-15" dirty="0">
                <a:solidFill>
                  <a:srgbClr val="000000"/>
                </a:solidFill>
                <a:latin typeface="Calibri"/>
                <a:cs typeface="Calibri"/>
              </a:rPr>
              <a:t>d</a:t>
            </a:r>
            <a:r>
              <a:rPr sz="2800" b="0" u="none" spc="310" dirty="0">
                <a:solidFill>
                  <a:srgbClr val="000000"/>
                </a:solidFill>
                <a:latin typeface="Times New Roman"/>
                <a:cs typeface="Times New Roman"/>
              </a:rPr>
              <a:t> </a:t>
            </a:r>
            <a:r>
              <a:rPr sz="2800" b="0" u="none" spc="-20" dirty="0">
                <a:solidFill>
                  <a:srgbClr val="000000"/>
                </a:solidFill>
                <a:latin typeface="Calibri"/>
                <a:cs typeface="Calibri"/>
              </a:rPr>
              <a:t>prob</a:t>
            </a:r>
            <a:r>
              <a:rPr sz="2800" b="0" u="none" dirty="0">
                <a:solidFill>
                  <a:srgbClr val="000000"/>
                </a:solidFill>
                <a:latin typeface="Calibri"/>
                <a:cs typeface="Calibri"/>
              </a:rPr>
              <a:t>a</a:t>
            </a:r>
            <a:r>
              <a:rPr sz="2800" b="0" u="none" spc="-20" dirty="0">
                <a:solidFill>
                  <a:srgbClr val="000000"/>
                </a:solidFill>
                <a:latin typeface="Calibri"/>
                <a:cs typeface="Calibri"/>
              </a:rPr>
              <a:t>b</a:t>
            </a:r>
            <a:r>
              <a:rPr sz="2800" b="0" u="none" spc="-10" dirty="0">
                <a:solidFill>
                  <a:srgbClr val="000000"/>
                </a:solidFill>
                <a:latin typeface="Calibri"/>
                <a:cs typeface="Calibri"/>
              </a:rPr>
              <a:t>i</a:t>
            </a:r>
            <a:r>
              <a:rPr sz="2800" b="0" u="none" dirty="0">
                <a:solidFill>
                  <a:srgbClr val="000000"/>
                </a:solidFill>
                <a:latin typeface="Calibri"/>
                <a:cs typeface="Calibri"/>
              </a:rPr>
              <a:t>l</a:t>
            </a:r>
            <a:r>
              <a:rPr sz="2800" b="0" u="none" spc="5" dirty="0">
                <a:solidFill>
                  <a:srgbClr val="000000"/>
                </a:solidFill>
                <a:latin typeface="Calibri"/>
                <a:cs typeface="Calibri"/>
              </a:rPr>
              <a:t>i</a:t>
            </a:r>
            <a:r>
              <a:rPr sz="2800" b="0" u="none" spc="-15" dirty="0">
                <a:solidFill>
                  <a:srgbClr val="000000"/>
                </a:solidFill>
                <a:latin typeface="Calibri"/>
                <a:cs typeface="Calibri"/>
              </a:rPr>
              <a:t>ty</a:t>
            </a:r>
            <a:r>
              <a:rPr sz="2800" b="0" u="none" spc="320" dirty="0">
                <a:solidFill>
                  <a:srgbClr val="000000"/>
                </a:solidFill>
                <a:latin typeface="Times New Roman"/>
                <a:cs typeface="Times New Roman"/>
              </a:rPr>
              <a:t> </a:t>
            </a:r>
            <a:r>
              <a:rPr sz="2800" b="0" u="none" spc="-20" dirty="0">
                <a:solidFill>
                  <a:srgbClr val="000000"/>
                </a:solidFill>
                <a:latin typeface="Calibri"/>
                <a:cs typeface="Calibri"/>
              </a:rPr>
              <a:t>when</a:t>
            </a:r>
            <a:r>
              <a:rPr sz="2800" b="0" u="none" spc="310" dirty="0">
                <a:solidFill>
                  <a:srgbClr val="000000"/>
                </a:solidFill>
                <a:latin typeface="Times New Roman"/>
                <a:cs typeface="Times New Roman"/>
              </a:rPr>
              <a:t> </a:t>
            </a:r>
            <a:r>
              <a:rPr sz="2800" b="0" u="none" spc="-15" dirty="0">
                <a:solidFill>
                  <a:srgbClr val="000000"/>
                </a:solidFill>
                <a:latin typeface="Calibri"/>
                <a:cs typeface="Calibri"/>
              </a:rPr>
              <a:t>exa</a:t>
            </a:r>
            <a:r>
              <a:rPr sz="2800" b="0" u="none" spc="-10" dirty="0">
                <a:solidFill>
                  <a:srgbClr val="000000"/>
                </a:solidFill>
                <a:latin typeface="Calibri"/>
                <a:cs typeface="Calibri"/>
              </a:rPr>
              <a:t>ctly</a:t>
            </a:r>
            <a:r>
              <a:rPr sz="2800" b="0" u="none" dirty="0">
                <a:solidFill>
                  <a:srgbClr val="000000"/>
                </a:solidFill>
                <a:latin typeface="Times New Roman"/>
                <a:cs typeface="Times New Roman"/>
              </a:rPr>
              <a:t>	</a:t>
            </a:r>
            <a:r>
              <a:rPr sz="2800" u="none" spc="-15" dirty="0">
                <a:solidFill>
                  <a:srgbClr val="000000"/>
                </a:solidFill>
              </a:rPr>
              <a:t>one</a:t>
            </a:r>
            <a:r>
              <a:rPr sz="2800" u="none" spc="310" dirty="0">
                <a:solidFill>
                  <a:srgbClr val="000000"/>
                </a:solidFill>
                <a:latin typeface="Times New Roman"/>
                <a:cs typeface="Times New Roman"/>
              </a:rPr>
              <a:t> </a:t>
            </a:r>
            <a:r>
              <a:rPr sz="2800" b="0" u="none" spc="-20" dirty="0">
                <a:solidFill>
                  <a:srgbClr val="000000"/>
                </a:solidFill>
                <a:latin typeface="Calibri"/>
                <a:cs typeface="Calibri"/>
              </a:rPr>
              <a:t>phot</a:t>
            </a:r>
            <a:r>
              <a:rPr sz="2800" b="0" u="none" dirty="0">
                <a:solidFill>
                  <a:srgbClr val="000000"/>
                </a:solidFill>
                <a:latin typeface="Calibri"/>
                <a:cs typeface="Calibri"/>
              </a:rPr>
              <a:t>o</a:t>
            </a:r>
            <a:r>
              <a:rPr sz="2800" b="0" u="none" spc="-15" dirty="0">
                <a:solidFill>
                  <a:srgbClr val="000000"/>
                </a:solidFill>
                <a:latin typeface="Calibri"/>
                <a:cs typeface="Calibri"/>
              </a:rPr>
              <a:t>n</a:t>
            </a:r>
            <a:r>
              <a:rPr sz="2800" b="0" u="none" spc="310" dirty="0">
                <a:solidFill>
                  <a:srgbClr val="000000"/>
                </a:solidFill>
                <a:latin typeface="Times New Roman"/>
                <a:cs typeface="Times New Roman"/>
              </a:rPr>
              <a:t> </a:t>
            </a:r>
            <a:r>
              <a:rPr sz="2800" b="0" u="none" spc="-15" dirty="0">
                <a:solidFill>
                  <a:srgbClr val="000000"/>
                </a:solidFill>
                <a:latin typeface="Calibri"/>
                <a:cs typeface="Calibri"/>
              </a:rPr>
              <a:t>a</a:t>
            </a:r>
            <a:r>
              <a:rPr sz="2800" b="0" u="none" spc="-5" dirty="0">
                <a:solidFill>
                  <a:srgbClr val="000000"/>
                </a:solidFill>
                <a:latin typeface="Calibri"/>
                <a:cs typeface="Calibri"/>
              </a:rPr>
              <a:t>l</a:t>
            </a:r>
            <a:r>
              <a:rPr sz="2800" b="0" u="none" spc="-15" dirty="0">
                <a:solidFill>
                  <a:srgbClr val="000000"/>
                </a:solidFill>
                <a:latin typeface="Calibri"/>
                <a:cs typeface="Calibri"/>
              </a:rPr>
              <a:t>ready</a:t>
            </a:r>
            <a:r>
              <a:rPr sz="2800" b="0" u="none" spc="-10" dirty="0">
                <a:solidFill>
                  <a:srgbClr val="000000"/>
                </a:solidFill>
                <a:latin typeface="Times New Roman"/>
                <a:cs typeface="Times New Roman"/>
              </a:rPr>
              <a:t> </a:t>
            </a:r>
            <a:r>
              <a:rPr sz="2800" b="0" u="none" spc="-20" dirty="0">
                <a:solidFill>
                  <a:srgbClr val="000000"/>
                </a:solidFill>
                <a:latin typeface="Calibri"/>
                <a:cs typeface="Calibri"/>
              </a:rPr>
              <a:t>pres</a:t>
            </a:r>
            <a:r>
              <a:rPr sz="2800" b="0" u="none" spc="-10" dirty="0">
                <a:solidFill>
                  <a:srgbClr val="000000"/>
                </a:solidFill>
                <a:latin typeface="Calibri"/>
                <a:cs typeface="Calibri"/>
              </a:rPr>
              <a:t>e</a:t>
            </a:r>
            <a:r>
              <a:rPr sz="2800" b="0" u="none" spc="-20" dirty="0">
                <a:solidFill>
                  <a:srgbClr val="000000"/>
                </a:solidFill>
                <a:latin typeface="Calibri"/>
                <a:cs typeface="Calibri"/>
              </a:rPr>
              <a:t>nt.</a:t>
            </a:r>
            <a:endParaRPr sz="2800" dirty="0">
              <a:latin typeface="Calibri"/>
              <a:cs typeface="Calibri"/>
            </a:endParaRPr>
          </a:p>
          <a:p>
            <a:pPr marL="462915" marR="6350" indent="-228600">
              <a:lnSpc>
                <a:spcPct val="126800"/>
              </a:lnSpc>
              <a:spcBef>
                <a:spcPts val="1070"/>
              </a:spcBef>
              <a:buFont typeface="Symbol"/>
              <a:buChar char=""/>
              <a:tabLst>
                <a:tab pos="463550" algn="l"/>
              </a:tabLst>
            </a:pPr>
            <a:r>
              <a:rPr sz="2800" b="0" u="none" spc="-20" dirty="0">
                <a:solidFill>
                  <a:srgbClr val="000000"/>
                </a:solidFill>
                <a:latin typeface="Calibri"/>
                <a:cs typeface="Calibri"/>
              </a:rPr>
              <a:t>Theref</a:t>
            </a:r>
            <a:r>
              <a:rPr sz="2800" b="0" u="none" spc="-5" dirty="0">
                <a:solidFill>
                  <a:srgbClr val="000000"/>
                </a:solidFill>
                <a:latin typeface="Calibri"/>
                <a:cs typeface="Calibri"/>
              </a:rPr>
              <a:t>o</a:t>
            </a:r>
            <a:r>
              <a:rPr sz="2800" b="0" u="none" spc="-15" dirty="0">
                <a:solidFill>
                  <a:srgbClr val="000000"/>
                </a:solidFill>
                <a:latin typeface="Calibri"/>
                <a:cs typeface="Calibri"/>
              </a:rPr>
              <a:t>re</a:t>
            </a:r>
            <a:r>
              <a:rPr sz="2800" b="0" u="none" spc="90" dirty="0">
                <a:solidFill>
                  <a:srgbClr val="000000"/>
                </a:solidFill>
                <a:latin typeface="Times New Roman"/>
                <a:cs typeface="Times New Roman"/>
              </a:rPr>
              <a:t> </a:t>
            </a:r>
            <a:r>
              <a:rPr sz="2800" u="none" spc="-15" dirty="0">
                <a:solidFill>
                  <a:srgbClr val="000000"/>
                </a:solidFill>
              </a:rPr>
              <a:t>one</a:t>
            </a:r>
            <a:r>
              <a:rPr sz="2800" u="none" spc="75" dirty="0">
                <a:solidFill>
                  <a:srgbClr val="000000"/>
                </a:solidFill>
                <a:latin typeface="Times New Roman"/>
                <a:cs typeface="Times New Roman"/>
              </a:rPr>
              <a:t> </a:t>
            </a:r>
            <a:r>
              <a:rPr sz="2800" u="none" spc="-15" dirty="0">
                <a:solidFill>
                  <a:srgbClr val="000000"/>
                </a:solidFill>
              </a:rPr>
              <a:t>phot</a:t>
            </a:r>
            <a:r>
              <a:rPr sz="2800" u="none" spc="-5" dirty="0">
                <a:solidFill>
                  <a:srgbClr val="000000"/>
                </a:solidFill>
              </a:rPr>
              <a:t>o</a:t>
            </a:r>
            <a:r>
              <a:rPr sz="2800" u="none" spc="-15" dirty="0">
                <a:solidFill>
                  <a:srgbClr val="000000"/>
                </a:solidFill>
              </a:rPr>
              <a:t>n</a:t>
            </a:r>
            <a:r>
              <a:rPr sz="2800" u="none" spc="100" dirty="0">
                <a:solidFill>
                  <a:srgbClr val="000000"/>
                </a:solidFill>
                <a:latin typeface="Times New Roman"/>
                <a:cs typeface="Times New Roman"/>
              </a:rPr>
              <a:t> </a:t>
            </a:r>
            <a:r>
              <a:rPr sz="2800" b="0" u="none" dirty="0">
                <a:solidFill>
                  <a:srgbClr val="000000"/>
                </a:solidFill>
                <a:latin typeface="Calibri"/>
                <a:cs typeface="Calibri"/>
              </a:rPr>
              <a:t>i</a:t>
            </a:r>
            <a:r>
              <a:rPr sz="2800" b="0" u="none" spc="-15" dirty="0">
                <a:solidFill>
                  <a:srgbClr val="000000"/>
                </a:solidFill>
                <a:latin typeface="Calibri"/>
                <a:cs typeface="Calibri"/>
              </a:rPr>
              <a:t>n</a:t>
            </a:r>
            <a:r>
              <a:rPr sz="2800" b="0" u="none" spc="90" dirty="0">
                <a:solidFill>
                  <a:srgbClr val="000000"/>
                </a:solidFill>
                <a:latin typeface="Times New Roman"/>
                <a:cs typeface="Times New Roman"/>
              </a:rPr>
              <a:t> </a:t>
            </a:r>
            <a:r>
              <a:rPr sz="2800" b="0" u="none" spc="-15" dirty="0">
                <a:solidFill>
                  <a:srgbClr val="000000"/>
                </a:solidFill>
                <a:latin typeface="Calibri"/>
                <a:cs typeface="Calibri"/>
              </a:rPr>
              <a:t>a</a:t>
            </a:r>
            <a:r>
              <a:rPr sz="2800" b="0" u="none" spc="90" dirty="0">
                <a:solidFill>
                  <a:srgbClr val="000000"/>
                </a:solidFill>
                <a:latin typeface="Times New Roman"/>
                <a:cs typeface="Times New Roman"/>
              </a:rPr>
              <a:t> </a:t>
            </a:r>
            <a:r>
              <a:rPr sz="2800" b="0" u="none" spc="-25" dirty="0">
                <a:solidFill>
                  <a:srgbClr val="000000"/>
                </a:solidFill>
                <a:latin typeface="Calibri"/>
                <a:cs typeface="Calibri"/>
              </a:rPr>
              <a:t>m</a:t>
            </a:r>
            <a:r>
              <a:rPr sz="2800" b="0" u="none" spc="-30" dirty="0">
                <a:solidFill>
                  <a:srgbClr val="000000"/>
                </a:solidFill>
                <a:latin typeface="Calibri"/>
                <a:cs typeface="Calibri"/>
              </a:rPr>
              <a:t>o</a:t>
            </a:r>
            <a:r>
              <a:rPr sz="2800" b="0" u="none" spc="-20" dirty="0">
                <a:solidFill>
                  <a:srgbClr val="000000"/>
                </a:solidFill>
                <a:latin typeface="Calibri"/>
                <a:cs typeface="Calibri"/>
              </a:rPr>
              <a:t>d</a:t>
            </a:r>
            <a:r>
              <a:rPr sz="2800" b="0" u="none" spc="-15" dirty="0">
                <a:solidFill>
                  <a:srgbClr val="000000"/>
                </a:solidFill>
                <a:latin typeface="Calibri"/>
                <a:cs typeface="Calibri"/>
              </a:rPr>
              <a:t>e</a:t>
            </a:r>
            <a:r>
              <a:rPr sz="2800" b="0" u="none" spc="85" dirty="0">
                <a:solidFill>
                  <a:srgbClr val="000000"/>
                </a:solidFill>
                <a:latin typeface="Times New Roman"/>
                <a:cs typeface="Times New Roman"/>
              </a:rPr>
              <a:t> </a:t>
            </a:r>
            <a:r>
              <a:rPr sz="2800" b="0" u="none" spc="-15" dirty="0">
                <a:solidFill>
                  <a:srgbClr val="000000"/>
                </a:solidFill>
                <a:latin typeface="Calibri"/>
                <a:cs typeface="Calibri"/>
              </a:rPr>
              <a:t>c</a:t>
            </a:r>
            <a:r>
              <a:rPr sz="2800" b="0" u="none" spc="-10" dirty="0">
                <a:solidFill>
                  <a:srgbClr val="000000"/>
                </a:solidFill>
                <a:latin typeface="Calibri"/>
                <a:cs typeface="Calibri"/>
              </a:rPr>
              <a:t>a</a:t>
            </a:r>
            <a:r>
              <a:rPr sz="2800" b="0" u="none" spc="-20" dirty="0">
                <a:solidFill>
                  <a:srgbClr val="000000"/>
                </a:solidFill>
                <a:latin typeface="Calibri"/>
                <a:cs typeface="Calibri"/>
              </a:rPr>
              <a:t>use</a:t>
            </a:r>
            <a:r>
              <a:rPr sz="2800" b="0" u="none" spc="-15" dirty="0">
                <a:solidFill>
                  <a:srgbClr val="000000"/>
                </a:solidFill>
                <a:latin typeface="Calibri"/>
                <a:cs typeface="Calibri"/>
              </a:rPr>
              <a:t>s</a:t>
            </a:r>
            <a:r>
              <a:rPr sz="2800" b="0" u="none" spc="85" dirty="0">
                <a:solidFill>
                  <a:srgbClr val="000000"/>
                </a:solidFill>
                <a:latin typeface="Times New Roman"/>
                <a:cs typeface="Times New Roman"/>
              </a:rPr>
              <a:t> </a:t>
            </a:r>
            <a:r>
              <a:rPr sz="2800" b="0" u="none" spc="-20" dirty="0">
                <a:solidFill>
                  <a:srgbClr val="000000"/>
                </a:solidFill>
                <a:latin typeface="Calibri"/>
                <a:cs typeface="Calibri"/>
              </a:rPr>
              <a:t>st</a:t>
            </a:r>
            <a:r>
              <a:rPr sz="2800" b="0" u="none" spc="-15" dirty="0">
                <a:solidFill>
                  <a:srgbClr val="000000"/>
                </a:solidFill>
                <a:latin typeface="Calibri"/>
                <a:cs typeface="Calibri"/>
              </a:rPr>
              <a:t>imulated</a:t>
            </a:r>
            <a:r>
              <a:rPr sz="2800" b="0" u="none" spc="95" dirty="0">
                <a:solidFill>
                  <a:srgbClr val="000000"/>
                </a:solidFill>
                <a:latin typeface="Times New Roman"/>
                <a:cs typeface="Times New Roman"/>
              </a:rPr>
              <a:t> </a:t>
            </a:r>
            <a:r>
              <a:rPr sz="2800" b="0" u="none" spc="-15" dirty="0">
                <a:solidFill>
                  <a:srgbClr val="000000"/>
                </a:solidFill>
                <a:latin typeface="Calibri"/>
                <a:cs typeface="Calibri"/>
              </a:rPr>
              <a:t>emi</a:t>
            </a:r>
            <a:r>
              <a:rPr sz="2800" b="0" u="none" spc="-20" dirty="0">
                <a:solidFill>
                  <a:srgbClr val="000000"/>
                </a:solidFill>
                <a:latin typeface="Calibri"/>
                <a:cs typeface="Calibri"/>
              </a:rPr>
              <a:t>ss</a:t>
            </a:r>
            <a:r>
              <a:rPr sz="2800" b="0" u="none" spc="-10" dirty="0">
                <a:solidFill>
                  <a:srgbClr val="000000"/>
                </a:solidFill>
                <a:latin typeface="Calibri"/>
                <a:cs typeface="Calibri"/>
              </a:rPr>
              <a:t>i</a:t>
            </a:r>
            <a:r>
              <a:rPr sz="2800" b="0" u="none" spc="-20" dirty="0">
                <a:solidFill>
                  <a:srgbClr val="000000"/>
                </a:solidFill>
                <a:latin typeface="Calibri"/>
                <a:cs typeface="Calibri"/>
              </a:rPr>
              <a:t>o</a:t>
            </a:r>
            <a:r>
              <a:rPr sz="2800" b="0" u="none" spc="-15" dirty="0">
                <a:solidFill>
                  <a:srgbClr val="000000"/>
                </a:solidFill>
                <a:latin typeface="Calibri"/>
                <a:cs typeface="Calibri"/>
              </a:rPr>
              <a:t>n</a:t>
            </a:r>
            <a:r>
              <a:rPr sz="2800" b="0" u="none" spc="90" dirty="0">
                <a:solidFill>
                  <a:srgbClr val="000000"/>
                </a:solidFill>
                <a:latin typeface="Times New Roman"/>
                <a:cs typeface="Times New Roman"/>
              </a:rPr>
              <a:t> </a:t>
            </a:r>
            <a:r>
              <a:rPr sz="2800" b="0" u="none" spc="-15" dirty="0">
                <a:solidFill>
                  <a:srgbClr val="000000"/>
                </a:solidFill>
                <a:latin typeface="Calibri"/>
                <a:cs typeface="Calibri"/>
              </a:rPr>
              <a:t>at</a:t>
            </a:r>
            <a:r>
              <a:rPr sz="2800" b="0" u="none" spc="90" dirty="0">
                <a:solidFill>
                  <a:srgbClr val="000000"/>
                </a:solidFill>
                <a:latin typeface="Times New Roman"/>
                <a:cs typeface="Times New Roman"/>
              </a:rPr>
              <a:t> </a:t>
            </a:r>
            <a:r>
              <a:rPr sz="2800" b="0" u="none" spc="-15" dirty="0">
                <a:solidFill>
                  <a:srgbClr val="000000"/>
                </a:solidFill>
                <a:latin typeface="Calibri"/>
                <a:cs typeface="Calibri"/>
              </a:rPr>
              <a:t>the</a:t>
            </a:r>
            <a:r>
              <a:rPr sz="2800" b="0" u="none" spc="-10" dirty="0">
                <a:solidFill>
                  <a:srgbClr val="000000"/>
                </a:solidFill>
                <a:latin typeface="Times New Roman"/>
                <a:cs typeface="Times New Roman"/>
              </a:rPr>
              <a:t> </a:t>
            </a:r>
            <a:r>
              <a:rPr sz="2800" b="0" u="none" spc="-25" dirty="0">
                <a:solidFill>
                  <a:srgbClr val="000000"/>
                </a:solidFill>
                <a:latin typeface="Calibri"/>
                <a:cs typeface="Calibri"/>
              </a:rPr>
              <a:t>sam</a:t>
            </a:r>
            <a:r>
              <a:rPr sz="2800" b="0" u="none" spc="-15" dirty="0">
                <a:solidFill>
                  <a:srgbClr val="000000"/>
                </a:solidFill>
                <a:latin typeface="Calibri"/>
                <a:cs typeface="Calibri"/>
              </a:rPr>
              <a:t>e</a:t>
            </a:r>
            <a:r>
              <a:rPr sz="2800" b="0" u="none" spc="-65" dirty="0">
                <a:solidFill>
                  <a:srgbClr val="000000"/>
                </a:solidFill>
                <a:latin typeface="Times New Roman"/>
                <a:cs typeface="Times New Roman"/>
              </a:rPr>
              <a:t> </a:t>
            </a:r>
            <a:r>
              <a:rPr sz="2800" b="0" u="none" spc="-15" dirty="0">
                <a:solidFill>
                  <a:srgbClr val="000000"/>
                </a:solidFill>
                <a:latin typeface="Calibri"/>
                <a:cs typeface="Calibri"/>
              </a:rPr>
              <a:t>rate</a:t>
            </a:r>
            <a:r>
              <a:rPr sz="2800" b="0" u="none" spc="-70" dirty="0">
                <a:solidFill>
                  <a:srgbClr val="000000"/>
                </a:solidFill>
                <a:latin typeface="Times New Roman"/>
                <a:cs typeface="Times New Roman"/>
              </a:rPr>
              <a:t> </a:t>
            </a:r>
            <a:r>
              <a:rPr sz="2800" b="0" u="none" spc="-15" dirty="0">
                <a:solidFill>
                  <a:srgbClr val="000000"/>
                </a:solidFill>
                <a:latin typeface="Calibri"/>
                <a:cs typeface="Calibri"/>
              </a:rPr>
              <a:t>as</a:t>
            </a:r>
            <a:r>
              <a:rPr sz="2800" b="0" u="none" spc="-70" dirty="0">
                <a:solidFill>
                  <a:srgbClr val="000000"/>
                </a:solidFill>
                <a:latin typeface="Times New Roman"/>
                <a:cs typeface="Times New Roman"/>
              </a:rPr>
              <a:t> </a:t>
            </a:r>
            <a:r>
              <a:rPr sz="2800" b="0" u="none" spc="-15" dirty="0">
                <a:solidFill>
                  <a:srgbClr val="000000"/>
                </a:solidFill>
                <a:latin typeface="Calibri"/>
                <a:cs typeface="Calibri"/>
              </a:rPr>
              <a:t>v</a:t>
            </a:r>
            <a:r>
              <a:rPr sz="2800" b="0" u="none" spc="-10" dirty="0">
                <a:solidFill>
                  <a:srgbClr val="000000"/>
                </a:solidFill>
                <a:latin typeface="Calibri"/>
                <a:cs typeface="Calibri"/>
              </a:rPr>
              <a:t>a</a:t>
            </a:r>
            <a:r>
              <a:rPr sz="2800" b="0" u="none" spc="-20" dirty="0">
                <a:solidFill>
                  <a:srgbClr val="000000"/>
                </a:solidFill>
                <a:latin typeface="Calibri"/>
                <a:cs typeface="Calibri"/>
              </a:rPr>
              <a:t>cuum</a:t>
            </a:r>
            <a:r>
              <a:rPr sz="2800" b="0" u="none" spc="-65" dirty="0">
                <a:solidFill>
                  <a:srgbClr val="000000"/>
                </a:solidFill>
                <a:latin typeface="Times New Roman"/>
                <a:cs typeface="Times New Roman"/>
              </a:rPr>
              <a:t> </a:t>
            </a:r>
            <a:r>
              <a:rPr sz="2800" b="0" u="none" spc="-15" dirty="0">
                <a:solidFill>
                  <a:srgbClr val="000000"/>
                </a:solidFill>
                <a:latin typeface="Calibri"/>
                <a:cs typeface="Calibri"/>
              </a:rPr>
              <a:t>c</a:t>
            </a:r>
            <a:r>
              <a:rPr sz="2800" b="0" u="none" spc="-10" dirty="0">
                <a:solidFill>
                  <a:srgbClr val="000000"/>
                </a:solidFill>
                <a:latin typeface="Calibri"/>
                <a:cs typeface="Calibri"/>
              </a:rPr>
              <a:t>a</a:t>
            </a:r>
            <a:r>
              <a:rPr sz="2800" b="0" u="none" spc="-20" dirty="0">
                <a:solidFill>
                  <a:srgbClr val="000000"/>
                </a:solidFill>
                <a:latin typeface="Calibri"/>
                <a:cs typeface="Calibri"/>
              </a:rPr>
              <a:t>use</a:t>
            </a:r>
            <a:r>
              <a:rPr sz="2800" b="0" u="none" spc="-15" dirty="0">
                <a:solidFill>
                  <a:srgbClr val="000000"/>
                </a:solidFill>
                <a:latin typeface="Calibri"/>
                <a:cs typeface="Calibri"/>
              </a:rPr>
              <a:t>s</a:t>
            </a:r>
            <a:r>
              <a:rPr sz="2800" b="0" u="none" spc="-65" dirty="0">
                <a:solidFill>
                  <a:srgbClr val="000000"/>
                </a:solidFill>
                <a:latin typeface="Times New Roman"/>
                <a:cs typeface="Times New Roman"/>
              </a:rPr>
              <a:t> </a:t>
            </a:r>
            <a:r>
              <a:rPr sz="2800" b="0" u="none" spc="-20" dirty="0">
                <a:solidFill>
                  <a:srgbClr val="000000"/>
                </a:solidFill>
                <a:latin typeface="Calibri"/>
                <a:cs typeface="Calibri"/>
              </a:rPr>
              <a:t>spontane</a:t>
            </a:r>
            <a:r>
              <a:rPr sz="2800" b="0" u="none" spc="-5" dirty="0">
                <a:solidFill>
                  <a:srgbClr val="000000"/>
                </a:solidFill>
                <a:latin typeface="Calibri"/>
                <a:cs typeface="Calibri"/>
              </a:rPr>
              <a:t>o</a:t>
            </a:r>
            <a:r>
              <a:rPr sz="2800" b="0" u="none" spc="-20" dirty="0">
                <a:solidFill>
                  <a:srgbClr val="000000"/>
                </a:solidFill>
                <a:latin typeface="Calibri"/>
                <a:cs typeface="Calibri"/>
              </a:rPr>
              <a:t>u</a:t>
            </a:r>
            <a:r>
              <a:rPr sz="2800" b="0" u="none" spc="-15" dirty="0">
                <a:solidFill>
                  <a:srgbClr val="000000"/>
                </a:solidFill>
                <a:latin typeface="Calibri"/>
                <a:cs typeface="Calibri"/>
              </a:rPr>
              <a:t>s</a:t>
            </a:r>
            <a:r>
              <a:rPr sz="2800" b="0" u="none" spc="-60" dirty="0">
                <a:solidFill>
                  <a:srgbClr val="000000"/>
                </a:solidFill>
                <a:latin typeface="Times New Roman"/>
                <a:cs typeface="Times New Roman"/>
              </a:rPr>
              <a:t> </a:t>
            </a:r>
            <a:r>
              <a:rPr sz="2800" b="0" u="none" spc="-15" dirty="0">
                <a:solidFill>
                  <a:srgbClr val="000000"/>
                </a:solidFill>
                <a:latin typeface="Calibri"/>
                <a:cs typeface="Calibri"/>
              </a:rPr>
              <a:t>emi</a:t>
            </a:r>
            <a:r>
              <a:rPr sz="2800" b="0" u="none" spc="-20" dirty="0">
                <a:solidFill>
                  <a:srgbClr val="000000"/>
                </a:solidFill>
                <a:latin typeface="Calibri"/>
                <a:cs typeface="Calibri"/>
              </a:rPr>
              <a:t>ss</a:t>
            </a:r>
            <a:r>
              <a:rPr sz="2800" b="0" u="none" spc="-10" dirty="0">
                <a:solidFill>
                  <a:srgbClr val="000000"/>
                </a:solidFill>
                <a:latin typeface="Calibri"/>
                <a:cs typeface="Calibri"/>
              </a:rPr>
              <a:t>i</a:t>
            </a:r>
            <a:r>
              <a:rPr sz="2800" b="0" u="none" spc="-20" dirty="0">
                <a:solidFill>
                  <a:srgbClr val="000000"/>
                </a:solidFill>
                <a:latin typeface="Calibri"/>
                <a:cs typeface="Calibri"/>
              </a:rPr>
              <a:t>on.</a:t>
            </a:r>
            <a:endParaRPr sz="2800" dirty="0">
              <a:latin typeface="Calibri"/>
              <a:cs typeface="Calibri"/>
            </a:endParaRPr>
          </a:p>
        </p:txBody>
      </p:sp>
      <p:sp>
        <p:nvSpPr>
          <p:cNvPr id="4" name="object 4"/>
          <p:cNvSpPr txBox="1"/>
          <p:nvPr/>
        </p:nvSpPr>
        <p:spPr>
          <a:xfrm>
            <a:off x="9409954" y="1584802"/>
            <a:ext cx="148590" cy="280035"/>
          </a:xfrm>
          <a:prstGeom prst="rect">
            <a:avLst/>
          </a:prstGeom>
        </p:spPr>
        <p:txBody>
          <a:bodyPr vert="horz" wrap="square" lIns="0" tIns="0" rIns="0" bIns="0" rtlCol="0">
            <a:spAutoFit/>
          </a:bodyPr>
          <a:lstStyle/>
          <a:p>
            <a:pPr marL="12700">
              <a:lnSpc>
                <a:spcPct val="100000"/>
              </a:lnSpc>
            </a:pPr>
            <a:r>
              <a:rPr sz="2000" dirty="0">
                <a:latin typeface="Cambria Math"/>
                <a:cs typeface="Cambria Math"/>
              </a:rPr>
              <a:t>∗</a:t>
            </a:r>
            <a:endParaRPr sz="2000">
              <a:latin typeface="Cambria Math"/>
              <a:cs typeface="Cambria Math"/>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a:spLocks noGrp="1"/>
          </p:cNvSpPr>
          <p:nvPr>
            <p:ph type="ftr" sz="quarter" idx="5"/>
          </p:nvPr>
        </p:nvSpPr>
        <p:spPr>
          <a:prstGeom prst="rect">
            <a:avLst/>
          </a:prstGeom>
        </p:spPr>
        <p:txBody>
          <a:bodyPr vert="horz" wrap="square" lIns="0" tIns="0" rIns="0" bIns="0" rtlCol="0">
            <a:spAutoFit/>
          </a:bodyPr>
          <a:lstStyle/>
          <a:p>
            <a:pPr marL="12700">
              <a:lnSpc>
                <a:spcPct val="100000"/>
              </a:lnSpc>
            </a:pPr>
            <a:r>
              <a:rPr spc="-15" dirty="0"/>
              <a:t>Prepar</a:t>
            </a:r>
            <a:r>
              <a:rPr spc="-5" dirty="0"/>
              <a:t>e</a:t>
            </a:r>
            <a:r>
              <a:rPr spc="-10" dirty="0"/>
              <a:t>d</a:t>
            </a:r>
            <a:r>
              <a:rPr spc="-35" dirty="0">
                <a:latin typeface="Times New Roman"/>
                <a:cs typeface="Times New Roman"/>
              </a:rPr>
              <a:t> </a:t>
            </a:r>
            <a:r>
              <a:rPr spc="-15" dirty="0"/>
              <a:t>b</a:t>
            </a:r>
            <a:r>
              <a:rPr spc="-10" dirty="0"/>
              <a:t>y</a:t>
            </a:r>
            <a:r>
              <a:rPr spc="-40" dirty="0">
                <a:latin typeface="Times New Roman"/>
                <a:cs typeface="Times New Roman"/>
              </a:rPr>
              <a:t> </a:t>
            </a:r>
            <a:r>
              <a:rPr spc="-15" dirty="0"/>
              <a:t>Dist</a:t>
            </a:r>
            <a:r>
              <a:rPr spc="-5" dirty="0"/>
              <a:t>.</a:t>
            </a:r>
            <a:r>
              <a:rPr spc="-25" dirty="0">
                <a:latin typeface="Times New Roman"/>
                <a:cs typeface="Times New Roman"/>
              </a:rPr>
              <a:t> </a:t>
            </a:r>
            <a:r>
              <a:rPr spc="-15" dirty="0"/>
              <a:t>Pr</a:t>
            </a:r>
            <a:r>
              <a:rPr spc="-5" dirty="0"/>
              <a:t>o</a:t>
            </a:r>
            <a:r>
              <a:rPr spc="-10" dirty="0"/>
              <a:t>f</a:t>
            </a:r>
            <a:r>
              <a:rPr spc="-5" dirty="0"/>
              <a:t>.</a:t>
            </a:r>
            <a:r>
              <a:rPr spc="-40" dirty="0">
                <a:latin typeface="Times New Roman"/>
                <a:cs typeface="Times New Roman"/>
              </a:rPr>
              <a:t> </a:t>
            </a:r>
            <a:r>
              <a:rPr spc="-15" dirty="0"/>
              <a:t>Dr</a:t>
            </a:r>
            <a:r>
              <a:rPr spc="-5" dirty="0"/>
              <a:t>.</a:t>
            </a:r>
            <a:r>
              <a:rPr spc="-40" dirty="0">
                <a:latin typeface="Times New Roman"/>
                <a:cs typeface="Times New Roman"/>
              </a:rPr>
              <a:t> </a:t>
            </a:r>
            <a:r>
              <a:rPr spc="-10" dirty="0"/>
              <a:t>M.A.</a:t>
            </a:r>
            <a:r>
              <a:rPr spc="-35" dirty="0">
                <a:latin typeface="Times New Roman"/>
                <a:cs typeface="Times New Roman"/>
              </a:rPr>
              <a:t> </a:t>
            </a:r>
            <a:r>
              <a:rPr spc="-20" dirty="0"/>
              <a:t>G</a:t>
            </a:r>
            <a:r>
              <a:rPr spc="-5" dirty="0"/>
              <a:t>o</a:t>
            </a:r>
            <a:r>
              <a:rPr spc="-15" dirty="0"/>
              <a:t>nd</a:t>
            </a:r>
            <a:r>
              <a:rPr spc="-10" dirty="0"/>
              <a:t>al</a:t>
            </a:r>
            <a:r>
              <a:rPr spc="-35" dirty="0">
                <a:latin typeface="Times New Roman"/>
                <a:cs typeface="Times New Roman"/>
              </a:rPr>
              <a:t> </a:t>
            </a:r>
            <a:r>
              <a:rPr spc="-15" dirty="0"/>
              <a:t>fo</a:t>
            </a:r>
            <a:r>
              <a:rPr spc="-10" dirty="0"/>
              <a:t>r</a:t>
            </a:r>
            <a:r>
              <a:rPr spc="-40" dirty="0">
                <a:latin typeface="Times New Roman"/>
                <a:cs typeface="Times New Roman"/>
              </a:rPr>
              <a:t> </a:t>
            </a:r>
            <a:r>
              <a:rPr spc="-15" dirty="0"/>
              <a:t>Ph</a:t>
            </a:r>
            <a:r>
              <a:rPr dirty="0"/>
              <a:t>y</a:t>
            </a:r>
            <a:r>
              <a:rPr spc="-10" dirty="0"/>
              <a:t>s</a:t>
            </a:r>
            <a:r>
              <a:rPr spc="-40" dirty="0">
                <a:latin typeface="Times New Roman"/>
                <a:cs typeface="Times New Roman"/>
              </a:rPr>
              <a:t> </a:t>
            </a:r>
            <a:r>
              <a:rPr spc="-10" dirty="0"/>
              <a:t>6</a:t>
            </a:r>
            <a:r>
              <a:rPr spc="-15" dirty="0"/>
              <a:t>0</a:t>
            </a:r>
            <a:r>
              <a:rPr spc="-10" dirty="0"/>
              <a:t>8</a:t>
            </a:r>
            <a:r>
              <a:rPr spc="-35" dirty="0">
                <a:latin typeface="Times New Roman"/>
                <a:cs typeface="Times New Roman"/>
              </a:rPr>
              <a:t> </a:t>
            </a:r>
            <a:r>
              <a:rPr spc="-5" dirty="0"/>
              <a:t>L</a:t>
            </a:r>
            <a:r>
              <a:rPr spc="-10" dirty="0"/>
              <a:t>aser</a:t>
            </a:r>
            <a:r>
              <a:rPr spc="-45" dirty="0">
                <a:latin typeface="Times New Roman"/>
                <a:cs typeface="Times New Roman"/>
              </a:rPr>
              <a:t> </a:t>
            </a:r>
            <a:r>
              <a:rPr spc="-10" dirty="0"/>
              <a:t>Spec</a:t>
            </a:r>
            <a:r>
              <a:rPr spc="-5" dirty="0"/>
              <a:t>t</a:t>
            </a:r>
            <a:r>
              <a:rPr spc="-15" dirty="0"/>
              <a:t>ros</a:t>
            </a:r>
            <a:r>
              <a:rPr spc="-5" dirty="0"/>
              <a:t>c</a:t>
            </a:r>
            <a:r>
              <a:rPr spc="-10" dirty="0"/>
              <a:t>o</a:t>
            </a:r>
            <a:r>
              <a:rPr spc="-15" dirty="0"/>
              <a:t>p</a:t>
            </a:r>
            <a:r>
              <a:rPr spc="-10" dirty="0"/>
              <a:t>y</a:t>
            </a:r>
            <a:r>
              <a:rPr spc="-30" dirty="0">
                <a:latin typeface="Times New Roman"/>
                <a:cs typeface="Times New Roman"/>
              </a:rPr>
              <a:t> </a:t>
            </a:r>
            <a:r>
              <a:rPr spc="-15" dirty="0"/>
              <a:t>c</a:t>
            </a:r>
            <a:r>
              <a:rPr spc="-5" dirty="0"/>
              <a:t>o</a:t>
            </a:r>
            <a:r>
              <a:rPr spc="-15" dirty="0"/>
              <a:t>urs</a:t>
            </a:r>
            <a:r>
              <a:rPr spc="-10" dirty="0"/>
              <a:t>e</a:t>
            </a:r>
            <a:r>
              <a:rPr spc="-40" dirty="0">
                <a:latin typeface="Times New Roman"/>
                <a:cs typeface="Times New Roman"/>
              </a:rPr>
              <a:t> </a:t>
            </a:r>
            <a:r>
              <a:rPr spc="-10" dirty="0"/>
              <a:t>in</a:t>
            </a:r>
            <a:r>
              <a:rPr spc="-35" dirty="0">
                <a:latin typeface="Times New Roman"/>
                <a:cs typeface="Times New Roman"/>
              </a:rPr>
              <a:t> </a:t>
            </a:r>
            <a:r>
              <a:rPr spc="-10" dirty="0"/>
              <a:t>KFUPM</a:t>
            </a:r>
            <a:r>
              <a:rPr spc="-35" dirty="0">
                <a:latin typeface="Times New Roman"/>
                <a:cs typeface="Times New Roman"/>
              </a:rPr>
              <a:t> </a:t>
            </a:r>
            <a:r>
              <a:rPr spc="-15" dirty="0"/>
              <a:t>(Te</a:t>
            </a:r>
            <a:r>
              <a:rPr dirty="0"/>
              <a:t>r</a:t>
            </a:r>
            <a:r>
              <a:rPr spc="-15" dirty="0"/>
              <a:t>m</a:t>
            </a:r>
            <a:r>
              <a:rPr spc="-40" dirty="0">
                <a:latin typeface="Times New Roman"/>
                <a:cs typeface="Times New Roman"/>
              </a:rPr>
              <a:t> </a:t>
            </a:r>
            <a:r>
              <a:rPr spc="-10" dirty="0"/>
              <a:t>25</a:t>
            </a:r>
            <a:r>
              <a:rPr spc="-5" dirty="0"/>
              <a:t>1)</a:t>
            </a:r>
          </a:p>
        </p:txBody>
      </p:sp>
      <p:sp>
        <p:nvSpPr>
          <p:cNvPr id="2" name="object 2"/>
          <p:cNvSpPr txBox="1">
            <a:spLocks noGrp="1"/>
          </p:cNvSpPr>
          <p:nvPr>
            <p:ph type="title"/>
          </p:nvPr>
        </p:nvSpPr>
        <p:spPr>
          <a:prstGeom prst="rect">
            <a:avLst/>
          </a:prstGeom>
        </p:spPr>
        <p:txBody>
          <a:bodyPr vert="horz" wrap="square" lIns="0" tIns="0" rIns="0" bIns="0" rtlCol="0">
            <a:spAutoFit/>
          </a:bodyPr>
          <a:lstStyle/>
          <a:p>
            <a:pPr marL="53340">
              <a:lnSpc>
                <a:spcPct val="100000"/>
              </a:lnSpc>
            </a:pPr>
            <a:r>
              <a:rPr spc="-15" dirty="0"/>
              <a:t>Sl</a:t>
            </a:r>
            <a:r>
              <a:rPr spc="-5" dirty="0"/>
              <a:t>i</a:t>
            </a:r>
            <a:r>
              <a:rPr spc="-20" dirty="0"/>
              <a:t>de </a:t>
            </a:r>
            <a:r>
              <a:rPr spc="-15" dirty="0"/>
              <a:t>15:</a:t>
            </a:r>
            <a:r>
              <a:rPr spc="-25" dirty="0"/>
              <a:t> Gene</a:t>
            </a:r>
            <a:r>
              <a:rPr spc="-5" dirty="0"/>
              <a:t>r</a:t>
            </a:r>
            <a:r>
              <a:rPr spc="-15" dirty="0"/>
              <a:t>al Relation</a:t>
            </a:r>
            <a:r>
              <a:rPr spc="5" dirty="0"/>
              <a:t> </a:t>
            </a:r>
            <a:r>
              <a:rPr spc="-35" dirty="0">
                <a:latin typeface="Calibri"/>
                <a:cs typeface="Calibri"/>
              </a:rPr>
              <a:t>—</a:t>
            </a:r>
            <a:r>
              <a:rPr spc="-15" dirty="0">
                <a:latin typeface="Calibri"/>
                <a:cs typeface="Calibri"/>
              </a:rPr>
              <a:t> </a:t>
            </a:r>
            <a:r>
              <a:rPr spc="-20" dirty="0"/>
              <a:t>Induced/Spontaneous</a:t>
            </a:r>
            <a:r>
              <a:rPr spc="-5" dirty="0"/>
              <a:t> </a:t>
            </a:r>
            <a:r>
              <a:rPr spc="-15" dirty="0"/>
              <a:t>Ratio</a:t>
            </a:r>
          </a:p>
        </p:txBody>
      </p:sp>
      <p:sp>
        <p:nvSpPr>
          <p:cNvPr id="3" name="object 3"/>
          <p:cNvSpPr txBox="1"/>
          <p:nvPr/>
        </p:nvSpPr>
        <p:spPr>
          <a:xfrm>
            <a:off x="901704" y="1649312"/>
            <a:ext cx="7688580" cy="3818254"/>
          </a:xfrm>
          <a:prstGeom prst="rect">
            <a:avLst/>
          </a:prstGeom>
        </p:spPr>
        <p:txBody>
          <a:bodyPr vert="horz" wrap="square" lIns="0" tIns="0" rIns="0" bIns="0" rtlCol="0">
            <a:spAutoFit/>
          </a:bodyPr>
          <a:lstStyle/>
          <a:p>
            <a:pPr marL="2698750" algn="ctr">
              <a:lnSpc>
                <a:spcPct val="100000"/>
              </a:lnSpc>
            </a:pPr>
            <a:r>
              <a:rPr sz="3400" b="1" u="heavy" spc="-20" dirty="0">
                <a:solidFill>
                  <a:srgbClr val="0000FF"/>
                </a:solidFill>
                <a:latin typeface="Calibri"/>
                <a:cs typeface="Calibri"/>
              </a:rPr>
              <a:t>= Phot</a:t>
            </a:r>
            <a:r>
              <a:rPr sz="3400" b="1" u="heavy" spc="-10" dirty="0">
                <a:solidFill>
                  <a:srgbClr val="0000FF"/>
                </a:solidFill>
                <a:latin typeface="Calibri"/>
                <a:cs typeface="Calibri"/>
              </a:rPr>
              <a:t>o</a:t>
            </a:r>
            <a:r>
              <a:rPr sz="3400" b="1" u="heavy" spc="-20" dirty="0">
                <a:solidFill>
                  <a:srgbClr val="0000FF"/>
                </a:solidFill>
                <a:latin typeface="Calibri"/>
                <a:cs typeface="Calibri"/>
              </a:rPr>
              <a:t>n Numb</a:t>
            </a:r>
            <a:r>
              <a:rPr sz="3400" b="1" u="heavy" spc="-15" dirty="0">
                <a:solidFill>
                  <a:srgbClr val="0000FF"/>
                </a:solidFill>
                <a:latin typeface="Calibri"/>
                <a:cs typeface="Calibri"/>
              </a:rPr>
              <a:t>e</a:t>
            </a:r>
            <a:r>
              <a:rPr sz="3400" b="1" u="heavy" dirty="0">
                <a:solidFill>
                  <a:srgbClr val="0000FF"/>
                </a:solidFill>
                <a:latin typeface="Calibri"/>
                <a:cs typeface="Calibri"/>
              </a:rPr>
              <a:t>r</a:t>
            </a:r>
            <a:r>
              <a:rPr sz="3400" b="1" u="heavy" spc="-10" dirty="0">
                <a:solidFill>
                  <a:srgbClr val="0000FF"/>
                </a:solidFill>
                <a:latin typeface="Calibri"/>
                <a:cs typeface="Calibri"/>
              </a:rPr>
              <a:t> </a:t>
            </a:r>
            <a:r>
              <a:rPr sz="3400" spc="-35" dirty="0">
                <a:solidFill>
                  <a:srgbClr val="0000FF"/>
                </a:solidFill>
                <a:latin typeface="Cambria Math"/>
                <a:cs typeface="Cambria Math"/>
              </a:rPr>
              <a:t>𝒒</a:t>
            </a:r>
            <a:endParaRPr sz="3400">
              <a:latin typeface="Cambria Math"/>
              <a:cs typeface="Cambria Math"/>
            </a:endParaRPr>
          </a:p>
          <a:p>
            <a:pPr marL="469900" indent="-228600">
              <a:lnSpc>
                <a:spcPct val="100000"/>
              </a:lnSpc>
              <a:spcBef>
                <a:spcPts val="2195"/>
              </a:spcBef>
              <a:buFont typeface="Symbol"/>
              <a:buChar char=""/>
              <a:tabLst>
                <a:tab pos="470534" algn="l"/>
              </a:tabLst>
            </a:pPr>
            <a:r>
              <a:rPr sz="2800" spc="-20" dirty="0">
                <a:latin typeface="Calibri"/>
                <a:cs typeface="Calibri"/>
              </a:rPr>
              <a:t>Energ</a:t>
            </a:r>
            <a:r>
              <a:rPr sz="2800" spc="-15" dirty="0">
                <a:latin typeface="Calibri"/>
                <a:cs typeface="Calibri"/>
              </a:rPr>
              <a:t>y</a:t>
            </a:r>
            <a:r>
              <a:rPr sz="2800" spc="-60" dirty="0">
                <a:latin typeface="Times New Roman"/>
                <a:cs typeface="Times New Roman"/>
              </a:rPr>
              <a:t> </a:t>
            </a:r>
            <a:r>
              <a:rPr sz="2800" spc="-20" dirty="0">
                <a:latin typeface="Calibri"/>
                <a:cs typeface="Calibri"/>
              </a:rPr>
              <a:t>d</a:t>
            </a:r>
            <a:r>
              <a:rPr sz="2800" dirty="0">
                <a:latin typeface="Calibri"/>
                <a:cs typeface="Calibri"/>
              </a:rPr>
              <a:t>e</a:t>
            </a:r>
            <a:r>
              <a:rPr sz="2800" spc="-20" dirty="0">
                <a:latin typeface="Calibri"/>
                <a:cs typeface="Calibri"/>
              </a:rPr>
              <a:t>ns</a:t>
            </a:r>
            <a:r>
              <a:rPr sz="2800" spc="-10" dirty="0">
                <a:latin typeface="Calibri"/>
                <a:cs typeface="Calibri"/>
              </a:rPr>
              <a:t>ity</a:t>
            </a:r>
            <a:r>
              <a:rPr sz="2800" spc="-65" dirty="0">
                <a:latin typeface="Times New Roman"/>
                <a:cs typeface="Times New Roman"/>
              </a:rPr>
              <a:t> </a:t>
            </a:r>
            <a:r>
              <a:rPr sz="2800" dirty="0">
                <a:latin typeface="Calibri"/>
                <a:cs typeface="Calibri"/>
              </a:rPr>
              <a:t>i</a:t>
            </a:r>
            <a:r>
              <a:rPr sz="2800" spc="-15" dirty="0">
                <a:latin typeface="Calibri"/>
                <a:cs typeface="Calibri"/>
              </a:rPr>
              <a:t>n</a:t>
            </a:r>
            <a:r>
              <a:rPr sz="2800" spc="-70" dirty="0">
                <a:latin typeface="Times New Roman"/>
                <a:cs typeface="Times New Roman"/>
              </a:rPr>
              <a:t> </a:t>
            </a:r>
            <a:r>
              <a:rPr sz="2800" spc="-15" dirty="0">
                <a:latin typeface="Calibri"/>
                <a:cs typeface="Calibri"/>
              </a:rPr>
              <a:t>a</a:t>
            </a:r>
            <a:r>
              <a:rPr sz="2800" spc="-60" dirty="0">
                <a:latin typeface="Times New Roman"/>
                <a:cs typeface="Times New Roman"/>
              </a:rPr>
              <a:t> </a:t>
            </a:r>
            <a:r>
              <a:rPr sz="2800" spc="-20" dirty="0">
                <a:latin typeface="Calibri"/>
                <a:cs typeface="Calibri"/>
              </a:rPr>
              <a:t>s</a:t>
            </a:r>
            <a:r>
              <a:rPr sz="2800" spc="-10" dirty="0">
                <a:latin typeface="Calibri"/>
                <a:cs typeface="Calibri"/>
              </a:rPr>
              <a:t>i</a:t>
            </a:r>
            <a:r>
              <a:rPr sz="2800" spc="-20" dirty="0">
                <a:latin typeface="Calibri"/>
                <a:cs typeface="Calibri"/>
              </a:rPr>
              <a:t>ng</a:t>
            </a:r>
            <a:r>
              <a:rPr sz="2800" dirty="0">
                <a:latin typeface="Calibri"/>
                <a:cs typeface="Calibri"/>
              </a:rPr>
              <a:t>l</a:t>
            </a:r>
            <a:r>
              <a:rPr sz="2800" spc="-15" dirty="0">
                <a:latin typeface="Calibri"/>
                <a:cs typeface="Calibri"/>
              </a:rPr>
              <a:t>e</a:t>
            </a:r>
            <a:r>
              <a:rPr sz="2800" spc="-70" dirty="0">
                <a:latin typeface="Times New Roman"/>
                <a:cs typeface="Times New Roman"/>
              </a:rPr>
              <a:t> </a:t>
            </a:r>
            <a:r>
              <a:rPr sz="2800" spc="-15" dirty="0">
                <a:latin typeface="Calibri"/>
                <a:cs typeface="Calibri"/>
              </a:rPr>
              <a:t>mode:</a:t>
            </a:r>
            <a:endParaRPr sz="2800">
              <a:latin typeface="Calibri"/>
              <a:cs typeface="Calibri"/>
            </a:endParaRPr>
          </a:p>
          <a:p>
            <a:pPr marL="2687320" algn="ctr">
              <a:lnSpc>
                <a:spcPct val="100000"/>
              </a:lnSpc>
              <a:spcBef>
                <a:spcPts val="1800"/>
              </a:spcBef>
            </a:pPr>
            <a:r>
              <a:rPr sz="2800" spc="-135" dirty="0">
                <a:latin typeface="Cambria Math"/>
                <a:cs typeface="Cambria Math"/>
              </a:rPr>
              <a:t>𝜌</a:t>
            </a:r>
            <a:r>
              <a:rPr sz="3000" spc="390" baseline="-16666" dirty="0">
                <a:latin typeface="Cambria Math"/>
                <a:cs typeface="Cambria Math"/>
              </a:rPr>
              <a:t>𝜈</a:t>
            </a:r>
            <a:r>
              <a:rPr sz="3000" spc="-397" baseline="-16666" dirty="0">
                <a:latin typeface="Cambria Math"/>
                <a:cs typeface="Cambria Math"/>
              </a:rPr>
              <a:t> </a:t>
            </a:r>
            <a:r>
              <a:rPr sz="4200" spc="-37" baseline="2976" dirty="0">
                <a:latin typeface="Cambria Math"/>
                <a:cs typeface="Cambria Math"/>
              </a:rPr>
              <a:t>(</a:t>
            </a:r>
            <a:r>
              <a:rPr sz="2800" spc="50" dirty="0">
                <a:latin typeface="Cambria Math"/>
                <a:cs typeface="Cambria Math"/>
              </a:rPr>
              <a:t>𝜈</a:t>
            </a:r>
            <a:r>
              <a:rPr sz="4200" spc="-22" baseline="2976" dirty="0">
                <a:latin typeface="Cambria Math"/>
                <a:cs typeface="Cambria Math"/>
              </a:rPr>
              <a:t>)</a:t>
            </a:r>
            <a:r>
              <a:rPr sz="4200" spc="232" baseline="2976" dirty="0">
                <a:latin typeface="Cambria Math"/>
                <a:cs typeface="Cambria Math"/>
              </a:rPr>
              <a:t> </a:t>
            </a:r>
            <a:r>
              <a:rPr sz="2800" spc="-25" dirty="0">
                <a:latin typeface="Cambria Math"/>
                <a:cs typeface="Cambria Math"/>
              </a:rPr>
              <a:t>=</a:t>
            </a:r>
            <a:r>
              <a:rPr sz="2800" spc="165" dirty="0">
                <a:latin typeface="Cambria Math"/>
                <a:cs typeface="Cambria Math"/>
              </a:rPr>
              <a:t> </a:t>
            </a:r>
            <a:r>
              <a:rPr sz="2800" spc="-30" dirty="0">
                <a:latin typeface="Cambria Math"/>
                <a:cs typeface="Cambria Math"/>
              </a:rPr>
              <a:t>𝑞</a:t>
            </a:r>
            <a:r>
              <a:rPr sz="2800" spc="-75" dirty="0">
                <a:latin typeface="Cambria Math"/>
                <a:cs typeface="Cambria Math"/>
              </a:rPr>
              <a:t> </a:t>
            </a:r>
            <a:r>
              <a:rPr sz="2800" spc="-25" dirty="0">
                <a:latin typeface="Cambria Math"/>
                <a:cs typeface="Cambria Math"/>
              </a:rPr>
              <a:t>ℎ</a:t>
            </a:r>
            <a:r>
              <a:rPr sz="2800" spc="-30" dirty="0">
                <a:latin typeface="Cambria Math"/>
                <a:cs typeface="Cambria Math"/>
              </a:rPr>
              <a:t>𝜈</a:t>
            </a:r>
            <a:endParaRPr sz="2800">
              <a:latin typeface="Cambria Math"/>
              <a:cs typeface="Cambria Math"/>
            </a:endParaRPr>
          </a:p>
          <a:p>
            <a:pPr marL="12700">
              <a:lnSpc>
                <a:spcPct val="100000"/>
              </a:lnSpc>
              <a:spcBef>
                <a:spcPts val="1645"/>
              </a:spcBef>
            </a:pPr>
            <a:r>
              <a:rPr sz="2800" spc="-15" dirty="0">
                <a:latin typeface="Calibri"/>
                <a:cs typeface="Calibri"/>
              </a:rPr>
              <a:t>where</a:t>
            </a:r>
            <a:r>
              <a:rPr sz="2800" spc="-55" dirty="0">
                <a:latin typeface="Times New Roman"/>
                <a:cs typeface="Times New Roman"/>
              </a:rPr>
              <a:t> </a:t>
            </a:r>
            <a:r>
              <a:rPr sz="2800" spc="-30" dirty="0">
                <a:latin typeface="Cambria Math"/>
                <a:cs typeface="Cambria Math"/>
              </a:rPr>
              <a:t>𝑞</a:t>
            </a:r>
            <a:r>
              <a:rPr sz="2800" spc="105" dirty="0">
                <a:latin typeface="Cambria Math"/>
                <a:cs typeface="Cambria Math"/>
              </a:rPr>
              <a:t> </a:t>
            </a:r>
            <a:r>
              <a:rPr sz="2800" spc="-15" dirty="0">
                <a:latin typeface="Calibri"/>
                <a:cs typeface="Calibri"/>
              </a:rPr>
              <a:t>=</a:t>
            </a:r>
            <a:r>
              <a:rPr sz="2800" spc="-70" dirty="0">
                <a:latin typeface="Times New Roman"/>
                <a:cs typeface="Times New Roman"/>
              </a:rPr>
              <a:t> </a:t>
            </a:r>
            <a:r>
              <a:rPr sz="2800" dirty="0">
                <a:latin typeface="Calibri"/>
                <a:cs typeface="Calibri"/>
              </a:rPr>
              <a:t>i</a:t>
            </a:r>
            <a:r>
              <a:rPr sz="2800" spc="-20" dirty="0">
                <a:latin typeface="Calibri"/>
                <a:cs typeface="Calibri"/>
              </a:rPr>
              <a:t>n</a:t>
            </a:r>
            <a:r>
              <a:rPr sz="2800" spc="-25" dirty="0">
                <a:latin typeface="Calibri"/>
                <a:cs typeface="Calibri"/>
              </a:rPr>
              <a:t>s</a:t>
            </a:r>
            <a:r>
              <a:rPr sz="2800" spc="-15" dirty="0">
                <a:latin typeface="Calibri"/>
                <a:cs typeface="Calibri"/>
              </a:rPr>
              <a:t>ta</a:t>
            </a:r>
            <a:r>
              <a:rPr sz="2800" spc="-10" dirty="0">
                <a:latin typeface="Calibri"/>
                <a:cs typeface="Calibri"/>
              </a:rPr>
              <a:t>n</a:t>
            </a:r>
            <a:r>
              <a:rPr sz="2800" spc="-15" dirty="0">
                <a:latin typeface="Calibri"/>
                <a:cs typeface="Calibri"/>
              </a:rPr>
              <a:t>tan</a:t>
            </a:r>
            <a:r>
              <a:rPr sz="2800" spc="-10" dirty="0">
                <a:latin typeface="Calibri"/>
                <a:cs typeface="Calibri"/>
              </a:rPr>
              <a:t>e</a:t>
            </a:r>
            <a:r>
              <a:rPr sz="2800" spc="-20" dirty="0">
                <a:latin typeface="Calibri"/>
                <a:cs typeface="Calibri"/>
              </a:rPr>
              <a:t>ou</a:t>
            </a:r>
            <a:r>
              <a:rPr sz="2800" spc="-15" dirty="0">
                <a:latin typeface="Calibri"/>
                <a:cs typeface="Calibri"/>
              </a:rPr>
              <a:t>s</a:t>
            </a:r>
            <a:r>
              <a:rPr sz="2800" spc="-70" dirty="0">
                <a:latin typeface="Times New Roman"/>
                <a:cs typeface="Times New Roman"/>
              </a:rPr>
              <a:t> </a:t>
            </a:r>
            <a:r>
              <a:rPr sz="2800" spc="-15" dirty="0">
                <a:latin typeface="Calibri"/>
                <a:cs typeface="Calibri"/>
              </a:rPr>
              <a:t>p</a:t>
            </a:r>
            <a:r>
              <a:rPr sz="2800" spc="-20" dirty="0">
                <a:latin typeface="Calibri"/>
                <a:cs typeface="Calibri"/>
              </a:rPr>
              <a:t>hot</a:t>
            </a:r>
            <a:r>
              <a:rPr sz="2800" spc="-10" dirty="0">
                <a:latin typeface="Calibri"/>
                <a:cs typeface="Calibri"/>
              </a:rPr>
              <a:t>o</a:t>
            </a:r>
            <a:r>
              <a:rPr sz="2800" spc="-15" dirty="0">
                <a:latin typeface="Calibri"/>
                <a:cs typeface="Calibri"/>
              </a:rPr>
              <a:t>n</a:t>
            </a:r>
            <a:r>
              <a:rPr sz="2800" spc="-70" dirty="0">
                <a:latin typeface="Times New Roman"/>
                <a:cs typeface="Times New Roman"/>
              </a:rPr>
              <a:t> </a:t>
            </a:r>
            <a:r>
              <a:rPr sz="2800" spc="-15" dirty="0">
                <a:latin typeface="Calibri"/>
                <a:cs typeface="Calibri"/>
              </a:rPr>
              <a:t>count</a:t>
            </a:r>
            <a:r>
              <a:rPr sz="2800" spc="-75" dirty="0">
                <a:latin typeface="Times New Roman"/>
                <a:cs typeface="Times New Roman"/>
              </a:rPr>
              <a:t> </a:t>
            </a:r>
            <a:r>
              <a:rPr sz="2800" spc="5" dirty="0">
                <a:latin typeface="Calibri"/>
                <a:cs typeface="Calibri"/>
              </a:rPr>
              <a:t>i</a:t>
            </a:r>
            <a:r>
              <a:rPr sz="2800" spc="-15" dirty="0">
                <a:latin typeface="Calibri"/>
                <a:cs typeface="Calibri"/>
              </a:rPr>
              <a:t>n</a:t>
            </a:r>
            <a:r>
              <a:rPr sz="2800" spc="-65" dirty="0">
                <a:latin typeface="Times New Roman"/>
                <a:cs typeface="Times New Roman"/>
              </a:rPr>
              <a:t> </a:t>
            </a:r>
            <a:r>
              <a:rPr sz="2800" spc="-15" dirty="0">
                <a:latin typeface="Calibri"/>
                <a:cs typeface="Calibri"/>
              </a:rPr>
              <a:t>that</a:t>
            </a:r>
            <a:r>
              <a:rPr sz="2800" spc="-70" dirty="0">
                <a:latin typeface="Times New Roman"/>
                <a:cs typeface="Times New Roman"/>
              </a:rPr>
              <a:t> </a:t>
            </a:r>
            <a:r>
              <a:rPr sz="2800" spc="-25" dirty="0">
                <a:latin typeface="Calibri"/>
                <a:cs typeface="Calibri"/>
              </a:rPr>
              <a:t>m</a:t>
            </a:r>
            <a:r>
              <a:rPr sz="2800" spc="-5" dirty="0">
                <a:latin typeface="Calibri"/>
                <a:cs typeface="Calibri"/>
              </a:rPr>
              <a:t>o</a:t>
            </a:r>
            <a:r>
              <a:rPr sz="2800" spc="-20" dirty="0">
                <a:latin typeface="Calibri"/>
                <a:cs typeface="Calibri"/>
              </a:rPr>
              <a:t>de.</a:t>
            </a:r>
            <a:endParaRPr sz="2800">
              <a:latin typeface="Calibri"/>
              <a:cs typeface="Calibri"/>
            </a:endParaRPr>
          </a:p>
          <a:p>
            <a:pPr marL="469900" indent="-228600">
              <a:lnSpc>
                <a:spcPct val="100000"/>
              </a:lnSpc>
              <a:spcBef>
                <a:spcPts val="1970"/>
              </a:spcBef>
              <a:buFont typeface="Symbol"/>
              <a:buChar char=""/>
              <a:tabLst>
                <a:tab pos="470534" algn="l"/>
              </a:tabLst>
            </a:pPr>
            <a:r>
              <a:rPr sz="2800" spc="-15" dirty="0">
                <a:latin typeface="Calibri"/>
                <a:cs typeface="Calibri"/>
              </a:rPr>
              <a:t>Induced</a:t>
            </a:r>
            <a:r>
              <a:rPr sz="2800" spc="-75" dirty="0">
                <a:latin typeface="Times New Roman"/>
                <a:cs typeface="Times New Roman"/>
              </a:rPr>
              <a:t> </a:t>
            </a:r>
            <a:r>
              <a:rPr sz="2800" spc="-10" dirty="0">
                <a:latin typeface="Calibri"/>
                <a:cs typeface="Calibri"/>
              </a:rPr>
              <a:t>e</a:t>
            </a:r>
            <a:r>
              <a:rPr sz="2800" spc="-15" dirty="0">
                <a:latin typeface="Calibri"/>
                <a:cs typeface="Calibri"/>
              </a:rPr>
              <a:t>mi</a:t>
            </a:r>
            <a:r>
              <a:rPr sz="2800" spc="-20" dirty="0">
                <a:latin typeface="Calibri"/>
                <a:cs typeface="Calibri"/>
              </a:rPr>
              <a:t>ss</a:t>
            </a:r>
            <a:r>
              <a:rPr sz="2800" spc="-10" dirty="0">
                <a:latin typeface="Calibri"/>
                <a:cs typeface="Calibri"/>
              </a:rPr>
              <a:t>i</a:t>
            </a:r>
            <a:r>
              <a:rPr sz="2800" spc="-20" dirty="0">
                <a:latin typeface="Calibri"/>
                <a:cs typeface="Calibri"/>
              </a:rPr>
              <a:t>o</a:t>
            </a:r>
            <a:r>
              <a:rPr sz="2800" spc="-15" dirty="0">
                <a:latin typeface="Calibri"/>
                <a:cs typeface="Calibri"/>
              </a:rPr>
              <a:t>n</a:t>
            </a:r>
            <a:r>
              <a:rPr sz="2800" spc="-70" dirty="0">
                <a:latin typeface="Times New Roman"/>
                <a:cs typeface="Times New Roman"/>
              </a:rPr>
              <a:t> </a:t>
            </a:r>
            <a:r>
              <a:rPr sz="2800" spc="-10" dirty="0">
                <a:latin typeface="Calibri"/>
                <a:cs typeface="Calibri"/>
              </a:rPr>
              <a:t>r</a:t>
            </a:r>
            <a:r>
              <a:rPr sz="2800" dirty="0">
                <a:latin typeface="Calibri"/>
                <a:cs typeface="Calibri"/>
              </a:rPr>
              <a:t>a</a:t>
            </a:r>
            <a:r>
              <a:rPr sz="2800" spc="-15" dirty="0">
                <a:latin typeface="Calibri"/>
                <a:cs typeface="Calibri"/>
              </a:rPr>
              <a:t>te</a:t>
            </a:r>
            <a:r>
              <a:rPr sz="2800" spc="-70" dirty="0">
                <a:latin typeface="Times New Roman"/>
                <a:cs typeface="Times New Roman"/>
              </a:rPr>
              <a:t> </a:t>
            </a:r>
            <a:r>
              <a:rPr sz="2800" spc="-20" dirty="0">
                <a:latin typeface="Calibri"/>
                <a:cs typeface="Calibri"/>
              </a:rPr>
              <a:t>pe</a:t>
            </a:r>
            <a:r>
              <a:rPr sz="2800" spc="-10" dirty="0">
                <a:latin typeface="Calibri"/>
                <a:cs typeface="Calibri"/>
              </a:rPr>
              <a:t>r</a:t>
            </a:r>
            <a:r>
              <a:rPr sz="2800" spc="-65" dirty="0">
                <a:latin typeface="Times New Roman"/>
                <a:cs typeface="Times New Roman"/>
              </a:rPr>
              <a:t> </a:t>
            </a:r>
            <a:r>
              <a:rPr sz="2800" spc="-15" dirty="0">
                <a:latin typeface="Calibri"/>
                <a:cs typeface="Calibri"/>
              </a:rPr>
              <a:t>exc</a:t>
            </a:r>
            <a:r>
              <a:rPr sz="2800" spc="-5" dirty="0">
                <a:latin typeface="Calibri"/>
                <a:cs typeface="Calibri"/>
              </a:rPr>
              <a:t>i</a:t>
            </a:r>
            <a:r>
              <a:rPr sz="2800" spc="-15" dirty="0">
                <a:latin typeface="Calibri"/>
                <a:cs typeface="Calibri"/>
              </a:rPr>
              <a:t>ted</a:t>
            </a:r>
            <a:r>
              <a:rPr sz="2800" spc="-70" dirty="0">
                <a:latin typeface="Times New Roman"/>
                <a:cs typeface="Times New Roman"/>
              </a:rPr>
              <a:t> </a:t>
            </a:r>
            <a:r>
              <a:rPr sz="2800" spc="-15" dirty="0">
                <a:latin typeface="Calibri"/>
                <a:cs typeface="Calibri"/>
              </a:rPr>
              <a:t>mole</a:t>
            </a:r>
            <a:r>
              <a:rPr sz="2800" spc="-10" dirty="0">
                <a:latin typeface="Calibri"/>
                <a:cs typeface="Calibri"/>
              </a:rPr>
              <a:t>c</a:t>
            </a:r>
            <a:r>
              <a:rPr sz="2800" spc="-20" dirty="0">
                <a:latin typeface="Calibri"/>
                <a:cs typeface="Calibri"/>
              </a:rPr>
              <a:t>u</a:t>
            </a:r>
            <a:r>
              <a:rPr sz="2800" spc="-10" dirty="0">
                <a:latin typeface="Calibri"/>
                <a:cs typeface="Calibri"/>
              </a:rPr>
              <a:t>le:</a:t>
            </a:r>
            <a:endParaRPr sz="2800">
              <a:latin typeface="Calibri"/>
              <a:cs typeface="Calibri"/>
            </a:endParaRPr>
          </a:p>
          <a:p>
            <a:pPr marL="2687320" algn="ctr">
              <a:lnSpc>
                <a:spcPct val="100000"/>
              </a:lnSpc>
              <a:spcBef>
                <a:spcPts val="1810"/>
              </a:spcBef>
            </a:pPr>
            <a:r>
              <a:rPr sz="2800" spc="-85" dirty="0">
                <a:latin typeface="Cambria Math"/>
                <a:cs typeface="Cambria Math"/>
              </a:rPr>
              <a:t>𝑅</a:t>
            </a:r>
            <a:r>
              <a:rPr sz="3000" baseline="-16666" dirty="0">
                <a:latin typeface="Calibri"/>
                <a:cs typeface="Calibri"/>
              </a:rPr>
              <a:t>ind </a:t>
            </a:r>
            <a:r>
              <a:rPr sz="3000" spc="-7" baseline="-16666" dirty="0">
                <a:latin typeface="Calibri"/>
                <a:cs typeface="Calibri"/>
              </a:rPr>
              <a:t> </a:t>
            </a:r>
            <a:r>
              <a:rPr sz="2800" spc="-25" dirty="0">
                <a:latin typeface="Cambria Math"/>
                <a:cs typeface="Cambria Math"/>
              </a:rPr>
              <a:t>=</a:t>
            </a:r>
            <a:r>
              <a:rPr sz="2800" spc="160" dirty="0">
                <a:latin typeface="Cambria Math"/>
                <a:cs typeface="Cambria Math"/>
              </a:rPr>
              <a:t> </a:t>
            </a:r>
            <a:r>
              <a:rPr sz="2800" spc="-150" dirty="0">
                <a:latin typeface="Cambria Math"/>
                <a:cs typeface="Cambria Math"/>
              </a:rPr>
              <a:t>𝐵</a:t>
            </a:r>
            <a:r>
              <a:rPr sz="3000" spc="60" baseline="-16666" dirty="0">
                <a:latin typeface="Cambria Math"/>
                <a:cs typeface="Cambria Math"/>
              </a:rPr>
              <a:t>21</a:t>
            </a:r>
            <a:r>
              <a:rPr sz="3000" spc="202" baseline="-16666" dirty="0">
                <a:latin typeface="Cambria Math"/>
                <a:cs typeface="Cambria Math"/>
              </a:rPr>
              <a:t> </a:t>
            </a:r>
            <a:r>
              <a:rPr sz="2800" spc="-135" dirty="0">
                <a:latin typeface="Cambria Math"/>
                <a:cs typeface="Cambria Math"/>
              </a:rPr>
              <a:t>𝜌</a:t>
            </a:r>
            <a:r>
              <a:rPr sz="3000" spc="390" baseline="-16666" dirty="0">
                <a:latin typeface="Cambria Math"/>
                <a:cs typeface="Cambria Math"/>
              </a:rPr>
              <a:t>𝜈</a:t>
            </a:r>
            <a:r>
              <a:rPr sz="3000" baseline="-16666" dirty="0">
                <a:latin typeface="Cambria Math"/>
                <a:cs typeface="Cambria Math"/>
              </a:rPr>
              <a:t> </a:t>
            </a:r>
            <a:r>
              <a:rPr sz="3000" spc="82" baseline="-16666" dirty="0">
                <a:latin typeface="Cambria Math"/>
                <a:cs typeface="Cambria Math"/>
              </a:rPr>
              <a:t> </a:t>
            </a:r>
            <a:r>
              <a:rPr sz="2800" spc="-25" dirty="0">
                <a:latin typeface="Cambria Math"/>
                <a:cs typeface="Cambria Math"/>
              </a:rPr>
              <a:t>=</a:t>
            </a:r>
            <a:r>
              <a:rPr sz="2800" spc="160" dirty="0">
                <a:latin typeface="Cambria Math"/>
                <a:cs typeface="Cambria Math"/>
              </a:rPr>
              <a:t> </a:t>
            </a:r>
            <a:r>
              <a:rPr sz="2800" spc="-150" dirty="0">
                <a:latin typeface="Cambria Math"/>
                <a:cs typeface="Cambria Math"/>
              </a:rPr>
              <a:t>𝐵</a:t>
            </a:r>
            <a:r>
              <a:rPr sz="3000" spc="60" baseline="-16666" dirty="0">
                <a:latin typeface="Cambria Math"/>
                <a:cs typeface="Cambria Math"/>
              </a:rPr>
              <a:t>21</a:t>
            </a:r>
            <a:r>
              <a:rPr sz="3000" spc="202" baseline="-16666" dirty="0">
                <a:latin typeface="Cambria Math"/>
                <a:cs typeface="Cambria Math"/>
              </a:rPr>
              <a:t> </a:t>
            </a:r>
            <a:r>
              <a:rPr sz="2800" spc="-30" dirty="0">
                <a:latin typeface="Cambria Math"/>
                <a:cs typeface="Cambria Math"/>
              </a:rPr>
              <a:t>𝑞</a:t>
            </a:r>
            <a:r>
              <a:rPr sz="2800" spc="-75" dirty="0">
                <a:latin typeface="Cambria Math"/>
                <a:cs typeface="Cambria Math"/>
              </a:rPr>
              <a:t> </a:t>
            </a:r>
            <a:r>
              <a:rPr sz="2800" spc="-25" dirty="0">
                <a:latin typeface="Cambria Math"/>
                <a:cs typeface="Cambria Math"/>
              </a:rPr>
              <a:t>ℎ</a:t>
            </a:r>
            <a:r>
              <a:rPr sz="2800" spc="-30" dirty="0">
                <a:latin typeface="Cambria Math"/>
                <a:cs typeface="Cambria Math"/>
              </a:rPr>
              <a:t>𝜈</a:t>
            </a:r>
            <a:endParaRPr sz="2800">
              <a:latin typeface="Cambria Math"/>
              <a:cs typeface="Cambria Math"/>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de-DE" altLang="de-DE" sz="4000" dirty="0"/>
              <a:t>Absorption Spectroscopy Major Components</a:t>
            </a:r>
          </a:p>
        </p:txBody>
      </p:sp>
      <p:sp>
        <p:nvSpPr>
          <p:cNvPr id="5124" name="Rectangle 4"/>
          <p:cNvSpPr>
            <a:spLocks noChangeArrowheads="1"/>
          </p:cNvSpPr>
          <p:nvPr/>
        </p:nvSpPr>
        <p:spPr bwMode="auto">
          <a:xfrm>
            <a:off x="2855913" y="2565400"/>
            <a:ext cx="9144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fontAlgn="base">
              <a:spcAft>
                <a:spcPct val="0"/>
              </a:spcAft>
            </a:pPr>
            <a:endParaRPr lang="de-DE" altLang="de-DE" sz="2400">
              <a:solidFill>
                <a:srgbClr val="000000"/>
              </a:solidFill>
            </a:endParaRPr>
          </a:p>
        </p:txBody>
      </p:sp>
      <p:sp>
        <p:nvSpPr>
          <p:cNvPr id="5125" name="Rectangle 5"/>
          <p:cNvSpPr>
            <a:spLocks noChangeArrowheads="1"/>
          </p:cNvSpPr>
          <p:nvPr/>
        </p:nvSpPr>
        <p:spPr bwMode="auto">
          <a:xfrm>
            <a:off x="3287713" y="3357563"/>
            <a:ext cx="9144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fontAlgn="base">
              <a:spcAft>
                <a:spcPct val="0"/>
              </a:spcAft>
            </a:pPr>
            <a:endParaRPr lang="de-DE" altLang="de-DE" sz="2400">
              <a:solidFill>
                <a:srgbClr val="000000"/>
              </a:solidFill>
            </a:endParaRPr>
          </a:p>
        </p:txBody>
      </p:sp>
      <p:sp>
        <p:nvSpPr>
          <p:cNvPr id="5126" name="Rectangle 6"/>
          <p:cNvSpPr>
            <a:spLocks noChangeArrowheads="1"/>
          </p:cNvSpPr>
          <p:nvPr/>
        </p:nvSpPr>
        <p:spPr bwMode="auto">
          <a:xfrm>
            <a:off x="3432175" y="3141664"/>
            <a:ext cx="287338" cy="358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fontAlgn="base">
              <a:spcAft>
                <a:spcPct val="0"/>
              </a:spcAft>
            </a:pPr>
            <a:endParaRPr lang="de-DE" altLang="de-DE" sz="2400">
              <a:solidFill>
                <a:srgbClr val="000000"/>
              </a:solidFill>
            </a:endParaRPr>
          </a:p>
        </p:txBody>
      </p:sp>
      <p:sp>
        <p:nvSpPr>
          <p:cNvPr id="5128" name="Rectangle 8"/>
          <p:cNvSpPr>
            <a:spLocks noChangeArrowheads="1"/>
          </p:cNvSpPr>
          <p:nvPr/>
        </p:nvSpPr>
        <p:spPr bwMode="auto">
          <a:xfrm>
            <a:off x="3287713" y="3213100"/>
            <a:ext cx="914400" cy="985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fontAlgn="base">
              <a:spcAft>
                <a:spcPct val="0"/>
              </a:spcAft>
            </a:pPr>
            <a:endParaRPr lang="de-DE" altLang="de-DE" sz="2400">
              <a:solidFill>
                <a:srgbClr val="000000"/>
              </a:solidFill>
            </a:endParaRPr>
          </a:p>
        </p:txBody>
      </p:sp>
      <p:sp>
        <p:nvSpPr>
          <p:cNvPr id="5129" name="Oval 9"/>
          <p:cNvSpPr>
            <a:spLocks noChangeArrowheads="1"/>
          </p:cNvSpPr>
          <p:nvPr/>
        </p:nvSpPr>
        <p:spPr bwMode="auto">
          <a:xfrm>
            <a:off x="5232400" y="4076700"/>
            <a:ext cx="914400" cy="91440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fontAlgn="base">
              <a:spcAft>
                <a:spcPct val="0"/>
              </a:spcAft>
            </a:pPr>
            <a:endParaRPr lang="de-DE" altLang="de-DE" sz="2400">
              <a:solidFill>
                <a:srgbClr val="000000"/>
              </a:solidFill>
            </a:endParaRPr>
          </a:p>
        </p:txBody>
      </p:sp>
      <p:sp>
        <p:nvSpPr>
          <p:cNvPr id="5130" name="Rectangle 10"/>
          <p:cNvSpPr>
            <a:spLocks noChangeArrowheads="1"/>
          </p:cNvSpPr>
          <p:nvPr/>
        </p:nvSpPr>
        <p:spPr bwMode="auto">
          <a:xfrm>
            <a:off x="3071813" y="3141663"/>
            <a:ext cx="9144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fontAlgn="base">
              <a:spcAft>
                <a:spcPct val="0"/>
              </a:spcAft>
            </a:pPr>
            <a:endParaRPr lang="de-DE" altLang="de-DE" sz="2400">
              <a:solidFill>
                <a:srgbClr val="000000"/>
              </a:solidFill>
            </a:endParaRPr>
          </a:p>
        </p:txBody>
      </p:sp>
      <p:sp>
        <p:nvSpPr>
          <p:cNvPr id="5131" name="Rectangle 21"/>
          <p:cNvSpPr>
            <a:spLocks noChangeArrowheads="1"/>
          </p:cNvSpPr>
          <p:nvPr/>
        </p:nvSpPr>
        <p:spPr bwMode="auto">
          <a:xfrm>
            <a:off x="3000375" y="3573463"/>
            <a:ext cx="9144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fontAlgn="base">
              <a:spcAft>
                <a:spcPct val="0"/>
              </a:spcAft>
            </a:pPr>
            <a:endParaRPr lang="de-DE" altLang="de-DE" sz="2400">
              <a:solidFill>
                <a:srgbClr val="000000"/>
              </a:solidFill>
            </a:endParaRPr>
          </a:p>
        </p:txBody>
      </p:sp>
      <p:sp>
        <p:nvSpPr>
          <p:cNvPr id="5132" name="Oval 22"/>
          <p:cNvSpPr>
            <a:spLocks noChangeArrowheads="1"/>
          </p:cNvSpPr>
          <p:nvPr/>
        </p:nvSpPr>
        <p:spPr bwMode="auto">
          <a:xfrm>
            <a:off x="4583113" y="4221163"/>
            <a:ext cx="914400" cy="91440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fontAlgn="base">
              <a:spcAft>
                <a:spcPct val="0"/>
              </a:spcAft>
            </a:pPr>
            <a:endParaRPr lang="de-DE" altLang="de-DE" sz="2400">
              <a:solidFill>
                <a:srgbClr val="000000"/>
              </a:solidFill>
            </a:endParaRPr>
          </a:p>
        </p:txBody>
      </p:sp>
      <p:sp>
        <p:nvSpPr>
          <p:cNvPr id="5133" name="Rectangle 23"/>
          <p:cNvSpPr>
            <a:spLocks noChangeArrowheads="1"/>
          </p:cNvSpPr>
          <p:nvPr/>
        </p:nvSpPr>
        <p:spPr bwMode="auto">
          <a:xfrm>
            <a:off x="3287714" y="3500439"/>
            <a:ext cx="71437" cy="288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fontAlgn="base">
              <a:spcAft>
                <a:spcPct val="0"/>
              </a:spcAft>
            </a:pPr>
            <a:endParaRPr lang="de-DE" altLang="de-DE" sz="2400">
              <a:solidFill>
                <a:srgbClr val="000000"/>
              </a:solidFill>
            </a:endParaRPr>
          </a:p>
        </p:txBody>
      </p:sp>
      <p:sp>
        <p:nvSpPr>
          <p:cNvPr id="5134" name="Line 24"/>
          <p:cNvSpPr>
            <a:spLocks noChangeShapeType="1"/>
          </p:cNvSpPr>
          <p:nvPr/>
        </p:nvSpPr>
        <p:spPr bwMode="auto">
          <a:xfrm flipV="1">
            <a:off x="3432175" y="3068639"/>
            <a:ext cx="719138" cy="288925"/>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400">
              <a:solidFill>
                <a:srgbClr val="000000"/>
              </a:solidFill>
              <a:latin typeface="Arial" charset="0"/>
            </a:endParaRPr>
          </a:p>
        </p:txBody>
      </p:sp>
      <p:sp>
        <p:nvSpPr>
          <p:cNvPr id="5135" name="Line 25"/>
          <p:cNvSpPr>
            <a:spLocks noChangeShapeType="1"/>
          </p:cNvSpPr>
          <p:nvPr/>
        </p:nvSpPr>
        <p:spPr bwMode="auto">
          <a:xfrm flipV="1">
            <a:off x="3432175" y="3068639"/>
            <a:ext cx="719138" cy="288925"/>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400">
              <a:solidFill>
                <a:srgbClr val="000000"/>
              </a:solidFill>
              <a:latin typeface="Arial" charset="0"/>
            </a:endParaRPr>
          </a:p>
        </p:txBody>
      </p:sp>
      <p:sp>
        <p:nvSpPr>
          <p:cNvPr id="5138" name="Freeform 28"/>
          <p:cNvSpPr>
            <a:spLocks/>
          </p:cNvSpPr>
          <p:nvPr/>
        </p:nvSpPr>
        <p:spPr bwMode="auto">
          <a:xfrm>
            <a:off x="3984625" y="3068638"/>
            <a:ext cx="166688" cy="647700"/>
          </a:xfrm>
          <a:custGeom>
            <a:avLst/>
            <a:gdLst>
              <a:gd name="T0" fmla="*/ 2147483646 w 105"/>
              <a:gd name="T1" fmla="*/ 0 h 408"/>
              <a:gd name="T2" fmla="*/ 2147483646 w 105"/>
              <a:gd name="T3" fmla="*/ 2147483646 h 408"/>
              <a:gd name="T4" fmla="*/ 2147483646 w 105"/>
              <a:gd name="T5" fmla="*/ 2147483646 h 408"/>
              <a:gd name="T6" fmla="*/ 2147483646 w 105"/>
              <a:gd name="T7" fmla="*/ 2147483646 h 408"/>
              <a:gd name="T8" fmla="*/ 2147483646 w 105"/>
              <a:gd name="T9" fmla="*/ 2147483646 h 408"/>
              <a:gd name="T10" fmla="*/ 2147483646 w 105"/>
              <a:gd name="T11" fmla="*/ 2147483646 h 40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5" h="408">
                <a:moveTo>
                  <a:pt x="105" y="0"/>
                </a:moveTo>
                <a:cubicBezTo>
                  <a:pt x="67" y="49"/>
                  <a:pt x="30" y="98"/>
                  <a:pt x="15" y="136"/>
                </a:cubicBezTo>
                <a:cubicBezTo>
                  <a:pt x="0" y="174"/>
                  <a:pt x="15" y="204"/>
                  <a:pt x="15" y="227"/>
                </a:cubicBezTo>
                <a:cubicBezTo>
                  <a:pt x="15" y="250"/>
                  <a:pt x="15" y="257"/>
                  <a:pt x="15" y="272"/>
                </a:cubicBezTo>
                <a:cubicBezTo>
                  <a:pt x="15" y="287"/>
                  <a:pt x="8" y="295"/>
                  <a:pt x="15" y="318"/>
                </a:cubicBezTo>
                <a:cubicBezTo>
                  <a:pt x="22" y="341"/>
                  <a:pt x="53" y="393"/>
                  <a:pt x="60" y="408"/>
                </a:cubicBezTo>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400">
              <a:solidFill>
                <a:srgbClr val="000000"/>
              </a:solidFill>
              <a:latin typeface="Arial" charset="0"/>
            </a:endParaRPr>
          </a:p>
        </p:txBody>
      </p:sp>
      <p:sp>
        <p:nvSpPr>
          <p:cNvPr id="5139" name="Freeform 29"/>
          <p:cNvSpPr>
            <a:spLocks/>
          </p:cNvSpPr>
          <p:nvPr/>
        </p:nvSpPr>
        <p:spPr bwMode="auto">
          <a:xfrm>
            <a:off x="3984625" y="3068638"/>
            <a:ext cx="166688" cy="576262"/>
          </a:xfrm>
          <a:custGeom>
            <a:avLst/>
            <a:gdLst>
              <a:gd name="T0" fmla="*/ 2147483646 w 105"/>
              <a:gd name="T1" fmla="*/ 0 h 363"/>
              <a:gd name="T2" fmla="*/ 2147483646 w 105"/>
              <a:gd name="T3" fmla="*/ 2147483646 h 363"/>
              <a:gd name="T4" fmla="*/ 2147483646 w 105"/>
              <a:gd name="T5" fmla="*/ 2147483646 h 363"/>
              <a:gd name="T6" fmla="*/ 2147483646 w 105"/>
              <a:gd name="T7" fmla="*/ 2147483646 h 363"/>
              <a:gd name="T8" fmla="*/ 2147483646 w 105"/>
              <a:gd name="T9" fmla="*/ 2147483646 h 363"/>
              <a:gd name="T10" fmla="*/ 2147483646 w 105"/>
              <a:gd name="T11" fmla="*/ 2147483646 h 36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5" h="363">
                <a:moveTo>
                  <a:pt x="105" y="0"/>
                </a:moveTo>
                <a:cubicBezTo>
                  <a:pt x="67" y="30"/>
                  <a:pt x="30" y="61"/>
                  <a:pt x="15" y="91"/>
                </a:cubicBezTo>
                <a:cubicBezTo>
                  <a:pt x="0" y="121"/>
                  <a:pt x="15" y="152"/>
                  <a:pt x="15" y="182"/>
                </a:cubicBezTo>
                <a:cubicBezTo>
                  <a:pt x="15" y="212"/>
                  <a:pt x="15" y="249"/>
                  <a:pt x="15" y="272"/>
                </a:cubicBezTo>
                <a:cubicBezTo>
                  <a:pt x="15" y="295"/>
                  <a:pt x="15" y="303"/>
                  <a:pt x="15" y="318"/>
                </a:cubicBezTo>
                <a:cubicBezTo>
                  <a:pt x="15" y="333"/>
                  <a:pt x="15" y="356"/>
                  <a:pt x="15" y="363"/>
                </a:cubicBezTo>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400">
              <a:solidFill>
                <a:srgbClr val="000000"/>
              </a:solidFill>
              <a:latin typeface="Arial" charset="0"/>
            </a:endParaRPr>
          </a:p>
        </p:txBody>
      </p:sp>
      <p:sp>
        <p:nvSpPr>
          <p:cNvPr id="5145" name="Rectangle 35"/>
          <p:cNvSpPr>
            <a:spLocks noChangeArrowheads="1"/>
          </p:cNvSpPr>
          <p:nvPr/>
        </p:nvSpPr>
        <p:spPr bwMode="auto">
          <a:xfrm>
            <a:off x="7032625" y="4508500"/>
            <a:ext cx="9144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fontAlgn="base">
              <a:spcAft>
                <a:spcPct val="0"/>
              </a:spcAft>
            </a:pPr>
            <a:endParaRPr lang="de-DE" altLang="de-DE" sz="2400">
              <a:solidFill>
                <a:srgbClr val="000000"/>
              </a:solidFill>
            </a:endParaRPr>
          </a:p>
        </p:txBody>
      </p:sp>
      <p:sp>
        <p:nvSpPr>
          <p:cNvPr id="5146" name="Rectangle 36"/>
          <p:cNvSpPr>
            <a:spLocks noChangeArrowheads="1"/>
          </p:cNvSpPr>
          <p:nvPr/>
        </p:nvSpPr>
        <p:spPr bwMode="auto">
          <a:xfrm>
            <a:off x="7319963" y="4652963"/>
            <a:ext cx="9144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fontAlgn="base">
              <a:spcAft>
                <a:spcPct val="0"/>
              </a:spcAft>
            </a:pPr>
            <a:endParaRPr lang="de-DE" altLang="de-DE" sz="2400">
              <a:solidFill>
                <a:srgbClr val="000000"/>
              </a:solidFill>
            </a:endParaRPr>
          </a:p>
        </p:txBody>
      </p:sp>
      <p:sp>
        <p:nvSpPr>
          <p:cNvPr id="5151" name="Rectangle 41"/>
          <p:cNvSpPr>
            <a:spLocks noChangeArrowheads="1"/>
          </p:cNvSpPr>
          <p:nvPr/>
        </p:nvSpPr>
        <p:spPr bwMode="auto">
          <a:xfrm>
            <a:off x="7967663" y="3860800"/>
            <a:ext cx="9144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fontAlgn="base">
              <a:spcAft>
                <a:spcPct val="0"/>
              </a:spcAft>
            </a:pPr>
            <a:endParaRPr lang="de-DE" altLang="de-DE" sz="2400">
              <a:solidFill>
                <a:srgbClr val="000000"/>
              </a:solidFill>
            </a:endParaRPr>
          </a:p>
        </p:txBody>
      </p:sp>
      <p:sp>
        <p:nvSpPr>
          <p:cNvPr id="5152" name="Rectangle 42"/>
          <p:cNvSpPr>
            <a:spLocks noChangeArrowheads="1"/>
          </p:cNvSpPr>
          <p:nvPr/>
        </p:nvSpPr>
        <p:spPr bwMode="auto">
          <a:xfrm>
            <a:off x="7464425" y="3716338"/>
            <a:ext cx="71438" cy="144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fontAlgn="base">
              <a:spcAft>
                <a:spcPct val="0"/>
              </a:spcAft>
            </a:pPr>
            <a:endParaRPr lang="de-DE" altLang="de-DE" sz="2400">
              <a:solidFill>
                <a:srgbClr val="000000"/>
              </a:solidFill>
            </a:endParaRPr>
          </a:p>
        </p:txBody>
      </p:sp>
      <p:sp>
        <p:nvSpPr>
          <p:cNvPr id="5154" name="Rectangle 46"/>
          <p:cNvSpPr>
            <a:spLocks noChangeArrowheads="1"/>
          </p:cNvSpPr>
          <p:nvPr/>
        </p:nvSpPr>
        <p:spPr bwMode="auto">
          <a:xfrm flipV="1">
            <a:off x="5232401" y="4365626"/>
            <a:ext cx="360363" cy="144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fontAlgn="base">
              <a:spcAft>
                <a:spcPct val="0"/>
              </a:spcAft>
            </a:pPr>
            <a:endParaRPr lang="de-DE" altLang="de-DE" sz="2400">
              <a:solidFill>
                <a:srgbClr val="000000"/>
              </a:solidFill>
            </a:endParaRPr>
          </a:p>
        </p:txBody>
      </p:sp>
      <p:sp>
        <p:nvSpPr>
          <p:cNvPr id="5155" name="Rectangle 47"/>
          <p:cNvSpPr>
            <a:spLocks noChangeArrowheads="1"/>
          </p:cNvSpPr>
          <p:nvPr/>
        </p:nvSpPr>
        <p:spPr bwMode="auto">
          <a:xfrm>
            <a:off x="5375276" y="3429001"/>
            <a:ext cx="73025" cy="79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fontAlgn="base">
              <a:spcAft>
                <a:spcPct val="0"/>
              </a:spcAft>
            </a:pPr>
            <a:endParaRPr lang="de-DE" altLang="de-DE" sz="2400">
              <a:solidFill>
                <a:srgbClr val="000000"/>
              </a:solidFill>
            </a:endParaRPr>
          </a:p>
        </p:txBody>
      </p:sp>
      <p:sp>
        <p:nvSpPr>
          <p:cNvPr id="5156" name="Rectangle 48"/>
          <p:cNvSpPr>
            <a:spLocks noChangeArrowheads="1"/>
          </p:cNvSpPr>
          <p:nvPr/>
        </p:nvSpPr>
        <p:spPr bwMode="auto">
          <a:xfrm>
            <a:off x="3287713" y="4221163"/>
            <a:ext cx="9144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fontAlgn="base">
              <a:spcAft>
                <a:spcPct val="0"/>
              </a:spcAft>
            </a:pPr>
            <a:endParaRPr lang="de-DE" altLang="de-DE" sz="2400">
              <a:solidFill>
                <a:srgbClr val="000000"/>
              </a:solidFill>
            </a:endParaRPr>
          </a:p>
        </p:txBody>
      </p:sp>
      <p:sp>
        <p:nvSpPr>
          <p:cNvPr id="5160" name="Freeform 52"/>
          <p:cNvSpPr>
            <a:spLocks/>
          </p:cNvSpPr>
          <p:nvPr/>
        </p:nvSpPr>
        <p:spPr bwMode="auto">
          <a:xfrm>
            <a:off x="3984625" y="3068638"/>
            <a:ext cx="166688" cy="576262"/>
          </a:xfrm>
          <a:custGeom>
            <a:avLst/>
            <a:gdLst>
              <a:gd name="T0" fmla="*/ 2147483646 w 105"/>
              <a:gd name="T1" fmla="*/ 0 h 363"/>
              <a:gd name="T2" fmla="*/ 2147483646 w 105"/>
              <a:gd name="T3" fmla="*/ 2147483646 h 363"/>
              <a:gd name="T4" fmla="*/ 2147483646 w 105"/>
              <a:gd name="T5" fmla="*/ 2147483646 h 363"/>
              <a:gd name="T6" fmla="*/ 2147483646 w 105"/>
              <a:gd name="T7" fmla="*/ 2147483646 h 363"/>
              <a:gd name="T8" fmla="*/ 2147483646 w 105"/>
              <a:gd name="T9" fmla="*/ 2147483646 h 363"/>
              <a:gd name="T10" fmla="*/ 2147483646 w 105"/>
              <a:gd name="T11" fmla="*/ 2147483646 h 36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5" h="363">
                <a:moveTo>
                  <a:pt x="105" y="0"/>
                </a:moveTo>
                <a:cubicBezTo>
                  <a:pt x="67" y="49"/>
                  <a:pt x="30" y="98"/>
                  <a:pt x="15" y="136"/>
                </a:cubicBezTo>
                <a:cubicBezTo>
                  <a:pt x="0" y="174"/>
                  <a:pt x="15" y="204"/>
                  <a:pt x="15" y="227"/>
                </a:cubicBezTo>
                <a:cubicBezTo>
                  <a:pt x="15" y="250"/>
                  <a:pt x="8" y="257"/>
                  <a:pt x="15" y="272"/>
                </a:cubicBezTo>
                <a:cubicBezTo>
                  <a:pt x="22" y="287"/>
                  <a:pt x="45" y="303"/>
                  <a:pt x="60" y="318"/>
                </a:cubicBezTo>
                <a:cubicBezTo>
                  <a:pt x="75" y="333"/>
                  <a:pt x="98" y="356"/>
                  <a:pt x="105" y="363"/>
                </a:cubicBezTo>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400">
              <a:solidFill>
                <a:srgbClr val="000000"/>
              </a:solidFill>
              <a:latin typeface="Arial" charset="0"/>
            </a:endParaRPr>
          </a:p>
        </p:txBody>
      </p:sp>
      <p:sp>
        <p:nvSpPr>
          <p:cNvPr id="5161" name="Line 53"/>
          <p:cNvSpPr>
            <a:spLocks noChangeShapeType="1"/>
          </p:cNvSpPr>
          <p:nvPr/>
        </p:nvSpPr>
        <p:spPr bwMode="auto">
          <a:xfrm>
            <a:off x="7680326" y="3357563"/>
            <a:ext cx="360363"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400">
              <a:solidFill>
                <a:srgbClr val="000000"/>
              </a:solidFill>
              <a:latin typeface="Arial" charset="0"/>
            </a:endParaRPr>
          </a:p>
        </p:txBody>
      </p:sp>
      <p:sp>
        <p:nvSpPr>
          <p:cNvPr id="5163" name="Rectangle 55"/>
          <p:cNvSpPr>
            <a:spLocks noChangeArrowheads="1"/>
          </p:cNvSpPr>
          <p:nvPr/>
        </p:nvSpPr>
        <p:spPr bwMode="auto">
          <a:xfrm>
            <a:off x="8832850" y="3429001"/>
            <a:ext cx="71438" cy="73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fontAlgn="base">
              <a:spcAft>
                <a:spcPct val="0"/>
              </a:spcAft>
            </a:pPr>
            <a:endParaRPr lang="de-DE" altLang="de-DE" sz="2400">
              <a:solidFill>
                <a:srgbClr val="000000"/>
              </a:solidFill>
            </a:endParaRPr>
          </a:p>
        </p:txBody>
      </p:sp>
      <p:sp>
        <p:nvSpPr>
          <p:cNvPr id="5164" name="Rectangle 56"/>
          <p:cNvSpPr>
            <a:spLocks noChangeArrowheads="1"/>
          </p:cNvSpPr>
          <p:nvPr/>
        </p:nvSpPr>
        <p:spPr bwMode="auto">
          <a:xfrm>
            <a:off x="8759826" y="3141663"/>
            <a:ext cx="73025"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fontAlgn="base">
              <a:spcAft>
                <a:spcPct val="0"/>
              </a:spcAft>
            </a:pPr>
            <a:endParaRPr lang="de-DE" altLang="de-DE" sz="2400">
              <a:solidFill>
                <a:srgbClr val="000000"/>
              </a:solidFill>
            </a:endParaRPr>
          </a:p>
        </p:txBody>
      </p:sp>
      <p:sp>
        <p:nvSpPr>
          <p:cNvPr id="5172" name="Line 64"/>
          <p:cNvSpPr>
            <a:spLocks noChangeShapeType="1"/>
          </p:cNvSpPr>
          <p:nvPr/>
        </p:nvSpPr>
        <p:spPr bwMode="auto">
          <a:xfrm flipV="1">
            <a:off x="8472488" y="1773239"/>
            <a:ext cx="0" cy="71437"/>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400">
              <a:solidFill>
                <a:srgbClr val="000000"/>
              </a:solidFill>
              <a:latin typeface="Arial" charset="0"/>
            </a:endParaRPr>
          </a:p>
        </p:txBody>
      </p:sp>
      <p:sp>
        <p:nvSpPr>
          <p:cNvPr id="5173" name="Line 65"/>
          <p:cNvSpPr>
            <a:spLocks noChangeShapeType="1"/>
          </p:cNvSpPr>
          <p:nvPr/>
        </p:nvSpPr>
        <p:spPr bwMode="auto">
          <a:xfrm flipV="1">
            <a:off x="8472488" y="1773239"/>
            <a:ext cx="0" cy="71437"/>
          </a:xfrm>
          <a:prstGeom prst="line">
            <a:avLst/>
          </a:prstGeom>
          <a:noFill/>
          <a:ln w="9525">
            <a:solidFill>
              <a:srgbClr val="00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400">
              <a:solidFill>
                <a:srgbClr val="000000"/>
              </a:solidFill>
              <a:latin typeface="Arial" charset="0"/>
            </a:endParaRPr>
          </a:p>
        </p:txBody>
      </p:sp>
      <p:sp>
        <p:nvSpPr>
          <p:cNvPr id="5174" name="Line 66"/>
          <p:cNvSpPr>
            <a:spLocks noChangeShapeType="1"/>
          </p:cNvSpPr>
          <p:nvPr/>
        </p:nvSpPr>
        <p:spPr bwMode="auto">
          <a:xfrm>
            <a:off x="9696450" y="2708275"/>
            <a:ext cx="71438"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400">
              <a:solidFill>
                <a:srgbClr val="000000"/>
              </a:solidFill>
              <a:latin typeface="Arial" charset="0"/>
            </a:endParaRPr>
          </a:p>
        </p:txBody>
      </p:sp>
      <p:sp>
        <p:nvSpPr>
          <p:cNvPr id="5175" name="Line 67"/>
          <p:cNvSpPr>
            <a:spLocks noChangeShapeType="1"/>
          </p:cNvSpPr>
          <p:nvPr/>
        </p:nvSpPr>
        <p:spPr bwMode="auto">
          <a:xfrm>
            <a:off x="9696451" y="2708275"/>
            <a:ext cx="144463" cy="0"/>
          </a:xfrm>
          <a:prstGeom prst="line">
            <a:avLst/>
          </a:prstGeom>
          <a:noFill/>
          <a:ln w="9525">
            <a:solidFill>
              <a:srgbClr val="00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400">
              <a:solidFill>
                <a:srgbClr val="000000"/>
              </a:solidFill>
              <a:latin typeface="Arial" charset="0"/>
            </a:endParaRPr>
          </a:p>
        </p:txBody>
      </p:sp>
      <p:sp>
        <p:nvSpPr>
          <p:cNvPr id="2" name="TextBox 1">
            <a:extLst>
              <a:ext uri="{FF2B5EF4-FFF2-40B4-BE49-F238E27FC236}">
                <a16:creationId xmlns:a16="http://schemas.microsoft.com/office/drawing/2014/main" id="{FC94B912-B055-F7EF-6B27-85D091D2945F}"/>
              </a:ext>
            </a:extLst>
          </p:cNvPr>
          <p:cNvSpPr txBox="1"/>
          <p:nvPr/>
        </p:nvSpPr>
        <p:spPr>
          <a:xfrm>
            <a:off x="152400" y="6526904"/>
            <a:ext cx="6096000" cy="307777"/>
          </a:xfrm>
          <a:prstGeom prst="rect">
            <a:avLst/>
          </a:prstGeom>
          <a:noFill/>
        </p:spPr>
        <p:txBody>
          <a:bodyPr wrap="square">
            <a:spAutoFit/>
          </a:bodyPr>
          <a:lstStyle/>
          <a:p>
            <a:pPr marL="0" indent="0">
              <a:buNone/>
            </a:pPr>
            <a:r>
              <a:rPr lang="en-US" sz="1400" b="1" dirty="0"/>
              <a:t>Lecture Prepared by Prof. Dr Muhammad Ashraf Gondal</a:t>
            </a:r>
          </a:p>
        </p:txBody>
      </p:sp>
      <p:sp>
        <p:nvSpPr>
          <p:cNvPr id="3" name="TextBox 2">
            <a:extLst>
              <a:ext uri="{FF2B5EF4-FFF2-40B4-BE49-F238E27FC236}">
                <a16:creationId xmlns:a16="http://schemas.microsoft.com/office/drawing/2014/main" id="{540ED928-D83C-258D-8ECA-1CB0E2E04805}"/>
              </a:ext>
            </a:extLst>
          </p:cNvPr>
          <p:cNvSpPr txBox="1"/>
          <p:nvPr/>
        </p:nvSpPr>
        <p:spPr>
          <a:xfrm>
            <a:off x="381000" y="1208722"/>
            <a:ext cx="10896600" cy="1846659"/>
          </a:xfrm>
          <a:prstGeom prst="rect">
            <a:avLst/>
          </a:prstGeom>
          <a:noFill/>
        </p:spPr>
        <p:txBody>
          <a:bodyPr wrap="square" rtlCol="0">
            <a:spAutoFit/>
          </a:bodyPr>
          <a:lstStyle/>
          <a:p>
            <a:r>
              <a:rPr lang="en-US" sz="2400" b="1" dirty="0">
                <a:solidFill>
                  <a:srgbClr val="FF0000"/>
                </a:solidFill>
              </a:rPr>
              <a:t>What is Spectroscopy?</a:t>
            </a:r>
          </a:p>
          <a:p>
            <a:endParaRPr lang="en-US" b="1" dirty="0">
              <a:solidFill>
                <a:srgbClr val="FF0000"/>
              </a:solidFill>
            </a:endParaRPr>
          </a:p>
          <a:p>
            <a:r>
              <a:rPr lang="en-US" dirty="0"/>
              <a:t>Spectroscopy is </a:t>
            </a:r>
            <a:r>
              <a:rPr lang="en-US" b="1" dirty="0">
                <a:solidFill>
                  <a:srgbClr val="00B050"/>
                </a:solidFill>
              </a:rPr>
              <a:t>study of interaction between matter(atoms, </a:t>
            </a:r>
            <a:r>
              <a:rPr lang="en-US" b="1" dirty="0" err="1">
                <a:solidFill>
                  <a:srgbClr val="00B050"/>
                </a:solidFill>
              </a:rPr>
              <a:t>molecules,ions</a:t>
            </a:r>
            <a:r>
              <a:rPr lang="en-US" b="1" dirty="0">
                <a:solidFill>
                  <a:srgbClr val="00B050"/>
                </a:solidFill>
              </a:rPr>
              <a:t>) and electromagnetic radiations</a:t>
            </a:r>
            <a:r>
              <a:rPr lang="en-US" dirty="0"/>
              <a:t> (light, microwaves, X-rays, etc.). By analyzing how atoms or molecules absorb, emit, or scatter </a:t>
            </a:r>
          </a:p>
          <a:p>
            <a:r>
              <a:rPr lang="en-US" dirty="0"/>
              <a:t>radiation, </a:t>
            </a:r>
            <a:r>
              <a:rPr lang="en-US" dirty="0">
                <a:solidFill>
                  <a:srgbClr val="FF0000"/>
                </a:solidFill>
              </a:rPr>
              <a:t>spectroscopy reveals </a:t>
            </a:r>
            <a:r>
              <a:rPr lang="en-US" dirty="0"/>
              <a:t>information about their </a:t>
            </a:r>
            <a:r>
              <a:rPr lang="en-US" b="1" dirty="0"/>
              <a:t>structure, composition, energy levels, </a:t>
            </a:r>
          </a:p>
          <a:p>
            <a:r>
              <a:rPr lang="en-US" b="1" dirty="0"/>
              <a:t>and dynamics. It is a </a:t>
            </a:r>
            <a:r>
              <a:rPr lang="en-US" b="1" dirty="0">
                <a:solidFill>
                  <a:srgbClr val="0070C0"/>
                </a:solidFill>
              </a:rPr>
              <a:t>fingerprint tool to identify atoms and molecular species in any test sample</a:t>
            </a:r>
            <a:endParaRPr lang="en-US" dirty="0">
              <a:solidFill>
                <a:srgbClr val="0070C0"/>
              </a:solidFill>
            </a:endParaRPr>
          </a:p>
        </p:txBody>
      </p:sp>
      <p:pic>
        <p:nvPicPr>
          <p:cNvPr id="5" name="Picture 4">
            <a:extLst>
              <a:ext uri="{FF2B5EF4-FFF2-40B4-BE49-F238E27FC236}">
                <a16:creationId xmlns:a16="http://schemas.microsoft.com/office/drawing/2014/main" id="{AF4BFB71-D4BE-FD4C-9D6C-B60B23277727}"/>
              </a:ext>
            </a:extLst>
          </p:cNvPr>
          <p:cNvPicPr>
            <a:picLocks noChangeAspect="1"/>
          </p:cNvPicPr>
          <p:nvPr/>
        </p:nvPicPr>
        <p:blipFill>
          <a:blip r:embed="rId3"/>
          <a:stretch>
            <a:fillRect/>
          </a:stretch>
        </p:blipFill>
        <p:spPr>
          <a:xfrm>
            <a:off x="914400" y="3207865"/>
            <a:ext cx="10097909" cy="3391373"/>
          </a:xfrm>
          <a:prstGeom prst="rect">
            <a:avLst/>
          </a:prstGeom>
        </p:spPr>
      </p:pic>
    </p:spTree>
    <p:extLst>
      <p:ext uri="{BB962C8B-B14F-4D97-AF65-F5344CB8AC3E}">
        <p14:creationId xmlns:p14="http://schemas.microsoft.com/office/powerpoint/2010/main" val="47664601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130300" y="981384"/>
            <a:ext cx="4105275" cy="380365"/>
          </a:xfrm>
          <a:prstGeom prst="rect">
            <a:avLst/>
          </a:prstGeom>
        </p:spPr>
        <p:txBody>
          <a:bodyPr vert="horz" wrap="square" lIns="0" tIns="0" rIns="0" bIns="0" rtlCol="0">
            <a:spAutoFit/>
          </a:bodyPr>
          <a:lstStyle/>
          <a:p>
            <a:pPr marL="241300" indent="-228600">
              <a:lnSpc>
                <a:spcPct val="100000"/>
              </a:lnSpc>
              <a:buFont typeface="Symbol"/>
              <a:buChar char=""/>
              <a:tabLst>
                <a:tab pos="241935" algn="l"/>
              </a:tabLst>
            </a:pPr>
            <a:r>
              <a:rPr sz="2800" spc="-20" dirty="0">
                <a:latin typeface="Calibri"/>
                <a:cs typeface="Calibri"/>
              </a:rPr>
              <a:t>R</a:t>
            </a:r>
            <a:r>
              <a:rPr sz="2800" spc="-10" dirty="0">
                <a:latin typeface="Calibri"/>
                <a:cs typeface="Calibri"/>
              </a:rPr>
              <a:t>a</a:t>
            </a:r>
            <a:r>
              <a:rPr sz="2800" spc="-15" dirty="0">
                <a:latin typeface="Calibri"/>
                <a:cs typeface="Calibri"/>
              </a:rPr>
              <a:t>tio</a:t>
            </a:r>
            <a:r>
              <a:rPr sz="2800" spc="-65" dirty="0">
                <a:latin typeface="Times New Roman"/>
                <a:cs typeface="Times New Roman"/>
              </a:rPr>
              <a:t> </a:t>
            </a:r>
            <a:r>
              <a:rPr sz="2800" spc="-15" dirty="0">
                <a:latin typeface="Calibri"/>
                <a:cs typeface="Calibri"/>
              </a:rPr>
              <a:t>to</a:t>
            </a:r>
            <a:r>
              <a:rPr sz="2800" spc="-70" dirty="0">
                <a:latin typeface="Times New Roman"/>
                <a:cs typeface="Times New Roman"/>
              </a:rPr>
              <a:t> </a:t>
            </a:r>
            <a:r>
              <a:rPr sz="2800" spc="-20" dirty="0">
                <a:latin typeface="Calibri"/>
                <a:cs typeface="Calibri"/>
              </a:rPr>
              <a:t>spontane</a:t>
            </a:r>
            <a:r>
              <a:rPr sz="2800" spc="-10" dirty="0">
                <a:latin typeface="Calibri"/>
                <a:cs typeface="Calibri"/>
              </a:rPr>
              <a:t>o</a:t>
            </a:r>
            <a:r>
              <a:rPr sz="2800" spc="-20" dirty="0">
                <a:latin typeface="Calibri"/>
                <a:cs typeface="Calibri"/>
              </a:rPr>
              <a:t>u</a:t>
            </a:r>
            <a:r>
              <a:rPr sz="2800" spc="-15" dirty="0">
                <a:latin typeface="Calibri"/>
                <a:cs typeface="Calibri"/>
              </a:rPr>
              <a:t>s</a:t>
            </a:r>
            <a:r>
              <a:rPr sz="2800" spc="-60" dirty="0">
                <a:latin typeface="Times New Roman"/>
                <a:cs typeface="Times New Roman"/>
              </a:rPr>
              <a:t> </a:t>
            </a:r>
            <a:r>
              <a:rPr sz="2800" spc="-15" dirty="0">
                <a:latin typeface="Calibri"/>
                <a:cs typeface="Calibri"/>
              </a:rPr>
              <a:t>rate:</a:t>
            </a:r>
            <a:endParaRPr sz="2800">
              <a:latin typeface="Calibri"/>
              <a:cs typeface="Calibri"/>
            </a:endParaRPr>
          </a:p>
        </p:txBody>
      </p:sp>
      <p:sp>
        <p:nvSpPr>
          <p:cNvPr id="3" name="object 3"/>
          <p:cNvSpPr txBox="1"/>
          <p:nvPr/>
        </p:nvSpPr>
        <p:spPr>
          <a:xfrm>
            <a:off x="4619370" y="1613730"/>
            <a:ext cx="570865" cy="413384"/>
          </a:xfrm>
          <a:prstGeom prst="rect">
            <a:avLst/>
          </a:prstGeom>
        </p:spPr>
        <p:txBody>
          <a:bodyPr vert="horz" wrap="square" lIns="0" tIns="0" rIns="0" bIns="0" rtlCol="0">
            <a:spAutoFit/>
          </a:bodyPr>
          <a:lstStyle/>
          <a:p>
            <a:pPr marL="12700">
              <a:lnSpc>
                <a:spcPts val="3300"/>
              </a:lnSpc>
            </a:pPr>
            <a:r>
              <a:rPr sz="4200" spc="-127" baseline="11904" dirty="0">
                <a:latin typeface="Cambria Math"/>
                <a:cs typeface="Cambria Math"/>
              </a:rPr>
              <a:t>𝑅</a:t>
            </a:r>
            <a:r>
              <a:rPr sz="2000" dirty="0">
                <a:latin typeface="Calibri"/>
                <a:cs typeface="Calibri"/>
              </a:rPr>
              <a:t>ind</a:t>
            </a:r>
            <a:endParaRPr sz="2000">
              <a:latin typeface="Calibri"/>
              <a:cs typeface="Calibri"/>
            </a:endParaRPr>
          </a:p>
        </p:txBody>
      </p:sp>
      <p:sp>
        <p:nvSpPr>
          <p:cNvPr id="4" name="object 4"/>
          <p:cNvSpPr txBox="1"/>
          <p:nvPr/>
        </p:nvSpPr>
        <p:spPr>
          <a:xfrm>
            <a:off x="4532502" y="2110428"/>
            <a:ext cx="746125" cy="438784"/>
          </a:xfrm>
          <a:prstGeom prst="rect">
            <a:avLst/>
          </a:prstGeom>
        </p:spPr>
        <p:txBody>
          <a:bodyPr vert="horz" wrap="square" lIns="0" tIns="0" rIns="0" bIns="0" rtlCol="0">
            <a:spAutoFit/>
          </a:bodyPr>
          <a:lstStyle/>
          <a:p>
            <a:pPr marL="12700">
              <a:lnSpc>
                <a:spcPct val="100000"/>
              </a:lnSpc>
            </a:pPr>
            <a:r>
              <a:rPr sz="4200" spc="-127" baseline="11904" dirty="0">
                <a:latin typeface="Cambria Math"/>
                <a:cs typeface="Cambria Math"/>
              </a:rPr>
              <a:t>𝑅</a:t>
            </a:r>
            <a:r>
              <a:rPr sz="2000" dirty="0">
                <a:latin typeface="Calibri"/>
                <a:cs typeface="Calibri"/>
              </a:rPr>
              <a:t>spon</a:t>
            </a:r>
            <a:endParaRPr sz="2000">
              <a:latin typeface="Calibri"/>
              <a:cs typeface="Calibri"/>
            </a:endParaRPr>
          </a:p>
        </p:txBody>
      </p:sp>
      <p:sp>
        <p:nvSpPr>
          <p:cNvPr id="5" name="object 5"/>
          <p:cNvSpPr/>
          <p:nvPr/>
        </p:nvSpPr>
        <p:spPr>
          <a:xfrm>
            <a:off x="4545207" y="2058802"/>
            <a:ext cx="736600" cy="0"/>
          </a:xfrm>
          <a:custGeom>
            <a:avLst/>
            <a:gdLst/>
            <a:ahLst/>
            <a:cxnLst/>
            <a:rect l="l" t="t" r="r" b="b"/>
            <a:pathLst>
              <a:path w="736600">
                <a:moveTo>
                  <a:pt x="0" y="0"/>
                </a:moveTo>
                <a:lnTo>
                  <a:pt x="736091" y="0"/>
                </a:lnTo>
              </a:path>
            </a:pathLst>
          </a:custGeom>
          <a:ln w="24129">
            <a:solidFill>
              <a:srgbClr val="000000"/>
            </a:solidFill>
          </a:ln>
        </p:spPr>
        <p:txBody>
          <a:bodyPr wrap="square" lIns="0" tIns="0" rIns="0" bIns="0" rtlCol="0"/>
          <a:lstStyle/>
          <a:p>
            <a:endParaRPr/>
          </a:p>
        </p:txBody>
      </p:sp>
      <p:sp>
        <p:nvSpPr>
          <p:cNvPr id="6" name="object 6"/>
          <p:cNvSpPr txBox="1"/>
          <p:nvPr/>
        </p:nvSpPr>
        <p:spPr>
          <a:xfrm>
            <a:off x="6082415" y="2110428"/>
            <a:ext cx="547370" cy="448309"/>
          </a:xfrm>
          <a:prstGeom prst="rect">
            <a:avLst/>
          </a:prstGeom>
        </p:spPr>
        <p:txBody>
          <a:bodyPr vert="horz" wrap="square" lIns="0" tIns="0" rIns="0" bIns="0" rtlCol="0">
            <a:spAutoFit/>
          </a:bodyPr>
          <a:lstStyle/>
          <a:p>
            <a:pPr marL="12700">
              <a:lnSpc>
                <a:spcPts val="3345"/>
              </a:lnSpc>
            </a:pPr>
            <a:r>
              <a:rPr sz="4200" spc="-37" baseline="13888" dirty="0">
                <a:latin typeface="Cambria Math"/>
                <a:cs typeface="Cambria Math"/>
              </a:rPr>
              <a:t>𝐴</a:t>
            </a:r>
            <a:r>
              <a:rPr sz="2000" spc="40" dirty="0">
                <a:latin typeface="Cambria Math"/>
                <a:cs typeface="Cambria Math"/>
              </a:rPr>
              <a:t>21</a:t>
            </a:r>
            <a:endParaRPr sz="2000">
              <a:latin typeface="Cambria Math"/>
              <a:cs typeface="Cambria Math"/>
            </a:endParaRPr>
          </a:p>
        </p:txBody>
      </p:sp>
      <p:sp>
        <p:nvSpPr>
          <p:cNvPr id="7" name="object 7"/>
          <p:cNvSpPr txBox="1"/>
          <p:nvPr/>
        </p:nvSpPr>
        <p:spPr>
          <a:xfrm>
            <a:off x="6303657" y="2056099"/>
            <a:ext cx="148590" cy="280035"/>
          </a:xfrm>
          <a:prstGeom prst="rect">
            <a:avLst/>
          </a:prstGeom>
        </p:spPr>
        <p:txBody>
          <a:bodyPr vert="horz" wrap="square" lIns="0" tIns="0" rIns="0" bIns="0" rtlCol="0">
            <a:spAutoFit/>
          </a:bodyPr>
          <a:lstStyle/>
          <a:p>
            <a:pPr marL="12700">
              <a:lnSpc>
                <a:spcPct val="100000"/>
              </a:lnSpc>
            </a:pPr>
            <a:r>
              <a:rPr sz="2000" dirty="0">
                <a:latin typeface="Cambria Math"/>
                <a:cs typeface="Cambria Math"/>
              </a:rPr>
              <a:t>∗</a:t>
            </a:r>
            <a:endParaRPr sz="2000">
              <a:latin typeface="Cambria Math"/>
              <a:cs typeface="Cambria Math"/>
            </a:endParaRPr>
          </a:p>
        </p:txBody>
      </p:sp>
      <p:sp>
        <p:nvSpPr>
          <p:cNvPr id="8" name="object 8"/>
          <p:cNvSpPr/>
          <p:nvPr/>
        </p:nvSpPr>
        <p:spPr>
          <a:xfrm>
            <a:off x="5743071" y="2058802"/>
            <a:ext cx="1236345" cy="0"/>
          </a:xfrm>
          <a:custGeom>
            <a:avLst/>
            <a:gdLst/>
            <a:ahLst/>
            <a:cxnLst/>
            <a:rect l="l" t="t" r="r" b="b"/>
            <a:pathLst>
              <a:path w="1236345">
                <a:moveTo>
                  <a:pt x="0" y="0"/>
                </a:moveTo>
                <a:lnTo>
                  <a:pt x="1236274" y="0"/>
                </a:lnTo>
              </a:path>
            </a:pathLst>
          </a:custGeom>
          <a:ln w="24129">
            <a:solidFill>
              <a:srgbClr val="000000"/>
            </a:solidFill>
          </a:ln>
        </p:spPr>
        <p:txBody>
          <a:bodyPr wrap="square" lIns="0" tIns="0" rIns="0" bIns="0" rtlCol="0"/>
          <a:lstStyle/>
          <a:p>
            <a:endParaRPr/>
          </a:p>
        </p:txBody>
      </p:sp>
      <p:sp>
        <p:nvSpPr>
          <p:cNvPr id="9" name="object 9"/>
          <p:cNvSpPr txBox="1"/>
          <p:nvPr/>
        </p:nvSpPr>
        <p:spPr>
          <a:xfrm>
            <a:off x="5366135" y="1601030"/>
            <a:ext cx="2280920" cy="650875"/>
          </a:xfrm>
          <a:prstGeom prst="rect">
            <a:avLst/>
          </a:prstGeom>
        </p:spPr>
        <p:txBody>
          <a:bodyPr vert="horz" wrap="square" lIns="0" tIns="0" rIns="0" bIns="0" rtlCol="0">
            <a:spAutoFit/>
          </a:bodyPr>
          <a:lstStyle/>
          <a:p>
            <a:pPr marL="376555">
              <a:lnSpc>
                <a:spcPts val="2745"/>
              </a:lnSpc>
            </a:pPr>
            <a:r>
              <a:rPr sz="2800" spc="-150" dirty="0">
                <a:latin typeface="Cambria Math"/>
                <a:cs typeface="Cambria Math"/>
              </a:rPr>
              <a:t>𝐵</a:t>
            </a:r>
            <a:r>
              <a:rPr sz="3000" spc="60" baseline="-16666" dirty="0">
                <a:latin typeface="Cambria Math"/>
                <a:cs typeface="Cambria Math"/>
              </a:rPr>
              <a:t>21</a:t>
            </a:r>
            <a:r>
              <a:rPr sz="3000" spc="225" baseline="-16666" dirty="0">
                <a:latin typeface="Cambria Math"/>
                <a:cs typeface="Cambria Math"/>
              </a:rPr>
              <a:t> </a:t>
            </a:r>
            <a:r>
              <a:rPr sz="2800" spc="-30" dirty="0">
                <a:latin typeface="Cambria Math"/>
                <a:cs typeface="Cambria Math"/>
              </a:rPr>
              <a:t>𝑞</a:t>
            </a:r>
            <a:r>
              <a:rPr sz="2800" spc="-85" dirty="0">
                <a:latin typeface="Cambria Math"/>
                <a:cs typeface="Cambria Math"/>
              </a:rPr>
              <a:t> </a:t>
            </a:r>
            <a:r>
              <a:rPr sz="2800" spc="-25" dirty="0">
                <a:latin typeface="Cambria Math"/>
                <a:cs typeface="Cambria Math"/>
              </a:rPr>
              <a:t>ℎ</a:t>
            </a:r>
            <a:r>
              <a:rPr sz="2800" spc="-30" dirty="0">
                <a:latin typeface="Cambria Math"/>
                <a:cs typeface="Cambria Math"/>
              </a:rPr>
              <a:t>𝜈</a:t>
            </a:r>
            <a:endParaRPr sz="2800" dirty="0">
              <a:latin typeface="Cambria Math"/>
              <a:cs typeface="Cambria Math"/>
            </a:endParaRPr>
          </a:p>
          <a:p>
            <a:pPr marL="12700">
              <a:lnSpc>
                <a:spcPts val="2745"/>
              </a:lnSpc>
              <a:tabLst>
                <a:tab pos="1711960" algn="l"/>
              </a:tabLst>
            </a:pPr>
            <a:r>
              <a:rPr sz="2800" spc="-25" dirty="0">
                <a:latin typeface="Cambria Math"/>
                <a:cs typeface="Cambria Math"/>
              </a:rPr>
              <a:t>=	=</a:t>
            </a:r>
            <a:r>
              <a:rPr sz="2800" spc="160" dirty="0">
                <a:latin typeface="Cambria Math"/>
                <a:cs typeface="Cambria Math"/>
              </a:rPr>
              <a:t> </a:t>
            </a:r>
            <a:r>
              <a:rPr sz="2800" spc="-30" dirty="0">
                <a:latin typeface="Cambria Math"/>
                <a:cs typeface="Cambria Math"/>
              </a:rPr>
              <a:t>𝑞</a:t>
            </a:r>
            <a:endParaRPr sz="2800" dirty="0">
              <a:latin typeface="Cambria Math"/>
              <a:cs typeface="Cambria Math"/>
            </a:endParaRPr>
          </a:p>
        </p:txBody>
      </p:sp>
      <p:sp>
        <p:nvSpPr>
          <p:cNvPr id="11" name="object 11"/>
          <p:cNvSpPr txBox="1">
            <a:spLocks noGrp="1"/>
          </p:cNvSpPr>
          <p:nvPr>
            <p:ph type="ftr" sz="quarter" idx="5"/>
          </p:nvPr>
        </p:nvSpPr>
        <p:spPr>
          <a:prstGeom prst="rect">
            <a:avLst/>
          </a:prstGeom>
        </p:spPr>
        <p:txBody>
          <a:bodyPr vert="horz" wrap="square" lIns="0" tIns="0" rIns="0" bIns="0" rtlCol="0">
            <a:spAutoFit/>
          </a:bodyPr>
          <a:lstStyle/>
          <a:p>
            <a:pPr marL="12700">
              <a:lnSpc>
                <a:spcPct val="100000"/>
              </a:lnSpc>
            </a:pPr>
            <a:r>
              <a:rPr spc="-15" dirty="0"/>
              <a:t>Prepar</a:t>
            </a:r>
            <a:r>
              <a:rPr spc="-5" dirty="0"/>
              <a:t>e</a:t>
            </a:r>
            <a:r>
              <a:rPr spc="-10" dirty="0"/>
              <a:t>d</a:t>
            </a:r>
            <a:r>
              <a:rPr spc="-35" dirty="0">
                <a:latin typeface="Times New Roman"/>
                <a:cs typeface="Times New Roman"/>
              </a:rPr>
              <a:t> </a:t>
            </a:r>
            <a:r>
              <a:rPr spc="-15" dirty="0"/>
              <a:t>b</a:t>
            </a:r>
            <a:r>
              <a:rPr spc="-10" dirty="0"/>
              <a:t>y</a:t>
            </a:r>
            <a:r>
              <a:rPr spc="-40" dirty="0">
                <a:latin typeface="Times New Roman"/>
                <a:cs typeface="Times New Roman"/>
              </a:rPr>
              <a:t> </a:t>
            </a:r>
            <a:r>
              <a:rPr spc="-15" dirty="0"/>
              <a:t>Dist</a:t>
            </a:r>
            <a:r>
              <a:rPr spc="-5" dirty="0"/>
              <a:t>.</a:t>
            </a:r>
            <a:r>
              <a:rPr spc="-25" dirty="0">
                <a:latin typeface="Times New Roman"/>
                <a:cs typeface="Times New Roman"/>
              </a:rPr>
              <a:t> </a:t>
            </a:r>
            <a:r>
              <a:rPr spc="-15" dirty="0"/>
              <a:t>Pr</a:t>
            </a:r>
            <a:r>
              <a:rPr spc="-5" dirty="0"/>
              <a:t>o</a:t>
            </a:r>
            <a:r>
              <a:rPr spc="-10" dirty="0"/>
              <a:t>f</a:t>
            </a:r>
            <a:r>
              <a:rPr spc="-5" dirty="0"/>
              <a:t>.</a:t>
            </a:r>
            <a:r>
              <a:rPr spc="-40" dirty="0">
                <a:latin typeface="Times New Roman"/>
                <a:cs typeface="Times New Roman"/>
              </a:rPr>
              <a:t> </a:t>
            </a:r>
            <a:r>
              <a:rPr spc="-15" dirty="0"/>
              <a:t>Dr</a:t>
            </a:r>
            <a:r>
              <a:rPr spc="-5" dirty="0"/>
              <a:t>.</a:t>
            </a:r>
            <a:r>
              <a:rPr spc="-40" dirty="0">
                <a:latin typeface="Times New Roman"/>
                <a:cs typeface="Times New Roman"/>
              </a:rPr>
              <a:t> </a:t>
            </a:r>
            <a:r>
              <a:rPr spc="-10" dirty="0"/>
              <a:t>M.A.</a:t>
            </a:r>
            <a:r>
              <a:rPr spc="-35" dirty="0">
                <a:latin typeface="Times New Roman"/>
                <a:cs typeface="Times New Roman"/>
              </a:rPr>
              <a:t> </a:t>
            </a:r>
            <a:r>
              <a:rPr spc="-20" dirty="0"/>
              <a:t>G</a:t>
            </a:r>
            <a:r>
              <a:rPr spc="-5" dirty="0"/>
              <a:t>o</a:t>
            </a:r>
            <a:r>
              <a:rPr spc="-15" dirty="0"/>
              <a:t>nd</a:t>
            </a:r>
            <a:r>
              <a:rPr spc="-10" dirty="0"/>
              <a:t>al</a:t>
            </a:r>
            <a:r>
              <a:rPr spc="-35" dirty="0">
                <a:latin typeface="Times New Roman"/>
                <a:cs typeface="Times New Roman"/>
              </a:rPr>
              <a:t> </a:t>
            </a:r>
            <a:r>
              <a:rPr spc="-15" dirty="0"/>
              <a:t>fo</a:t>
            </a:r>
            <a:r>
              <a:rPr spc="-10" dirty="0"/>
              <a:t>r</a:t>
            </a:r>
            <a:r>
              <a:rPr spc="-40" dirty="0">
                <a:latin typeface="Times New Roman"/>
                <a:cs typeface="Times New Roman"/>
              </a:rPr>
              <a:t> </a:t>
            </a:r>
            <a:r>
              <a:rPr spc="-15" dirty="0"/>
              <a:t>Ph</a:t>
            </a:r>
            <a:r>
              <a:rPr dirty="0"/>
              <a:t>y</a:t>
            </a:r>
            <a:r>
              <a:rPr spc="-10" dirty="0"/>
              <a:t>s</a:t>
            </a:r>
            <a:r>
              <a:rPr spc="-40" dirty="0">
                <a:latin typeface="Times New Roman"/>
                <a:cs typeface="Times New Roman"/>
              </a:rPr>
              <a:t> </a:t>
            </a:r>
            <a:r>
              <a:rPr spc="-10" dirty="0"/>
              <a:t>6</a:t>
            </a:r>
            <a:r>
              <a:rPr spc="-15" dirty="0"/>
              <a:t>0</a:t>
            </a:r>
            <a:r>
              <a:rPr spc="-10" dirty="0"/>
              <a:t>8</a:t>
            </a:r>
            <a:r>
              <a:rPr spc="-35" dirty="0">
                <a:latin typeface="Times New Roman"/>
                <a:cs typeface="Times New Roman"/>
              </a:rPr>
              <a:t> </a:t>
            </a:r>
            <a:r>
              <a:rPr spc="-5" dirty="0"/>
              <a:t>L</a:t>
            </a:r>
            <a:r>
              <a:rPr spc="-10" dirty="0"/>
              <a:t>aser</a:t>
            </a:r>
            <a:r>
              <a:rPr spc="-45" dirty="0">
                <a:latin typeface="Times New Roman"/>
                <a:cs typeface="Times New Roman"/>
              </a:rPr>
              <a:t> </a:t>
            </a:r>
            <a:r>
              <a:rPr spc="-10" dirty="0"/>
              <a:t>Spec</a:t>
            </a:r>
            <a:r>
              <a:rPr spc="-5" dirty="0"/>
              <a:t>t</a:t>
            </a:r>
            <a:r>
              <a:rPr spc="-15" dirty="0"/>
              <a:t>ros</a:t>
            </a:r>
            <a:r>
              <a:rPr spc="-5" dirty="0"/>
              <a:t>c</a:t>
            </a:r>
            <a:r>
              <a:rPr spc="-10" dirty="0"/>
              <a:t>o</a:t>
            </a:r>
            <a:r>
              <a:rPr spc="-15" dirty="0"/>
              <a:t>p</a:t>
            </a:r>
            <a:r>
              <a:rPr spc="-10" dirty="0"/>
              <a:t>y</a:t>
            </a:r>
            <a:r>
              <a:rPr spc="-30" dirty="0">
                <a:latin typeface="Times New Roman"/>
                <a:cs typeface="Times New Roman"/>
              </a:rPr>
              <a:t> </a:t>
            </a:r>
            <a:r>
              <a:rPr spc="-15" dirty="0"/>
              <a:t>c</a:t>
            </a:r>
            <a:r>
              <a:rPr spc="-5" dirty="0"/>
              <a:t>o</a:t>
            </a:r>
            <a:r>
              <a:rPr spc="-15" dirty="0"/>
              <a:t>urs</a:t>
            </a:r>
            <a:r>
              <a:rPr spc="-10" dirty="0"/>
              <a:t>e</a:t>
            </a:r>
            <a:r>
              <a:rPr spc="-40" dirty="0">
                <a:latin typeface="Times New Roman"/>
                <a:cs typeface="Times New Roman"/>
              </a:rPr>
              <a:t> </a:t>
            </a:r>
            <a:r>
              <a:rPr spc="-10" dirty="0"/>
              <a:t>in</a:t>
            </a:r>
            <a:r>
              <a:rPr spc="-35" dirty="0">
                <a:latin typeface="Times New Roman"/>
                <a:cs typeface="Times New Roman"/>
              </a:rPr>
              <a:t> </a:t>
            </a:r>
            <a:r>
              <a:rPr spc="-10" dirty="0"/>
              <a:t>KFUPM</a:t>
            </a:r>
            <a:r>
              <a:rPr spc="-35" dirty="0">
                <a:latin typeface="Times New Roman"/>
                <a:cs typeface="Times New Roman"/>
              </a:rPr>
              <a:t> </a:t>
            </a:r>
            <a:r>
              <a:rPr spc="-15" dirty="0"/>
              <a:t>(Te</a:t>
            </a:r>
            <a:r>
              <a:rPr dirty="0"/>
              <a:t>r</a:t>
            </a:r>
            <a:r>
              <a:rPr spc="-15" dirty="0"/>
              <a:t>m</a:t>
            </a:r>
            <a:r>
              <a:rPr spc="-40" dirty="0">
                <a:latin typeface="Times New Roman"/>
                <a:cs typeface="Times New Roman"/>
              </a:rPr>
              <a:t> </a:t>
            </a:r>
            <a:r>
              <a:rPr spc="-10" dirty="0"/>
              <a:t>25</a:t>
            </a:r>
            <a:r>
              <a:rPr spc="-5" dirty="0"/>
              <a:t>1)</a:t>
            </a:r>
          </a:p>
        </p:txBody>
      </p:sp>
      <p:sp>
        <p:nvSpPr>
          <p:cNvPr id="10" name="object 10"/>
          <p:cNvSpPr txBox="1">
            <a:spLocks noGrp="1"/>
          </p:cNvSpPr>
          <p:nvPr>
            <p:ph type="body" idx="1"/>
          </p:nvPr>
        </p:nvSpPr>
        <p:spPr>
          <a:xfrm>
            <a:off x="908687" y="1661409"/>
            <a:ext cx="10374624" cy="2193742"/>
          </a:xfrm>
          <a:prstGeom prst="rect">
            <a:avLst/>
          </a:prstGeom>
        </p:spPr>
        <p:txBody>
          <a:bodyPr vert="horz" wrap="square" lIns="0" tIns="1132586" rIns="0" bIns="0" rtlCol="0">
            <a:spAutoFit/>
          </a:bodyPr>
          <a:lstStyle/>
          <a:p>
            <a:pPr marL="5715" marR="5080">
              <a:lnSpc>
                <a:spcPct val="127200"/>
              </a:lnSpc>
            </a:pPr>
            <a:r>
              <a:rPr sz="2800" b="0" i="1" u="none" spc="-15" dirty="0">
                <a:solidFill>
                  <a:srgbClr val="FF0000"/>
                </a:solidFill>
                <a:latin typeface="Calibri"/>
                <a:cs typeface="Calibri"/>
              </a:rPr>
              <a:t>Key</a:t>
            </a:r>
            <a:r>
              <a:rPr sz="2800" b="0" i="1" u="none" spc="100" dirty="0">
                <a:solidFill>
                  <a:srgbClr val="FF0000"/>
                </a:solidFill>
                <a:latin typeface="Times New Roman"/>
                <a:cs typeface="Times New Roman"/>
              </a:rPr>
              <a:t> </a:t>
            </a:r>
            <a:r>
              <a:rPr sz="2800" b="0" i="1" u="none" spc="-15" dirty="0">
                <a:solidFill>
                  <a:srgbClr val="FF0000"/>
                </a:solidFill>
                <a:latin typeface="Calibri"/>
                <a:cs typeface="Calibri"/>
              </a:rPr>
              <a:t>take</a:t>
            </a:r>
            <a:r>
              <a:rPr sz="2800" b="0" i="1" u="none" spc="-10" dirty="0">
                <a:solidFill>
                  <a:srgbClr val="FF0000"/>
                </a:solidFill>
                <a:latin typeface="Calibri"/>
                <a:cs typeface="Calibri"/>
              </a:rPr>
              <a:t>a</a:t>
            </a:r>
            <a:r>
              <a:rPr sz="2800" b="0" i="1" u="none" spc="-15" dirty="0">
                <a:solidFill>
                  <a:srgbClr val="FF0000"/>
                </a:solidFill>
                <a:latin typeface="Calibri"/>
                <a:cs typeface="Calibri"/>
              </a:rPr>
              <a:t>way:</a:t>
            </a:r>
            <a:r>
              <a:rPr sz="2800" b="0" i="1" u="none" spc="120" dirty="0">
                <a:solidFill>
                  <a:srgbClr val="FF0000"/>
                </a:solidFill>
                <a:latin typeface="Times New Roman"/>
                <a:cs typeface="Times New Roman"/>
              </a:rPr>
              <a:t> </a:t>
            </a:r>
            <a:r>
              <a:rPr sz="2800" b="0" u="none" spc="-15" dirty="0">
                <a:solidFill>
                  <a:srgbClr val="000000"/>
                </a:solidFill>
                <a:latin typeface="Calibri"/>
                <a:cs typeface="Calibri"/>
              </a:rPr>
              <a:t>each</a:t>
            </a:r>
            <a:r>
              <a:rPr sz="2800" b="0" u="none" spc="114" dirty="0">
                <a:solidFill>
                  <a:srgbClr val="000000"/>
                </a:solidFill>
                <a:latin typeface="Times New Roman"/>
                <a:cs typeface="Times New Roman"/>
              </a:rPr>
              <a:t> </a:t>
            </a:r>
            <a:r>
              <a:rPr sz="2800" b="0" u="none" spc="-15" dirty="0">
                <a:solidFill>
                  <a:srgbClr val="000000"/>
                </a:solidFill>
                <a:latin typeface="Calibri"/>
                <a:cs typeface="Calibri"/>
              </a:rPr>
              <a:t>additio</a:t>
            </a:r>
            <a:r>
              <a:rPr sz="2800" b="0" u="none" spc="-20" dirty="0">
                <a:solidFill>
                  <a:srgbClr val="000000"/>
                </a:solidFill>
                <a:latin typeface="Calibri"/>
                <a:cs typeface="Calibri"/>
              </a:rPr>
              <a:t>na</a:t>
            </a:r>
            <a:r>
              <a:rPr sz="2800" b="0" u="none" spc="-10" dirty="0">
                <a:solidFill>
                  <a:srgbClr val="000000"/>
                </a:solidFill>
                <a:latin typeface="Calibri"/>
                <a:cs typeface="Calibri"/>
              </a:rPr>
              <a:t>l</a:t>
            </a:r>
            <a:r>
              <a:rPr sz="2800" b="0" u="none" spc="120" dirty="0">
                <a:solidFill>
                  <a:srgbClr val="000000"/>
                </a:solidFill>
                <a:latin typeface="Times New Roman"/>
                <a:cs typeface="Times New Roman"/>
              </a:rPr>
              <a:t> </a:t>
            </a:r>
            <a:r>
              <a:rPr sz="2800" b="0" u="none" spc="-20" dirty="0">
                <a:solidFill>
                  <a:srgbClr val="000000"/>
                </a:solidFill>
                <a:latin typeface="Calibri"/>
                <a:cs typeface="Calibri"/>
              </a:rPr>
              <a:t>phot</a:t>
            </a:r>
            <a:r>
              <a:rPr sz="2800" b="0" u="none" spc="-10" dirty="0">
                <a:solidFill>
                  <a:srgbClr val="000000"/>
                </a:solidFill>
                <a:latin typeface="Calibri"/>
                <a:cs typeface="Calibri"/>
              </a:rPr>
              <a:t>o</a:t>
            </a:r>
            <a:r>
              <a:rPr sz="2800" b="0" u="none" spc="-15" dirty="0">
                <a:solidFill>
                  <a:srgbClr val="000000"/>
                </a:solidFill>
                <a:latin typeface="Calibri"/>
                <a:cs typeface="Calibri"/>
              </a:rPr>
              <a:t>n</a:t>
            </a:r>
            <a:r>
              <a:rPr sz="2800" b="0" u="none" spc="105" dirty="0">
                <a:solidFill>
                  <a:srgbClr val="000000"/>
                </a:solidFill>
                <a:latin typeface="Times New Roman"/>
                <a:cs typeface="Times New Roman"/>
              </a:rPr>
              <a:t> </a:t>
            </a:r>
            <a:r>
              <a:rPr sz="2800" b="0" u="none" spc="-20" dirty="0">
                <a:solidFill>
                  <a:srgbClr val="000000"/>
                </a:solidFill>
                <a:latin typeface="Calibri"/>
                <a:cs typeface="Calibri"/>
              </a:rPr>
              <a:t>mu</a:t>
            </a:r>
            <a:r>
              <a:rPr sz="2800" b="0" u="none" spc="-15" dirty="0">
                <a:solidFill>
                  <a:srgbClr val="000000"/>
                </a:solidFill>
                <a:latin typeface="Calibri"/>
                <a:cs typeface="Calibri"/>
              </a:rPr>
              <a:t>l</a:t>
            </a:r>
            <a:r>
              <a:rPr sz="2800" b="0" u="none" spc="-10" dirty="0">
                <a:solidFill>
                  <a:srgbClr val="000000"/>
                </a:solidFill>
                <a:latin typeface="Calibri"/>
                <a:cs typeface="Calibri"/>
              </a:rPr>
              <a:t>ti</a:t>
            </a:r>
            <a:r>
              <a:rPr sz="2800" b="0" u="none" spc="-20" dirty="0">
                <a:solidFill>
                  <a:srgbClr val="000000"/>
                </a:solidFill>
                <a:latin typeface="Calibri"/>
                <a:cs typeface="Calibri"/>
              </a:rPr>
              <a:t>p</a:t>
            </a:r>
            <a:r>
              <a:rPr sz="2800" b="0" u="none" spc="-10" dirty="0">
                <a:solidFill>
                  <a:srgbClr val="000000"/>
                </a:solidFill>
                <a:latin typeface="Calibri"/>
                <a:cs typeface="Calibri"/>
              </a:rPr>
              <a:t>l</a:t>
            </a:r>
            <a:r>
              <a:rPr sz="2800" b="0" u="none" spc="5" dirty="0">
                <a:solidFill>
                  <a:srgbClr val="000000"/>
                </a:solidFill>
                <a:latin typeface="Calibri"/>
                <a:cs typeface="Calibri"/>
              </a:rPr>
              <a:t>i</a:t>
            </a:r>
            <a:r>
              <a:rPr sz="2800" b="0" u="none" spc="-15" dirty="0">
                <a:solidFill>
                  <a:srgbClr val="000000"/>
                </a:solidFill>
                <a:latin typeface="Calibri"/>
                <a:cs typeface="Calibri"/>
              </a:rPr>
              <a:t>es</a:t>
            </a:r>
            <a:r>
              <a:rPr sz="2800" b="0" u="none" spc="105" dirty="0">
                <a:solidFill>
                  <a:srgbClr val="000000"/>
                </a:solidFill>
                <a:latin typeface="Times New Roman"/>
                <a:cs typeface="Times New Roman"/>
              </a:rPr>
              <a:t> </a:t>
            </a:r>
            <a:r>
              <a:rPr sz="2800" b="0" u="none" dirty="0">
                <a:solidFill>
                  <a:srgbClr val="000000"/>
                </a:solidFill>
                <a:latin typeface="Calibri"/>
                <a:cs typeface="Calibri"/>
              </a:rPr>
              <a:t>i</a:t>
            </a:r>
            <a:r>
              <a:rPr sz="2800" b="0" u="none" spc="-20" dirty="0">
                <a:solidFill>
                  <a:srgbClr val="000000"/>
                </a:solidFill>
                <a:latin typeface="Calibri"/>
                <a:cs typeface="Calibri"/>
              </a:rPr>
              <a:t>nduc</a:t>
            </a:r>
            <a:r>
              <a:rPr sz="2800" b="0" u="none" spc="-5" dirty="0">
                <a:solidFill>
                  <a:srgbClr val="000000"/>
                </a:solidFill>
                <a:latin typeface="Calibri"/>
                <a:cs typeface="Calibri"/>
              </a:rPr>
              <a:t>e</a:t>
            </a:r>
            <a:r>
              <a:rPr sz="2800" b="0" u="none" spc="-15" dirty="0">
                <a:solidFill>
                  <a:srgbClr val="000000"/>
                </a:solidFill>
                <a:latin typeface="Calibri"/>
                <a:cs typeface="Calibri"/>
              </a:rPr>
              <a:t>d</a:t>
            </a:r>
            <a:r>
              <a:rPr sz="2800" b="0" u="none" spc="105" dirty="0">
                <a:solidFill>
                  <a:srgbClr val="000000"/>
                </a:solidFill>
                <a:latin typeface="Times New Roman"/>
                <a:cs typeface="Times New Roman"/>
              </a:rPr>
              <a:t> </a:t>
            </a:r>
            <a:r>
              <a:rPr sz="2800" b="0" u="none" spc="-15" dirty="0">
                <a:solidFill>
                  <a:srgbClr val="000000"/>
                </a:solidFill>
                <a:latin typeface="Calibri"/>
                <a:cs typeface="Calibri"/>
              </a:rPr>
              <a:t>rate</a:t>
            </a:r>
            <a:r>
              <a:rPr sz="2800" b="0" u="none" spc="105" dirty="0">
                <a:solidFill>
                  <a:srgbClr val="000000"/>
                </a:solidFill>
                <a:latin typeface="Times New Roman"/>
                <a:cs typeface="Times New Roman"/>
              </a:rPr>
              <a:t> </a:t>
            </a:r>
            <a:r>
              <a:rPr sz="2800" b="0" u="none" dirty="0">
                <a:solidFill>
                  <a:srgbClr val="000000"/>
                </a:solidFill>
                <a:latin typeface="Calibri"/>
                <a:cs typeface="Calibri"/>
              </a:rPr>
              <a:t>l</a:t>
            </a:r>
            <a:r>
              <a:rPr sz="2800" b="0" u="none" spc="5" dirty="0">
                <a:solidFill>
                  <a:srgbClr val="000000"/>
                </a:solidFill>
                <a:latin typeface="Calibri"/>
                <a:cs typeface="Calibri"/>
              </a:rPr>
              <a:t>i</a:t>
            </a:r>
            <a:r>
              <a:rPr sz="2800" b="0" u="none" spc="-20" dirty="0">
                <a:solidFill>
                  <a:srgbClr val="000000"/>
                </a:solidFill>
                <a:latin typeface="Calibri"/>
                <a:cs typeface="Calibri"/>
              </a:rPr>
              <a:t>near</a:t>
            </a:r>
            <a:r>
              <a:rPr sz="2800" b="0" u="none" spc="-5" dirty="0">
                <a:solidFill>
                  <a:srgbClr val="000000"/>
                </a:solidFill>
                <a:latin typeface="Calibri"/>
                <a:cs typeface="Calibri"/>
              </a:rPr>
              <a:t>l</a:t>
            </a:r>
            <a:r>
              <a:rPr sz="2800" b="0" u="none" spc="-10" dirty="0">
                <a:solidFill>
                  <a:srgbClr val="000000"/>
                </a:solidFill>
                <a:latin typeface="Calibri"/>
                <a:cs typeface="Calibri"/>
              </a:rPr>
              <a:t>y;</a:t>
            </a:r>
            <a:r>
              <a:rPr sz="2800" b="0" u="none" spc="-10" dirty="0">
                <a:solidFill>
                  <a:srgbClr val="000000"/>
                </a:solidFill>
                <a:latin typeface="Times New Roman"/>
                <a:cs typeface="Times New Roman"/>
              </a:rPr>
              <a:t> </a:t>
            </a:r>
            <a:r>
              <a:rPr sz="2800" b="0" u="none" spc="-20" dirty="0">
                <a:solidFill>
                  <a:srgbClr val="000000"/>
                </a:solidFill>
                <a:latin typeface="Calibri"/>
                <a:cs typeface="Calibri"/>
              </a:rPr>
              <a:t>sp</a:t>
            </a:r>
            <a:r>
              <a:rPr sz="2800" b="0" u="none" spc="-15" dirty="0">
                <a:solidFill>
                  <a:srgbClr val="000000"/>
                </a:solidFill>
                <a:latin typeface="Calibri"/>
                <a:cs typeface="Calibri"/>
              </a:rPr>
              <a:t>o</a:t>
            </a:r>
            <a:r>
              <a:rPr sz="2800" b="0" u="none" spc="-20" dirty="0">
                <a:solidFill>
                  <a:srgbClr val="000000"/>
                </a:solidFill>
                <a:latin typeface="Calibri"/>
                <a:cs typeface="Calibri"/>
              </a:rPr>
              <a:t>ntane</a:t>
            </a:r>
            <a:r>
              <a:rPr sz="2800" b="0" u="none" spc="-5" dirty="0">
                <a:solidFill>
                  <a:srgbClr val="000000"/>
                </a:solidFill>
                <a:latin typeface="Calibri"/>
                <a:cs typeface="Calibri"/>
              </a:rPr>
              <a:t>o</a:t>
            </a:r>
            <a:r>
              <a:rPr sz="2800" b="0" u="none" spc="-20" dirty="0">
                <a:solidFill>
                  <a:srgbClr val="000000"/>
                </a:solidFill>
                <a:latin typeface="Calibri"/>
                <a:cs typeface="Calibri"/>
              </a:rPr>
              <a:t>u</a:t>
            </a:r>
            <a:r>
              <a:rPr sz="2800" b="0" u="none" spc="-15" dirty="0">
                <a:solidFill>
                  <a:srgbClr val="000000"/>
                </a:solidFill>
                <a:latin typeface="Calibri"/>
                <a:cs typeface="Calibri"/>
              </a:rPr>
              <a:t>s</a:t>
            </a:r>
            <a:r>
              <a:rPr sz="2800" b="0" u="none" spc="-70" dirty="0">
                <a:solidFill>
                  <a:srgbClr val="000000"/>
                </a:solidFill>
                <a:latin typeface="Times New Roman"/>
                <a:cs typeface="Times New Roman"/>
              </a:rPr>
              <a:t> </a:t>
            </a:r>
            <a:r>
              <a:rPr sz="2800" b="0" u="none" spc="-15" dirty="0">
                <a:solidFill>
                  <a:srgbClr val="000000"/>
                </a:solidFill>
                <a:latin typeface="Calibri"/>
                <a:cs typeface="Calibri"/>
              </a:rPr>
              <a:t>rate</a:t>
            </a:r>
            <a:r>
              <a:rPr sz="2800" b="0" u="none" spc="-75" dirty="0">
                <a:solidFill>
                  <a:srgbClr val="000000"/>
                </a:solidFill>
                <a:latin typeface="Times New Roman"/>
                <a:cs typeface="Times New Roman"/>
              </a:rPr>
              <a:t> </a:t>
            </a:r>
            <a:r>
              <a:rPr sz="2800" b="0" u="none" dirty="0">
                <a:solidFill>
                  <a:srgbClr val="000000"/>
                </a:solidFill>
                <a:latin typeface="Calibri"/>
                <a:cs typeface="Calibri"/>
              </a:rPr>
              <a:t>i</a:t>
            </a:r>
            <a:r>
              <a:rPr sz="2800" b="0" u="none" spc="-15" dirty="0">
                <a:solidFill>
                  <a:srgbClr val="000000"/>
                </a:solidFill>
                <a:latin typeface="Calibri"/>
                <a:cs typeface="Calibri"/>
              </a:rPr>
              <a:t>s</a:t>
            </a:r>
            <a:r>
              <a:rPr sz="2800" b="0" u="none" spc="-60" dirty="0">
                <a:solidFill>
                  <a:srgbClr val="000000"/>
                </a:solidFill>
                <a:latin typeface="Times New Roman"/>
                <a:cs typeface="Times New Roman"/>
              </a:rPr>
              <a:t> </a:t>
            </a:r>
            <a:r>
              <a:rPr sz="2800" b="0" u="none" spc="-15" dirty="0">
                <a:solidFill>
                  <a:srgbClr val="000000"/>
                </a:solidFill>
                <a:latin typeface="Calibri"/>
                <a:cs typeface="Calibri"/>
              </a:rPr>
              <a:t>consta</a:t>
            </a:r>
            <a:r>
              <a:rPr sz="2800" b="0" u="none" spc="-10" dirty="0">
                <a:solidFill>
                  <a:srgbClr val="000000"/>
                </a:solidFill>
                <a:latin typeface="Calibri"/>
                <a:cs typeface="Calibri"/>
              </a:rPr>
              <a:t>nt.</a:t>
            </a:r>
            <a:endParaRPr sz="2800" dirty="0">
              <a:latin typeface="Calibri"/>
              <a:cs typeface="Calibri"/>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object 6"/>
          <p:cNvSpPr txBox="1">
            <a:spLocks noGrp="1"/>
          </p:cNvSpPr>
          <p:nvPr>
            <p:ph type="ftr" sz="quarter" idx="5"/>
          </p:nvPr>
        </p:nvSpPr>
        <p:spPr>
          <a:prstGeom prst="rect">
            <a:avLst/>
          </a:prstGeom>
        </p:spPr>
        <p:txBody>
          <a:bodyPr vert="horz" wrap="square" lIns="0" tIns="0" rIns="0" bIns="0" rtlCol="0">
            <a:spAutoFit/>
          </a:bodyPr>
          <a:lstStyle/>
          <a:p>
            <a:pPr marL="12700">
              <a:lnSpc>
                <a:spcPct val="100000"/>
              </a:lnSpc>
            </a:pPr>
            <a:r>
              <a:rPr spc="-15" dirty="0"/>
              <a:t>Prepar</a:t>
            </a:r>
            <a:r>
              <a:rPr spc="-5" dirty="0"/>
              <a:t>e</a:t>
            </a:r>
            <a:r>
              <a:rPr spc="-10" dirty="0"/>
              <a:t>d</a:t>
            </a:r>
            <a:r>
              <a:rPr spc="-35" dirty="0">
                <a:latin typeface="Times New Roman"/>
                <a:cs typeface="Times New Roman"/>
              </a:rPr>
              <a:t> </a:t>
            </a:r>
            <a:r>
              <a:rPr spc="-15" dirty="0"/>
              <a:t>b</a:t>
            </a:r>
            <a:r>
              <a:rPr spc="-10" dirty="0"/>
              <a:t>y</a:t>
            </a:r>
            <a:r>
              <a:rPr spc="-40" dirty="0">
                <a:latin typeface="Times New Roman"/>
                <a:cs typeface="Times New Roman"/>
              </a:rPr>
              <a:t> </a:t>
            </a:r>
            <a:r>
              <a:rPr spc="-15" dirty="0"/>
              <a:t>Dist</a:t>
            </a:r>
            <a:r>
              <a:rPr spc="-5" dirty="0"/>
              <a:t>.</a:t>
            </a:r>
            <a:r>
              <a:rPr spc="-25" dirty="0">
                <a:latin typeface="Times New Roman"/>
                <a:cs typeface="Times New Roman"/>
              </a:rPr>
              <a:t> </a:t>
            </a:r>
            <a:r>
              <a:rPr spc="-15" dirty="0"/>
              <a:t>Pr</a:t>
            </a:r>
            <a:r>
              <a:rPr spc="-5" dirty="0"/>
              <a:t>o</a:t>
            </a:r>
            <a:r>
              <a:rPr spc="-10" dirty="0"/>
              <a:t>f</a:t>
            </a:r>
            <a:r>
              <a:rPr spc="-5" dirty="0"/>
              <a:t>.</a:t>
            </a:r>
            <a:r>
              <a:rPr spc="-40" dirty="0">
                <a:latin typeface="Times New Roman"/>
                <a:cs typeface="Times New Roman"/>
              </a:rPr>
              <a:t> </a:t>
            </a:r>
            <a:r>
              <a:rPr spc="-15" dirty="0"/>
              <a:t>Dr</a:t>
            </a:r>
            <a:r>
              <a:rPr spc="-5" dirty="0"/>
              <a:t>.</a:t>
            </a:r>
            <a:r>
              <a:rPr spc="-40" dirty="0">
                <a:latin typeface="Times New Roman"/>
                <a:cs typeface="Times New Roman"/>
              </a:rPr>
              <a:t> </a:t>
            </a:r>
            <a:r>
              <a:rPr spc="-10" dirty="0"/>
              <a:t>M.A.</a:t>
            </a:r>
            <a:r>
              <a:rPr spc="-35" dirty="0">
                <a:latin typeface="Times New Roman"/>
                <a:cs typeface="Times New Roman"/>
              </a:rPr>
              <a:t> </a:t>
            </a:r>
            <a:r>
              <a:rPr spc="-20" dirty="0"/>
              <a:t>G</a:t>
            </a:r>
            <a:r>
              <a:rPr spc="-5" dirty="0"/>
              <a:t>o</a:t>
            </a:r>
            <a:r>
              <a:rPr spc="-15" dirty="0"/>
              <a:t>nd</a:t>
            </a:r>
            <a:r>
              <a:rPr spc="-10" dirty="0"/>
              <a:t>al</a:t>
            </a:r>
            <a:r>
              <a:rPr spc="-35" dirty="0">
                <a:latin typeface="Times New Roman"/>
                <a:cs typeface="Times New Roman"/>
              </a:rPr>
              <a:t> </a:t>
            </a:r>
            <a:r>
              <a:rPr spc="-15" dirty="0"/>
              <a:t>fo</a:t>
            </a:r>
            <a:r>
              <a:rPr spc="-10" dirty="0"/>
              <a:t>r</a:t>
            </a:r>
            <a:r>
              <a:rPr spc="-40" dirty="0">
                <a:latin typeface="Times New Roman"/>
                <a:cs typeface="Times New Roman"/>
              </a:rPr>
              <a:t> </a:t>
            </a:r>
            <a:r>
              <a:rPr spc="-15" dirty="0"/>
              <a:t>Ph</a:t>
            </a:r>
            <a:r>
              <a:rPr dirty="0"/>
              <a:t>y</a:t>
            </a:r>
            <a:r>
              <a:rPr spc="-10" dirty="0"/>
              <a:t>s</a:t>
            </a:r>
            <a:r>
              <a:rPr spc="-40" dirty="0">
                <a:latin typeface="Times New Roman"/>
                <a:cs typeface="Times New Roman"/>
              </a:rPr>
              <a:t> </a:t>
            </a:r>
            <a:r>
              <a:rPr spc="-10" dirty="0"/>
              <a:t>6</a:t>
            </a:r>
            <a:r>
              <a:rPr spc="-15" dirty="0"/>
              <a:t>0</a:t>
            </a:r>
            <a:r>
              <a:rPr spc="-10" dirty="0"/>
              <a:t>8</a:t>
            </a:r>
            <a:r>
              <a:rPr spc="-35" dirty="0">
                <a:latin typeface="Times New Roman"/>
                <a:cs typeface="Times New Roman"/>
              </a:rPr>
              <a:t> </a:t>
            </a:r>
            <a:r>
              <a:rPr spc="-5" dirty="0"/>
              <a:t>L</a:t>
            </a:r>
            <a:r>
              <a:rPr spc="-10" dirty="0"/>
              <a:t>aser</a:t>
            </a:r>
            <a:r>
              <a:rPr spc="-45" dirty="0">
                <a:latin typeface="Times New Roman"/>
                <a:cs typeface="Times New Roman"/>
              </a:rPr>
              <a:t> </a:t>
            </a:r>
            <a:r>
              <a:rPr spc="-10" dirty="0"/>
              <a:t>Spec</a:t>
            </a:r>
            <a:r>
              <a:rPr spc="-5" dirty="0"/>
              <a:t>t</a:t>
            </a:r>
            <a:r>
              <a:rPr spc="-15" dirty="0"/>
              <a:t>ros</a:t>
            </a:r>
            <a:r>
              <a:rPr spc="-5" dirty="0"/>
              <a:t>c</a:t>
            </a:r>
            <a:r>
              <a:rPr spc="-10" dirty="0"/>
              <a:t>o</a:t>
            </a:r>
            <a:r>
              <a:rPr spc="-15" dirty="0"/>
              <a:t>p</a:t>
            </a:r>
            <a:r>
              <a:rPr spc="-10" dirty="0"/>
              <a:t>y</a:t>
            </a:r>
            <a:r>
              <a:rPr spc="-30" dirty="0">
                <a:latin typeface="Times New Roman"/>
                <a:cs typeface="Times New Roman"/>
              </a:rPr>
              <a:t> </a:t>
            </a:r>
            <a:r>
              <a:rPr spc="-15" dirty="0"/>
              <a:t>c</a:t>
            </a:r>
            <a:r>
              <a:rPr spc="-5" dirty="0"/>
              <a:t>o</a:t>
            </a:r>
            <a:r>
              <a:rPr spc="-15" dirty="0"/>
              <a:t>urs</a:t>
            </a:r>
            <a:r>
              <a:rPr spc="-10" dirty="0"/>
              <a:t>e</a:t>
            </a:r>
            <a:r>
              <a:rPr spc="-40" dirty="0">
                <a:latin typeface="Times New Roman"/>
                <a:cs typeface="Times New Roman"/>
              </a:rPr>
              <a:t> </a:t>
            </a:r>
            <a:r>
              <a:rPr spc="-10" dirty="0"/>
              <a:t>in</a:t>
            </a:r>
            <a:r>
              <a:rPr spc="-35" dirty="0">
                <a:latin typeface="Times New Roman"/>
                <a:cs typeface="Times New Roman"/>
              </a:rPr>
              <a:t> </a:t>
            </a:r>
            <a:r>
              <a:rPr spc="-10" dirty="0"/>
              <a:t>KFUPM</a:t>
            </a:r>
            <a:r>
              <a:rPr spc="-35" dirty="0">
                <a:latin typeface="Times New Roman"/>
                <a:cs typeface="Times New Roman"/>
              </a:rPr>
              <a:t> </a:t>
            </a:r>
            <a:r>
              <a:rPr spc="-15" dirty="0"/>
              <a:t>(Te</a:t>
            </a:r>
            <a:r>
              <a:rPr dirty="0"/>
              <a:t>r</a:t>
            </a:r>
            <a:r>
              <a:rPr spc="-15" dirty="0"/>
              <a:t>m</a:t>
            </a:r>
            <a:r>
              <a:rPr spc="-40" dirty="0">
                <a:latin typeface="Times New Roman"/>
                <a:cs typeface="Times New Roman"/>
              </a:rPr>
              <a:t> </a:t>
            </a:r>
            <a:r>
              <a:rPr spc="-10" dirty="0"/>
              <a:t>25</a:t>
            </a:r>
            <a:r>
              <a:rPr spc="-5" dirty="0"/>
              <a:t>1)</a:t>
            </a:r>
          </a:p>
        </p:txBody>
      </p:sp>
      <p:sp>
        <p:nvSpPr>
          <p:cNvPr id="2" name="object 2"/>
          <p:cNvSpPr txBox="1">
            <a:spLocks noGrp="1"/>
          </p:cNvSpPr>
          <p:nvPr>
            <p:ph type="title"/>
          </p:nvPr>
        </p:nvSpPr>
        <p:spPr>
          <a:prstGeom prst="rect">
            <a:avLst/>
          </a:prstGeom>
        </p:spPr>
        <p:txBody>
          <a:bodyPr vert="horz" wrap="square" lIns="0" tIns="0" rIns="0" bIns="0" rtlCol="0">
            <a:spAutoFit/>
          </a:bodyPr>
          <a:lstStyle/>
          <a:p>
            <a:pPr marL="393700">
              <a:lnSpc>
                <a:spcPct val="100000"/>
              </a:lnSpc>
            </a:pPr>
            <a:r>
              <a:rPr spc="-15" dirty="0"/>
              <a:t>Sl</a:t>
            </a:r>
            <a:r>
              <a:rPr spc="-5" dirty="0"/>
              <a:t>i</a:t>
            </a:r>
            <a:r>
              <a:rPr spc="-20" dirty="0"/>
              <a:t>de </a:t>
            </a:r>
            <a:r>
              <a:rPr spc="-15" dirty="0"/>
              <a:t>16:</a:t>
            </a:r>
            <a:r>
              <a:rPr spc="-20" dirty="0"/>
              <a:t> Pr</a:t>
            </a:r>
            <a:r>
              <a:rPr spc="-15" dirty="0"/>
              <a:t>a</a:t>
            </a:r>
            <a:r>
              <a:rPr spc="-20" dirty="0"/>
              <a:t>ctical</a:t>
            </a:r>
            <a:r>
              <a:rPr spc="5" dirty="0"/>
              <a:t> </a:t>
            </a:r>
            <a:r>
              <a:rPr spc="-25" dirty="0"/>
              <a:t>Numb</a:t>
            </a:r>
            <a:r>
              <a:rPr spc="-10" dirty="0"/>
              <a:t>e</a:t>
            </a:r>
            <a:r>
              <a:rPr spc="-20" dirty="0"/>
              <a:t>rs</a:t>
            </a:r>
            <a:r>
              <a:rPr spc="15" dirty="0"/>
              <a:t> </a:t>
            </a:r>
            <a:r>
              <a:rPr spc="-35" dirty="0">
                <a:latin typeface="Calibri"/>
                <a:cs typeface="Calibri"/>
              </a:rPr>
              <a:t>—</a:t>
            </a:r>
            <a:r>
              <a:rPr spc="-15" dirty="0">
                <a:latin typeface="Calibri"/>
                <a:cs typeface="Calibri"/>
              </a:rPr>
              <a:t> </a:t>
            </a:r>
            <a:r>
              <a:rPr spc="-25" dirty="0"/>
              <a:t>T</a:t>
            </a:r>
            <a:r>
              <a:rPr spc="-15" dirty="0"/>
              <a:t>h</a:t>
            </a:r>
            <a:r>
              <a:rPr spc="-25" dirty="0"/>
              <a:t>e</a:t>
            </a:r>
            <a:r>
              <a:rPr spc="-10" dirty="0"/>
              <a:t>r</a:t>
            </a:r>
            <a:r>
              <a:rPr spc="-25" dirty="0"/>
              <a:t>mal</a:t>
            </a:r>
            <a:r>
              <a:rPr dirty="0"/>
              <a:t> </a:t>
            </a:r>
            <a:r>
              <a:rPr spc="-15" dirty="0"/>
              <a:t>Fie</a:t>
            </a:r>
            <a:r>
              <a:rPr dirty="0"/>
              <a:t>l</a:t>
            </a:r>
            <a:r>
              <a:rPr spc="-15" dirty="0"/>
              <a:t>d </a:t>
            </a:r>
            <a:r>
              <a:rPr spc="-20" dirty="0"/>
              <a:t>vs.</a:t>
            </a:r>
            <a:r>
              <a:rPr spc="-15" dirty="0"/>
              <a:t> Lase</a:t>
            </a:r>
            <a:r>
              <a:rPr dirty="0"/>
              <a:t>r</a:t>
            </a:r>
          </a:p>
        </p:txBody>
      </p:sp>
      <p:sp>
        <p:nvSpPr>
          <p:cNvPr id="3" name="object 3"/>
          <p:cNvSpPr txBox="1"/>
          <p:nvPr/>
        </p:nvSpPr>
        <p:spPr>
          <a:xfrm>
            <a:off x="1130300" y="1661409"/>
            <a:ext cx="7695565" cy="2590453"/>
          </a:xfrm>
          <a:prstGeom prst="rect">
            <a:avLst/>
          </a:prstGeom>
        </p:spPr>
        <p:txBody>
          <a:bodyPr vert="horz" wrap="square" lIns="0" tIns="0" rIns="0" bIns="0" rtlCol="0">
            <a:spAutoFit/>
          </a:bodyPr>
          <a:lstStyle/>
          <a:p>
            <a:pPr marL="4411345">
              <a:lnSpc>
                <a:spcPct val="100000"/>
              </a:lnSpc>
            </a:pPr>
            <a:r>
              <a:rPr sz="3400" b="1" u="heavy" spc="-25" dirty="0">
                <a:solidFill>
                  <a:srgbClr val="0000FF"/>
                </a:solidFill>
                <a:latin typeface="Calibri"/>
                <a:cs typeface="Calibri"/>
              </a:rPr>
              <a:t>Cav</a:t>
            </a:r>
            <a:r>
              <a:rPr sz="3400" b="1" u="heavy" dirty="0">
                <a:solidFill>
                  <a:srgbClr val="0000FF"/>
                </a:solidFill>
                <a:latin typeface="Calibri"/>
                <a:cs typeface="Calibri"/>
              </a:rPr>
              <a:t>i</a:t>
            </a:r>
            <a:r>
              <a:rPr sz="3400" b="1" u="heavy" spc="-15" dirty="0">
                <a:solidFill>
                  <a:srgbClr val="0000FF"/>
                </a:solidFill>
                <a:latin typeface="Calibri"/>
                <a:cs typeface="Calibri"/>
              </a:rPr>
              <a:t>ty</a:t>
            </a:r>
            <a:endParaRPr sz="3400" dirty="0">
              <a:latin typeface="Calibri"/>
              <a:cs typeface="Calibri"/>
            </a:endParaRPr>
          </a:p>
          <a:p>
            <a:pPr marL="241300" indent="-228600">
              <a:lnSpc>
                <a:spcPct val="100000"/>
              </a:lnSpc>
              <a:spcBef>
                <a:spcPts val="2195"/>
              </a:spcBef>
              <a:buFont typeface="Symbol"/>
              <a:buChar char=""/>
              <a:tabLst>
                <a:tab pos="241935" algn="l"/>
              </a:tabLst>
            </a:pPr>
            <a:r>
              <a:rPr sz="2800" spc="-25" dirty="0">
                <a:latin typeface="Calibri"/>
                <a:cs typeface="Calibri"/>
              </a:rPr>
              <a:t>V</a:t>
            </a:r>
            <a:r>
              <a:rPr sz="2800" spc="-10" dirty="0">
                <a:latin typeface="Calibri"/>
                <a:cs typeface="Calibri"/>
              </a:rPr>
              <a:t>i</a:t>
            </a:r>
            <a:r>
              <a:rPr sz="2800" spc="-20" dirty="0">
                <a:latin typeface="Calibri"/>
                <a:cs typeface="Calibri"/>
              </a:rPr>
              <a:t>s</a:t>
            </a:r>
            <a:r>
              <a:rPr sz="2800" spc="-10" dirty="0">
                <a:latin typeface="Calibri"/>
                <a:cs typeface="Calibri"/>
              </a:rPr>
              <a:t>i</a:t>
            </a:r>
            <a:r>
              <a:rPr sz="2800" spc="-20" dirty="0">
                <a:latin typeface="Calibri"/>
                <a:cs typeface="Calibri"/>
              </a:rPr>
              <a:t>b</a:t>
            </a:r>
            <a:r>
              <a:rPr sz="2800" spc="-15" dirty="0">
                <a:latin typeface="Calibri"/>
                <a:cs typeface="Calibri"/>
              </a:rPr>
              <a:t>le</a:t>
            </a:r>
            <a:r>
              <a:rPr sz="2800" spc="-60" dirty="0">
                <a:latin typeface="Times New Roman"/>
                <a:cs typeface="Times New Roman"/>
              </a:rPr>
              <a:t> </a:t>
            </a:r>
            <a:r>
              <a:rPr sz="2800" dirty="0">
                <a:latin typeface="Calibri"/>
                <a:cs typeface="Calibri"/>
              </a:rPr>
              <a:t>l</a:t>
            </a:r>
            <a:r>
              <a:rPr sz="2800" spc="5" dirty="0">
                <a:latin typeface="Calibri"/>
                <a:cs typeface="Calibri"/>
              </a:rPr>
              <a:t>i</a:t>
            </a:r>
            <a:r>
              <a:rPr sz="2800" spc="-15" dirty="0">
                <a:latin typeface="Calibri"/>
                <a:cs typeface="Calibri"/>
              </a:rPr>
              <a:t>g</a:t>
            </a:r>
            <a:r>
              <a:rPr sz="2800" spc="-30" dirty="0">
                <a:latin typeface="Calibri"/>
                <a:cs typeface="Calibri"/>
              </a:rPr>
              <a:t>h</a:t>
            </a:r>
            <a:r>
              <a:rPr sz="2800" spc="-10" dirty="0">
                <a:latin typeface="Calibri"/>
                <a:cs typeface="Calibri"/>
              </a:rPr>
              <a:t>t</a:t>
            </a:r>
            <a:r>
              <a:rPr sz="2800" spc="-70" dirty="0">
                <a:latin typeface="Times New Roman"/>
                <a:cs typeface="Times New Roman"/>
              </a:rPr>
              <a:t> </a:t>
            </a:r>
            <a:r>
              <a:rPr sz="2800" spc="-15" dirty="0">
                <a:latin typeface="Calibri"/>
                <a:cs typeface="Calibri"/>
              </a:rPr>
              <a:t>at</a:t>
            </a:r>
            <a:r>
              <a:rPr sz="2800" spc="-55" dirty="0">
                <a:latin typeface="Times New Roman"/>
                <a:cs typeface="Times New Roman"/>
              </a:rPr>
              <a:t> </a:t>
            </a:r>
            <a:r>
              <a:rPr sz="2800" spc="-30" dirty="0">
                <a:latin typeface="Cambria Math"/>
                <a:cs typeface="Cambria Math"/>
              </a:rPr>
              <a:t>𝑇</a:t>
            </a:r>
            <a:r>
              <a:rPr sz="2800" spc="229" dirty="0">
                <a:latin typeface="Cambria Math"/>
                <a:cs typeface="Cambria Math"/>
              </a:rPr>
              <a:t> </a:t>
            </a:r>
            <a:r>
              <a:rPr sz="2800" spc="-25" dirty="0">
                <a:latin typeface="Cambria Math"/>
                <a:cs typeface="Cambria Math"/>
              </a:rPr>
              <a:t>=</a:t>
            </a:r>
            <a:r>
              <a:rPr sz="2800" spc="160" dirty="0">
                <a:latin typeface="Cambria Math"/>
                <a:cs typeface="Cambria Math"/>
              </a:rPr>
              <a:t> </a:t>
            </a:r>
            <a:r>
              <a:rPr sz="2800" spc="-25" dirty="0">
                <a:latin typeface="Cambria Math"/>
                <a:cs typeface="Cambria Math"/>
              </a:rPr>
              <a:t>300</a:t>
            </a:r>
            <a:r>
              <a:rPr sz="2800" spc="-20" dirty="0">
                <a:latin typeface="Cambria Math"/>
                <a:cs typeface="Cambria Math"/>
              </a:rPr>
              <a:t>0</a:t>
            </a:r>
            <a:r>
              <a:rPr sz="2800" spc="-135" dirty="0">
                <a:latin typeface="Cambria Math"/>
                <a:cs typeface="Cambria Math"/>
              </a:rPr>
              <a:t> </a:t>
            </a:r>
            <a:r>
              <a:rPr sz="2800" spc="-20" dirty="0">
                <a:latin typeface="Cambria Math"/>
                <a:cs typeface="Cambria Math"/>
              </a:rPr>
              <a:t>K</a:t>
            </a:r>
            <a:r>
              <a:rPr sz="2800" spc="10" dirty="0">
                <a:latin typeface="Cambria Math"/>
                <a:cs typeface="Cambria Math"/>
              </a:rPr>
              <a:t> </a:t>
            </a:r>
            <a:r>
              <a:rPr sz="2800" spc="-15" dirty="0">
                <a:latin typeface="Calibri"/>
                <a:cs typeface="Calibri"/>
              </a:rPr>
              <a:t>(</a:t>
            </a:r>
            <a:r>
              <a:rPr sz="2800" spc="-10" dirty="0">
                <a:latin typeface="Calibri"/>
                <a:cs typeface="Calibri"/>
              </a:rPr>
              <a:t>a</a:t>
            </a:r>
            <a:r>
              <a:rPr sz="2800" spc="-20" dirty="0">
                <a:latin typeface="Calibri"/>
                <a:cs typeface="Calibri"/>
              </a:rPr>
              <a:t>pp</a:t>
            </a:r>
            <a:r>
              <a:rPr sz="2800" spc="-25" dirty="0">
                <a:latin typeface="Calibri"/>
                <a:cs typeface="Calibri"/>
              </a:rPr>
              <a:t>r</a:t>
            </a:r>
            <a:r>
              <a:rPr sz="2800" spc="-20" dirty="0">
                <a:latin typeface="Calibri"/>
                <a:cs typeface="Calibri"/>
              </a:rPr>
              <a:t>ox</a:t>
            </a:r>
            <a:r>
              <a:rPr sz="2800" spc="-10" dirty="0">
                <a:latin typeface="Calibri"/>
                <a:cs typeface="Calibri"/>
              </a:rPr>
              <a:t>.</a:t>
            </a:r>
            <a:r>
              <a:rPr sz="2800" spc="-60" dirty="0">
                <a:latin typeface="Times New Roman"/>
                <a:cs typeface="Times New Roman"/>
              </a:rPr>
              <a:t> </a:t>
            </a:r>
            <a:r>
              <a:rPr sz="2800" spc="-15" dirty="0">
                <a:latin typeface="Calibri"/>
                <a:cs typeface="Calibri"/>
              </a:rPr>
              <a:t>tu</a:t>
            </a:r>
            <a:r>
              <a:rPr sz="2800" spc="-30" dirty="0">
                <a:latin typeface="Calibri"/>
                <a:cs typeface="Calibri"/>
              </a:rPr>
              <a:t>n</a:t>
            </a:r>
            <a:r>
              <a:rPr sz="2800" spc="-15" dirty="0">
                <a:latin typeface="Calibri"/>
                <a:cs typeface="Calibri"/>
              </a:rPr>
              <a:t>gs</a:t>
            </a:r>
            <a:r>
              <a:rPr sz="2800" dirty="0">
                <a:latin typeface="Calibri"/>
                <a:cs typeface="Calibri"/>
              </a:rPr>
              <a:t>t</a:t>
            </a:r>
            <a:r>
              <a:rPr sz="2800" spc="-15" dirty="0">
                <a:latin typeface="Calibri"/>
                <a:cs typeface="Calibri"/>
              </a:rPr>
              <a:t>en</a:t>
            </a:r>
            <a:r>
              <a:rPr sz="2800" spc="-75" dirty="0">
                <a:latin typeface="Times New Roman"/>
                <a:cs typeface="Times New Roman"/>
              </a:rPr>
              <a:t> </a:t>
            </a:r>
            <a:r>
              <a:rPr sz="2800" spc="-20" dirty="0">
                <a:latin typeface="Calibri"/>
                <a:cs typeface="Calibri"/>
              </a:rPr>
              <a:t>bu</a:t>
            </a:r>
            <a:r>
              <a:rPr sz="2800" spc="-5" dirty="0">
                <a:latin typeface="Calibri"/>
                <a:cs typeface="Calibri"/>
              </a:rPr>
              <a:t>l</a:t>
            </a:r>
            <a:r>
              <a:rPr sz="2800" spc="-20" dirty="0">
                <a:latin typeface="Calibri"/>
                <a:cs typeface="Calibri"/>
              </a:rPr>
              <a:t>b):</a:t>
            </a:r>
            <a:endParaRPr sz="2800" dirty="0">
              <a:latin typeface="Calibri"/>
              <a:cs typeface="Calibri"/>
            </a:endParaRPr>
          </a:p>
          <a:p>
            <a:pPr marL="241300">
              <a:lnSpc>
                <a:spcPct val="100000"/>
              </a:lnSpc>
              <a:spcBef>
                <a:spcPts val="1835"/>
              </a:spcBef>
            </a:pPr>
            <a:r>
              <a:rPr sz="2800" spc="-15" dirty="0">
                <a:latin typeface="Calibri"/>
                <a:cs typeface="Calibri"/>
              </a:rPr>
              <a:t>*</a:t>
            </a:r>
            <a:r>
              <a:rPr sz="2800" spc="-65" dirty="0">
                <a:latin typeface="Times New Roman"/>
                <a:cs typeface="Times New Roman"/>
              </a:rPr>
              <a:t> </a:t>
            </a:r>
            <a:r>
              <a:rPr sz="2800" spc="-25" dirty="0">
                <a:latin typeface="Cambria Math"/>
                <a:cs typeface="Cambria Math"/>
              </a:rPr>
              <a:t>ℎ</a:t>
            </a:r>
            <a:r>
              <a:rPr sz="2800" spc="50" dirty="0">
                <a:latin typeface="Cambria Math"/>
                <a:cs typeface="Cambria Math"/>
              </a:rPr>
              <a:t>𝜈</a:t>
            </a:r>
            <a:r>
              <a:rPr sz="2800" spc="-20" dirty="0">
                <a:latin typeface="Cambria Math"/>
                <a:cs typeface="Cambria Math"/>
              </a:rPr>
              <a:t>/</a:t>
            </a:r>
            <a:r>
              <a:rPr sz="2800" spc="-30" dirty="0">
                <a:latin typeface="Cambria Math"/>
                <a:cs typeface="Cambria Math"/>
              </a:rPr>
              <a:t>𝑘𝑇</a:t>
            </a:r>
            <a:r>
              <a:rPr sz="2800" spc="225" dirty="0">
                <a:latin typeface="Cambria Math"/>
                <a:cs typeface="Cambria Math"/>
              </a:rPr>
              <a:t> </a:t>
            </a:r>
            <a:r>
              <a:rPr sz="2800" spc="-25" dirty="0">
                <a:latin typeface="Cambria Math"/>
                <a:cs typeface="Cambria Math"/>
              </a:rPr>
              <a:t>≈</a:t>
            </a:r>
            <a:r>
              <a:rPr sz="2800" spc="155" dirty="0">
                <a:latin typeface="Cambria Math"/>
                <a:cs typeface="Cambria Math"/>
              </a:rPr>
              <a:t> </a:t>
            </a:r>
            <a:r>
              <a:rPr sz="2800" spc="-20" dirty="0">
                <a:latin typeface="Cambria Math"/>
                <a:cs typeface="Cambria Math"/>
              </a:rPr>
              <a:t>5</a:t>
            </a:r>
            <a:r>
              <a:rPr sz="2800" spc="30" dirty="0">
                <a:latin typeface="Cambria Math"/>
                <a:cs typeface="Cambria Math"/>
              </a:rPr>
              <a:t> </a:t>
            </a:r>
            <a:r>
              <a:rPr sz="2800" spc="-25" dirty="0">
                <a:latin typeface="Cambria Math"/>
                <a:cs typeface="Cambria Math"/>
              </a:rPr>
              <a:t>⇒</a:t>
            </a:r>
            <a:r>
              <a:rPr sz="2800" spc="25" dirty="0">
                <a:latin typeface="Cambria Math"/>
                <a:cs typeface="Cambria Math"/>
              </a:rPr>
              <a:t> </a:t>
            </a:r>
            <a:r>
              <a:rPr sz="2800" spc="-1155" dirty="0">
                <a:latin typeface="Cambria Math"/>
                <a:cs typeface="Cambria Math"/>
              </a:rPr>
              <a:t>𝑞</a:t>
            </a:r>
            <a:r>
              <a:rPr sz="2800" spc="-15" dirty="0">
                <a:latin typeface="Cambria Math"/>
                <a:cs typeface="Cambria Math"/>
              </a:rPr>
              <a:t>‾</a:t>
            </a:r>
            <a:r>
              <a:rPr sz="2800" dirty="0">
                <a:latin typeface="Cambria Math"/>
                <a:cs typeface="Cambria Math"/>
              </a:rPr>
              <a:t> </a:t>
            </a:r>
            <a:r>
              <a:rPr lang="en-US" sz="2800" dirty="0">
                <a:latin typeface="Cambria Math"/>
                <a:cs typeface="Cambria Math"/>
              </a:rPr>
              <a:t>(no of photons)</a:t>
            </a:r>
            <a:r>
              <a:rPr sz="2800" spc="-254" dirty="0">
                <a:latin typeface="Cambria Math"/>
                <a:cs typeface="Cambria Math"/>
              </a:rPr>
              <a:t> </a:t>
            </a:r>
            <a:r>
              <a:rPr sz="2800" spc="-25" dirty="0">
                <a:latin typeface="Cambria Math"/>
                <a:cs typeface="Cambria Math"/>
              </a:rPr>
              <a:t>≈</a:t>
            </a:r>
            <a:r>
              <a:rPr sz="2800" spc="155" dirty="0">
                <a:latin typeface="Cambria Math"/>
                <a:cs typeface="Cambria Math"/>
              </a:rPr>
              <a:t> </a:t>
            </a:r>
            <a:r>
              <a:rPr sz="2800" spc="-25" dirty="0">
                <a:latin typeface="Cambria Math"/>
                <a:cs typeface="Cambria Math"/>
              </a:rPr>
              <a:t>1</a:t>
            </a:r>
            <a:r>
              <a:rPr sz="2800" spc="-10" dirty="0">
                <a:latin typeface="Cambria Math"/>
                <a:cs typeface="Cambria Math"/>
              </a:rPr>
              <a:t>0</a:t>
            </a:r>
            <a:r>
              <a:rPr sz="3000" spc="-82" baseline="29166" dirty="0">
                <a:latin typeface="Cambria Math"/>
                <a:cs typeface="Cambria Math"/>
              </a:rPr>
              <a:t>−</a:t>
            </a:r>
            <a:r>
              <a:rPr sz="3000" spc="225" baseline="29166" dirty="0">
                <a:latin typeface="Cambria Math"/>
                <a:cs typeface="Cambria Math"/>
              </a:rPr>
              <a:t>2</a:t>
            </a:r>
            <a:r>
              <a:rPr lang="en-US" sz="2800" spc="225" baseline="29166" dirty="0">
                <a:latin typeface="Calibri"/>
                <a:cs typeface="Calibri"/>
              </a:rPr>
              <a:t>    </a:t>
            </a:r>
            <a:endParaRPr lang="en-US" sz="2800" dirty="0">
              <a:latin typeface="Calibri"/>
              <a:cs typeface="Calibri"/>
            </a:endParaRPr>
          </a:p>
          <a:p>
            <a:pPr marL="241300">
              <a:lnSpc>
                <a:spcPct val="100000"/>
              </a:lnSpc>
              <a:spcBef>
                <a:spcPts val="1810"/>
              </a:spcBef>
            </a:pPr>
            <a:r>
              <a:rPr lang="en-US" sz="2800" spc="-15" dirty="0">
                <a:latin typeface="Calibri"/>
                <a:cs typeface="Calibri"/>
              </a:rPr>
              <a:t>*</a:t>
            </a:r>
            <a:r>
              <a:rPr lang="en-US" sz="2800" spc="-65" dirty="0">
                <a:latin typeface="Times New Roman"/>
                <a:cs typeface="Times New Roman"/>
              </a:rPr>
              <a:t> </a:t>
            </a:r>
            <a:r>
              <a:rPr lang="en-US" sz="2800" spc="-15" dirty="0">
                <a:latin typeface="Calibri"/>
                <a:cs typeface="Calibri"/>
              </a:rPr>
              <a:t>Induced</a:t>
            </a:r>
            <a:r>
              <a:rPr lang="en-US" sz="2800" spc="-60" dirty="0">
                <a:latin typeface="Times New Roman"/>
                <a:cs typeface="Times New Roman"/>
              </a:rPr>
              <a:t> </a:t>
            </a:r>
            <a:r>
              <a:rPr lang="en-US" sz="2800" spc="-25" dirty="0">
                <a:latin typeface="Cambria Math"/>
                <a:cs typeface="Cambria Math"/>
              </a:rPr>
              <a:t>≪</a:t>
            </a:r>
            <a:r>
              <a:rPr lang="en-US" sz="2800" spc="20" dirty="0">
                <a:latin typeface="Cambria Math"/>
                <a:cs typeface="Cambria Math"/>
              </a:rPr>
              <a:t> </a:t>
            </a:r>
            <a:r>
              <a:rPr lang="en-US" sz="2800" spc="-20" dirty="0">
                <a:latin typeface="Calibri"/>
                <a:cs typeface="Calibri"/>
              </a:rPr>
              <a:t>spont</a:t>
            </a:r>
            <a:r>
              <a:rPr lang="en-US" sz="2800" spc="-15" dirty="0">
                <a:latin typeface="Calibri"/>
                <a:cs typeface="Calibri"/>
              </a:rPr>
              <a:t>a</a:t>
            </a:r>
            <a:r>
              <a:rPr lang="en-US" sz="2800" spc="-20" dirty="0">
                <a:latin typeface="Calibri"/>
                <a:cs typeface="Calibri"/>
              </a:rPr>
              <a:t>neou</a:t>
            </a:r>
            <a:r>
              <a:rPr lang="en-US" sz="2800" spc="-15" dirty="0">
                <a:latin typeface="Calibri"/>
                <a:cs typeface="Calibri"/>
              </a:rPr>
              <a:t>s</a:t>
            </a:r>
            <a:r>
              <a:rPr lang="en-US" sz="2800" spc="-60" dirty="0">
                <a:latin typeface="Times New Roman"/>
                <a:cs typeface="Times New Roman"/>
              </a:rPr>
              <a:t> </a:t>
            </a:r>
            <a:r>
              <a:rPr lang="en-US" sz="2800" spc="-20" dirty="0">
                <a:latin typeface="Calibri"/>
                <a:cs typeface="Calibri"/>
              </a:rPr>
              <a:t>pe</a:t>
            </a:r>
            <a:r>
              <a:rPr lang="en-US" sz="2800" spc="-10" dirty="0">
                <a:latin typeface="Calibri"/>
                <a:cs typeface="Calibri"/>
              </a:rPr>
              <a:t>r</a:t>
            </a:r>
            <a:r>
              <a:rPr lang="en-US" sz="2800" spc="-65" dirty="0">
                <a:latin typeface="Times New Roman"/>
                <a:cs typeface="Times New Roman"/>
              </a:rPr>
              <a:t> </a:t>
            </a:r>
            <a:r>
              <a:rPr lang="en-US" sz="2800" spc="-20" dirty="0">
                <a:latin typeface="Calibri"/>
                <a:cs typeface="Calibri"/>
              </a:rPr>
              <a:t>mode.</a:t>
            </a:r>
            <a:endParaRPr lang="en-US" sz="2800" dirty="0">
              <a:latin typeface="Calibri"/>
              <a:cs typeface="Calibri"/>
            </a:endParaRPr>
          </a:p>
        </p:txBody>
      </p:sp>
      <p:sp>
        <p:nvSpPr>
          <p:cNvPr id="4" name="object 4"/>
          <p:cNvSpPr txBox="1"/>
          <p:nvPr/>
        </p:nvSpPr>
        <p:spPr>
          <a:xfrm>
            <a:off x="1130300" y="4418965"/>
            <a:ext cx="7327900" cy="991235"/>
          </a:xfrm>
          <a:prstGeom prst="rect">
            <a:avLst/>
          </a:prstGeom>
        </p:spPr>
        <p:txBody>
          <a:bodyPr vert="horz" wrap="square" lIns="0" tIns="0" rIns="0" bIns="0" rtlCol="0">
            <a:spAutoFit/>
          </a:bodyPr>
          <a:lstStyle/>
          <a:p>
            <a:pPr marL="241300" indent="-228600">
              <a:lnSpc>
                <a:spcPct val="100000"/>
              </a:lnSpc>
              <a:buFont typeface="Symbol"/>
              <a:buChar char=""/>
              <a:tabLst>
                <a:tab pos="241935" algn="l"/>
                <a:tab pos="1223645" algn="l"/>
                <a:tab pos="2053589" algn="l"/>
                <a:tab pos="2736215" algn="l"/>
                <a:tab pos="3830320" algn="l"/>
                <a:tab pos="4869815" algn="l"/>
                <a:tab pos="5935345" algn="l"/>
              </a:tabLst>
            </a:pPr>
            <a:r>
              <a:rPr sz="2800" spc="-25" dirty="0">
                <a:latin typeface="Calibri"/>
                <a:cs typeface="Calibri"/>
              </a:rPr>
              <a:t>Sam</a:t>
            </a:r>
            <a:r>
              <a:rPr sz="2800" spc="-15" dirty="0">
                <a:latin typeface="Calibri"/>
                <a:cs typeface="Calibri"/>
              </a:rPr>
              <a:t>e</a:t>
            </a:r>
            <a:r>
              <a:rPr sz="2800" dirty="0">
                <a:latin typeface="Times New Roman"/>
                <a:cs typeface="Times New Roman"/>
              </a:rPr>
              <a:t>	</a:t>
            </a:r>
            <a:r>
              <a:rPr sz="2800" spc="-20" dirty="0">
                <a:latin typeface="Calibri"/>
                <a:cs typeface="Calibri"/>
              </a:rPr>
              <a:t>bu</a:t>
            </a:r>
            <a:r>
              <a:rPr sz="2800" spc="-5" dirty="0">
                <a:latin typeface="Calibri"/>
                <a:cs typeface="Calibri"/>
              </a:rPr>
              <a:t>l</a:t>
            </a:r>
            <a:r>
              <a:rPr sz="2800" spc="-15" dirty="0">
                <a:latin typeface="Calibri"/>
                <a:cs typeface="Calibri"/>
              </a:rPr>
              <a:t>b</a:t>
            </a:r>
            <a:r>
              <a:rPr sz="2800" dirty="0">
                <a:latin typeface="Times New Roman"/>
                <a:cs typeface="Times New Roman"/>
              </a:rPr>
              <a:t>	</a:t>
            </a:r>
            <a:r>
              <a:rPr sz="2800" spc="-20" dirty="0">
                <a:latin typeface="Calibri"/>
                <a:cs typeface="Calibri"/>
              </a:rPr>
              <a:t>bu</a:t>
            </a:r>
            <a:r>
              <a:rPr sz="2800" spc="-10" dirty="0">
                <a:latin typeface="Calibri"/>
                <a:cs typeface="Calibri"/>
              </a:rPr>
              <a:t>t</a:t>
            </a:r>
            <a:r>
              <a:rPr sz="2800" dirty="0">
                <a:latin typeface="Times New Roman"/>
                <a:cs typeface="Times New Roman"/>
              </a:rPr>
              <a:t>	</a:t>
            </a:r>
            <a:r>
              <a:rPr sz="2800" spc="-25" dirty="0">
                <a:latin typeface="Cambria Math"/>
                <a:cs typeface="Cambria Math"/>
              </a:rPr>
              <a:t>1</a:t>
            </a:r>
            <a:r>
              <a:rPr sz="2800" spc="-20" dirty="0">
                <a:latin typeface="Cambria Math"/>
                <a:cs typeface="Cambria Math"/>
              </a:rPr>
              <a:t>0</a:t>
            </a:r>
            <a:r>
              <a:rPr sz="2800" spc="-140" dirty="0">
                <a:latin typeface="Cambria Math"/>
                <a:cs typeface="Cambria Math"/>
              </a:rPr>
              <a:t> </a:t>
            </a:r>
            <a:r>
              <a:rPr lang="en-US" sz="2800" spc="-140" dirty="0">
                <a:latin typeface="Cambria Math"/>
                <a:cs typeface="Cambria Math"/>
              </a:rPr>
              <a:t>c</a:t>
            </a:r>
            <a:r>
              <a:rPr lang="en-US" sz="2800" spc="-20" dirty="0">
                <a:latin typeface="Cambria Math"/>
                <a:cs typeface="Cambria Math"/>
              </a:rPr>
              <a:t>m</a:t>
            </a:r>
            <a:r>
              <a:rPr sz="2800" dirty="0">
                <a:latin typeface="Cambria Math"/>
                <a:cs typeface="Cambria Math"/>
              </a:rPr>
              <a:t>	</a:t>
            </a:r>
            <a:r>
              <a:rPr sz="2800" spc="-15" dirty="0">
                <a:latin typeface="Calibri"/>
                <a:cs typeface="Calibri"/>
              </a:rPr>
              <a:t>away:</a:t>
            </a:r>
            <a:r>
              <a:rPr sz="2800" dirty="0">
                <a:latin typeface="Times New Roman"/>
                <a:cs typeface="Times New Roman"/>
              </a:rPr>
              <a:t>	</a:t>
            </a:r>
            <a:r>
              <a:rPr sz="2800" spc="-15" dirty="0">
                <a:latin typeface="Calibri"/>
                <a:cs typeface="Calibri"/>
              </a:rPr>
              <a:t>a</a:t>
            </a:r>
            <a:r>
              <a:rPr sz="2800" spc="-10" dirty="0">
                <a:latin typeface="Calibri"/>
                <a:cs typeface="Calibri"/>
              </a:rPr>
              <a:t>ct</a:t>
            </a:r>
            <a:r>
              <a:rPr sz="2800" spc="-35" dirty="0">
                <a:latin typeface="Calibri"/>
                <a:cs typeface="Calibri"/>
              </a:rPr>
              <a:t>u</a:t>
            </a:r>
            <a:r>
              <a:rPr sz="2800" spc="-10" dirty="0">
                <a:latin typeface="Calibri"/>
                <a:cs typeface="Calibri"/>
              </a:rPr>
              <a:t>al</a:t>
            </a:r>
            <a:r>
              <a:rPr sz="2800" dirty="0">
                <a:latin typeface="Times New Roman"/>
                <a:cs typeface="Times New Roman"/>
              </a:rPr>
              <a:t>	</a:t>
            </a:r>
            <a:r>
              <a:rPr sz="2800" spc="-1155" dirty="0">
                <a:latin typeface="Cambria Math"/>
                <a:cs typeface="Cambria Math"/>
              </a:rPr>
              <a:t>𝑞</a:t>
            </a:r>
            <a:r>
              <a:rPr sz="2800" spc="-15" dirty="0">
                <a:latin typeface="Cambria Math"/>
                <a:cs typeface="Cambria Math"/>
              </a:rPr>
              <a:t>‾</a:t>
            </a:r>
            <a:r>
              <a:rPr sz="2800" dirty="0">
                <a:latin typeface="Cambria Math"/>
                <a:cs typeface="Cambria Math"/>
              </a:rPr>
              <a:t> </a:t>
            </a:r>
            <a:r>
              <a:rPr sz="2800" spc="-265" dirty="0">
                <a:latin typeface="Cambria Math"/>
                <a:cs typeface="Cambria Math"/>
              </a:rPr>
              <a:t> </a:t>
            </a:r>
            <a:r>
              <a:rPr sz="2800" spc="-20" dirty="0">
                <a:latin typeface="Cambria Math"/>
                <a:cs typeface="Cambria Math"/>
              </a:rPr>
              <a:t>∼</a:t>
            </a:r>
            <a:r>
              <a:rPr sz="2800" spc="165" dirty="0">
                <a:latin typeface="Cambria Math"/>
                <a:cs typeface="Cambria Math"/>
              </a:rPr>
              <a:t> </a:t>
            </a:r>
            <a:r>
              <a:rPr sz="2800" spc="-25" dirty="0">
                <a:latin typeface="Cambria Math"/>
                <a:cs typeface="Cambria Math"/>
              </a:rPr>
              <a:t>1</a:t>
            </a:r>
            <a:r>
              <a:rPr sz="2800" spc="-10" dirty="0">
                <a:latin typeface="Cambria Math"/>
                <a:cs typeface="Cambria Math"/>
              </a:rPr>
              <a:t>0</a:t>
            </a:r>
            <a:r>
              <a:rPr sz="3000" spc="-82" baseline="29166" dirty="0">
                <a:latin typeface="Cambria Math"/>
                <a:cs typeface="Cambria Math"/>
              </a:rPr>
              <a:t>−</a:t>
            </a:r>
            <a:r>
              <a:rPr sz="3000" spc="60" baseline="29166" dirty="0">
                <a:latin typeface="Cambria Math"/>
                <a:cs typeface="Cambria Math"/>
              </a:rPr>
              <a:t>8</a:t>
            </a:r>
            <a:endParaRPr sz="3000" baseline="29166" dirty="0">
              <a:latin typeface="Cambria Math"/>
              <a:cs typeface="Cambria Math"/>
            </a:endParaRPr>
          </a:p>
          <a:p>
            <a:pPr marL="241300">
              <a:lnSpc>
                <a:spcPct val="100000"/>
              </a:lnSpc>
              <a:spcBef>
                <a:spcPts val="944"/>
              </a:spcBef>
            </a:pPr>
            <a:r>
              <a:rPr sz="2800" spc="-20" dirty="0">
                <a:latin typeface="Calibri"/>
                <a:cs typeface="Calibri"/>
              </a:rPr>
              <a:t>d</a:t>
            </a:r>
            <a:r>
              <a:rPr sz="2800" spc="-10" dirty="0">
                <a:latin typeface="Calibri"/>
                <a:cs typeface="Calibri"/>
              </a:rPr>
              <a:t>i</a:t>
            </a:r>
            <a:r>
              <a:rPr sz="2800" dirty="0">
                <a:latin typeface="Calibri"/>
                <a:cs typeface="Calibri"/>
              </a:rPr>
              <a:t>l</a:t>
            </a:r>
            <a:r>
              <a:rPr sz="2800" spc="-20" dirty="0">
                <a:latin typeface="Calibri"/>
                <a:cs typeface="Calibri"/>
              </a:rPr>
              <a:t>ute</a:t>
            </a:r>
            <a:r>
              <a:rPr sz="2800" spc="-15" dirty="0">
                <a:latin typeface="Calibri"/>
                <a:cs typeface="Calibri"/>
              </a:rPr>
              <a:t>d</a:t>
            </a:r>
            <a:r>
              <a:rPr sz="2800" spc="-55" dirty="0">
                <a:latin typeface="Times New Roman"/>
                <a:cs typeface="Times New Roman"/>
              </a:rPr>
              <a:t> </a:t>
            </a:r>
            <a:r>
              <a:rPr sz="2800" spc="-20" dirty="0">
                <a:latin typeface="Calibri"/>
                <a:cs typeface="Calibri"/>
              </a:rPr>
              <a:t>b</a:t>
            </a:r>
            <a:r>
              <a:rPr sz="2800" spc="-15" dirty="0">
                <a:latin typeface="Calibri"/>
                <a:cs typeface="Calibri"/>
              </a:rPr>
              <a:t>y</a:t>
            </a:r>
            <a:r>
              <a:rPr sz="2800" spc="-60" dirty="0">
                <a:latin typeface="Times New Roman"/>
                <a:cs typeface="Times New Roman"/>
              </a:rPr>
              <a:t> </a:t>
            </a:r>
            <a:r>
              <a:rPr sz="2800" spc="-25" dirty="0">
                <a:latin typeface="Cambria Math"/>
                <a:cs typeface="Cambria Math"/>
              </a:rPr>
              <a:t>4</a:t>
            </a:r>
            <a:r>
              <a:rPr sz="2800" spc="25" dirty="0">
                <a:latin typeface="Cambria Math"/>
                <a:cs typeface="Cambria Math"/>
              </a:rPr>
              <a:t>𝜋</a:t>
            </a:r>
            <a:r>
              <a:rPr sz="2800" spc="100" dirty="0">
                <a:latin typeface="Cambria Math"/>
                <a:cs typeface="Cambria Math"/>
              </a:rPr>
              <a:t>𝑟</a:t>
            </a:r>
            <a:r>
              <a:rPr sz="3000" spc="60" baseline="29166" dirty="0">
                <a:latin typeface="Cambria Math"/>
                <a:cs typeface="Cambria Math"/>
              </a:rPr>
              <a:t>2</a:t>
            </a:r>
            <a:r>
              <a:rPr sz="3000" baseline="29166" dirty="0">
                <a:latin typeface="Cambria Math"/>
                <a:cs typeface="Cambria Math"/>
              </a:rPr>
              <a:t> </a:t>
            </a:r>
            <a:r>
              <a:rPr sz="3000" spc="-179" baseline="29166" dirty="0">
                <a:latin typeface="Cambria Math"/>
                <a:cs typeface="Cambria Math"/>
              </a:rPr>
              <a:t> </a:t>
            </a:r>
            <a:r>
              <a:rPr sz="2800" spc="-15" dirty="0">
                <a:latin typeface="Calibri"/>
                <a:cs typeface="Calibri"/>
              </a:rPr>
              <a:t>geometry.</a:t>
            </a:r>
            <a:endParaRPr sz="2800" dirty="0">
              <a:latin typeface="Calibri"/>
              <a:cs typeface="Calibri"/>
            </a:endParaRPr>
          </a:p>
        </p:txBody>
      </p:sp>
      <p:sp>
        <p:nvSpPr>
          <p:cNvPr id="5" name="object 5"/>
          <p:cNvSpPr txBox="1"/>
          <p:nvPr/>
        </p:nvSpPr>
        <p:spPr>
          <a:xfrm>
            <a:off x="8614154" y="4418965"/>
            <a:ext cx="2651760" cy="381000"/>
          </a:xfrm>
          <a:prstGeom prst="rect">
            <a:avLst/>
          </a:prstGeom>
        </p:spPr>
        <p:txBody>
          <a:bodyPr vert="horz" wrap="square" lIns="0" tIns="0" rIns="0" bIns="0" rtlCol="0">
            <a:spAutoFit/>
          </a:bodyPr>
          <a:lstStyle/>
          <a:p>
            <a:pPr marL="12700">
              <a:lnSpc>
                <a:spcPct val="100000"/>
              </a:lnSpc>
              <a:tabLst>
                <a:tab pos="1386840" algn="l"/>
              </a:tabLst>
            </a:pPr>
            <a:r>
              <a:rPr sz="2800" spc="-20" dirty="0">
                <a:latin typeface="Calibri"/>
                <a:cs typeface="Calibri"/>
              </a:rPr>
              <a:t>becaus</a:t>
            </a:r>
            <a:r>
              <a:rPr sz="2800" spc="-15" dirty="0">
                <a:latin typeface="Calibri"/>
                <a:cs typeface="Calibri"/>
              </a:rPr>
              <a:t>e</a:t>
            </a:r>
            <a:r>
              <a:rPr sz="2800" dirty="0">
                <a:latin typeface="Times New Roman"/>
                <a:cs typeface="Times New Roman"/>
              </a:rPr>
              <a:t>	</a:t>
            </a:r>
            <a:r>
              <a:rPr sz="2800" dirty="0">
                <a:latin typeface="Calibri"/>
                <a:cs typeface="Calibri"/>
              </a:rPr>
              <a:t>i</a:t>
            </a:r>
            <a:r>
              <a:rPr sz="2800" spc="-20" dirty="0">
                <a:latin typeface="Calibri"/>
                <a:cs typeface="Calibri"/>
              </a:rPr>
              <a:t>ntens</a:t>
            </a:r>
            <a:r>
              <a:rPr sz="2800" dirty="0">
                <a:latin typeface="Calibri"/>
                <a:cs typeface="Calibri"/>
              </a:rPr>
              <a:t>i</a:t>
            </a:r>
            <a:r>
              <a:rPr sz="2800" spc="-15" dirty="0">
                <a:latin typeface="Calibri"/>
                <a:cs typeface="Calibri"/>
              </a:rPr>
              <a:t>ty</a:t>
            </a:r>
            <a:endParaRPr sz="2800" dirty="0">
              <a:latin typeface="Calibri"/>
              <a:cs typeface="Calibri"/>
            </a:endParaRPr>
          </a:p>
        </p:txBody>
      </p:sp>
      <p:pic>
        <p:nvPicPr>
          <p:cNvPr id="12" name="Picture 11">
            <a:extLst>
              <a:ext uri="{FF2B5EF4-FFF2-40B4-BE49-F238E27FC236}">
                <a16:creationId xmlns:a16="http://schemas.microsoft.com/office/drawing/2014/main" id="{0A3BF00E-21EE-101C-5A16-3AC27F72085D}"/>
              </a:ext>
            </a:extLst>
          </p:cNvPr>
          <p:cNvPicPr>
            <a:picLocks noChangeAspect="1"/>
          </p:cNvPicPr>
          <p:nvPr/>
        </p:nvPicPr>
        <p:blipFill>
          <a:blip r:embed="rId3"/>
          <a:stretch>
            <a:fillRect/>
          </a:stretch>
        </p:blipFill>
        <p:spPr>
          <a:xfrm>
            <a:off x="6553200" y="2938213"/>
            <a:ext cx="4391638" cy="1105054"/>
          </a:xfrm>
          <a:prstGeom prst="rect">
            <a:avLst/>
          </a:prstGeom>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a:spLocks noGrp="1"/>
          </p:cNvSpPr>
          <p:nvPr>
            <p:ph type="ftr" sz="quarter" idx="5"/>
          </p:nvPr>
        </p:nvSpPr>
        <p:spPr>
          <a:prstGeom prst="rect">
            <a:avLst/>
          </a:prstGeom>
        </p:spPr>
        <p:txBody>
          <a:bodyPr vert="horz" wrap="square" lIns="0" tIns="0" rIns="0" bIns="0" rtlCol="0">
            <a:spAutoFit/>
          </a:bodyPr>
          <a:lstStyle/>
          <a:p>
            <a:pPr marL="12700">
              <a:lnSpc>
                <a:spcPct val="100000"/>
              </a:lnSpc>
            </a:pPr>
            <a:r>
              <a:rPr spc="-15" dirty="0"/>
              <a:t>Prepar</a:t>
            </a:r>
            <a:r>
              <a:rPr spc="-5" dirty="0"/>
              <a:t>e</a:t>
            </a:r>
            <a:r>
              <a:rPr spc="-10" dirty="0"/>
              <a:t>d</a:t>
            </a:r>
            <a:r>
              <a:rPr spc="-35" dirty="0">
                <a:latin typeface="Times New Roman"/>
                <a:cs typeface="Times New Roman"/>
              </a:rPr>
              <a:t> </a:t>
            </a:r>
            <a:r>
              <a:rPr spc="-15" dirty="0"/>
              <a:t>b</a:t>
            </a:r>
            <a:r>
              <a:rPr spc="-10" dirty="0"/>
              <a:t>y</a:t>
            </a:r>
            <a:r>
              <a:rPr spc="-40" dirty="0">
                <a:latin typeface="Times New Roman"/>
                <a:cs typeface="Times New Roman"/>
              </a:rPr>
              <a:t> </a:t>
            </a:r>
            <a:r>
              <a:rPr spc="-15" dirty="0"/>
              <a:t>Dist</a:t>
            </a:r>
            <a:r>
              <a:rPr spc="-5" dirty="0"/>
              <a:t>.</a:t>
            </a:r>
            <a:r>
              <a:rPr spc="-25" dirty="0">
                <a:latin typeface="Times New Roman"/>
                <a:cs typeface="Times New Roman"/>
              </a:rPr>
              <a:t> </a:t>
            </a:r>
            <a:r>
              <a:rPr spc="-15" dirty="0"/>
              <a:t>Pr</a:t>
            </a:r>
            <a:r>
              <a:rPr spc="-5" dirty="0"/>
              <a:t>o</a:t>
            </a:r>
            <a:r>
              <a:rPr spc="-10" dirty="0"/>
              <a:t>f</a:t>
            </a:r>
            <a:r>
              <a:rPr spc="-5" dirty="0"/>
              <a:t>.</a:t>
            </a:r>
            <a:r>
              <a:rPr spc="-40" dirty="0">
                <a:latin typeface="Times New Roman"/>
                <a:cs typeface="Times New Roman"/>
              </a:rPr>
              <a:t> </a:t>
            </a:r>
            <a:r>
              <a:rPr spc="-15" dirty="0"/>
              <a:t>Dr</a:t>
            </a:r>
            <a:r>
              <a:rPr spc="-5" dirty="0"/>
              <a:t>.</a:t>
            </a:r>
            <a:r>
              <a:rPr spc="-40" dirty="0">
                <a:latin typeface="Times New Roman"/>
                <a:cs typeface="Times New Roman"/>
              </a:rPr>
              <a:t> </a:t>
            </a:r>
            <a:r>
              <a:rPr spc="-10" dirty="0"/>
              <a:t>M.A.</a:t>
            </a:r>
            <a:r>
              <a:rPr spc="-35" dirty="0">
                <a:latin typeface="Times New Roman"/>
                <a:cs typeface="Times New Roman"/>
              </a:rPr>
              <a:t> </a:t>
            </a:r>
            <a:r>
              <a:rPr spc="-20" dirty="0"/>
              <a:t>G</a:t>
            </a:r>
            <a:r>
              <a:rPr spc="-5" dirty="0"/>
              <a:t>o</a:t>
            </a:r>
            <a:r>
              <a:rPr spc="-15" dirty="0"/>
              <a:t>nd</a:t>
            </a:r>
            <a:r>
              <a:rPr spc="-10" dirty="0"/>
              <a:t>al</a:t>
            </a:r>
            <a:r>
              <a:rPr spc="-35" dirty="0">
                <a:latin typeface="Times New Roman"/>
                <a:cs typeface="Times New Roman"/>
              </a:rPr>
              <a:t> </a:t>
            </a:r>
            <a:r>
              <a:rPr spc="-15" dirty="0"/>
              <a:t>fo</a:t>
            </a:r>
            <a:r>
              <a:rPr spc="-10" dirty="0"/>
              <a:t>r</a:t>
            </a:r>
            <a:r>
              <a:rPr spc="-40" dirty="0">
                <a:latin typeface="Times New Roman"/>
                <a:cs typeface="Times New Roman"/>
              </a:rPr>
              <a:t> </a:t>
            </a:r>
            <a:r>
              <a:rPr spc="-15" dirty="0"/>
              <a:t>Ph</a:t>
            </a:r>
            <a:r>
              <a:rPr dirty="0"/>
              <a:t>y</a:t>
            </a:r>
            <a:r>
              <a:rPr spc="-10" dirty="0"/>
              <a:t>s</a:t>
            </a:r>
            <a:r>
              <a:rPr spc="-40" dirty="0">
                <a:latin typeface="Times New Roman"/>
                <a:cs typeface="Times New Roman"/>
              </a:rPr>
              <a:t> </a:t>
            </a:r>
            <a:r>
              <a:rPr spc="-10" dirty="0"/>
              <a:t>6</a:t>
            </a:r>
            <a:r>
              <a:rPr spc="-15" dirty="0"/>
              <a:t>0</a:t>
            </a:r>
            <a:r>
              <a:rPr spc="-10" dirty="0"/>
              <a:t>8</a:t>
            </a:r>
            <a:r>
              <a:rPr spc="-35" dirty="0">
                <a:latin typeface="Times New Roman"/>
                <a:cs typeface="Times New Roman"/>
              </a:rPr>
              <a:t> </a:t>
            </a:r>
            <a:r>
              <a:rPr spc="-5" dirty="0"/>
              <a:t>L</a:t>
            </a:r>
            <a:r>
              <a:rPr spc="-10" dirty="0"/>
              <a:t>aser</a:t>
            </a:r>
            <a:r>
              <a:rPr spc="-45" dirty="0">
                <a:latin typeface="Times New Roman"/>
                <a:cs typeface="Times New Roman"/>
              </a:rPr>
              <a:t> </a:t>
            </a:r>
            <a:r>
              <a:rPr spc="-10" dirty="0"/>
              <a:t>Spec</a:t>
            </a:r>
            <a:r>
              <a:rPr spc="-5" dirty="0"/>
              <a:t>t</a:t>
            </a:r>
            <a:r>
              <a:rPr spc="-15" dirty="0"/>
              <a:t>ros</a:t>
            </a:r>
            <a:r>
              <a:rPr spc="-5" dirty="0"/>
              <a:t>c</a:t>
            </a:r>
            <a:r>
              <a:rPr spc="-10" dirty="0"/>
              <a:t>o</a:t>
            </a:r>
            <a:r>
              <a:rPr spc="-15" dirty="0"/>
              <a:t>p</a:t>
            </a:r>
            <a:r>
              <a:rPr spc="-10" dirty="0"/>
              <a:t>y</a:t>
            </a:r>
            <a:r>
              <a:rPr spc="-30" dirty="0">
                <a:latin typeface="Times New Roman"/>
                <a:cs typeface="Times New Roman"/>
              </a:rPr>
              <a:t> </a:t>
            </a:r>
            <a:r>
              <a:rPr spc="-15" dirty="0"/>
              <a:t>c</a:t>
            </a:r>
            <a:r>
              <a:rPr spc="-5" dirty="0"/>
              <a:t>o</a:t>
            </a:r>
            <a:r>
              <a:rPr spc="-15" dirty="0"/>
              <a:t>urs</a:t>
            </a:r>
            <a:r>
              <a:rPr spc="-10" dirty="0"/>
              <a:t>e</a:t>
            </a:r>
            <a:r>
              <a:rPr spc="-40" dirty="0">
                <a:latin typeface="Times New Roman"/>
                <a:cs typeface="Times New Roman"/>
              </a:rPr>
              <a:t> </a:t>
            </a:r>
            <a:r>
              <a:rPr spc="-10" dirty="0"/>
              <a:t>in</a:t>
            </a:r>
            <a:r>
              <a:rPr spc="-35" dirty="0">
                <a:latin typeface="Times New Roman"/>
                <a:cs typeface="Times New Roman"/>
              </a:rPr>
              <a:t> </a:t>
            </a:r>
            <a:r>
              <a:rPr spc="-10" dirty="0"/>
              <a:t>KFUPM</a:t>
            </a:r>
            <a:r>
              <a:rPr spc="-35" dirty="0">
                <a:latin typeface="Times New Roman"/>
                <a:cs typeface="Times New Roman"/>
              </a:rPr>
              <a:t> </a:t>
            </a:r>
            <a:r>
              <a:rPr spc="-15" dirty="0"/>
              <a:t>(Te</a:t>
            </a:r>
            <a:r>
              <a:rPr dirty="0"/>
              <a:t>r</a:t>
            </a:r>
            <a:r>
              <a:rPr spc="-15" dirty="0"/>
              <a:t>m</a:t>
            </a:r>
            <a:r>
              <a:rPr spc="-40" dirty="0">
                <a:latin typeface="Times New Roman"/>
                <a:cs typeface="Times New Roman"/>
              </a:rPr>
              <a:t> </a:t>
            </a:r>
            <a:r>
              <a:rPr spc="-10" dirty="0"/>
              <a:t>25</a:t>
            </a:r>
            <a:r>
              <a:rPr spc="-5" dirty="0"/>
              <a:t>1)</a:t>
            </a:r>
          </a:p>
        </p:txBody>
      </p:sp>
      <p:sp>
        <p:nvSpPr>
          <p:cNvPr id="2" name="object 2"/>
          <p:cNvSpPr txBox="1"/>
          <p:nvPr/>
        </p:nvSpPr>
        <p:spPr>
          <a:xfrm>
            <a:off x="1066800" y="1524000"/>
            <a:ext cx="10153015" cy="2321560"/>
          </a:xfrm>
          <a:prstGeom prst="rect">
            <a:avLst/>
          </a:prstGeom>
        </p:spPr>
        <p:txBody>
          <a:bodyPr vert="horz" wrap="square" lIns="0" tIns="0" rIns="0" bIns="0" rtlCol="0">
            <a:spAutoFit/>
          </a:bodyPr>
          <a:lstStyle/>
          <a:p>
            <a:pPr marL="241300" indent="-228600">
              <a:lnSpc>
                <a:spcPct val="100000"/>
              </a:lnSpc>
              <a:buFont typeface="Symbol"/>
              <a:buChar char=""/>
              <a:tabLst>
                <a:tab pos="241935" algn="l"/>
              </a:tabLst>
            </a:pPr>
            <a:r>
              <a:rPr sz="2800" spc="-25" dirty="0">
                <a:latin typeface="Calibri"/>
                <a:cs typeface="Calibri"/>
              </a:rPr>
              <a:t>H</a:t>
            </a:r>
            <a:r>
              <a:rPr sz="2800" spc="-15" dirty="0">
                <a:latin typeface="Calibri"/>
                <a:cs typeface="Calibri"/>
              </a:rPr>
              <a:t>igh</a:t>
            </a:r>
            <a:r>
              <a:rPr sz="2800" spc="-20" dirty="0">
                <a:latin typeface="Calibri"/>
                <a:cs typeface="Calibri"/>
              </a:rPr>
              <a:t>-pres</a:t>
            </a:r>
            <a:r>
              <a:rPr sz="2800" dirty="0">
                <a:latin typeface="Calibri"/>
                <a:cs typeface="Calibri"/>
              </a:rPr>
              <a:t>s</a:t>
            </a:r>
            <a:r>
              <a:rPr sz="2800" spc="-20" dirty="0">
                <a:latin typeface="Calibri"/>
                <a:cs typeface="Calibri"/>
              </a:rPr>
              <a:t>ur</a:t>
            </a:r>
            <a:r>
              <a:rPr sz="2800" spc="-15" dirty="0">
                <a:latin typeface="Calibri"/>
                <a:cs typeface="Calibri"/>
              </a:rPr>
              <a:t>e</a:t>
            </a:r>
            <a:r>
              <a:rPr sz="2800" spc="-65" dirty="0">
                <a:latin typeface="Times New Roman"/>
                <a:cs typeface="Times New Roman"/>
              </a:rPr>
              <a:t> </a:t>
            </a:r>
            <a:r>
              <a:rPr sz="2800" spc="-25" dirty="0">
                <a:latin typeface="Calibri"/>
                <a:cs typeface="Calibri"/>
              </a:rPr>
              <a:t>H</a:t>
            </a:r>
            <a:r>
              <a:rPr sz="2800" spc="-15" dirty="0">
                <a:latin typeface="Calibri"/>
                <a:cs typeface="Calibri"/>
              </a:rPr>
              <a:t>g</a:t>
            </a:r>
            <a:r>
              <a:rPr sz="2800" spc="-70" dirty="0">
                <a:latin typeface="Times New Roman"/>
                <a:cs typeface="Times New Roman"/>
              </a:rPr>
              <a:t> </a:t>
            </a:r>
            <a:r>
              <a:rPr sz="2800" dirty="0">
                <a:latin typeface="Calibri"/>
                <a:cs typeface="Calibri"/>
              </a:rPr>
              <a:t>l</a:t>
            </a:r>
            <a:r>
              <a:rPr sz="2800" spc="-10" dirty="0">
                <a:latin typeface="Calibri"/>
                <a:cs typeface="Calibri"/>
              </a:rPr>
              <a:t>a</a:t>
            </a:r>
            <a:r>
              <a:rPr sz="2800" spc="-20" dirty="0">
                <a:latin typeface="Calibri"/>
                <a:cs typeface="Calibri"/>
              </a:rPr>
              <a:t>mp</a:t>
            </a:r>
            <a:r>
              <a:rPr sz="2800" spc="-70" dirty="0">
                <a:latin typeface="Times New Roman"/>
                <a:cs typeface="Times New Roman"/>
              </a:rPr>
              <a:t> </a:t>
            </a:r>
            <a:r>
              <a:rPr sz="2800" spc="-15" dirty="0">
                <a:latin typeface="Calibri"/>
                <a:cs typeface="Calibri"/>
              </a:rPr>
              <a:t>cent</a:t>
            </a:r>
            <a:r>
              <a:rPr sz="2800" spc="-10" dirty="0">
                <a:latin typeface="Calibri"/>
                <a:cs typeface="Calibri"/>
              </a:rPr>
              <a:t>er,</a:t>
            </a:r>
            <a:r>
              <a:rPr sz="2800" spc="-50" dirty="0">
                <a:latin typeface="Times New Roman"/>
                <a:cs typeface="Times New Roman"/>
              </a:rPr>
              <a:t> </a:t>
            </a:r>
            <a:r>
              <a:rPr sz="2800" spc="-30" dirty="0">
                <a:latin typeface="Cambria Math"/>
                <a:cs typeface="Cambria Math"/>
              </a:rPr>
              <a:t>𝜆</a:t>
            </a:r>
            <a:r>
              <a:rPr sz="2800" spc="215" dirty="0">
                <a:latin typeface="Cambria Math"/>
                <a:cs typeface="Cambria Math"/>
              </a:rPr>
              <a:t> </a:t>
            </a:r>
            <a:r>
              <a:rPr sz="2800" spc="-25" dirty="0">
                <a:latin typeface="Cambria Math"/>
                <a:cs typeface="Cambria Math"/>
              </a:rPr>
              <a:t>=</a:t>
            </a:r>
            <a:r>
              <a:rPr sz="2800" spc="165" dirty="0">
                <a:latin typeface="Cambria Math"/>
                <a:cs typeface="Cambria Math"/>
              </a:rPr>
              <a:t> </a:t>
            </a:r>
            <a:r>
              <a:rPr sz="2800" spc="-25" dirty="0">
                <a:latin typeface="Cambria Math"/>
                <a:cs typeface="Cambria Math"/>
              </a:rPr>
              <a:t>25</a:t>
            </a:r>
            <a:r>
              <a:rPr sz="2800" spc="-15" dirty="0">
                <a:latin typeface="Cambria Math"/>
                <a:cs typeface="Cambria Math"/>
              </a:rPr>
              <a:t>3.6</a:t>
            </a:r>
            <a:r>
              <a:rPr sz="2800" spc="-150" dirty="0">
                <a:latin typeface="Cambria Math"/>
                <a:cs typeface="Cambria Math"/>
              </a:rPr>
              <a:t> </a:t>
            </a:r>
            <a:r>
              <a:rPr sz="2800" spc="-25" dirty="0">
                <a:latin typeface="Cambria Math"/>
                <a:cs typeface="Cambria Math"/>
              </a:rPr>
              <a:t>n</a:t>
            </a:r>
            <a:r>
              <a:rPr sz="2800" spc="-15" dirty="0">
                <a:latin typeface="Cambria Math"/>
                <a:cs typeface="Cambria Math"/>
              </a:rPr>
              <a:t>m</a:t>
            </a:r>
            <a:r>
              <a:rPr sz="2800" spc="-10" dirty="0">
                <a:latin typeface="Calibri"/>
                <a:cs typeface="Calibri"/>
              </a:rPr>
              <a:t>:</a:t>
            </a:r>
            <a:r>
              <a:rPr sz="2800" spc="-70" dirty="0">
                <a:latin typeface="Times New Roman"/>
                <a:cs typeface="Times New Roman"/>
              </a:rPr>
              <a:t> </a:t>
            </a:r>
            <a:r>
              <a:rPr sz="2800" spc="-1155" dirty="0">
                <a:latin typeface="Cambria Math"/>
                <a:cs typeface="Cambria Math"/>
              </a:rPr>
              <a:t>𝑞</a:t>
            </a:r>
            <a:r>
              <a:rPr sz="2800" spc="-15" dirty="0">
                <a:latin typeface="Cambria Math"/>
                <a:cs typeface="Cambria Math"/>
              </a:rPr>
              <a:t>‾</a:t>
            </a:r>
            <a:r>
              <a:rPr sz="2800" dirty="0">
                <a:latin typeface="Cambria Math"/>
                <a:cs typeface="Cambria Math"/>
              </a:rPr>
              <a:t> </a:t>
            </a:r>
            <a:r>
              <a:rPr sz="2800" spc="-265" dirty="0">
                <a:latin typeface="Cambria Math"/>
                <a:cs typeface="Cambria Math"/>
              </a:rPr>
              <a:t> </a:t>
            </a:r>
            <a:r>
              <a:rPr sz="2800" spc="-20" dirty="0">
                <a:latin typeface="Cambria Math"/>
                <a:cs typeface="Cambria Math"/>
              </a:rPr>
              <a:t>∼</a:t>
            </a:r>
            <a:r>
              <a:rPr sz="2800" spc="165" dirty="0">
                <a:latin typeface="Cambria Math"/>
                <a:cs typeface="Cambria Math"/>
              </a:rPr>
              <a:t> </a:t>
            </a:r>
            <a:r>
              <a:rPr sz="2800" spc="-25" dirty="0">
                <a:latin typeface="Cambria Math"/>
                <a:cs typeface="Cambria Math"/>
              </a:rPr>
              <a:t>1</a:t>
            </a:r>
            <a:r>
              <a:rPr sz="2800" spc="-5" dirty="0">
                <a:latin typeface="Cambria Math"/>
                <a:cs typeface="Cambria Math"/>
              </a:rPr>
              <a:t>0</a:t>
            </a:r>
            <a:r>
              <a:rPr sz="3000" spc="-82" baseline="29166" dirty="0">
                <a:latin typeface="Cambria Math"/>
                <a:cs typeface="Cambria Math"/>
              </a:rPr>
              <a:t>−</a:t>
            </a:r>
            <a:r>
              <a:rPr sz="3000" spc="225" baseline="29166" dirty="0">
                <a:latin typeface="Cambria Math"/>
                <a:cs typeface="Cambria Math"/>
              </a:rPr>
              <a:t>2</a:t>
            </a:r>
            <a:r>
              <a:rPr sz="2800" dirty="0">
                <a:latin typeface="Calibri"/>
                <a:cs typeface="Calibri"/>
              </a:rPr>
              <a:t>.</a:t>
            </a:r>
          </a:p>
          <a:p>
            <a:pPr marL="241300" indent="-228600">
              <a:lnSpc>
                <a:spcPct val="100000"/>
              </a:lnSpc>
              <a:spcBef>
                <a:spcPts val="1955"/>
              </a:spcBef>
              <a:buFont typeface="Symbol"/>
              <a:buChar char=""/>
              <a:tabLst>
                <a:tab pos="241935" algn="l"/>
                <a:tab pos="1358265" algn="l"/>
                <a:tab pos="2187575" algn="l"/>
                <a:tab pos="4101465" algn="l"/>
                <a:tab pos="5082540" algn="l"/>
                <a:tab pos="5506720" algn="l"/>
                <a:tab pos="6330950" algn="l"/>
                <a:tab pos="6647815" algn="l"/>
                <a:tab pos="7038975" algn="l"/>
                <a:tab pos="8099425" algn="l"/>
              </a:tabLst>
            </a:pPr>
            <a:r>
              <a:rPr sz="2800" spc="-25" dirty="0">
                <a:solidFill>
                  <a:srgbClr val="FF0000"/>
                </a:solidFill>
                <a:latin typeface="Calibri"/>
                <a:cs typeface="Calibri"/>
              </a:rPr>
              <a:t>H</a:t>
            </a:r>
            <a:r>
              <a:rPr sz="2800" spc="-15" dirty="0">
                <a:solidFill>
                  <a:srgbClr val="FF0000"/>
                </a:solidFill>
                <a:latin typeface="Calibri"/>
                <a:cs typeface="Calibri"/>
              </a:rPr>
              <a:t>e</a:t>
            </a:r>
            <a:r>
              <a:rPr sz="2800" spc="-20" dirty="0">
                <a:solidFill>
                  <a:srgbClr val="FF0000"/>
                </a:solidFill>
                <a:latin typeface="Calibri"/>
                <a:cs typeface="Calibri"/>
              </a:rPr>
              <a:t>–Ne</a:t>
            </a:r>
            <a:r>
              <a:rPr sz="2800" dirty="0">
                <a:solidFill>
                  <a:srgbClr val="FF0000"/>
                </a:solidFill>
                <a:latin typeface="Times New Roman"/>
                <a:cs typeface="Times New Roman"/>
              </a:rPr>
              <a:t>	</a:t>
            </a:r>
            <a:r>
              <a:rPr sz="2800" dirty="0">
                <a:solidFill>
                  <a:srgbClr val="FF0000"/>
                </a:solidFill>
                <a:latin typeface="Calibri"/>
                <a:cs typeface="Calibri"/>
              </a:rPr>
              <a:t>l</a:t>
            </a:r>
            <a:r>
              <a:rPr sz="2800" spc="-10" dirty="0">
                <a:solidFill>
                  <a:srgbClr val="FF0000"/>
                </a:solidFill>
                <a:latin typeface="Calibri"/>
                <a:cs typeface="Calibri"/>
              </a:rPr>
              <a:t>as</a:t>
            </a:r>
            <a:r>
              <a:rPr sz="2800" spc="-15" dirty="0">
                <a:solidFill>
                  <a:srgbClr val="FF0000"/>
                </a:solidFill>
                <a:latin typeface="Calibri"/>
                <a:cs typeface="Calibri"/>
              </a:rPr>
              <a:t>er</a:t>
            </a:r>
            <a:r>
              <a:rPr sz="2800" dirty="0">
                <a:solidFill>
                  <a:srgbClr val="FF0000"/>
                </a:solidFill>
                <a:latin typeface="Times New Roman"/>
                <a:cs typeface="Times New Roman"/>
              </a:rPr>
              <a:t>	</a:t>
            </a:r>
            <a:r>
              <a:rPr sz="2800" spc="-20" dirty="0">
                <a:solidFill>
                  <a:srgbClr val="FF0000"/>
                </a:solidFill>
                <a:latin typeface="Calibri"/>
                <a:cs typeface="Calibri"/>
              </a:rPr>
              <a:t>s</a:t>
            </a:r>
            <a:r>
              <a:rPr sz="2800" spc="-10" dirty="0">
                <a:solidFill>
                  <a:srgbClr val="FF0000"/>
                </a:solidFill>
                <a:latin typeface="Calibri"/>
                <a:cs typeface="Calibri"/>
              </a:rPr>
              <a:t>i</a:t>
            </a:r>
            <a:r>
              <a:rPr sz="2800" spc="-20" dirty="0">
                <a:solidFill>
                  <a:srgbClr val="FF0000"/>
                </a:solidFill>
                <a:latin typeface="Calibri"/>
                <a:cs typeface="Calibri"/>
              </a:rPr>
              <a:t>ng</a:t>
            </a:r>
            <a:r>
              <a:rPr sz="2800" spc="-10" dirty="0">
                <a:solidFill>
                  <a:srgbClr val="FF0000"/>
                </a:solidFill>
                <a:latin typeface="Calibri"/>
                <a:cs typeface="Calibri"/>
              </a:rPr>
              <a:t>l</a:t>
            </a:r>
            <a:r>
              <a:rPr sz="2800" spc="0" dirty="0">
                <a:solidFill>
                  <a:srgbClr val="FF0000"/>
                </a:solidFill>
                <a:latin typeface="Calibri"/>
                <a:cs typeface="Calibri"/>
              </a:rPr>
              <a:t>e</a:t>
            </a:r>
            <a:r>
              <a:rPr sz="2800" spc="-15" dirty="0">
                <a:solidFill>
                  <a:srgbClr val="FF0000"/>
                </a:solidFill>
                <a:latin typeface="Calibri"/>
                <a:cs typeface="Calibri"/>
              </a:rPr>
              <a:t>-</a:t>
            </a:r>
            <a:r>
              <a:rPr sz="2800" spc="-20" dirty="0">
                <a:solidFill>
                  <a:srgbClr val="FF0000"/>
                </a:solidFill>
                <a:latin typeface="Calibri"/>
                <a:cs typeface="Calibri"/>
              </a:rPr>
              <a:t>mode</a:t>
            </a:r>
            <a:r>
              <a:rPr sz="2800" dirty="0">
                <a:solidFill>
                  <a:srgbClr val="FF0000"/>
                </a:solidFill>
                <a:latin typeface="Times New Roman"/>
                <a:cs typeface="Times New Roman"/>
              </a:rPr>
              <a:t>	</a:t>
            </a:r>
            <a:r>
              <a:rPr sz="2800" spc="-15" dirty="0">
                <a:solidFill>
                  <a:srgbClr val="FF0000"/>
                </a:solidFill>
                <a:latin typeface="Calibri"/>
                <a:cs typeface="Calibri"/>
              </a:rPr>
              <a:t>c</a:t>
            </a:r>
            <a:r>
              <a:rPr sz="2800" spc="-10" dirty="0">
                <a:solidFill>
                  <a:srgbClr val="FF0000"/>
                </a:solidFill>
                <a:latin typeface="Calibri"/>
                <a:cs typeface="Calibri"/>
              </a:rPr>
              <a:t>a</a:t>
            </a:r>
            <a:r>
              <a:rPr sz="2800" spc="-15" dirty="0">
                <a:solidFill>
                  <a:srgbClr val="FF0000"/>
                </a:solidFill>
                <a:latin typeface="Calibri"/>
                <a:cs typeface="Calibri"/>
              </a:rPr>
              <a:t>vity</a:t>
            </a:r>
            <a:r>
              <a:rPr sz="2800" dirty="0">
                <a:latin typeface="Times New Roman"/>
                <a:cs typeface="Times New Roman"/>
              </a:rPr>
              <a:t>	</a:t>
            </a:r>
            <a:r>
              <a:rPr sz="2800" spc="-15" dirty="0">
                <a:latin typeface="Calibri"/>
                <a:cs typeface="Calibri"/>
              </a:rPr>
              <a:t>(1</a:t>
            </a:r>
            <a:r>
              <a:rPr sz="2800" dirty="0">
                <a:latin typeface="Times New Roman"/>
                <a:cs typeface="Times New Roman"/>
              </a:rPr>
              <a:t>	</a:t>
            </a:r>
            <a:r>
              <a:rPr sz="2800" spc="-20" dirty="0">
                <a:latin typeface="Calibri"/>
                <a:cs typeface="Calibri"/>
              </a:rPr>
              <a:t>mW,</a:t>
            </a:r>
            <a:r>
              <a:rPr sz="2800" dirty="0">
                <a:latin typeface="Times New Roman"/>
                <a:cs typeface="Times New Roman"/>
              </a:rPr>
              <a:t>	</a:t>
            </a:r>
            <a:r>
              <a:rPr sz="2800" spc="-15" dirty="0">
                <a:latin typeface="Calibri"/>
                <a:cs typeface="Calibri"/>
              </a:rPr>
              <a:t>1</a:t>
            </a:r>
            <a:r>
              <a:rPr sz="2800" dirty="0">
                <a:latin typeface="Times New Roman"/>
                <a:cs typeface="Times New Roman"/>
              </a:rPr>
              <a:t>	</a:t>
            </a:r>
            <a:r>
              <a:rPr sz="2800" spc="-20" dirty="0">
                <a:latin typeface="Calibri"/>
                <a:cs typeface="Calibri"/>
              </a:rPr>
              <a:t>%</a:t>
            </a:r>
            <a:r>
              <a:rPr sz="2800" dirty="0">
                <a:latin typeface="Times New Roman"/>
                <a:cs typeface="Times New Roman"/>
              </a:rPr>
              <a:t>	</a:t>
            </a:r>
            <a:r>
              <a:rPr sz="2800" spc="-15" dirty="0">
                <a:latin typeface="Calibri"/>
                <a:cs typeface="Calibri"/>
              </a:rPr>
              <a:t>mirror</a:t>
            </a:r>
            <a:r>
              <a:rPr sz="2800" dirty="0">
                <a:latin typeface="Times New Roman"/>
                <a:cs typeface="Times New Roman"/>
              </a:rPr>
              <a:t>	</a:t>
            </a:r>
            <a:r>
              <a:rPr sz="2800" spc="-15" dirty="0">
                <a:latin typeface="Calibri"/>
                <a:cs typeface="Calibri"/>
              </a:rPr>
              <a:t>transm</a:t>
            </a:r>
            <a:r>
              <a:rPr sz="2800" spc="-5" dirty="0">
                <a:latin typeface="Calibri"/>
                <a:cs typeface="Calibri"/>
              </a:rPr>
              <a:t>i</a:t>
            </a:r>
            <a:r>
              <a:rPr sz="2800" spc="-20" dirty="0">
                <a:latin typeface="Calibri"/>
                <a:cs typeface="Calibri"/>
              </a:rPr>
              <a:t>ss</a:t>
            </a:r>
            <a:r>
              <a:rPr sz="2800" spc="-10" dirty="0">
                <a:latin typeface="Calibri"/>
                <a:cs typeface="Calibri"/>
              </a:rPr>
              <a:t>i</a:t>
            </a:r>
            <a:r>
              <a:rPr sz="2800" spc="-20" dirty="0">
                <a:latin typeface="Calibri"/>
                <a:cs typeface="Calibri"/>
              </a:rPr>
              <a:t>on):</a:t>
            </a:r>
            <a:endParaRPr sz="2800" dirty="0">
              <a:latin typeface="Calibri"/>
              <a:cs typeface="Calibri"/>
            </a:endParaRPr>
          </a:p>
          <a:p>
            <a:pPr marL="499109" lvl="1" indent="-257810">
              <a:lnSpc>
                <a:spcPct val="100000"/>
              </a:lnSpc>
              <a:spcBef>
                <a:spcPts val="925"/>
              </a:spcBef>
              <a:buFont typeface="Calibri"/>
              <a:buChar char="*"/>
              <a:tabLst>
                <a:tab pos="499109" algn="l"/>
              </a:tabLst>
            </a:pPr>
            <a:r>
              <a:rPr sz="2800" spc="-20" dirty="0">
                <a:latin typeface="Calibri"/>
                <a:cs typeface="Calibri"/>
              </a:rPr>
              <a:t>Store</a:t>
            </a:r>
            <a:r>
              <a:rPr sz="2800" spc="-15" dirty="0">
                <a:latin typeface="Calibri"/>
                <a:cs typeface="Calibri"/>
              </a:rPr>
              <a:t>d</a:t>
            </a:r>
            <a:r>
              <a:rPr sz="2800" spc="-50" dirty="0">
                <a:latin typeface="Times New Roman"/>
                <a:cs typeface="Times New Roman"/>
              </a:rPr>
              <a:t> </a:t>
            </a:r>
            <a:r>
              <a:rPr sz="2800" spc="-20" dirty="0">
                <a:latin typeface="Calibri"/>
                <a:cs typeface="Calibri"/>
              </a:rPr>
              <a:t>phot</a:t>
            </a:r>
            <a:r>
              <a:rPr sz="2800" spc="-10" dirty="0">
                <a:latin typeface="Calibri"/>
                <a:cs typeface="Calibri"/>
              </a:rPr>
              <a:t>o</a:t>
            </a:r>
            <a:r>
              <a:rPr sz="2800" spc="-15" dirty="0">
                <a:latin typeface="Calibri"/>
                <a:cs typeface="Calibri"/>
              </a:rPr>
              <a:t>n</a:t>
            </a:r>
            <a:r>
              <a:rPr sz="2800" spc="-65" dirty="0">
                <a:latin typeface="Times New Roman"/>
                <a:cs typeface="Times New Roman"/>
              </a:rPr>
              <a:t> </a:t>
            </a:r>
            <a:r>
              <a:rPr sz="2800" spc="-25" dirty="0">
                <a:latin typeface="Calibri"/>
                <a:cs typeface="Calibri"/>
              </a:rPr>
              <a:t>numbe</a:t>
            </a:r>
            <a:r>
              <a:rPr sz="2800" spc="-10" dirty="0">
                <a:latin typeface="Calibri"/>
                <a:cs typeface="Calibri"/>
              </a:rPr>
              <a:t>r</a:t>
            </a:r>
            <a:r>
              <a:rPr sz="2800" spc="-40" dirty="0">
                <a:latin typeface="Times New Roman"/>
                <a:cs typeface="Times New Roman"/>
              </a:rPr>
              <a:t> </a:t>
            </a:r>
            <a:r>
              <a:rPr sz="2800" spc="-30" dirty="0">
                <a:solidFill>
                  <a:srgbClr val="FF0000"/>
                </a:solidFill>
                <a:latin typeface="Cambria Math"/>
                <a:cs typeface="Cambria Math"/>
              </a:rPr>
              <a:t>𝑞</a:t>
            </a:r>
            <a:r>
              <a:rPr sz="2800" spc="250" dirty="0">
                <a:solidFill>
                  <a:srgbClr val="FF0000"/>
                </a:solidFill>
                <a:latin typeface="Cambria Math"/>
                <a:cs typeface="Cambria Math"/>
              </a:rPr>
              <a:t> </a:t>
            </a:r>
            <a:r>
              <a:rPr sz="2800" spc="-20" dirty="0">
                <a:solidFill>
                  <a:srgbClr val="FF0000"/>
                </a:solidFill>
                <a:latin typeface="Cambria Math"/>
                <a:cs typeface="Cambria Math"/>
              </a:rPr>
              <a:t>∼</a:t>
            </a:r>
            <a:r>
              <a:rPr sz="2800" spc="165" dirty="0">
                <a:solidFill>
                  <a:srgbClr val="FF0000"/>
                </a:solidFill>
                <a:latin typeface="Cambria Math"/>
                <a:cs typeface="Cambria Math"/>
              </a:rPr>
              <a:t> </a:t>
            </a:r>
            <a:r>
              <a:rPr sz="2800" spc="-25" dirty="0">
                <a:solidFill>
                  <a:srgbClr val="FF0000"/>
                </a:solidFill>
                <a:latin typeface="Cambria Math"/>
                <a:cs typeface="Cambria Math"/>
              </a:rPr>
              <a:t>1</a:t>
            </a:r>
            <a:r>
              <a:rPr sz="2800" spc="-20" dirty="0">
                <a:solidFill>
                  <a:srgbClr val="FF0000"/>
                </a:solidFill>
                <a:latin typeface="Cambria Math"/>
                <a:cs typeface="Cambria Math"/>
              </a:rPr>
              <a:t>0</a:t>
            </a:r>
            <a:r>
              <a:rPr sz="3000" spc="225" baseline="29166" dirty="0">
                <a:solidFill>
                  <a:srgbClr val="FF0000"/>
                </a:solidFill>
                <a:latin typeface="Cambria Math"/>
                <a:cs typeface="Cambria Math"/>
              </a:rPr>
              <a:t>7</a:t>
            </a:r>
            <a:r>
              <a:rPr sz="2800" dirty="0">
                <a:solidFill>
                  <a:srgbClr val="FF0000"/>
                </a:solidFill>
                <a:latin typeface="Calibri"/>
                <a:cs typeface="Calibri"/>
              </a:rPr>
              <a:t>.</a:t>
            </a:r>
          </a:p>
          <a:p>
            <a:pPr marL="499109" lvl="1" indent="-257810">
              <a:lnSpc>
                <a:spcPct val="100000"/>
              </a:lnSpc>
              <a:spcBef>
                <a:spcPts val="1825"/>
              </a:spcBef>
              <a:buFont typeface="Calibri"/>
              <a:buChar char="*"/>
              <a:tabLst>
                <a:tab pos="499109" algn="l"/>
              </a:tabLst>
            </a:pPr>
            <a:r>
              <a:rPr sz="2800" spc="-20" dirty="0">
                <a:latin typeface="Calibri"/>
                <a:cs typeface="Calibri"/>
              </a:rPr>
              <a:t>St</a:t>
            </a:r>
            <a:r>
              <a:rPr sz="2800" spc="-15" dirty="0">
                <a:latin typeface="Calibri"/>
                <a:cs typeface="Calibri"/>
              </a:rPr>
              <a:t>imul</a:t>
            </a:r>
            <a:r>
              <a:rPr sz="2800" spc="-10" dirty="0">
                <a:latin typeface="Calibri"/>
                <a:cs typeface="Calibri"/>
              </a:rPr>
              <a:t>a</a:t>
            </a:r>
            <a:r>
              <a:rPr sz="2800" spc="-15" dirty="0">
                <a:latin typeface="Calibri"/>
                <a:cs typeface="Calibri"/>
              </a:rPr>
              <a:t>ted</a:t>
            </a:r>
            <a:r>
              <a:rPr sz="2800" spc="-70" dirty="0">
                <a:latin typeface="Times New Roman"/>
                <a:cs typeface="Times New Roman"/>
              </a:rPr>
              <a:t> </a:t>
            </a:r>
            <a:r>
              <a:rPr sz="2800" spc="-15" dirty="0">
                <a:latin typeface="Calibri"/>
                <a:cs typeface="Calibri"/>
              </a:rPr>
              <a:t>emi</a:t>
            </a:r>
            <a:r>
              <a:rPr sz="2800" spc="-20" dirty="0">
                <a:latin typeface="Calibri"/>
                <a:cs typeface="Calibri"/>
              </a:rPr>
              <a:t>ss</a:t>
            </a:r>
            <a:r>
              <a:rPr sz="2800" spc="-10" dirty="0">
                <a:latin typeface="Calibri"/>
                <a:cs typeface="Calibri"/>
              </a:rPr>
              <a:t>i</a:t>
            </a:r>
            <a:r>
              <a:rPr sz="2800" dirty="0">
                <a:latin typeface="Calibri"/>
                <a:cs typeface="Calibri"/>
              </a:rPr>
              <a:t>o</a:t>
            </a:r>
            <a:r>
              <a:rPr sz="2800" spc="-15" dirty="0">
                <a:latin typeface="Calibri"/>
                <a:cs typeface="Calibri"/>
              </a:rPr>
              <a:t>n</a:t>
            </a:r>
            <a:r>
              <a:rPr sz="2800" spc="-70" dirty="0">
                <a:latin typeface="Times New Roman"/>
                <a:cs typeface="Times New Roman"/>
              </a:rPr>
              <a:t> </a:t>
            </a:r>
            <a:r>
              <a:rPr sz="2800" dirty="0">
                <a:solidFill>
                  <a:srgbClr val="FF0000"/>
                </a:solidFill>
                <a:latin typeface="Calibri"/>
                <a:cs typeface="Calibri"/>
              </a:rPr>
              <a:t>~</a:t>
            </a:r>
            <a:r>
              <a:rPr sz="2800" spc="-25" dirty="0">
                <a:solidFill>
                  <a:srgbClr val="FF0000"/>
                </a:solidFill>
                <a:latin typeface="Cambria Math"/>
                <a:cs typeface="Cambria Math"/>
              </a:rPr>
              <a:t>1</a:t>
            </a:r>
            <a:r>
              <a:rPr sz="2800" spc="-20" dirty="0">
                <a:solidFill>
                  <a:srgbClr val="FF0000"/>
                </a:solidFill>
                <a:latin typeface="Cambria Math"/>
                <a:cs typeface="Cambria Math"/>
              </a:rPr>
              <a:t>0</a:t>
            </a:r>
            <a:r>
              <a:rPr sz="3000" spc="232" baseline="29166" dirty="0">
                <a:solidFill>
                  <a:srgbClr val="FF0000"/>
                </a:solidFill>
                <a:latin typeface="Cambria Math"/>
                <a:cs typeface="Cambria Math"/>
              </a:rPr>
              <a:t>7</a:t>
            </a:r>
            <a:r>
              <a:rPr sz="2800" spc="-15" dirty="0">
                <a:latin typeface="Calibri"/>
                <a:cs typeface="Calibri"/>
              </a:rPr>
              <a:t>×</a:t>
            </a:r>
            <a:r>
              <a:rPr sz="2800" spc="-70" dirty="0">
                <a:latin typeface="Times New Roman"/>
                <a:cs typeface="Times New Roman"/>
              </a:rPr>
              <a:t> </a:t>
            </a:r>
            <a:r>
              <a:rPr sz="2800" spc="-20" dirty="0">
                <a:latin typeface="Calibri"/>
                <a:cs typeface="Calibri"/>
              </a:rPr>
              <a:t>spon</a:t>
            </a:r>
            <a:r>
              <a:rPr sz="2800" spc="-15" dirty="0">
                <a:latin typeface="Calibri"/>
                <a:cs typeface="Calibri"/>
              </a:rPr>
              <a:t>taneous</a:t>
            </a:r>
            <a:r>
              <a:rPr sz="2800" spc="-60" dirty="0">
                <a:latin typeface="Times New Roman"/>
                <a:cs typeface="Times New Roman"/>
              </a:rPr>
              <a:t> </a:t>
            </a:r>
            <a:r>
              <a:rPr sz="2800" spc="-20" dirty="0">
                <a:latin typeface="Calibri"/>
                <a:cs typeface="Calibri"/>
              </a:rPr>
              <a:t>pe</a:t>
            </a:r>
            <a:r>
              <a:rPr sz="2800" spc="-10" dirty="0">
                <a:latin typeface="Calibri"/>
                <a:cs typeface="Calibri"/>
              </a:rPr>
              <a:t>r</a:t>
            </a:r>
            <a:r>
              <a:rPr sz="2800" spc="-65" dirty="0">
                <a:latin typeface="Times New Roman"/>
                <a:cs typeface="Times New Roman"/>
              </a:rPr>
              <a:t> </a:t>
            </a:r>
            <a:r>
              <a:rPr sz="2800" spc="-20" dirty="0">
                <a:latin typeface="Calibri"/>
                <a:cs typeface="Calibri"/>
              </a:rPr>
              <a:t>s</a:t>
            </a:r>
            <a:r>
              <a:rPr sz="2800" spc="-10" dirty="0">
                <a:latin typeface="Calibri"/>
                <a:cs typeface="Calibri"/>
              </a:rPr>
              <a:t>a</a:t>
            </a:r>
            <a:r>
              <a:rPr sz="2800" spc="-20" dirty="0">
                <a:latin typeface="Calibri"/>
                <a:cs typeface="Calibri"/>
              </a:rPr>
              <a:t>me</a:t>
            </a:r>
            <a:r>
              <a:rPr sz="2800" spc="-70" dirty="0">
                <a:latin typeface="Times New Roman"/>
                <a:cs typeface="Times New Roman"/>
              </a:rPr>
              <a:t> </a:t>
            </a:r>
            <a:r>
              <a:rPr sz="2800" spc="-25" dirty="0">
                <a:latin typeface="Calibri"/>
                <a:cs typeface="Calibri"/>
              </a:rPr>
              <a:t>m</a:t>
            </a:r>
            <a:r>
              <a:rPr sz="2800" spc="-5" dirty="0">
                <a:latin typeface="Calibri"/>
                <a:cs typeface="Calibri"/>
              </a:rPr>
              <a:t>o</a:t>
            </a:r>
            <a:r>
              <a:rPr sz="2800" spc="-20" dirty="0">
                <a:latin typeface="Calibri"/>
                <a:cs typeface="Calibri"/>
              </a:rPr>
              <a:t>de.</a:t>
            </a:r>
            <a:endParaRPr sz="2800" dirty="0">
              <a:latin typeface="Calibri"/>
              <a:cs typeface="Calibri"/>
            </a:endParaRPr>
          </a:p>
        </p:txBody>
      </p:sp>
      <p:sp>
        <p:nvSpPr>
          <p:cNvPr id="4" name="TextBox 3">
            <a:extLst>
              <a:ext uri="{FF2B5EF4-FFF2-40B4-BE49-F238E27FC236}">
                <a16:creationId xmlns:a16="http://schemas.microsoft.com/office/drawing/2014/main" id="{BD5DF70C-78CD-DAAF-7E8E-D834DCE61207}"/>
              </a:ext>
            </a:extLst>
          </p:cNvPr>
          <p:cNvSpPr txBox="1"/>
          <p:nvPr/>
        </p:nvSpPr>
        <p:spPr>
          <a:xfrm>
            <a:off x="1123577" y="609600"/>
            <a:ext cx="8087470" cy="646331"/>
          </a:xfrm>
          <a:prstGeom prst="rect">
            <a:avLst/>
          </a:prstGeom>
          <a:noFill/>
        </p:spPr>
        <p:txBody>
          <a:bodyPr wrap="none" rtlCol="0">
            <a:spAutoFit/>
          </a:bodyPr>
          <a:lstStyle/>
          <a:p>
            <a:r>
              <a:rPr lang="en-US" sz="3600" dirty="0">
                <a:solidFill>
                  <a:srgbClr val="FF0000"/>
                </a:solidFill>
              </a:rPr>
              <a:t>Example: Number of photons in  Hg Lamp </a:t>
            </a:r>
          </a:p>
        </p:txBody>
      </p:sp>
      <p:pic>
        <p:nvPicPr>
          <p:cNvPr id="6" name="Picture 5">
            <a:extLst>
              <a:ext uri="{FF2B5EF4-FFF2-40B4-BE49-F238E27FC236}">
                <a16:creationId xmlns:a16="http://schemas.microsoft.com/office/drawing/2014/main" id="{9D03127F-47EF-8A4B-2A45-549F341C27FF}"/>
              </a:ext>
            </a:extLst>
          </p:cNvPr>
          <p:cNvPicPr>
            <a:picLocks noChangeAspect="1"/>
          </p:cNvPicPr>
          <p:nvPr/>
        </p:nvPicPr>
        <p:blipFill>
          <a:blip r:embed="rId3"/>
          <a:stretch>
            <a:fillRect/>
          </a:stretch>
        </p:blipFill>
        <p:spPr>
          <a:xfrm>
            <a:off x="9982200" y="2819400"/>
            <a:ext cx="2029108" cy="4172532"/>
          </a:xfrm>
          <a:prstGeom prst="rect">
            <a:avLst/>
          </a:prstGeom>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911864" y="486393"/>
            <a:ext cx="8341995" cy="6025515"/>
          </a:xfrm>
          <a:prstGeom prst="rect">
            <a:avLst/>
          </a:prstGeom>
        </p:spPr>
        <p:txBody>
          <a:bodyPr vert="horz" wrap="square" lIns="0" tIns="0" rIns="0" bIns="0" rtlCol="0">
            <a:spAutoFit/>
          </a:bodyPr>
          <a:lstStyle/>
          <a:p>
            <a:pPr marL="1905">
              <a:lnSpc>
                <a:spcPct val="100000"/>
              </a:lnSpc>
            </a:pPr>
            <a:r>
              <a:rPr sz="1700" dirty="0">
                <a:latin typeface="Calibri"/>
                <a:cs typeface="Calibri"/>
              </a:rPr>
              <a:t>[</a:t>
            </a:r>
            <a:r>
              <a:rPr sz="1700" spc="5" dirty="0">
                <a:latin typeface="Calibri"/>
                <a:cs typeface="Calibri"/>
              </a:rPr>
              <a:t>I</a:t>
            </a:r>
            <a:r>
              <a:rPr sz="1700" dirty="0">
                <a:latin typeface="Calibri"/>
                <a:cs typeface="Calibri"/>
              </a:rPr>
              <a:t>M</a:t>
            </a:r>
            <a:r>
              <a:rPr sz="1700" spc="-10" dirty="0">
                <a:latin typeface="Calibri"/>
                <a:cs typeface="Calibri"/>
              </a:rPr>
              <a:t>A</a:t>
            </a:r>
            <a:r>
              <a:rPr sz="1700" dirty="0">
                <a:latin typeface="Calibri"/>
                <a:cs typeface="Calibri"/>
              </a:rPr>
              <a:t>GE</a:t>
            </a:r>
            <a:r>
              <a:rPr sz="1700" spc="-45" dirty="0">
                <a:latin typeface="Times New Roman"/>
                <a:cs typeface="Times New Roman"/>
              </a:rPr>
              <a:t> </a:t>
            </a:r>
            <a:r>
              <a:rPr sz="1700" dirty="0">
                <a:latin typeface="Calibri"/>
                <a:cs typeface="Calibri"/>
              </a:rPr>
              <a:t>R</a:t>
            </a:r>
            <a:r>
              <a:rPr sz="1700" spc="-20" dirty="0">
                <a:latin typeface="Calibri"/>
                <a:cs typeface="Calibri"/>
              </a:rPr>
              <a:t>E</a:t>
            </a:r>
            <a:r>
              <a:rPr sz="1700" dirty="0">
                <a:latin typeface="Calibri"/>
                <a:cs typeface="Calibri"/>
              </a:rPr>
              <a:t>QUIR</a:t>
            </a:r>
            <a:r>
              <a:rPr sz="1700" spc="-20" dirty="0">
                <a:latin typeface="Calibri"/>
                <a:cs typeface="Calibri"/>
              </a:rPr>
              <a:t>E</a:t>
            </a:r>
            <a:r>
              <a:rPr sz="1700" spc="-5" dirty="0">
                <a:latin typeface="Calibri"/>
                <a:cs typeface="Calibri"/>
              </a:rPr>
              <a:t>D</a:t>
            </a:r>
            <a:r>
              <a:rPr sz="1700" dirty="0">
                <a:latin typeface="Calibri"/>
                <a:cs typeface="Calibri"/>
              </a:rPr>
              <a:t>:</a:t>
            </a:r>
            <a:r>
              <a:rPr sz="1700" spc="-45" dirty="0">
                <a:latin typeface="Times New Roman"/>
                <a:cs typeface="Times New Roman"/>
              </a:rPr>
              <a:t> </a:t>
            </a:r>
            <a:r>
              <a:rPr sz="1700" spc="-5" dirty="0">
                <a:latin typeface="Calibri"/>
                <a:cs typeface="Calibri"/>
              </a:rPr>
              <a:t>L</a:t>
            </a:r>
            <a:r>
              <a:rPr sz="1700" dirty="0">
                <a:latin typeface="Calibri"/>
                <a:cs typeface="Calibri"/>
              </a:rPr>
              <a:t>o</a:t>
            </a:r>
            <a:r>
              <a:rPr sz="1700" spc="-5" dirty="0">
                <a:latin typeface="Calibri"/>
                <a:cs typeface="Calibri"/>
              </a:rPr>
              <a:t>g</a:t>
            </a:r>
            <a:r>
              <a:rPr sz="1700" spc="5" dirty="0">
                <a:latin typeface="Calibri"/>
                <a:cs typeface="Calibri"/>
              </a:rPr>
              <a:t>-</a:t>
            </a:r>
            <a:r>
              <a:rPr sz="1700" dirty="0">
                <a:latin typeface="Calibri"/>
                <a:cs typeface="Calibri"/>
              </a:rPr>
              <a:t>sc</a:t>
            </a:r>
            <a:r>
              <a:rPr sz="1700" spc="-15" dirty="0">
                <a:latin typeface="Calibri"/>
                <a:cs typeface="Calibri"/>
              </a:rPr>
              <a:t>a</a:t>
            </a:r>
            <a:r>
              <a:rPr sz="1700" dirty="0">
                <a:latin typeface="Calibri"/>
                <a:cs typeface="Calibri"/>
              </a:rPr>
              <a:t>le</a:t>
            </a:r>
            <a:r>
              <a:rPr sz="1700" spc="-50" dirty="0">
                <a:latin typeface="Times New Roman"/>
                <a:cs typeface="Times New Roman"/>
              </a:rPr>
              <a:t> </a:t>
            </a:r>
            <a:r>
              <a:rPr sz="1700" dirty="0">
                <a:latin typeface="Calibri"/>
                <a:cs typeface="Calibri"/>
              </a:rPr>
              <a:t>b</a:t>
            </a:r>
            <a:r>
              <a:rPr sz="1700" spc="-15" dirty="0">
                <a:latin typeface="Calibri"/>
                <a:cs typeface="Calibri"/>
              </a:rPr>
              <a:t>a</a:t>
            </a:r>
            <a:r>
              <a:rPr sz="1700" dirty="0">
                <a:latin typeface="Calibri"/>
                <a:cs typeface="Calibri"/>
              </a:rPr>
              <a:t>r</a:t>
            </a:r>
            <a:r>
              <a:rPr sz="1700" spc="-40" dirty="0">
                <a:latin typeface="Times New Roman"/>
                <a:cs typeface="Times New Roman"/>
              </a:rPr>
              <a:t> </a:t>
            </a:r>
            <a:r>
              <a:rPr sz="1700" spc="-15" dirty="0">
                <a:latin typeface="Calibri"/>
                <a:cs typeface="Calibri"/>
              </a:rPr>
              <a:t>g</a:t>
            </a:r>
            <a:r>
              <a:rPr sz="1700" dirty="0">
                <a:latin typeface="Calibri"/>
                <a:cs typeface="Calibri"/>
              </a:rPr>
              <a:t>ra</a:t>
            </a:r>
            <a:r>
              <a:rPr sz="1700" spc="-10" dirty="0">
                <a:latin typeface="Calibri"/>
                <a:cs typeface="Calibri"/>
              </a:rPr>
              <a:t>p</a:t>
            </a:r>
            <a:r>
              <a:rPr sz="1700" dirty="0">
                <a:latin typeface="Calibri"/>
                <a:cs typeface="Calibri"/>
              </a:rPr>
              <a:t>h</a:t>
            </a:r>
            <a:r>
              <a:rPr sz="1700" spc="-40" dirty="0">
                <a:latin typeface="Times New Roman"/>
                <a:cs typeface="Times New Roman"/>
              </a:rPr>
              <a:t> </a:t>
            </a:r>
            <a:r>
              <a:rPr sz="1700" dirty="0">
                <a:latin typeface="Calibri"/>
                <a:cs typeface="Calibri"/>
              </a:rPr>
              <a:t>co</a:t>
            </a:r>
            <a:r>
              <a:rPr sz="1700" spc="-20" dirty="0">
                <a:latin typeface="Calibri"/>
                <a:cs typeface="Calibri"/>
              </a:rPr>
              <a:t>m</a:t>
            </a:r>
            <a:r>
              <a:rPr sz="1700" dirty="0">
                <a:latin typeface="Calibri"/>
                <a:cs typeface="Calibri"/>
              </a:rPr>
              <a:t>pa</a:t>
            </a:r>
            <a:r>
              <a:rPr sz="1700" spc="-10" dirty="0">
                <a:latin typeface="Calibri"/>
                <a:cs typeface="Calibri"/>
              </a:rPr>
              <a:t>r</a:t>
            </a:r>
            <a:r>
              <a:rPr sz="1700" dirty="0">
                <a:latin typeface="Calibri"/>
                <a:cs typeface="Calibri"/>
              </a:rPr>
              <a:t>i</a:t>
            </a:r>
            <a:r>
              <a:rPr sz="1700" spc="-5" dirty="0">
                <a:latin typeface="Calibri"/>
                <a:cs typeface="Calibri"/>
              </a:rPr>
              <a:t>n</a:t>
            </a:r>
            <a:r>
              <a:rPr sz="1700" dirty="0">
                <a:latin typeface="Calibri"/>
                <a:cs typeface="Calibri"/>
              </a:rPr>
              <a:t>g</a:t>
            </a:r>
            <a:r>
              <a:rPr sz="1700" spc="-35" dirty="0">
                <a:latin typeface="Times New Roman"/>
                <a:cs typeface="Times New Roman"/>
              </a:rPr>
              <a:t> </a:t>
            </a:r>
            <a:r>
              <a:rPr sz="900" dirty="0">
                <a:latin typeface="Cambria Math"/>
                <a:cs typeface="Cambria Math"/>
              </a:rPr>
              <a:t>𝑞 </a:t>
            </a:r>
            <a:r>
              <a:rPr sz="900" spc="15" dirty="0">
                <a:latin typeface="Cambria Math"/>
                <a:cs typeface="Cambria Math"/>
              </a:rPr>
              <a:t> </a:t>
            </a:r>
            <a:r>
              <a:rPr sz="1700" spc="5" dirty="0">
                <a:latin typeface="Calibri"/>
                <a:cs typeface="Calibri"/>
              </a:rPr>
              <a:t>f</a:t>
            </a:r>
            <a:r>
              <a:rPr sz="1700" spc="-5" dirty="0">
                <a:latin typeface="Calibri"/>
                <a:cs typeface="Calibri"/>
              </a:rPr>
              <a:t>o</a:t>
            </a:r>
            <a:r>
              <a:rPr sz="1700" dirty="0">
                <a:latin typeface="Calibri"/>
                <a:cs typeface="Calibri"/>
              </a:rPr>
              <a:t>r</a:t>
            </a:r>
            <a:r>
              <a:rPr sz="1700" spc="-35" dirty="0">
                <a:latin typeface="Times New Roman"/>
                <a:cs typeface="Times New Roman"/>
              </a:rPr>
              <a:t> </a:t>
            </a:r>
            <a:r>
              <a:rPr sz="1700" spc="-10" dirty="0">
                <a:latin typeface="Calibri"/>
                <a:cs typeface="Calibri"/>
              </a:rPr>
              <a:t>th</a:t>
            </a:r>
            <a:r>
              <a:rPr sz="1700" dirty="0">
                <a:latin typeface="Calibri"/>
                <a:cs typeface="Calibri"/>
              </a:rPr>
              <a:t>r</a:t>
            </a:r>
            <a:r>
              <a:rPr sz="1700" spc="-10" dirty="0">
                <a:latin typeface="Calibri"/>
                <a:cs typeface="Calibri"/>
              </a:rPr>
              <a:t>e</a:t>
            </a:r>
            <a:r>
              <a:rPr sz="1700" dirty="0">
                <a:latin typeface="Calibri"/>
                <a:cs typeface="Calibri"/>
              </a:rPr>
              <a:t>e</a:t>
            </a:r>
            <a:r>
              <a:rPr sz="1700" spc="-40" dirty="0">
                <a:latin typeface="Times New Roman"/>
                <a:cs typeface="Times New Roman"/>
              </a:rPr>
              <a:t> </a:t>
            </a:r>
            <a:r>
              <a:rPr sz="1700" spc="-5" dirty="0">
                <a:latin typeface="Calibri"/>
                <a:cs typeface="Calibri"/>
              </a:rPr>
              <a:t>s</a:t>
            </a:r>
            <a:r>
              <a:rPr sz="1700" dirty="0">
                <a:latin typeface="Calibri"/>
                <a:cs typeface="Calibri"/>
              </a:rPr>
              <a:t>i</a:t>
            </a:r>
            <a:r>
              <a:rPr sz="1700" spc="-10" dirty="0">
                <a:latin typeface="Calibri"/>
                <a:cs typeface="Calibri"/>
              </a:rPr>
              <a:t>t</a:t>
            </a:r>
            <a:r>
              <a:rPr sz="1700" dirty="0">
                <a:latin typeface="Calibri"/>
                <a:cs typeface="Calibri"/>
              </a:rPr>
              <a:t>ua</a:t>
            </a:r>
            <a:r>
              <a:rPr sz="1700" spc="-10" dirty="0">
                <a:latin typeface="Calibri"/>
                <a:cs typeface="Calibri"/>
              </a:rPr>
              <a:t>t</a:t>
            </a:r>
            <a:r>
              <a:rPr sz="1700" dirty="0">
                <a:latin typeface="Calibri"/>
                <a:cs typeface="Calibri"/>
              </a:rPr>
              <a:t>i</a:t>
            </a:r>
            <a:r>
              <a:rPr sz="1700" spc="-10" dirty="0">
                <a:latin typeface="Calibri"/>
                <a:cs typeface="Calibri"/>
              </a:rPr>
              <a:t>on</a:t>
            </a:r>
            <a:r>
              <a:rPr sz="1700" dirty="0">
                <a:latin typeface="Calibri"/>
                <a:cs typeface="Calibri"/>
              </a:rPr>
              <a:t>s:</a:t>
            </a:r>
            <a:r>
              <a:rPr sz="1700" spc="-40" dirty="0">
                <a:latin typeface="Times New Roman"/>
                <a:cs typeface="Times New Roman"/>
              </a:rPr>
              <a:t> </a:t>
            </a:r>
            <a:r>
              <a:rPr sz="1700" spc="-10" dirty="0">
                <a:latin typeface="Calibri"/>
                <a:cs typeface="Calibri"/>
              </a:rPr>
              <a:t>b</a:t>
            </a:r>
            <a:r>
              <a:rPr sz="1700" dirty="0">
                <a:latin typeface="Calibri"/>
                <a:cs typeface="Calibri"/>
              </a:rPr>
              <a:t>u</a:t>
            </a:r>
            <a:r>
              <a:rPr sz="1700" spc="-10" dirty="0">
                <a:latin typeface="Calibri"/>
                <a:cs typeface="Calibri"/>
              </a:rPr>
              <a:t>l</a:t>
            </a:r>
            <a:r>
              <a:rPr sz="1700" dirty="0">
                <a:latin typeface="Calibri"/>
                <a:cs typeface="Calibri"/>
              </a:rPr>
              <a:t>b,</a:t>
            </a:r>
            <a:r>
              <a:rPr sz="1700" spc="-50" dirty="0">
                <a:latin typeface="Times New Roman"/>
                <a:cs typeface="Times New Roman"/>
              </a:rPr>
              <a:t> </a:t>
            </a:r>
            <a:r>
              <a:rPr sz="1700" dirty="0">
                <a:latin typeface="Calibri"/>
                <a:cs typeface="Calibri"/>
              </a:rPr>
              <a:t>Hg</a:t>
            </a:r>
            <a:r>
              <a:rPr sz="1700" spc="-55" dirty="0">
                <a:latin typeface="Times New Roman"/>
                <a:cs typeface="Times New Roman"/>
              </a:rPr>
              <a:t> </a:t>
            </a:r>
            <a:r>
              <a:rPr sz="1700" dirty="0">
                <a:latin typeface="Calibri"/>
                <a:cs typeface="Calibri"/>
              </a:rPr>
              <a:t>lamp,</a:t>
            </a:r>
            <a:r>
              <a:rPr sz="1700" spc="-55" dirty="0">
                <a:latin typeface="Times New Roman"/>
                <a:cs typeface="Times New Roman"/>
              </a:rPr>
              <a:t> </a:t>
            </a:r>
            <a:r>
              <a:rPr sz="1700" spc="-10" dirty="0">
                <a:latin typeface="Calibri"/>
                <a:cs typeface="Calibri"/>
              </a:rPr>
              <a:t>l</a:t>
            </a:r>
            <a:r>
              <a:rPr sz="1700" dirty="0">
                <a:latin typeface="Calibri"/>
                <a:cs typeface="Calibri"/>
              </a:rPr>
              <a:t>as</a:t>
            </a:r>
            <a:r>
              <a:rPr sz="1700" spc="-10" dirty="0">
                <a:latin typeface="Calibri"/>
                <a:cs typeface="Calibri"/>
              </a:rPr>
              <a:t>e</a:t>
            </a:r>
            <a:r>
              <a:rPr sz="1700" dirty="0">
                <a:latin typeface="Calibri"/>
                <a:cs typeface="Calibri"/>
              </a:rPr>
              <a:t>r</a:t>
            </a:r>
            <a:r>
              <a:rPr sz="1700" spc="-15" dirty="0">
                <a:latin typeface="Calibri"/>
                <a:cs typeface="Calibri"/>
              </a:rPr>
              <a:t>.</a:t>
            </a:r>
            <a:r>
              <a:rPr sz="1700" dirty="0">
                <a:latin typeface="Calibri"/>
                <a:cs typeface="Calibri"/>
              </a:rPr>
              <a:t>]</a:t>
            </a:r>
            <a:endParaRPr sz="1700">
              <a:latin typeface="Calibri"/>
              <a:cs typeface="Calibri"/>
            </a:endParaRPr>
          </a:p>
          <a:p>
            <a:pPr marL="1905">
              <a:lnSpc>
                <a:spcPct val="100000"/>
              </a:lnSpc>
              <a:spcBef>
                <a:spcPts val="1395"/>
              </a:spcBef>
            </a:pPr>
            <a:r>
              <a:rPr sz="2800" spc="-15" dirty="0">
                <a:latin typeface="Calibri"/>
                <a:cs typeface="Calibri"/>
              </a:rPr>
              <a:t>---</a:t>
            </a:r>
            <a:endParaRPr sz="2800">
              <a:latin typeface="Calibri"/>
              <a:cs typeface="Calibri"/>
            </a:endParaRPr>
          </a:p>
          <a:p>
            <a:pPr>
              <a:lnSpc>
                <a:spcPct val="100000"/>
              </a:lnSpc>
            </a:pPr>
            <a:endParaRPr sz="2800">
              <a:latin typeface="Times New Roman"/>
              <a:cs typeface="Times New Roman"/>
            </a:endParaRPr>
          </a:p>
          <a:p>
            <a:pPr>
              <a:lnSpc>
                <a:spcPct val="100000"/>
              </a:lnSpc>
            </a:pPr>
            <a:endParaRPr sz="2800">
              <a:latin typeface="Times New Roman"/>
              <a:cs typeface="Times New Roman"/>
            </a:endParaRPr>
          </a:p>
          <a:p>
            <a:pPr>
              <a:lnSpc>
                <a:spcPct val="100000"/>
              </a:lnSpc>
            </a:pPr>
            <a:endParaRPr sz="2800">
              <a:latin typeface="Times New Roman"/>
              <a:cs typeface="Times New Roman"/>
            </a:endParaRPr>
          </a:p>
          <a:p>
            <a:pPr>
              <a:lnSpc>
                <a:spcPct val="100000"/>
              </a:lnSpc>
            </a:pPr>
            <a:endParaRPr sz="2800">
              <a:latin typeface="Times New Roman"/>
              <a:cs typeface="Times New Roman"/>
            </a:endParaRPr>
          </a:p>
          <a:p>
            <a:pPr>
              <a:lnSpc>
                <a:spcPct val="100000"/>
              </a:lnSpc>
            </a:pPr>
            <a:endParaRPr sz="2800">
              <a:latin typeface="Times New Roman"/>
              <a:cs typeface="Times New Roman"/>
            </a:endParaRPr>
          </a:p>
          <a:p>
            <a:pPr>
              <a:lnSpc>
                <a:spcPct val="100000"/>
              </a:lnSpc>
            </a:pPr>
            <a:endParaRPr sz="2800">
              <a:latin typeface="Times New Roman"/>
              <a:cs typeface="Times New Roman"/>
            </a:endParaRPr>
          </a:p>
          <a:p>
            <a:pPr>
              <a:lnSpc>
                <a:spcPct val="100000"/>
              </a:lnSpc>
            </a:pPr>
            <a:endParaRPr sz="2800">
              <a:latin typeface="Times New Roman"/>
              <a:cs typeface="Times New Roman"/>
            </a:endParaRPr>
          </a:p>
          <a:p>
            <a:pPr>
              <a:lnSpc>
                <a:spcPct val="100000"/>
              </a:lnSpc>
            </a:pPr>
            <a:endParaRPr sz="2800">
              <a:latin typeface="Times New Roman"/>
              <a:cs typeface="Times New Roman"/>
            </a:endParaRPr>
          </a:p>
          <a:p>
            <a:pPr>
              <a:lnSpc>
                <a:spcPct val="100000"/>
              </a:lnSpc>
            </a:pPr>
            <a:endParaRPr sz="2800">
              <a:latin typeface="Times New Roman"/>
              <a:cs typeface="Times New Roman"/>
            </a:endParaRPr>
          </a:p>
          <a:p>
            <a:pPr>
              <a:lnSpc>
                <a:spcPct val="100000"/>
              </a:lnSpc>
            </a:pPr>
            <a:endParaRPr sz="2800">
              <a:latin typeface="Times New Roman"/>
              <a:cs typeface="Times New Roman"/>
            </a:endParaRPr>
          </a:p>
          <a:p>
            <a:pPr marL="1905">
              <a:lnSpc>
                <a:spcPct val="100000"/>
              </a:lnSpc>
              <a:spcBef>
                <a:spcPts val="2265"/>
              </a:spcBef>
            </a:pPr>
            <a:r>
              <a:rPr sz="1600" b="1" spc="-15" dirty="0">
                <a:latin typeface="Calibri"/>
                <a:cs typeface="Calibri"/>
              </a:rPr>
              <a:t>Prepar</a:t>
            </a:r>
            <a:r>
              <a:rPr sz="1600" b="1" spc="-5" dirty="0">
                <a:latin typeface="Calibri"/>
                <a:cs typeface="Calibri"/>
              </a:rPr>
              <a:t>e</a:t>
            </a:r>
            <a:r>
              <a:rPr sz="1600" b="1" spc="-10" dirty="0">
                <a:latin typeface="Calibri"/>
                <a:cs typeface="Calibri"/>
              </a:rPr>
              <a:t>d</a:t>
            </a:r>
            <a:r>
              <a:rPr sz="1600" b="1" spc="-35" dirty="0">
                <a:latin typeface="Times New Roman"/>
                <a:cs typeface="Times New Roman"/>
              </a:rPr>
              <a:t> </a:t>
            </a:r>
            <a:r>
              <a:rPr sz="1600" b="1" spc="-15" dirty="0">
                <a:latin typeface="Calibri"/>
                <a:cs typeface="Calibri"/>
              </a:rPr>
              <a:t>b</a:t>
            </a:r>
            <a:r>
              <a:rPr sz="1600" b="1" spc="-10" dirty="0">
                <a:latin typeface="Calibri"/>
                <a:cs typeface="Calibri"/>
              </a:rPr>
              <a:t>y</a:t>
            </a:r>
            <a:r>
              <a:rPr sz="1600" b="1" spc="-40" dirty="0">
                <a:latin typeface="Times New Roman"/>
                <a:cs typeface="Times New Roman"/>
              </a:rPr>
              <a:t> </a:t>
            </a:r>
            <a:r>
              <a:rPr sz="1600" b="1" spc="-15" dirty="0">
                <a:latin typeface="Calibri"/>
                <a:cs typeface="Calibri"/>
              </a:rPr>
              <a:t>Dist</a:t>
            </a:r>
            <a:r>
              <a:rPr sz="1600" b="1" spc="-5" dirty="0">
                <a:latin typeface="Calibri"/>
                <a:cs typeface="Calibri"/>
              </a:rPr>
              <a:t>.</a:t>
            </a:r>
            <a:r>
              <a:rPr sz="1600" b="1" spc="-25" dirty="0">
                <a:latin typeface="Times New Roman"/>
                <a:cs typeface="Times New Roman"/>
              </a:rPr>
              <a:t> </a:t>
            </a:r>
            <a:r>
              <a:rPr sz="1600" b="1" spc="-15" dirty="0">
                <a:latin typeface="Calibri"/>
                <a:cs typeface="Calibri"/>
              </a:rPr>
              <a:t>Pr</a:t>
            </a:r>
            <a:r>
              <a:rPr sz="1600" b="1" spc="-5" dirty="0">
                <a:latin typeface="Calibri"/>
                <a:cs typeface="Calibri"/>
              </a:rPr>
              <a:t>o</a:t>
            </a:r>
            <a:r>
              <a:rPr sz="1600" b="1" spc="-10" dirty="0">
                <a:latin typeface="Calibri"/>
                <a:cs typeface="Calibri"/>
              </a:rPr>
              <a:t>f</a:t>
            </a:r>
            <a:r>
              <a:rPr sz="1600" b="1" spc="-5" dirty="0">
                <a:latin typeface="Calibri"/>
                <a:cs typeface="Calibri"/>
              </a:rPr>
              <a:t>.</a:t>
            </a:r>
            <a:r>
              <a:rPr sz="1600" b="1" spc="-40" dirty="0">
                <a:latin typeface="Times New Roman"/>
                <a:cs typeface="Times New Roman"/>
              </a:rPr>
              <a:t> </a:t>
            </a:r>
            <a:r>
              <a:rPr sz="1600" b="1" spc="-15" dirty="0">
                <a:latin typeface="Calibri"/>
                <a:cs typeface="Calibri"/>
              </a:rPr>
              <a:t>Dr</a:t>
            </a:r>
            <a:r>
              <a:rPr sz="1600" b="1" spc="-5" dirty="0">
                <a:latin typeface="Calibri"/>
                <a:cs typeface="Calibri"/>
              </a:rPr>
              <a:t>.</a:t>
            </a:r>
            <a:r>
              <a:rPr sz="1600" b="1" spc="-40" dirty="0">
                <a:latin typeface="Times New Roman"/>
                <a:cs typeface="Times New Roman"/>
              </a:rPr>
              <a:t> </a:t>
            </a:r>
            <a:r>
              <a:rPr sz="1600" b="1" spc="-10" dirty="0">
                <a:latin typeface="Calibri"/>
                <a:cs typeface="Calibri"/>
              </a:rPr>
              <a:t>M.A.</a:t>
            </a:r>
            <a:r>
              <a:rPr sz="1600" b="1" spc="-35" dirty="0">
                <a:latin typeface="Times New Roman"/>
                <a:cs typeface="Times New Roman"/>
              </a:rPr>
              <a:t> </a:t>
            </a:r>
            <a:r>
              <a:rPr sz="1600" b="1" spc="-20" dirty="0">
                <a:latin typeface="Calibri"/>
                <a:cs typeface="Calibri"/>
              </a:rPr>
              <a:t>G</a:t>
            </a:r>
            <a:r>
              <a:rPr sz="1600" b="1" spc="-5" dirty="0">
                <a:latin typeface="Calibri"/>
                <a:cs typeface="Calibri"/>
              </a:rPr>
              <a:t>o</a:t>
            </a:r>
            <a:r>
              <a:rPr sz="1600" b="1" spc="-15" dirty="0">
                <a:latin typeface="Calibri"/>
                <a:cs typeface="Calibri"/>
              </a:rPr>
              <a:t>nd</a:t>
            </a:r>
            <a:r>
              <a:rPr sz="1600" b="1" spc="-10" dirty="0">
                <a:latin typeface="Calibri"/>
                <a:cs typeface="Calibri"/>
              </a:rPr>
              <a:t>al</a:t>
            </a:r>
            <a:r>
              <a:rPr sz="1600" b="1" spc="-35" dirty="0">
                <a:latin typeface="Times New Roman"/>
                <a:cs typeface="Times New Roman"/>
              </a:rPr>
              <a:t> </a:t>
            </a:r>
            <a:r>
              <a:rPr sz="1600" b="1" spc="-15" dirty="0">
                <a:latin typeface="Calibri"/>
                <a:cs typeface="Calibri"/>
              </a:rPr>
              <a:t>fo</a:t>
            </a:r>
            <a:r>
              <a:rPr sz="1600" b="1" spc="-10" dirty="0">
                <a:latin typeface="Calibri"/>
                <a:cs typeface="Calibri"/>
              </a:rPr>
              <a:t>r</a:t>
            </a:r>
            <a:r>
              <a:rPr sz="1600" b="1" spc="-40" dirty="0">
                <a:latin typeface="Times New Roman"/>
                <a:cs typeface="Times New Roman"/>
              </a:rPr>
              <a:t> </a:t>
            </a:r>
            <a:r>
              <a:rPr sz="1600" b="1" spc="-15" dirty="0">
                <a:latin typeface="Calibri"/>
                <a:cs typeface="Calibri"/>
              </a:rPr>
              <a:t>Ph</a:t>
            </a:r>
            <a:r>
              <a:rPr sz="1600" b="1" dirty="0">
                <a:latin typeface="Calibri"/>
                <a:cs typeface="Calibri"/>
              </a:rPr>
              <a:t>y</a:t>
            </a:r>
            <a:r>
              <a:rPr sz="1600" b="1" spc="-10" dirty="0">
                <a:latin typeface="Calibri"/>
                <a:cs typeface="Calibri"/>
              </a:rPr>
              <a:t>s</a:t>
            </a:r>
            <a:r>
              <a:rPr sz="1600" b="1" spc="-40" dirty="0">
                <a:latin typeface="Times New Roman"/>
                <a:cs typeface="Times New Roman"/>
              </a:rPr>
              <a:t> </a:t>
            </a:r>
            <a:r>
              <a:rPr sz="1600" b="1" spc="-10" dirty="0">
                <a:latin typeface="Calibri"/>
                <a:cs typeface="Calibri"/>
              </a:rPr>
              <a:t>6</a:t>
            </a:r>
            <a:r>
              <a:rPr sz="1600" b="1" spc="-15" dirty="0">
                <a:latin typeface="Calibri"/>
                <a:cs typeface="Calibri"/>
              </a:rPr>
              <a:t>0</a:t>
            </a:r>
            <a:r>
              <a:rPr sz="1600" b="1" spc="-10" dirty="0">
                <a:latin typeface="Calibri"/>
                <a:cs typeface="Calibri"/>
              </a:rPr>
              <a:t>8</a:t>
            </a:r>
            <a:r>
              <a:rPr sz="1600" b="1" spc="-35" dirty="0">
                <a:latin typeface="Times New Roman"/>
                <a:cs typeface="Times New Roman"/>
              </a:rPr>
              <a:t> </a:t>
            </a:r>
            <a:r>
              <a:rPr sz="1600" b="1" spc="-5" dirty="0">
                <a:latin typeface="Calibri"/>
                <a:cs typeface="Calibri"/>
              </a:rPr>
              <a:t>L</a:t>
            </a:r>
            <a:r>
              <a:rPr sz="1600" b="1" spc="-10" dirty="0">
                <a:latin typeface="Calibri"/>
                <a:cs typeface="Calibri"/>
              </a:rPr>
              <a:t>aser</a:t>
            </a:r>
            <a:r>
              <a:rPr sz="1600" b="1" spc="-45" dirty="0">
                <a:latin typeface="Times New Roman"/>
                <a:cs typeface="Times New Roman"/>
              </a:rPr>
              <a:t> </a:t>
            </a:r>
            <a:r>
              <a:rPr sz="1600" b="1" spc="-10" dirty="0">
                <a:latin typeface="Calibri"/>
                <a:cs typeface="Calibri"/>
              </a:rPr>
              <a:t>Spec</a:t>
            </a:r>
            <a:r>
              <a:rPr sz="1600" b="1" spc="-5" dirty="0">
                <a:latin typeface="Calibri"/>
                <a:cs typeface="Calibri"/>
              </a:rPr>
              <a:t>t</a:t>
            </a:r>
            <a:r>
              <a:rPr sz="1600" b="1" spc="-15" dirty="0">
                <a:latin typeface="Calibri"/>
                <a:cs typeface="Calibri"/>
              </a:rPr>
              <a:t>ros</a:t>
            </a:r>
            <a:r>
              <a:rPr sz="1600" b="1" spc="-5" dirty="0">
                <a:latin typeface="Calibri"/>
                <a:cs typeface="Calibri"/>
              </a:rPr>
              <a:t>c</a:t>
            </a:r>
            <a:r>
              <a:rPr sz="1600" b="1" spc="-10" dirty="0">
                <a:latin typeface="Calibri"/>
                <a:cs typeface="Calibri"/>
              </a:rPr>
              <a:t>o</a:t>
            </a:r>
            <a:r>
              <a:rPr sz="1600" b="1" spc="-15" dirty="0">
                <a:latin typeface="Calibri"/>
                <a:cs typeface="Calibri"/>
              </a:rPr>
              <a:t>p</a:t>
            </a:r>
            <a:r>
              <a:rPr sz="1600" b="1" spc="-10" dirty="0">
                <a:latin typeface="Calibri"/>
                <a:cs typeface="Calibri"/>
              </a:rPr>
              <a:t>y</a:t>
            </a:r>
            <a:r>
              <a:rPr sz="1600" b="1" spc="-30" dirty="0">
                <a:latin typeface="Times New Roman"/>
                <a:cs typeface="Times New Roman"/>
              </a:rPr>
              <a:t> </a:t>
            </a:r>
            <a:r>
              <a:rPr sz="1600" b="1" spc="-15" dirty="0">
                <a:latin typeface="Calibri"/>
                <a:cs typeface="Calibri"/>
              </a:rPr>
              <a:t>c</a:t>
            </a:r>
            <a:r>
              <a:rPr sz="1600" b="1" spc="-5" dirty="0">
                <a:latin typeface="Calibri"/>
                <a:cs typeface="Calibri"/>
              </a:rPr>
              <a:t>o</a:t>
            </a:r>
            <a:r>
              <a:rPr sz="1600" b="1" spc="-15" dirty="0">
                <a:latin typeface="Calibri"/>
                <a:cs typeface="Calibri"/>
              </a:rPr>
              <a:t>urs</a:t>
            </a:r>
            <a:r>
              <a:rPr sz="1600" b="1" spc="-10" dirty="0">
                <a:latin typeface="Calibri"/>
                <a:cs typeface="Calibri"/>
              </a:rPr>
              <a:t>e</a:t>
            </a:r>
            <a:r>
              <a:rPr sz="1600" b="1" spc="-40" dirty="0">
                <a:latin typeface="Times New Roman"/>
                <a:cs typeface="Times New Roman"/>
              </a:rPr>
              <a:t> </a:t>
            </a:r>
            <a:r>
              <a:rPr sz="1600" b="1" spc="-10" dirty="0">
                <a:latin typeface="Calibri"/>
                <a:cs typeface="Calibri"/>
              </a:rPr>
              <a:t>in</a:t>
            </a:r>
            <a:r>
              <a:rPr sz="1600" b="1" spc="-35" dirty="0">
                <a:latin typeface="Times New Roman"/>
                <a:cs typeface="Times New Roman"/>
              </a:rPr>
              <a:t> </a:t>
            </a:r>
            <a:r>
              <a:rPr sz="1600" b="1" spc="-10" dirty="0">
                <a:latin typeface="Calibri"/>
                <a:cs typeface="Calibri"/>
              </a:rPr>
              <a:t>KFUPM</a:t>
            </a:r>
            <a:r>
              <a:rPr sz="1600" b="1" spc="-35" dirty="0">
                <a:latin typeface="Times New Roman"/>
                <a:cs typeface="Times New Roman"/>
              </a:rPr>
              <a:t> </a:t>
            </a:r>
            <a:r>
              <a:rPr sz="1600" b="1" spc="-15" dirty="0">
                <a:latin typeface="Calibri"/>
                <a:cs typeface="Calibri"/>
              </a:rPr>
              <a:t>(Te</a:t>
            </a:r>
            <a:r>
              <a:rPr sz="1600" b="1" dirty="0">
                <a:latin typeface="Calibri"/>
                <a:cs typeface="Calibri"/>
              </a:rPr>
              <a:t>r</a:t>
            </a:r>
            <a:r>
              <a:rPr sz="1600" b="1" spc="-15" dirty="0">
                <a:latin typeface="Calibri"/>
                <a:cs typeface="Calibri"/>
              </a:rPr>
              <a:t>m</a:t>
            </a:r>
            <a:r>
              <a:rPr sz="1600" b="1" spc="-40" dirty="0">
                <a:latin typeface="Times New Roman"/>
                <a:cs typeface="Times New Roman"/>
              </a:rPr>
              <a:t> </a:t>
            </a:r>
            <a:r>
              <a:rPr sz="1600" b="1" spc="-10" dirty="0">
                <a:latin typeface="Calibri"/>
                <a:cs typeface="Calibri"/>
              </a:rPr>
              <a:t>25</a:t>
            </a:r>
            <a:endParaRPr sz="1600">
              <a:latin typeface="Calibri"/>
              <a:cs typeface="Calibri"/>
            </a:endParaRPr>
          </a:p>
        </p:txBody>
      </p:sp>
      <p:sp>
        <p:nvSpPr>
          <p:cNvPr id="3" name="object 3"/>
          <p:cNvSpPr/>
          <p:nvPr/>
        </p:nvSpPr>
        <p:spPr>
          <a:xfrm>
            <a:off x="911864" y="486393"/>
            <a:ext cx="8323322" cy="6025527"/>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880109" y="454655"/>
            <a:ext cx="8387080" cy="6089015"/>
          </a:xfrm>
          <a:custGeom>
            <a:avLst/>
            <a:gdLst/>
            <a:ahLst/>
            <a:cxnLst/>
            <a:rect l="l" t="t" r="r" b="b"/>
            <a:pathLst>
              <a:path w="8387080" h="6089015">
                <a:moveTo>
                  <a:pt x="0" y="6089019"/>
                </a:moveTo>
                <a:lnTo>
                  <a:pt x="8386815" y="6089019"/>
                </a:lnTo>
                <a:lnTo>
                  <a:pt x="8386815" y="0"/>
                </a:lnTo>
                <a:lnTo>
                  <a:pt x="0" y="0"/>
                </a:lnTo>
                <a:lnTo>
                  <a:pt x="0" y="6089019"/>
                </a:lnTo>
                <a:close/>
              </a:path>
            </a:pathLst>
          </a:custGeom>
          <a:ln w="63499">
            <a:solidFill>
              <a:srgbClr val="0000FF"/>
            </a:solidFill>
          </a:ln>
        </p:spPr>
        <p:txBody>
          <a:bodyPr wrap="square" lIns="0" tIns="0" rIns="0" bIns="0" rtlCol="0"/>
          <a:lstStyle/>
          <a:p>
            <a:endParaRPr/>
          </a:p>
        </p:txBody>
      </p:sp>
      <p:sp>
        <p:nvSpPr>
          <p:cNvPr id="5" name="object 5"/>
          <p:cNvSpPr txBox="1"/>
          <p:nvPr/>
        </p:nvSpPr>
        <p:spPr>
          <a:xfrm>
            <a:off x="9240725" y="6182740"/>
            <a:ext cx="192405" cy="228600"/>
          </a:xfrm>
          <a:prstGeom prst="rect">
            <a:avLst/>
          </a:prstGeom>
        </p:spPr>
        <p:txBody>
          <a:bodyPr vert="horz" wrap="square" lIns="0" tIns="0" rIns="0" bIns="0" rtlCol="0">
            <a:spAutoFit/>
          </a:bodyPr>
          <a:lstStyle/>
          <a:p>
            <a:pPr marL="12700">
              <a:lnSpc>
                <a:spcPct val="100000"/>
              </a:lnSpc>
            </a:pPr>
            <a:r>
              <a:rPr sz="1600" b="1" spc="-10" dirty="0">
                <a:latin typeface="Calibri"/>
                <a:cs typeface="Calibri"/>
              </a:rPr>
              <a:t>1)</a:t>
            </a:r>
            <a:endParaRPr sz="1600">
              <a:latin typeface="Calibri"/>
              <a:cs typeface="Calibri"/>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a:spLocks noGrp="1"/>
          </p:cNvSpPr>
          <p:nvPr>
            <p:ph type="ftr" sz="quarter" idx="5"/>
          </p:nvPr>
        </p:nvSpPr>
        <p:spPr>
          <a:prstGeom prst="rect">
            <a:avLst/>
          </a:prstGeom>
        </p:spPr>
        <p:txBody>
          <a:bodyPr vert="horz" wrap="square" lIns="0" tIns="0" rIns="0" bIns="0" rtlCol="0">
            <a:spAutoFit/>
          </a:bodyPr>
          <a:lstStyle/>
          <a:p>
            <a:pPr marL="12700">
              <a:lnSpc>
                <a:spcPct val="100000"/>
              </a:lnSpc>
            </a:pPr>
            <a:r>
              <a:rPr spc="-15" dirty="0"/>
              <a:t>Prepar</a:t>
            </a:r>
            <a:r>
              <a:rPr spc="-5" dirty="0"/>
              <a:t>e</a:t>
            </a:r>
            <a:r>
              <a:rPr spc="-10" dirty="0"/>
              <a:t>d</a:t>
            </a:r>
            <a:r>
              <a:rPr spc="-35" dirty="0">
                <a:latin typeface="Times New Roman"/>
                <a:cs typeface="Times New Roman"/>
              </a:rPr>
              <a:t> </a:t>
            </a:r>
            <a:r>
              <a:rPr spc="-15" dirty="0"/>
              <a:t>b</a:t>
            </a:r>
            <a:r>
              <a:rPr spc="-10" dirty="0"/>
              <a:t>y</a:t>
            </a:r>
            <a:r>
              <a:rPr spc="-40" dirty="0">
                <a:latin typeface="Times New Roman"/>
                <a:cs typeface="Times New Roman"/>
              </a:rPr>
              <a:t> </a:t>
            </a:r>
            <a:r>
              <a:rPr spc="-15" dirty="0"/>
              <a:t>Dist</a:t>
            </a:r>
            <a:r>
              <a:rPr spc="-5" dirty="0"/>
              <a:t>.</a:t>
            </a:r>
            <a:r>
              <a:rPr spc="-25" dirty="0">
                <a:latin typeface="Times New Roman"/>
                <a:cs typeface="Times New Roman"/>
              </a:rPr>
              <a:t> </a:t>
            </a:r>
            <a:r>
              <a:rPr spc="-15" dirty="0"/>
              <a:t>Pr</a:t>
            </a:r>
            <a:r>
              <a:rPr spc="-5" dirty="0"/>
              <a:t>o</a:t>
            </a:r>
            <a:r>
              <a:rPr spc="-10" dirty="0"/>
              <a:t>f</a:t>
            </a:r>
            <a:r>
              <a:rPr spc="-5" dirty="0"/>
              <a:t>.</a:t>
            </a:r>
            <a:r>
              <a:rPr spc="-40" dirty="0">
                <a:latin typeface="Times New Roman"/>
                <a:cs typeface="Times New Roman"/>
              </a:rPr>
              <a:t> </a:t>
            </a:r>
            <a:r>
              <a:rPr spc="-15" dirty="0"/>
              <a:t>Dr</a:t>
            </a:r>
            <a:r>
              <a:rPr spc="-5" dirty="0"/>
              <a:t>.</a:t>
            </a:r>
            <a:r>
              <a:rPr spc="-40" dirty="0">
                <a:latin typeface="Times New Roman"/>
                <a:cs typeface="Times New Roman"/>
              </a:rPr>
              <a:t> </a:t>
            </a:r>
            <a:r>
              <a:rPr spc="-10" dirty="0"/>
              <a:t>M.A.</a:t>
            </a:r>
            <a:r>
              <a:rPr spc="-35" dirty="0">
                <a:latin typeface="Times New Roman"/>
                <a:cs typeface="Times New Roman"/>
              </a:rPr>
              <a:t> </a:t>
            </a:r>
            <a:r>
              <a:rPr spc="-20" dirty="0"/>
              <a:t>G</a:t>
            </a:r>
            <a:r>
              <a:rPr spc="-5" dirty="0"/>
              <a:t>o</a:t>
            </a:r>
            <a:r>
              <a:rPr spc="-15" dirty="0"/>
              <a:t>nd</a:t>
            </a:r>
            <a:r>
              <a:rPr spc="-10" dirty="0"/>
              <a:t>al</a:t>
            </a:r>
            <a:r>
              <a:rPr spc="-35" dirty="0">
                <a:latin typeface="Times New Roman"/>
                <a:cs typeface="Times New Roman"/>
              </a:rPr>
              <a:t> </a:t>
            </a:r>
            <a:r>
              <a:rPr spc="-15" dirty="0"/>
              <a:t>fo</a:t>
            </a:r>
            <a:r>
              <a:rPr spc="-10" dirty="0"/>
              <a:t>r</a:t>
            </a:r>
            <a:r>
              <a:rPr spc="-40" dirty="0">
                <a:latin typeface="Times New Roman"/>
                <a:cs typeface="Times New Roman"/>
              </a:rPr>
              <a:t> </a:t>
            </a:r>
            <a:r>
              <a:rPr spc="-15" dirty="0"/>
              <a:t>Ph</a:t>
            </a:r>
            <a:r>
              <a:rPr dirty="0"/>
              <a:t>y</a:t>
            </a:r>
            <a:r>
              <a:rPr spc="-10" dirty="0"/>
              <a:t>s</a:t>
            </a:r>
            <a:r>
              <a:rPr spc="-40" dirty="0">
                <a:latin typeface="Times New Roman"/>
                <a:cs typeface="Times New Roman"/>
              </a:rPr>
              <a:t> </a:t>
            </a:r>
            <a:r>
              <a:rPr spc="-10" dirty="0"/>
              <a:t>6</a:t>
            </a:r>
            <a:r>
              <a:rPr spc="-15" dirty="0"/>
              <a:t>0</a:t>
            </a:r>
            <a:r>
              <a:rPr spc="-10" dirty="0"/>
              <a:t>8</a:t>
            </a:r>
            <a:r>
              <a:rPr spc="-35" dirty="0">
                <a:latin typeface="Times New Roman"/>
                <a:cs typeface="Times New Roman"/>
              </a:rPr>
              <a:t> </a:t>
            </a:r>
            <a:r>
              <a:rPr spc="-5" dirty="0"/>
              <a:t>L</a:t>
            </a:r>
            <a:r>
              <a:rPr spc="-10" dirty="0"/>
              <a:t>aser</a:t>
            </a:r>
            <a:r>
              <a:rPr spc="-45" dirty="0">
                <a:latin typeface="Times New Roman"/>
                <a:cs typeface="Times New Roman"/>
              </a:rPr>
              <a:t> </a:t>
            </a:r>
            <a:r>
              <a:rPr spc="-10" dirty="0"/>
              <a:t>Spec</a:t>
            </a:r>
            <a:r>
              <a:rPr spc="-5" dirty="0"/>
              <a:t>t</a:t>
            </a:r>
            <a:r>
              <a:rPr spc="-15" dirty="0"/>
              <a:t>ros</a:t>
            </a:r>
            <a:r>
              <a:rPr spc="-5" dirty="0"/>
              <a:t>c</a:t>
            </a:r>
            <a:r>
              <a:rPr spc="-10" dirty="0"/>
              <a:t>o</a:t>
            </a:r>
            <a:r>
              <a:rPr spc="-15" dirty="0"/>
              <a:t>p</a:t>
            </a:r>
            <a:r>
              <a:rPr spc="-10" dirty="0"/>
              <a:t>y</a:t>
            </a:r>
            <a:r>
              <a:rPr spc="-30" dirty="0">
                <a:latin typeface="Times New Roman"/>
                <a:cs typeface="Times New Roman"/>
              </a:rPr>
              <a:t> </a:t>
            </a:r>
            <a:r>
              <a:rPr spc="-15" dirty="0"/>
              <a:t>c</a:t>
            </a:r>
            <a:r>
              <a:rPr spc="-5" dirty="0"/>
              <a:t>o</a:t>
            </a:r>
            <a:r>
              <a:rPr spc="-15" dirty="0"/>
              <a:t>urs</a:t>
            </a:r>
            <a:r>
              <a:rPr spc="-10" dirty="0"/>
              <a:t>e</a:t>
            </a:r>
            <a:r>
              <a:rPr spc="-40" dirty="0">
                <a:latin typeface="Times New Roman"/>
                <a:cs typeface="Times New Roman"/>
              </a:rPr>
              <a:t> </a:t>
            </a:r>
            <a:r>
              <a:rPr spc="-10" dirty="0"/>
              <a:t>in</a:t>
            </a:r>
            <a:r>
              <a:rPr spc="-35" dirty="0">
                <a:latin typeface="Times New Roman"/>
                <a:cs typeface="Times New Roman"/>
              </a:rPr>
              <a:t> </a:t>
            </a:r>
            <a:r>
              <a:rPr spc="-10" dirty="0"/>
              <a:t>KFUPM</a:t>
            </a:r>
            <a:r>
              <a:rPr spc="-35" dirty="0">
                <a:latin typeface="Times New Roman"/>
                <a:cs typeface="Times New Roman"/>
              </a:rPr>
              <a:t> </a:t>
            </a:r>
            <a:r>
              <a:rPr spc="-15" dirty="0"/>
              <a:t>(Te</a:t>
            </a:r>
            <a:r>
              <a:rPr dirty="0"/>
              <a:t>r</a:t>
            </a:r>
            <a:r>
              <a:rPr spc="-15" dirty="0"/>
              <a:t>m</a:t>
            </a:r>
            <a:r>
              <a:rPr spc="-40" dirty="0">
                <a:latin typeface="Times New Roman"/>
                <a:cs typeface="Times New Roman"/>
              </a:rPr>
              <a:t> </a:t>
            </a:r>
            <a:r>
              <a:rPr spc="-10" dirty="0"/>
              <a:t>25</a:t>
            </a:r>
            <a:r>
              <a:rPr spc="-5" dirty="0"/>
              <a:t>1)</a:t>
            </a:r>
          </a:p>
        </p:txBody>
      </p:sp>
      <p:sp>
        <p:nvSpPr>
          <p:cNvPr id="2" name="object 2"/>
          <p:cNvSpPr txBox="1">
            <a:spLocks noGrp="1"/>
          </p:cNvSpPr>
          <p:nvPr>
            <p:ph type="title"/>
          </p:nvPr>
        </p:nvSpPr>
        <p:spPr>
          <a:prstGeom prst="rect">
            <a:avLst/>
          </a:prstGeom>
        </p:spPr>
        <p:txBody>
          <a:bodyPr vert="horz" wrap="square" lIns="0" tIns="0" rIns="0" bIns="0" rtlCol="0">
            <a:spAutoFit/>
          </a:bodyPr>
          <a:lstStyle/>
          <a:p>
            <a:pPr marL="494030">
              <a:lnSpc>
                <a:spcPct val="100000"/>
              </a:lnSpc>
            </a:pPr>
            <a:r>
              <a:rPr spc="-15" dirty="0"/>
              <a:t>Sl</a:t>
            </a:r>
            <a:r>
              <a:rPr spc="-5" dirty="0"/>
              <a:t>i</a:t>
            </a:r>
            <a:r>
              <a:rPr spc="-20" dirty="0"/>
              <a:t>de </a:t>
            </a:r>
            <a:r>
              <a:rPr spc="-15" dirty="0"/>
              <a:t>17: </a:t>
            </a:r>
            <a:r>
              <a:rPr spc="-20" dirty="0"/>
              <a:t>Indep</a:t>
            </a:r>
            <a:r>
              <a:rPr spc="-15" dirty="0"/>
              <a:t>e</a:t>
            </a:r>
            <a:r>
              <a:rPr spc="-20" dirty="0"/>
              <a:t>ndence of </a:t>
            </a:r>
            <a:r>
              <a:rPr spc="-15" dirty="0"/>
              <a:t>Einst</a:t>
            </a:r>
            <a:r>
              <a:rPr spc="-10" dirty="0"/>
              <a:t>e</a:t>
            </a:r>
            <a:r>
              <a:rPr spc="-15" dirty="0"/>
              <a:t>in</a:t>
            </a:r>
            <a:r>
              <a:rPr spc="-20" dirty="0"/>
              <a:t> Co</a:t>
            </a:r>
            <a:r>
              <a:rPr spc="-10" dirty="0"/>
              <a:t>e</a:t>
            </a:r>
            <a:r>
              <a:rPr spc="-5" dirty="0"/>
              <a:t>f</a:t>
            </a:r>
            <a:r>
              <a:rPr spc="5" dirty="0"/>
              <a:t>f</a:t>
            </a:r>
            <a:r>
              <a:rPr spc="-10" dirty="0"/>
              <a:t>i</a:t>
            </a:r>
            <a:r>
              <a:rPr spc="-30" dirty="0"/>
              <a:t>c</a:t>
            </a:r>
            <a:r>
              <a:rPr spc="-10" dirty="0"/>
              <a:t>i</a:t>
            </a:r>
            <a:r>
              <a:rPr spc="-15" dirty="0"/>
              <a:t>ents</a:t>
            </a:r>
            <a:r>
              <a:rPr spc="-20" dirty="0"/>
              <a:t> </a:t>
            </a:r>
            <a:r>
              <a:rPr spc="-5" dirty="0"/>
              <a:t>f</a:t>
            </a:r>
            <a:r>
              <a:rPr spc="5" dirty="0"/>
              <a:t>r</a:t>
            </a:r>
            <a:r>
              <a:rPr spc="-25" dirty="0"/>
              <a:t>om</a:t>
            </a:r>
          </a:p>
        </p:txBody>
      </p:sp>
      <p:sp>
        <p:nvSpPr>
          <p:cNvPr id="3" name="object 3"/>
          <p:cNvSpPr txBox="1"/>
          <p:nvPr/>
        </p:nvSpPr>
        <p:spPr>
          <a:xfrm>
            <a:off x="901700" y="1661409"/>
            <a:ext cx="10372725" cy="3645535"/>
          </a:xfrm>
          <a:prstGeom prst="rect">
            <a:avLst/>
          </a:prstGeom>
        </p:spPr>
        <p:txBody>
          <a:bodyPr vert="horz" wrap="square" lIns="0" tIns="0" rIns="0" bIns="0" rtlCol="0">
            <a:spAutoFit/>
          </a:bodyPr>
          <a:lstStyle/>
          <a:p>
            <a:pPr marL="12700" algn="ctr">
              <a:lnSpc>
                <a:spcPct val="100000"/>
              </a:lnSpc>
            </a:pPr>
            <a:r>
              <a:rPr sz="3400" b="1" u="heavy" spc="-20" dirty="0">
                <a:solidFill>
                  <a:srgbClr val="0000FF"/>
                </a:solidFill>
                <a:latin typeface="Calibri"/>
                <a:cs typeface="Calibri"/>
              </a:rPr>
              <a:t>Radiation</a:t>
            </a:r>
            <a:r>
              <a:rPr sz="3400" b="1" u="heavy" spc="-5" dirty="0">
                <a:solidFill>
                  <a:srgbClr val="0000FF"/>
                </a:solidFill>
                <a:latin typeface="Calibri"/>
                <a:cs typeface="Calibri"/>
              </a:rPr>
              <a:t> </a:t>
            </a:r>
            <a:r>
              <a:rPr sz="3400" b="1" u="heavy" spc="-20" dirty="0">
                <a:solidFill>
                  <a:srgbClr val="0000FF"/>
                </a:solidFill>
                <a:latin typeface="Calibri"/>
                <a:cs typeface="Calibri"/>
              </a:rPr>
              <a:t>F</a:t>
            </a:r>
            <a:r>
              <a:rPr sz="3400" b="1" u="heavy" spc="-5" dirty="0">
                <a:solidFill>
                  <a:srgbClr val="0000FF"/>
                </a:solidFill>
                <a:latin typeface="Calibri"/>
                <a:cs typeface="Calibri"/>
              </a:rPr>
              <a:t>i</a:t>
            </a:r>
            <a:r>
              <a:rPr sz="3400" b="1" u="heavy" spc="-25" dirty="0">
                <a:solidFill>
                  <a:srgbClr val="0000FF"/>
                </a:solidFill>
                <a:latin typeface="Calibri"/>
                <a:cs typeface="Calibri"/>
              </a:rPr>
              <a:t>e</a:t>
            </a:r>
            <a:r>
              <a:rPr sz="3400" b="1" u="heavy" dirty="0">
                <a:solidFill>
                  <a:srgbClr val="0000FF"/>
                </a:solidFill>
                <a:latin typeface="Calibri"/>
                <a:cs typeface="Calibri"/>
              </a:rPr>
              <a:t>l</a:t>
            </a:r>
            <a:r>
              <a:rPr sz="3400" b="1" u="heavy" spc="-20" dirty="0">
                <a:solidFill>
                  <a:srgbClr val="0000FF"/>
                </a:solidFill>
                <a:latin typeface="Calibri"/>
                <a:cs typeface="Calibri"/>
              </a:rPr>
              <a:t>d</a:t>
            </a:r>
            <a:endParaRPr sz="3400">
              <a:latin typeface="Calibri"/>
              <a:cs typeface="Calibri"/>
            </a:endParaRPr>
          </a:p>
          <a:p>
            <a:pPr marL="241300">
              <a:lnSpc>
                <a:spcPct val="100000"/>
              </a:lnSpc>
              <a:spcBef>
                <a:spcPts val="2195"/>
              </a:spcBef>
            </a:pPr>
            <a:r>
              <a:rPr sz="2800" spc="-15" dirty="0">
                <a:latin typeface="Symbol"/>
                <a:cs typeface="Symbol"/>
              </a:rPr>
              <a:t></a:t>
            </a:r>
            <a:r>
              <a:rPr sz="2800" spc="-185" dirty="0">
                <a:latin typeface="Times New Roman"/>
                <a:cs typeface="Times New Roman"/>
              </a:rPr>
              <a:t> </a:t>
            </a:r>
            <a:r>
              <a:rPr sz="2800" spc="-25" dirty="0">
                <a:latin typeface="Cambria Math"/>
                <a:cs typeface="Cambria Math"/>
              </a:rPr>
              <a:t>𝐴</a:t>
            </a:r>
            <a:r>
              <a:rPr sz="3000" spc="60" baseline="-16666" dirty="0">
                <a:latin typeface="Cambria Math"/>
                <a:cs typeface="Cambria Math"/>
              </a:rPr>
              <a:t>2</a:t>
            </a:r>
            <a:r>
              <a:rPr sz="3000" spc="225" baseline="-16666" dirty="0">
                <a:latin typeface="Cambria Math"/>
                <a:cs typeface="Cambria Math"/>
              </a:rPr>
              <a:t>1</a:t>
            </a:r>
            <a:r>
              <a:rPr sz="2800" spc="-10" dirty="0">
                <a:latin typeface="Cambria Math"/>
                <a:cs typeface="Cambria Math"/>
              </a:rPr>
              <a:t>,</a:t>
            </a:r>
            <a:r>
              <a:rPr sz="2800" spc="-160" dirty="0">
                <a:latin typeface="Cambria Math"/>
                <a:cs typeface="Cambria Math"/>
              </a:rPr>
              <a:t> </a:t>
            </a:r>
            <a:r>
              <a:rPr sz="2800" spc="-210" dirty="0">
                <a:latin typeface="Cambria Math"/>
                <a:cs typeface="Cambria Math"/>
              </a:rPr>
              <a:t>𝐵</a:t>
            </a:r>
            <a:r>
              <a:rPr sz="3000" spc="60" baseline="-16666" dirty="0">
                <a:latin typeface="Cambria Math"/>
                <a:cs typeface="Cambria Math"/>
              </a:rPr>
              <a:t>1</a:t>
            </a:r>
            <a:r>
              <a:rPr sz="3000" spc="225" baseline="-16666" dirty="0">
                <a:latin typeface="Cambria Math"/>
                <a:cs typeface="Cambria Math"/>
              </a:rPr>
              <a:t>2</a:t>
            </a:r>
            <a:r>
              <a:rPr sz="2800" spc="-10" dirty="0">
                <a:latin typeface="Cambria Math"/>
                <a:cs typeface="Cambria Math"/>
              </a:rPr>
              <a:t>,</a:t>
            </a:r>
            <a:r>
              <a:rPr sz="2800" spc="-160" dirty="0">
                <a:latin typeface="Cambria Math"/>
                <a:cs typeface="Cambria Math"/>
              </a:rPr>
              <a:t> </a:t>
            </a:r>
            <a:r>
              <a:rPr sz="2800" spc="-150" dirty="0">
                <a:latin typeface="Cambria Math"/>
                <a:cs typeface="Cambria Math"/>
              </a:rPr>
              <a:t>𝐵</a:t>
            </a:r>
            <a:r>
              <a:rPr sz="3000" spc="60" baseline="-16666" dirty="0">
                <a:latin typeface="Cambria Math"/>
                <a:cs typeface="Cambria Math"/>
              </a:rPr>
              <a:t>21</a:t>
            </a:r>
            <a:r>
              <a:rPr sz="3000" baseline="-16666" dirty="0">
                <a:latin typeface="Cambria Math"/>
                <a:cs typeface="Cambria Math"/>
              </a:rPr>
              <a:t> </a:t>
            </a:r>
            <a:r>
              <a:rPr sz="3000" spc="-217" baseline="-16666" dirty="0">
                <a:latin typeface="Cambria Math"/>
                <a:cs typeface="Cambria Math"/>
              </a:rPr>
              <a:t> </a:t>
            </a:r>
            <a:r>
              <a:rPr sz="2800" spc="-20" dirty="0">
                <a:latin typeface="Calibri"/>
                <a:cs typeface="Calibri"/>
              </a:rPr>
              <a:t>depen</a:t>
            </a:r>
            <a:r>
              <a:rPr sz="2800" spc="-15" dirty="0">
                <a:latin typeface="Calibri"/>
                <a:cs typeface="Calibri"/>
              </a:rPr>
              <a:t>d</a:t>
            </a:r>
            <a:r>
              <a:rPr sz="2800" spc="-45" dirty="0">
                <a:latin typeface="Times New Roman"/>
                <a:cs typeface="Times New Roman"/>
              </a:rPr>
              <a:t> </a:t>
            </a:r>
            <a:r>
              <a:rPr sz="2800" b="1" spc="-15" dirty="0">
                <a:latin typeface="Calibri"/>
                <a:cs typeface="Calibri"/>
              </a:rPr>
              <a:t>only</a:t>
            </a:r>
            <a:r>
              <a:rPr sz="2800" b="1" spc="-70" dirty="0">
                <a:latin typeface="Times New Roman"/>
                <a:cs typeface="Times New Roman"/>
              </a:rPr>
              <a:t> </a:t>
            </a:r>
            <a:r>
              <a:rPr sz="2800" spc="-20" dirty="0">
                <a:latin typeface="Calibri"/>
                <a:cs typeface="Calibri"/>
              </a:rPr>
              <a:t>o</a:t>
            </a:r>
            <a:r>
              <a:rPr sz="2800" spc="-10" dirty="0">
                <a:latin typeface="Calibri"/>
                <a:cs typeface="Calibri"/>
              </a:rPr>
              <a:t>n:</a:t>
            </a:r>
            <a:endParaRPr sz="2800">
              <a:latin typeface="Calibri"/>
              <a:cs typeface="Calibri"/>
            </a:endParaRPr>
          </a:p>
          <a:p>
            <a:pPr marL="727710" indent="-257810">
              <a:lnSpc>
                <a:spcPct val="100000"/>
              </a:lnSpc>
              <a:spcBef>
                <a:spcPts val="1800"/>
              </a:spcBef>
              <a:buFont typeface="Calibri"/>
              <a:buChar char="*"/>
              <a:tabLst>
                <a:tab pos="727710" algn="l"/>
              </a:tabLst>
            </a:pPr>
            <a:r>
              <a:rPr sz="2800" spc="-20" dirty="0">
                <a:latin typeface="Calibri"/>
                <a:cs typeface="Calibri"/>
              </a:rPr>
              <a:t>Trans</a:t>
            </a:r>
            <a:r>
              <a:rPr sz="2800" spc="-10" dirty="0">
                <a:latin typeface="Calibri"/>
                <a:cs typeface="Calibri"/>
              </a:rPr>
              <a:t>it</a:t>
            </a:r>
            <a:r>
              <a:rPr sz="2800" spc="-5" dirty="0">
                <a:latin typeface="Calibri"/>
                <a:cs typeface="Calibri"/>
              </a:rPr>
              <a:t>i</a:t>
            </a:r>
            <a:r>
              <a:rPr sz="2800" spc="-20" dirty="0">
                <a:latin typeface="Calibri"/>
                <a:cs typeface="Calibri"/>
              </a:rPr>
              <a:t>o</a:t>
            </a:r>
            <a:r>
              <a:rPr sz="2800" spc="-15" dirty="0">
                <a:latin typeface="Calibri"/>
                <a:cs typeface="Calibri"/>
              </a:rPr>
              <a:t>n</a:t>
            </a:r>
            <a:r>
              <a:rPr sz="2800" spc="-70" dirty="0">
                <a:latin typeface="Times New Roman"/>
                <a:cs typeface="Times New Roman"/>
              </a:rPr>
              <a:t> </a:t>
            </a:r>
            <a:r>
              <a:rPr sz="2800" spc="-15" dirty="0">
                <a:latin typeface="Calibri"/>
                <a:cs typeface="Calibri"/>
              </a:rPr>
              <a:t>fr</a:t>
            </a:r>
            <a:r>
              <a:rPr sz="2800" spc="-10" dirty="0">
                <a:latin typeface="Calibri"/>
                <a:cs typeface="Calibri"/>
              </a:rPr>
              <a:t>e</a:t>
            </a:r>
            <a:r>
              <a:rPr sz="2800" spc="-20" dirty="0">
                <a:latin typeface="Calibri"/>
                <a:cs typeface="Calibri"/>
              </a:rPr>
              <a:t>que</a:t>
            </a:r>
            <a:r>
              <a:rPr sz="2800" spc="-10" dirty="0">
                <a:latin typeface="Calibri"/>
                <a:cs typeface="Calibri"/>
              </a:rPr>
              <a:t>n</a:t>
            </a:r>
            <a:r>
              <a:rPr sz="2800" spc="-15" dirty="0">
                <a:latin typeface="Calibri"/>
                <a:cs typeface="Calibri"/>
              </a:rPr>
              <a:t>cy</a:t>
            </a:r>
            <a:r>
              <a:rPr sz="2800" spc="-55" dirty="0">
                <a:latin typeface="Times New Roman"/>
                <a:cs typeface="Times New Roman"/>
              </a:rPr>
              <a:t> </a:t>
            </a:r>
            <a:r>
              <a:rPr sz="2800" spc="50" dirty="0">
                <a:latin typeface="Cambria Math"/>
                <a:cs typeface="Cambria Math"/>
              </a:rPr>
              <a:t>𝜈</a:t>
            </a:r>
            <a:r>
              <a:rPr sz="2800" dirty="0">
                <a:latin typeface="Calibri"/>
                <a:cs typeface="Calibri"/>
              </a:rPr>
              <a:t>.</a:t>
            </a:r>
            <a:endParaRPr sz="2800">
              <a:latin typeface="Calibri"/>
              <a:cs typeface="Calibri"/>
            </a:endParaRPr>
          </a:p>
          <a:p>
            <a:pPr marL="727710" indent="-257810">
              <a:lnSpc>
                <a:spcPct val="100000"/>
              </a:lnSpc>
              <a:spcBef>
                <a:spcPts val="1810"/>
              </a:spcBef>
              <a:buFont typeface="Calibri"/>
              <a:buChar char="*"/>
              <a:tabLst>
                <a:tab pos="727710" algn="l"/>
              </a:tabLst>
            </a:pPr>
            <a:r>
              <a:rPr sz="2800" spc="-25" dirty="0">
                <a:latin typeface="Calibri"/>
                <a:cs typeface="Calibri"/>
              </a:rPr>
              <a:t>D</a:t>
            </a:r>
            <a:r>
              <a:rPr sz="2800" spc="-10" dirty="0">
                <a:latin typeface="Calibri"/>
                <a:cs typeface="Calibri"/>
              </a:rPr>
              <a:t>i</a:t>
            </a:r>
            <a:r>
              <a:rPr sz="2800" spc="-20" dirty="0">
                <a:latin typeface="Calibri"/>
                <a:cs typeface="Calibri"/>
              </a:rPr>
              <a:t>po</a:t>
            </a:r>
            <a:r>
              <a:rPr sz="2800" spc="-15" dirty="0">
                <a:latin typeface="Calibri"/>
                <a:cs typeface="Calibri"/>
              </a:rPr>
              <a:t>le</a:t>
            </a:r>
            <a:r>
              <a:rPr sz="2800" spc="-65" dirty="0">
                <a:latin typeface="Times New Roman"/>
                <a:cs typeface="Times New Roman"/>
              </a:rPr>
              <a:t> </a:t>
            </a:r>
            <a:r>
              <a:rPr sz="2800" spc="-20" dirty="0">
                <a:latin typeface="Calibri"/>
                <a:cs typeface="Calibri"/>
              </a:rPr>
              <a:t>m</a:t>
            </a:r>
            <a:r>
              <a:rPr sz="2800" spc="-15" dirty="0">
                <a:latin typeface="Calibri"/>
                <a:cs typeface="Calibri"/>
              </a:rPr>
              <a:t>atrix</a:t>
            </a:r>
            <a:r>
              <a:rPr sz="2800" spc="-60" dirty="0">
                <a:latin typeface="Times New Roman"/>
                <a:cs typeface="Times New Roman"/>
              </a:rPr>
              <a:t> </a:t>
            </a:r>
            <a:r>
              <a:rPr sz="2800" spc="-15" dirty="0">
                <a:latin typeface="Calibri"/>
                <a:cs typeface="Calibri"/>
              </a:rPr>
              <a:t>elements</a:t>
            </a:r>
            <a:r>
              <a:rPr sz="2800" spc="-80" dirty="0">
                <a:latin typeface="Times New Roman"/>
                <a:cs typeface="Times New Roman"/>
              </a:rPr>
              <a:t> </a:t>
            </a:r>
            <a:r>
              <a:rPr sz="2800" spc="-15" dirty="0">
                <a:latin typeface="Calibri"/>
                <a:cs typeface="Calibri"/>
              </a:rPr>
              <a:t>(</a:t>
            </a:r>
            <a:r>
              <a:rPr sz="2800" spc="-5" dirty="0">
                <a:latin typeface="Calibri"/>
                <a:cs typeface="Calibri"/>
              </a:rPr>
              <a:t>i</a:t>
            </a:r>
            <a:r>
              <a:rPr sz="2800" spc="-20" dirty="0">
                <a:latin typeface="Calibri"/>
                <a:cs typeface="Calibri"/>
              </a:rPr>
              <a:t>ntr</a:t>
            </a:r>
            <a:r>
              <a:rPr sz="2800" dirty="0">
                <a:latin typeface="Calibri"/>
                <a:cs typeface="Calibri"/>
              </a:rPr>
              <a:t>i</a:t>
            </a:r>
            <a:r>
              <a:rPr sz="2800" spc="-20" dirty="0">
                <a:latin typeface="Calibri"/>
                <a:cs typeface="Calibri"/>
              </a:rPr>
              <a:t>ns</a:t>
            </a:r>
            <a:r>
              <a:rPr sz="2800" spc="-10" dirty="0">
                <a:latin typeface="Calibri"/>
                <a:cs typeface="Calibri"/>
              </a:rPr>
              <a:t>ic</a:t>
            </a:r>
            <a:r>
              <a:rPr sz="2800" spc="-65" dirty="0">
                <a:latin typeface="Times New Roman"/>
                <a:cs typeface="Times New Roman"/>
              </a:rPr>
              <a:t> </a:t>
            </a:r>
            <a:r>
              <a:rPr sz="2800" spc="-15" dirty="0">
                <a:latin typeface="Calibri"/>
                <a:cs typeface="Calibri"/>
              </a:rPr>
              <a:t>to</a:t>
            </a:r>
            <a:r>
              <a:rPr sz="2800" spc="-70" dirty="0">
                <a:latin typeface="Times New Roman"/>
                <a:cs typeface="Times New Roman"/>
              </a:rPr>
              <a:t> </a:t>
            </a:r>
            <a:r>
              <a:rPr sz="2800" spc="-20" dirty="0">
                <a:latin typeface="Calibri"/>
                <a:cs typeface="Calibri"/>
              </a:rPr>
              <a:t>mo</a:t>
            </a:r>
            <a:r>
              <a:rPr sz="2800" spc="-5" dirty="0">
                <a:latin typeface="Calibri"/>
                <a:cs typeface="Calibri"/>
              </a:rPr>
              <a:t>l</a:t>
            </a:r>
            <a:r>
              <a:rPr sz="2800" spc="-15" dirty="0">
                <a:latin typeface="Calibri"/>
                <a:cs typeface="Calibri"/>
              </a:rPr>
              <a:t>ecule/</a:t>
            </a:r>
            <a:r>
              <a:rPr sz="2800" spc="-10" dirty="0">
                <a:latin typeface="Calibri"/>
                <a:cs typeface="Calibri"/>
              </a:rPr>
              <a:t>a</a:t>
            </a:r>
            <a:r>
              <a:rPr sz="2800" spc="-15" dirty="0">
                <a:latin typeface="Calibri"/>
                <a:cs typeface="Calibri"/>
              </a:rPr>
              <a:t>tom).</a:t>
            </a:r>
            <a:endParaRPr sz="2800">
              <a:latin typeface="Calibri"/>
              <a:cs typeface="Calibri"/>
            </a:endParaRPr>
          </a:p>
          <a:p>
            <a:pPr marL="12700" marR="5080">
              <a:lnSpc>
                <a:spcPct val="127099"/>
              </a:lnSpc>
              <a:spcBef>
                <a:spcPts val="905"/>
              </a:spcBef>
            </a:pPr>
            <a:r>
              <a:rPr sz="2800" i="1" spc="-20" dirty="0">
                <a:latin typeface="Calibri"/>
                <a:cs typeface="Calibri"/>
              </a:rPr>
              <a:t>Externa</a:t>
            </a:r>
            <a:r>
              <a:rPr sz="2800" i="1" spc="-10" dirty="0">
                <a:latin typeface="Calibri"/>
                <a:cs typeface="Calibri"/>
              </a:rPr>
              <a:t>l</a:t>
            </a:r>
            <a:r>
              <a:rPr sz="2800" i="1" spc="-5" dirty="0">
                <a:latin typeface="Times New Roman"/>
                <a:cs typeface="Times New Roman"/>
              </a:rPr>
              <a:t> </a:t>
            </a:r>
            <a:r>
              <a:rPr sz="2800" i="1" spc="-15" dirty="0">
                <a:latin typeface="Calibri"/>
                <a:cs typeface="Calibri"/>
              </a:rPr>
              <a:t>field</a:t>
            </a:r>
            <a:r>
              <a:rPr sz="2800" i="1" spc="-15" dirty="0">
                <a:latin typeface="Times New Roman"/>
                <a:cs typeface="Times New Roman"/>
              </a:rPr>
              <a:t> </a:t>
            </a:r>
            <a:r>
              <a:rPr sz="2800" i="1" spc="-20" dirty="0">
                <a:latin typeface="Calibri"/>
                <a:cs typeface="Calibri"/>
              </a:rPr>
              <a:t>streng</a:t>
            </a:r>
            <a:r>
              <a:rPr sz="2800" i="1" spc="0" dirty="0">
                <a:latin typeface="Calibri"/>
                <a:cs typeface="Calibri"/>
              </a:rPr>
              <a:t>t</a:t>
            </a:r>
            <a:r>
              <a:rPr sz="2800" i="1" spc="-20" dirty="0">
                <a:latin typeface="Calibri"/>
                <a:cs typeface="Calibri"/>
              </a:rPr>
              <a:t>h</a:t>
            </a:r>
            <a:r>
              <a:rPr sz="2800" i="1" spc="-10" dirty="0">
                <a:latin typeface="Calibri"/>
                <a:cs typeface="Calibri"/>
              </a:rPr>
              <a:t>,</a:t>
            </a:r>
            <a:r>
              <a:rPr sz="2800" i="1" spc="-20" dirty="0">
                <a:latin typeface="Times New Roman"/>
                <a:cs typeface="Times New Roman"/>
              </a:rPr>
              <a:t> </a:t>
            </a:r>
            <a:r>
              <a:rPr sz="2800" i="1" spc="-20" dirty="0">
                <a:latin typeface="Calibri"/>
                <a:cs typeface="Calibri"/>
              </a:rPr>
              <a:t>d</a:t>
            </a:r>
            <a:r>
              <a:rPr sz="2800" i="1" spc="-10" dirty="0">
                <a:latin typeface="Calibri"/>
                <a:cs typeface="Calibri"/>
              </a:rPr>
              <a:t>i</a:t>
            </a:r>
            <a:r>
              <a:rPr sz="2800" i="1" spc="-5" dirty="0">
                <a:latin typeface="Calibri"/>
                <a:cs typeface="Calibri"/>
              </a:rPr>
              <a:t>r</a:t>
            </a:r>
            <a:r>
              <a:rPr sz="2800" i="1" spc="-15" dirty="0">
                <a:latin typeface="Calibri"/>
                <a:cs typeface="Calibri"/>
              </a:rPr>
              <a:t>ect</a:t>
            </a:r>
            <a:r>
              <a:rPr sz="2800" i="1" spc="-20" dirty="0">
                <a:latin typeface="Calibri"/>
                <a:cs typeface="Calibri"/>
              </a:rPr>
              <a:t>io</a:t>
            </a:r>
            <a:r>
              <a:rPr sz="2800" i="1" spc="-10" dirty="0">
                <a:latin typeface="Calibri"/>
                <a:cs typeface="Calibri"/>
              </a:rPr>
              <a:t>n,</a:t>
            </a:r>
            <a:r>
              <a:rPr sz="2800" i="1" spc="-20" dirty="0">
                <a:latin typeface="Times New Roman"/>
                <a:cs typeface="Times New Roman"/>
              </a:rPr>
              <a:t> </a:t>
            </a:r>
            <a:r>
              <a:rPr sz="2800" i="1" spc="-20" dirty="0">
                <a:latin typeface="Calibri"/>
                <a:cs typeface="Calibri"/>
              </a:rPr>
              <a:t>spectr</a:t>
            </a:r>
            <a:r>
              <a:rPr sz="2800" i="1" spc="0" dirty="0">
                <a:latin typeface="Calibri"/>
                <a:cs typeface="Calibri"/>
              </a:rPr>
              <a:t>u</a:t>
            </a:r>
            <a:r>
              <a:rPr sz="2800" i="1" spc="-25" dirty="0">
                <a:latin typeface="Calibri"/>
                <a:cs typeface="Calibri"/>
              </a:rPr>
              <a:t>m</a:t>
            </a:r>
            <a:r>
              <a:rPr sz="2800" i="1" spc="-25" dirty="0">
                <a:latin typeface="Times New Roman"/>
                <a:cs typeface="Times New Roman"/>
              </a:rPr>
              <a:t> </a:t>
            </a:r>
            <a:r>
              <a:rPr sz="2800" i="1" dirty="0">
                <a:latin typeface="Calibri"/>
                <a:cs typeface="Calibri"/>
              </a:rPr>
              <a:t>i</a:t>
            </a:r>
            <a:r>
              <a:rPr sz="2800" i="1" spc="-20" dirty="0">
                <a:latin typeface="Calibri"/>
                <a:cs typeface="Calibri"/>
              </a:rPr>
              <a:t>nf</a:t>
            </a:r>
            <a:r>
              <a:rPr sz="2800" i="1" spc="-5" dirty="0">
                <a:latin typeface="Calibri"/>
                <a:cs typeface="Calibri"/>
              </a:rPr>
              <a:t>l</a:t>
            </a:r>
            <a:r>
              <a:rPr sz="2800" i="1" spc="-20" dirty="0">
                <a:latin typeface="Calibri"/>
                <a:cs typeface="Calibri"/>
              </a:rPr>
              <a:t>uen</a:t>
            </a:r>
            <a:r>
              <a:rPr sz="2800" i="1" spc="-5" dirty="0">
                <a:latin typeface="Calibri"/>
                <a:cs typeface="Calibri"/>
              </a:rPr>
              <a:t>c</a:t>
            </a:r>
            <a:r>
              <a:rPr sz="2800" i="1" spc="-15" dirty="0">
                <a:latin typeface="Calibri"/>
                <a:cs typeface="Calibri"/>
              </a:rPr>
              <a:t>e</a:t>
            </a:r>
            <a:r>
              <a:rPr sz="2800" i="1" spc="20" dirty="0">
                <a:latin typeface="Times New Roman"/>
                <a:cs typeface="Times New Roman"/>
              </a:rPr>
              <a:t> </a:t>
            </a:r>
            <a:r>
              <a:rPr sz="2800" spc="-20" dirty="0">
                <a:latin typeface="Calibri"/>
                <a:cs typeface="Calibri"/>
              </a:rPr>
              <a:t>p</a:t>
            </a:r>
            <a:r>
              <a:rPr sz="2800" spc="-10" dirty="0">
                <a:latin typeface="Calibri"/>
                <a:cs typeface="Calibri"/>
              </a:rPr>
              <a:t>o</a:t>
            </a:r>
            <a:r>
              <a:rPr sz="2800" spc="-20" dirty="0">
                <a:latin typeface="Calibri"/>
                <a:cs typeface="Calibri"/>
              </a:rPr>
              <a:t>pu</a:t>
            </a:r>
            <a:r>
              <a:rPr sz="2800" spc="-10" dirty="0">
                <a:latin typeface="Calibri"/>
                <a:cs typeface="Calibri"/>
              </a:rPr>
              <a:t>lat</a:t>
            </a:r>
            <a:r>
              <a:rPr sz="2800" spc="0" dirty="0">
                <a:latin typeface="Calibri"/>
                <a:cs typeface="Calibri"/>
              </a:rPr>
              <a:t>i</a:t>
            </a:r>
            <a:r>
              <a:rPr sz="2800" spc="-20" dirty="0">
                <a:latin typeface="Calibri"/>
                <a:cs typeface="Calibri"/>
              </a:rPr>
              <a:t>on</a:t>
            </a:r>
            <a:r>
              <a:rPr sz="2800" spc="-15" dirty="0">
                <a:latin typeface="Calibri"/>
                <a:cs typeface="Calibri"/>
              </a:rPr>
              <a:t>s</a:t>
            </a:r>
            <a:r>
              <a:rPr sz="2800" spc="-25" dirty="0">
                <a:latin typeface="Times New Roman"/>
                <a:cs typeface="Times New Roman"/>
              </a:rPr>
              <a:t> </a:t>
            </a:r>
            <a:r>
              <a:rPr sz="2800" spc="-315" dirty="0">
                <a:latin typeface="Cambria Math"/>
                <a:cs typeface="Cambria Math"/>
              </a:rPr>
              <a:t>𝑁</a:t>
            </a:r>
            <a:r>
              <a:rPr sz="3000" spc="225" baseline="-16666" dirty="0">
                <a:latin typeface="Cambria Math"/>
                <a:cs typeface="Cambria Math"/>
              </a:rPr>
              <a:t>1</a:t>
            </a:r>
            <a:r>
              <a:rPr sz="2800" spc="-10" dirty="0">
                <a:latin typeface="Cambria Math"/>
                <a:cs typeface="Cambria Math"/>
              </a:rPr>
              <a:t>,</a:t>
            </a:r>
            <a:r>
              <a:rPr sz="2800" spc="-160" dirty="0">
                <a:latin typeface="Cambria Math"/>
                <a:cs typeface="Cambria Math"/>
              </a:rPr>
              <a:t> </a:t>
            </a:r>
            <a:r>
              <a:rPr sz="2800" spc="-254" dirty="0">
                <a:latin typeface="Cambria Math"/>
                <a:cs typeface="Cambria Math"/>
              </a:rPr>
              <a:t>𝑁</a:t>
            </a:r>
            <a:r>
              <a:rPr sz="3000" spc="60" baseline="-16666" dirty="0">
                <a:latin typeface="Cambria Math"/>
                <a:cs typeface="Cambria Math"/>
              </a:rPr>
              <a:t>2</a:t>
            </a:r>
            <a:r>
              <a:rPr sz="3000" spc="22" baseline="-16666" dirty="0">
                <a:latin typeface="Cambria Math"/>
                <a:cs typeface="Cambria Math"/>
              </a:rPr>
              <a:t> </a:t>
            </a:r>
            <a:r>
              <a:rPr sz="2800" spc="-20" dirty="0">
                <a:latin typeface="Calibri"/>
                <a:cs typeface="Calibri"/>
              </a:rPr>
              <a:t>bu</a:t>
            </a:r>
            <a:r>
              <a:rPr sz="2800" spc="-10" dirty="0">
                <a:latin typeface="Calibri"/>
                <a:cs typeface="Calibri"/>
              </a:rPr>
              <a:t>t</a:t>
            </a:r>
            <a:r>
              <a:rPr sz="2800" spc="-75" dirty="0">
                <a:latin typeface="Times New Roman"/>
                <a:cs typeface="Times New Roman"/>
              </a:rPr>
              <a:t> </a:t>
            </a:r>
            <a:r>
              <a:rPr sz="2800" b="1" spc="-10" dirty="0">
                <a:latin typeface="Calibri"/>
                <a:cs typeface="Calibri"/>
              </a:rPr>
              <a:t>n</a:t>
            </a:r>
            <a:r>
              <a:rPr sz="2800" b="1" spc="-15" dirty="0">
                <a:latin typeface="Calibri"/>
                <a:cs typeface="Calibri"/>
              </a:rPr>
              <a:t>ot</a:t>
            </a:r>
            <a:r>
              <a:rPr sz="2800" b="1" spc="-65" dirty="0">
                <a:latin typeface="Times New Roman"/>
                <a:cs typeface="Times New Roman"/>
              </a:rPr>
              <a:t> </a:t>
            </a:r>
            <a:r>
              <a:rPr sz="2800" spc="-15" dirty="0">
                <a:latin typeface="Calibri"/>
                <a:cs typeface="Calibri"/>
              </a:rPr>
              <a:t>coeff</a:t>
            </a:r>
            <a:r>
              <a:rPr sz="2800" spc="-5" dirty="0">
                <a:latin typeface="Calibri"/>
                <a:cs typeface="Calibri"/>
              </a:rPr>
              <a:t>i</a:t>
            </a:r>
            <a:r>
              <a:rPr sz="2800" spc="-15" dirty="0">
                <a:latin typeface="Calibri"/>
                <a:cs typeface="Calibri"/>
              </a:rPr>
              <a:t>c</a:t>
            </a:r>
            <a:r>
              <a:rPr sz="2800" spc="-5" dirty="0">
                <a:latin typeface="Calibri"/>
                <a:cs typeface="Calibri"/>
              </a:rPr>
              <a:t>i</a:t>
            </a:r>
            <a:r>
              <a:rPr sz="2800" spc="-15" dirty="0">
                <a:latin typeface="Calibri"/>
                <a:cs typeface="Calibri"/>
              </a:rPr>
              <a:t>ents,</a:t>
            </a:r>
            <a:r>
              <a:rPr sz="2800" spc="-80" dirty="0">
                <a:latin typeface="Times New Roman"/>
                <a:cs typeface="Times New Roman"/>
              </a:rPr>
              <a:t> </a:t>
            </a:r>
            <a:r>
              <a:rPr sz="2800" spc="-20" dirty="0">
                <a:latin typeface="Calibri"/>
                <a:cs typeface="Calibri"/>
              </a:rPr>
              <a:t>prov</a:t>
            </a:r>
            <a:r>
              <a:rPr sz="2800" dirty="0">
                <a:latin typeface="Calibri"/>
                <a:cs typeface="Calibri"/>
              </a:rPr>
              <a:t>i</a:t>
            </a:r>
            <a:r>
              <a:rPr sz="2800" spc="-20" dirty="0">
                <a:latin typeface="Calibri"/>
                <a:cs typeface="Calibri"/>
              </a:rPr>
              <a:t>de</a:t>
            </a:r>
            <a:r>
              <a:rPr sz="2800" spc="-15" dirty="0">
                <a:latin typeface="Calibri"/>
                <a:cs typeface="Calibri"/>
              </a:rPr>
              <a:t>d</a:t>
            </a:r>
            <a:r>
              <a:rPr sz="2800" spc="-65" dirty="0">
                <a:latin typeface="Times New Roman"/>
                <a:cs typeface="Times New Roman"/>
              </a:rPr>
              <a:t> </a:t>
            </a:r>
            <a:r>
              <a:rPr sz="2800" spc="-15" dirty="0">
                <a:latin typeface="Calibri"/>
                <a:cs typeface="Calibri"/>
              </a:rPr>
              <a:t>f</a:t>
            </a:r>
            <a:r>
              <a:rPr sz="2800" spc="-5" dirty="0">
                <a:latin typeface="Calibri"/>
                <a:cs typeface="Calibri"/>
              </a:rPr>
              <a:t>i</a:t>
            </a:r>
            <a:r>
              <a:rPr sz="2800" spc="-15" dirty="0">
                <a:latin typeface="Calibri"/>
                <a:cs typeface="Calibri"/>
              </a:rPr>
              <a:t>eld</a:t>
            </a:r>
            <a:r>
              <a:rPr sz="2800" spc="-70" dirty="0">
                <a:latin typeface="Times New Roman"/>
                <a:cs typeface="Times New Roman"/>
              </a:rPr>
              <a:t> </a:t>
            </a:r>
            <a:r>
              <a:rPr sz="2800" spc="-20" dirty="0">
                <a:latin typeface="Calibri"/>
                <a:cs typeface="Calibri"/>
              </a:rPr>
              <a:t>doe</a:t>
            </a:r>
            <a:r>
              <a:rPr sz="2800" spc="-15" dirty="0">
                <a:latin typeface="Calibri"/>
                <a:cs typeface="Calibri"/>
              </a:rPr>
              <a:t>s</a:t>
            </a:r>
            <a:r>
              <a:rPr sz="2800" spc="-65" dirty="0">
                <a:latin typeface="Times New Roman"/>
                <a:cs typeface="Times New Roman"/>
              </a:rPr>
              <a:t> </a:t>
            </a:r>
            <a:r>
              <a:rPr sz="2800" spc="-20" dirty="0">
                <a:latin typeface="Calibri"/>
                <a:cs typeface="Calibri"/>
              </a:rPr>
              <a:t>no</a:t>
            </a:r>
            <a:r>
              <a:rPr sz="2800" spc="-10" dirty="0">
                <a:latin typeface="Calibri"/>
                <a:cs typeface="Calibri"/>
              </a:rPr>
              <a:t>t</a:t>
            </a:r>
            <a:r>
              <a:rPr sz="2800" spc="-70" dirty="0">
                <a:latin typeface="Times New Roman"/>
                <a:cs typeface="Times New Roman"/>
              </a:rPr>
              <a:t> </a:t>
            </a:r>
            <a:r>
              <a:rPr sz="2800" spc="-15" dirty="0">
                <a:latin typeface="Calibri"/>
                <a:cs typeface="Calibri"/>
              </a:rPr>
              <a:t>Star</a:t>
            </a:r>
            <a:r>
              <a:rPr sz="2800" spc="15" dirty="0">
                <a:latin typeface="Calibri"/>
                <a:cs typeface="Calibri"/>
              </a:rPr>
              <a:t>k</a:t>
            </a:r>
            <a:r>
              <a:rPr sz="2800" spc="-5" dirty="0">
                <a:latin typeface="Calibri"/>
                <a:cs typeface="Calibri"/>
              </a:rPr>
              <a:t>-</a:t>
            </a:r>
            <a:r>
              <a:rPr sz="2800" spc="-20" dirty="0">
                <a:latin typeface="Calibri"/>
                <a:cs typeface="Calibri"/>
              </a:rPr>
              <a:t>sh</a:t>
            </a:r>
            <a:r>
              <a:rPr sz="2800" spc="-10" dirty="0">
                <a:latin typeface="Calibri"/>
                <a:cs typeface="Calibri"/>
              </a:rPr>
              <a:t>i</a:t>
            </a:r>
            <a:r>
              <a:rPr sz="2800" spc="-15" dirty="0">
                <a:latin typeface="Calibri"/>
                <a:cs typeface="Calibri"/>
              </a:rPr>
              <a:t>f</a:t>
            </a:r>
            <a:r>
              <a:rPr sz="2800" spc="-10" dirty="0">
                <a:latin typeface="Calibri"/>
                <a:cs typeface="Calibri"/>
              </a:rPr>
              <a:t>t</a:t>
            </a:r>
            <a:r>
              <a:rPr sz="2800" spc="-70" dirty="0">
                <a:latin typeface="Times New Roman"/>
                <a:cs typeface="Times New Roman"/>
              </a:rPr>
              <a:t> </a:t>
            </a:r>
            <a:r>
              <a:rPr sz="2800" dirty="0">
                <a:latin typeface="Calibri"/>
                <a:cs typeface="Calibri"/>
              </a:rPr>
              <a:t>l</a:t>
            </a:r>
            <a:r>
              <a:rPr sz="2800" spc="-15" dirty="0">
                <a:latin typeface="Calibri"/>
                <a:cs typeface="Calibri"/>
              </a:rPr>
              <a:t>evel</a:t>
            </a:r>
            <a:r>
              <a:rPr sz="2800" dirty="0">
                <a:latin typeface="Calibri"/>
                <a:cs typeface="Calibri"/>
              </a:rPr>
              <a:t>s.</a:t>
            </a:r>
            <a:endParaRPr sz="2800">
              <a:latin typeface="Calibri"/>
              <a:cs typeface="Calibri"/>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a:spLocks noGrp="1"/>
          </p:cNvSpPr>
          <p:nvPr>
            <p:ph type="ftr" sz="quarter" idx="5"/>
          </p:nvPr>
        </p:nvSpPr>
        <p:spPr>
          <a:prstGeom prst="rect">
            <a:avLst/>
          </a:prstGeom>
        </p:spPr>
        <p:txBody>
          <a:bodyPr vert="horz" wrap="square" lIns="0" tIns="0" rIns="0" bIns="0" rtlCol="0">
            <a:spAutoFit/>
          </a:bodyPr>
          <a:lstStyle/>
          <a:p>
            <a:pPr marL="12700">
              <a:lnSpc>
                <a:spcPct val="100000"/>
              </a:lnSpc>
            </a:pPr>
            <a:r>
              <a:rPr spc="-15" dirty="0"/>
              <a:t>Prepar</a:t>
            </a:r>
            <a:r>
              <a:rPr spc="-5" dirty="0"/>
              <a:t>e</a:t>
            </a:r>
            <a:r>
              <a:rPr spc="-10" dirty="0"/>
              <a:t>d</a:t>
            </a:r>
            <a:r>
              <a:rPr spc="-35" dirty="0">
                <a:latin typeface="Times New Roman"/>
                <a:cs typeface="Times New Roman"/>
              </a:rPr>
              <a:t> </a:t>
            </a:r>
            <a:r>
              <a:rPr spc="-15" dirty="0"/>
              <a:t>b</a:t>
            </a:r>
            <a:r>
              <a:rPr spc="-10" dirty="0"/>
              <a:t>y</a:t>
            </a:r>
            <a:r>
              <a:rPr spc="-40" dirty="0">
                <a:latin typeface="Times New Roman"/>
                <a:cs typeface="Times New Roman"/>
              </a:rPr>
              <a:t> </a:t>
            </a:r>
            <a:r>
              <a:rPr spc="-15" dirty="0"/>
              <a:t>Dist</a:t>
            </a:r>
            <a:r>
              <a:rPr spc="-5" dirty="0"/>
              <a:t>.</a:t>
            </a:r>
            <a:r>
              <a:rPr spc="-25" dirty="0">
                <a:latin typeface="Times New Roman"/>
                <a:cs typeface="Times New Roman"/>
              </a:rPr>
              <a:t> </a:t>
            </a:r>
            <a:r>
              <a:rPr spc="-15" dirty="0"/>
              <a:t>Pr</a:t>
            </a:r>
            <a:r>
              <a:rPr spc="-5" dirty="0"/>
              <a:t>o</a:t>
            </a:r>
            <a:r>
              <a:rPr spc="-10" dirty="0"/>
              <a:t>f</a:t>
            </a:r>
            <a:r>
              <a:rPr spc="-5" dirty="0"/>
              <a:t>.</a:t>
            </a:r>
            <a:r>
              <a:rPr spc="-40" dirty="0">
                <a:latin typeface="Times New Roman"/>
                <a:cs typeface="Times New Roman"/>
              </a:rPr>
              <a:t> </a:t>
            </a:r>
            <a:r>
              <a:rPr spc="-15" dirty="0"/>
              <a:t>Dr</a:t>
            </a:r>
            <a:r>
              <a:rPr spc="-5" dirty="0"/>
              <a:t>.</a:t>
            </a:r>
            <a:r>
              <a:rPr spc="-40" dirty="0">
                <a:latin typeface="Times New Roman"/>
                <a:cs typeface="Times New Roman"/>
              </a:rPr>
              <a:t> </a:t>
            </a:r>
            <a:r>
              <a:rPr spc="-10" dirty="0"/>
              <a:t>M.A.</a:t>
            </a:r>
            <a:r>
              <a:rPr spc="-35" dirty="0">
                <a:latin typeface="Times New Roman"/>
                <a:cs typeface="Times New Roman"/>
              </a:rPr>
              <a:t> </a:t>
            </a:r>
            <a:r>
              <a:rPr spc="-20" dirty="0"/>
              <a:t>G</a:t>
            </a:r>
            <a:r>
              <a:rPr spc="-5" dirty="0"/>
              <a:t>o</a:t>
            </a:r>
            <a:r>
              <a:rPr spc="-15" dirty="0"/>
              <a:t>nd</a:t>
            </a:r>
            <a:r>
              <a:rPr spc="-10" dirty="0"/>
              <a:t>al</a:t>
            </a:r>
            <a:r>
              <a:rPr spc="-35" dirty="0">
                <a:latin typeface="Times New Roman"/>
                <a:cs typeface="Times New Roman"/>
              </a:rPr>
              <a:t> </a:t>
            </a:r>
            <a:r>
              <a:rPr spc="-15" dirty="0"/>
              <a:t>fo</a:t>
            </a:r>
            <a:r>
              <a:rPr spc="-10" dirty="0"/>
              <a:t>r</a:t>
            </a:r>
            <a:r>
              <a:rPr spc="-40" dirty="0">
                <a:latin typeface="Times New Roman"/>
                <a:cs typeface="Times New Roman"/>
              </a:rPr>
              <a:t> </a:t>
            </a:r>
            <a:r>
              <a:rPr spc="-15" dirty="0"/>
              <a:t>Ph</a:t>
            </a:r>
            <a:r>
              <a:rPr dirty="0"/>
              <a:t>y</a:t>
            </a:r>
            <a:r>
              <a:rPr spc="-10" dirty="0"/>
              <a:t>s</a:t>
            </a:r>
            <a:r>
              <a:rPr spc="-40" dirty="0">
                <a:latin typeface="Times New Roman"/>
                <a:cs typeface="Times New Roman"/>
              </a:rPr>
              <a:t> </a:t>
            </a:r>
            <a:r>
              <a:rPr spc="-10" dirty="0"/>
              <a:t>6</a:t>
            </a:r>
            <a:r>
              <a:rPr spc="-15" dirty="0"/>
              <a:t>0</a:t>
            </a:r>
            <a:r>
              <a:rPr spc="-10" dirty="0"/>
              <a:t>8</a:t>
            </a:r>
            <a:r>
              <a:rPr spc="-35" dirty="0">
                <a:latin typeface="Times New Roman"/>
                <a:cs typeface="Times New Roman"/>
              </a:rPr>
              <a:t> </a:t>
            </a:r>
            <a:r>
              <a:rPr spc="-5" dirty="0"/>
              <a:t>L</a:t>
            </a:r>
            <a:r>
              <a:rPr spc="-10" dirty="0"/>
              <a:t>aser</a:t>
            </a:r>
            <a:r>
              <a:rPr spc="-45" dirty="0">
                <a:latin typeface="Times New Roman"/>
                <a:cs typeface="Times New Roman"/>
              </a:rPr>
              <a:t> </a:t>
            </a:r>
            <a:r>
              <a:rPr spc="-10" dirty="0"/>
              <a:t>Spec</a:t>
            </a:r>
            <a:r>
              <a:rPr spc="-5" dirty="0"/>
              <a:t>t</a:t>
            </a:r>
            <a:r>
              <a:rPr spc="-15" dirty="0"/>
              <a:t>ros</a:t>
            </a:r>
            <a:r>
              <a:rPr spc="-5" dirty="0"/>
              <a:t>c</a:t>
            </a:r>
            <a:r>
              <a:rPr spc="-10" dirty="0"/>
              <a:t>o</a:t>
            </a:r>
            <a:r>
              <a:rPr spc="-15" dirty="0"/>
              <a:t>p</a:t>
            </a:r>
            <a:r>
              <a:rPr spc="-10" dirty="0"/>
              <a:t>y</a:t>
            </a:r>
            <a:r>
              <a:rPr spc="-30" dirty="0">
                <a:latin typeface="Times New Roman"/>
                <a:cs typeface="Times New Roman"/>
              </a:rPr>
              <a:t> </a:t>
            </a:r>
            <a:r>
              <a:rPr spc="-15" dirty="0"/>
              <a:t>c</a:t>
            </a:r>
            <a:r>
              <a:rPr spc="-5" dirty="0"/>
              <a:t>o</a:t>
            </a:r>
            <a:r>
              <a:rPr spc="-15" dirty="0"/>
              <a:t>urs</a:t>
            </a:r>
            <a:r>
              <a:rPr spc="-10" dirty="0"/>
              <a:t>e</a:t>
            </a:r>
            <a:r>
              <a:rPr spc="-40" dirty="0">
                <a:latin typeface="Times New Roman"/>
                <a:cs typeface="Times New Roman"/>
              </a:rPr>
              <a:t> </a:t>
            </a:r>
            <a:r>
              <a:rPr spc="-10" dirty="0"/>
              <a:t>in</a:t>
            </a:r>
            <a:r>
              <a:rPr spc="-35" dirty="0">
                <a:latin typeface="Times New Roman"/>
                <a:cs typeface="Times New Roman"/>
              </a:rPr>
              <a:t> </a:t>
            </a:r>
            <a:r>
              <a:rPr spc="-10" dirty="0"/>
              <a:t>KFUPM</a:t>
            </a:r>
            <a:r>
              <a:rPr spc="-35" dirty="0">
                <a:latin typeface="Times New Roman"/>
                <a:cs typeface="Times New Roman"/>
              </a:rPr>
              <a:t> </a:t>
            </a:r>
            <a:r>
              <a:rPr spc="-15" dirty="0"/>
              <a:t>(Te</a:t>
            </a:r>
            <a:r>
              <a:rPr dirty="0"/>
              <a:t>r</a:t>
            </a:r>
            <a:r>
              <a:rPr spc="-15" dirty="0"/>
              <a:t>m</a:t>
            </a:r>
            <a:r>
              <a:rPr spc="-40" dirty="0">
                <a:latin typeface="Times New Roman"/>
                <a:cs typeface="Times New Roman"/>
              </a:rPr>
              <a:t> </a:t>
            </a:r>
            <a:r>
              <a:rPr spc="-10" dirty="0"/>
              <a:t>25</a:t>
            </a:r>
            <a:r>
              <a:rPr spc="-5" dirty="0"/>
              <a:t>1)</a:t>
            </a:r>
          </a:p>
        </p:txBody>
      </p:sp>
      <p:sp>
        <p:nvSpPr>
          <p:cNvPr id="2" name="object 2"/>
          <p:cNvSpPr txBox="1"/>
          <p:nvPr/>
        </p:nvSpPr>
        <p:spPr>
          <a:xfrm>
            <a:off x="901700" y="947234"/>
            <a:ext cx="10387965" cy="1050096"/>
          </a:xfrm>
          <a:prstGeom prst="rect">
            <a:avLst/>
          </a:prstGeom>
        </p:spPr>
        <p:txBody>
          <a:bodyPr vert="horz" wrap="square" lIns="0" tIns="0" rIns="0" bIns="0" rtlCol="0">
            <a:spAutoFit/>
          </a:bodyPr>
          <a:lstStyle/>
          <a:p>
            <a:pPr marL="12700" marR="5080">
              <a:lnSpc>
                <a:spcPct val="127099"/>
              </a:lnSpc>
              <a:tabLst>
                <a:tab pos="1080770" algn="l"/>
                <a:tab pos="2388870" algn="l"/>
                <a:tab pos="3825240" algn="l"/>
                <a:tab pos="4902835" algn="l"/>
                <a:tab pos="6089015" algn="l"/>
                <a:tab pos="7286625" algn="l"/>
                <a:tab pos="8151495" algn="l"/>
                <a:tab pos="8744585" algn="l"/>
                <a:tab pos="9438005" algn="l"/>
              </a:tabLst>
            </a:pPr>
            <a:r>
              <a:rPr sz="2800" i="1" spc="-20" dirty="0">
                <a:latin typeface="Calibri"/>
                <a:cs typeface="Calibri"/>
              </a:rPr>
              <a:t>Henc</a:t>
            </a:r>
            <a:r>
              <a:rPr sz="2800" i="1" spc="-15" dirty="0">
                <a:latin typeface="Calibri"/>
                <a:cs typeface="Calibri"/>
              </a:rPr>
              <a:t>e</a:t>
            </a:r>
            <a:r>
              <a:rPr sz="2800" i="1" dirty="0">
                <a:latin typeface="Times New Roman"/>
                <a:cs typeface="Times New Roman"/>
              </a:rPr>
              <a:t>	</a:t>
            </a:r>
            <a:r>
              <a:rPr sz="2800" i="1" spc="-20" dirty="0">
                <a:solidFill>
                  <a:srgbClr val="FF0000"/>
                </a:solidFill>
                <a:latin typeface="Calibri"/>
                <a:cs typeface="Calibri"/>
              </a:rPr>
              <a:t>E</a:t>
            </a:r>
            <a:r>
              <a:rPr sz="2800" i="1" spc="-5" dirty="0">
                <a:solidFill>
                  <a:srgbClr val="FF0000"/>
                </a:solidFill>
                <a:latin typeface="Calibri"/>
                <a:cs typeface="Calibri"/>
              </a:rPr>
              <a:t>i</a:t>
            </a:r>
            <a:r>
              <a:rPr sz="2800" i="1" spc="-20" dirty="0">
                <a:solidFill>
                  <a:srgbClr val="FF0000"/>
                </a:solidFill>
                <a:latin typeface="Calibri"/>
                <a:cs typeface="Calibri"/>
              </a:rPr>
              <a:t>nste</a:t>
            </a:r>
            <a:r>
              <a:rPr sz="2800" i="1" spc="-15" dirty="0">
                <a:solidFill>
                  <a:srgbClr val="FF0000"/>
                </a:solidFill>
                <a:latin typeface="Calibri"/>
                <a:cs typeface="Calibri"/>
              </a:rPr>
              <a:t>in</a:t>
            </a:r>
            <a:r>
              <a:rPr sz="2800" i="1" dirty="0">
                <a:solidFill>
                  <a:srgbClr val="FF0000"/>
                </a:solidFill>
                <a:latin typeface="Times New Roman"/>
                <a:cs typeface="Times New Roman"/>
              </a:rPr>
              <a:t>	</a:t>
            </a:r>
            <a:r>
              <a:rPr sz="2800" i="1" spc="-10" dirty="0">
                <a:solidFill>
                  <a:srgbClr val="FF0000"/>
                </a:solidFill>
                <a:latin typeface="Calibri"/>
                <a:cs typeface="Calibri"/>
              </a:rPr>
              <a:t>rel</a:t>
            </a:r>
            <a:r>
              <a:rPr sz="2800" i="1" spc="-20" dirty="0">
                <a:solidFill>
                  <a:srgbClr val="FF0000"/>
                </a:solidFill>
                <a:latin typeface="Calibri"/>
                <a:cs typeface="Calibri"/>
              </a:rPr>
              <a:t>at</a:t>
            </a:r>
            <a:r>
              <a:rPr sz="2800" i="1" dirty="0">
                <a:solidFill>
                  <a:srgbClr val="FF0000"/>
                </a:solidFill>
                <a:latin typeface="Calibri"/>
                <a:cs typeface="Calibri"/>
              </a:rPr>
              <a:t>i</a:t>
            </a:r>
            <a:r>
              <a:rPr sz="2800" i="1" spc="-10" dirty="0">
                <a:solidFill>
                  <a:srgbClr val="FF0000"/>
                </a:solidFill>
                <a:latin typeface="Calibri"/>
                <a:cs typeface="Calibri"/>
              </a:rPr>
              <a:t>o</a:t>
            </a:r>
            <a:r>
              <a:rPr sz="2800" i="1" spc="-20" dirty="0">
                <a:solidFill>
                  <a:srgbClr val="FF0000"/>
                </a:solidFill>
                <a:latin typeface="Calibri"/>
                <a:cs typeface="Calibri"/>
              </a:rPr>
              <a:t>n</a:t>
            </a:r>
            <a:r>
              <a:rPr sz="2800" i="1" spc="-15" dirty="0">
                <a:solidFill>
                  <a:srgbClr val="FF0000"/>
                </a:solidFill>
                <a:latin typeface="Calibri"/>
                <a:cs typeface="Calibri"/>
              </a:rPr>
              <a:t>s</a:t>
            </a:r>
            <a:r>
              <a:rPr sz="2800" i="1" dirty="0">
                <a:solidFill>
                  <a:srgbClr val="FF0000"/>
                </a:solidFill>
                <a:latin typeface="Times New Roman"/>
                <a:cs typeface="Times New Roman"/>
              </a:rPr>
              <a:t>	</a:t>
            </a:r>
            <a:r>
              <a:rPr sz="2800" i="1" spc="-15" dirty="0">
                <a:solidFill>
                  <a:srgbClr val="FF0000"/>
                </a:solidFill>
                <a:latin typeface="Calibri"/>
                <a:cs typeface="Calibri"/>
              </a:rPr>
              <a:t>(</a:t>
            </a:r>
            <a:r>
              <a:rPr sz="2800" i="1" spc="-10" dirty="0">
                <a:solidFill>
                  <a:srgbClr val="FF0000"/>
                </a:solidFill>
                <a:latin typeface="Calibri"/>
                <a:cs typeface="Calibri"/>
              </a:rPr>
              <a:t>s</a:t>
            </a:r>
            <a:r>
              <a:rPr sz="2800" i="1" dirty="0">
                <a:solidFill>
                  <a:srgbClr val="FF0000"/>
                </a:solidFill>
                <a:latin typeface="Calibri"/>
                <a:cs typeface="Calibri"/>
              </a:rPr>
              <a:t>li</a:t>
            </a:r>
            <a:r>
              <a:rPr sz="2800" i="1" spc="-20" dirty="0">
                <a:solidFill>
                  <a:srgbClr val="FF0000"/>
                </a:solidFill>
                <a:latin typeface="Calibri"/>
                <a:cs typeface="Calibri"/>
              </a:rPr>
              <a:t>de</a:t>
            </a:r>
            <a:r>
              <a:rPr sz="2800" i="1" spc="-15" dirty="0">
                <a:solidFill>
                  <a:srgbClr val="FF0000"/>
                </a:solidFill>
                <a:latin typeface="Calibri"/>
                <a:cs typeface="Calibri"/>
              </a:rPr>
              <a:t>s</a:t>
            </a:r>
            <a:r>
              <a:rPr sz="2800" i="1" dirty="0">
                <a:solidFill>
                  <a:srgbClr val="FF0000"/>
                </a:solidFill>
                <a:latin typeface="Times New Roman"/>
                <a:cs typeface="Times New Roman"/>
              </a:rPr>
              <a:t>	</a:t>
            </a:r>
            <a:r>
              <a:rPr sz="2800" i="1" spc="-15" dirty="0">
                <a:solidFill>
                  <a:srgbClr val="FF0000"/>
                </a:solidFill>
                <a:latin typeface="Calibri"/>
                <a:cs typeface="Calibri"/>
              </a:rPr>
              <a:t>1</a:t>
            </a:r>
            <a:r>
              <a:rPr sz="2800" i="1" spc="10" dirty="0">
                <a:solidFill>
                  <a:srgbClr val="FF0000"/>
                </a:solidFill>
                <a:latin typeface="Calibri"/>
                <a:cs typeface="Calibri"/>
              </a:rPr>
              <a:t>2</a:t>
            </a:r>
            <a:r>
              <a:rPr sz="2800" i="1" spc="-15" dirty="0">
                <a:solidFill>
                  <a:srgbClr val="FF0000"/>
                </a:solidFill>
                <a:latin typeface="Calibri"/>
                <a:cs typeface="Calibri"/>
              </a:rPr>
              <a:t>–14)</a:t>
            </a:r>
            <a:r>
              <a:rPr sz="2800" i="1" dirty="0">
                <a:solidFill>
                  <a:srgbClr val="FF0000"/>
                </a:solidFill>
                <a:latin typeface="Times New Roman"/>
                <a:cs typeface="Times New Roman"/>
              </a:rPr>
              <a:t>	</a:t>
            </a:r>
            <a:r>
              <a:rPr sz="2800" i="1" spc="-15" dirty="0">
                <a:solidFill>
                  <a:srgbClr val="FF0000"/>
                </a:solidFill>
                <a:latin typeface="Calibri"/>
                <a:cs typeface="Calibri"/>
              </a:rPr>
              <a:t>remain</a:t>
            </a:r>
            <a:r>
              <a:rPr sz="2800" i="1" dirty="0">
                <a:solidFill>
                  <a:srgbClr val="FF0000"/>
                </a:solidFill>
                <a:latin typeface="Times New Roman"/>
                <a:cs typeface="Times New Roman"/>
              </a:rPr>
              <a:t>	</a:t>
            </a:r>
            <a:r>
              <a:rPr sz="2800" i="1" spc="-15" dirty="0">
                <a:solidFill>
                  <a:srgbClr val="FF0000"/>
                </a:solidFill>
                <a:latin typeface="Calibri"/>
                <a:cs typeface="Calibri"/>
              </a:rPr>
              <a:t>va</a:t>
            </a:r>
            <a:r>
              <a:rPr sz="2800" i="1" spc="-5" dirty="0">
                <a:solidFill>
                  <a:srgbClr val="FF0000"/>
                </a:solidFill>
                <a:latin typeface="Calibri"/>
                <a:cs typeface="Calibri"/>
              </a:rPr>
              <a:t>l</a:t>
            </a:r>
            <a:r>
              <a:rPr sz="2800" i="1" dirty="0">
                <a:solidFill>
                  <a:srgbClr val="FF0000"/>
                </a:solidFill>
                <a:latin typeface="Calibri"/>
                <a:cs typeface="Calibri"/>
              </a:rPr>
              <a:t>i</a:t>
            </a:r>
            <a:r>
              <a:rPr sz="2800" i="1" spc="-15" dirty="0">
                <a:solidFill>
                  <a:srgbClr val="FF0000"/>
                </a:solidFill>
                <a:latin typeface="Calibri"/>
                <a:cs typeface="Calibri"/>
              </a:rPr>
              <a:t>d</a:t>
            </a:r>
            <a:r>
              <a:rPr sz="2800" i="1" dirty="0">
                <a:solidFill>
                  <a:srgbClr val="FF0000"/>
                </a:solidFill>
                <a:latin typeface="Times New Roman"/>
                <a:cs typeface="Times New Roman"/>
              </a:rPr>
              <a:t>	</a:t>
            </a:r>
            <a:r>
              <a:rPr sz="2800" i="1" spc="-20" dirty="0">
                <a:solidFill>
                  <a:srgbClr val="FF0000"/>
                </a:solidFill>
                <a:latin typeface="Calibri"/>
                <a:cs typeface="Calibri"/>
              </a:rPr>
              <a:t>fo</a:t>
            </a:r>
            <a:r>
              <a:rPr sz="2800" i="1" spc="-10" dirty="0">
                <a:solidFill>
                  <a:srgbClr val="FF0000"/>
                </a:solidFill>
                <a:latin typeface="Calibri"/>
                <a:cs typeface="Calibri"/>
              </a:rPr>
              <a:t>r</a:t>
            </a:r>
            <a:r>
              <a:rPr sz="2800" i="1" dirty="0">
                <a:solidFill>
                  <a:srgbClr val="FF0000"/>
                </a:solidFill>
                <a:latin typeface="Times New Roman"/>
                <a:cs typeface="Times New Roman"/>
              </a:rPr>
              <a:t>	</a:t>
            </a:r>
            <a:r>
              <a:rPr sz="2800" spc="-15" dirty="0">
                <a:solidFill>
                  <a:srgbClr val="FF0000"/>
                </a:solidFill>
                <a:latin typeface="Calibri"/>
                <a:cs typeface="Calibri"/>
              </a:rPr>
              <a:t>a</a:t>
            </a:r>
            <a:r>
              <a:rPr sz="2800" spc="-30" dirty="0">
                <a:solidFill>
                  <a:srgbClr val="FF0000"/>
                </a:solidFill>
                <a:latin typeface="Calibri"/>
                <a:cs typeface="Calibri"/>
              </a:rPr>
              <a:t>n</a:t>
            </a:r>
            <a:r>
              <a:rPr sz="2800" spc="-15" dirty="0">
                <a:solidFill>
                  <a:srgbClr val="FF0000"/>
                </a:solidFill>
                <a:latin typeface="Calibri"/>
                <a:cs typeface="Calibri"/>
              </a:rPr>
              <a:t>y</a:t>
            </a:r>
            <a:r>
              <a:rPr sz="2800" dirty="0">
                <a:solidFill>
                  <a:srgbClr val="FF0000"/>
                </a:solidFill>
                <a:latin typeface="Times New Roman"/>
                <a:cs typeface="Times New Roman"/>
              </a:rPr>
              <a:t>	</a:t>
            </a:r>
            <a:r>
              <a:rPr sz="2800" spc="-135" dirty="0">
                <a:solidFill>
                  <a:srgbClr val="FF0000"/>
                </a:solidFill>
                <a:latin typeface="Cambria Math"/>
                <a:cs typeface="Cambria Math"/>
              </a:rPr>
              <a:t>𝜌</a:t>
            </a:r>
            <a:r>
              <a:rPr sz="3000" spc="390" baseline="-16666" dirty="0">
                <a:solidFill>
                  <a:srgbClr val="FF0000"/>
                </a:solidFill>
                <a:latin typeface="Cambria Math"/>
                <a:cs typeface="Cambria Math"/>
              </a:rPr>
              <a:t>𝜈</a:t>
            </a:r>
            <a:r>
              <a:rPr sz="3000" spc="-397" baseline="-16666" dirty="0">
                <a:solidFill>
                  <a:srgbClr val="FF0000"/>
                </a:solidFill>
                <a:latin typeface="Cambria Math"/>
                <a:cs typeface="Cambria Math"/>
              </a:rPr>
              <a:t> </a:t>
            </a:r>
            <a:r>
              <a:rPr sz="4200" spc="-22" baseline="2976" dirty="0">
                <a:solidFill>
                  <a:srgbClr val="FF0000"/>
                </a:solidFill>
                <a:latin typeface="Cambria Math"/>
                <a:cs typeface="Cambria Math"/>
              </a:rPr>
              <a:t>(</a:t>
            </a:r>
            <a:r>
              <a:rPr sz="2800" spc="45" dirty="0">
                <a:solidFill>
                  <a:srgbClr val="FF0000"/>
                </a:solidFill>
                <a:latin typeface="Cambria Math"/>
                <a:cs typeface="Cambria Math"/>
              </a:rPr>
              <a:t>𝜈</a:t>
            </a:r>
            <a:r>
              <a:rPr sz="4200" spc="-37" baseline="2976" dirty="0">
                <a:solidFill>
                  <a:srgbClr val="FF0000"/>
                </a:solidFill>
                <a:latin typeface="Cambria Math"/>
                <a:cs typeface="Cambria Math"/>
              </a:rPr>
              <a:t>)</a:t>
            </a:r>
            <a:r>
              <a:rPr sz="2800" spc="-10" dirty="0">
                <a:solidFill>
                  <a:srgbClr val="FF0000"/>
                </a:solidFill>
                <a:latin typeface="Calibri"/>
                <a:cs typeface="Calibri"/>
              </a:rPr>
              <a:t>:</a:t>
            </a:r>
            <a:r>
              <a:rPr sz="2800" spc="-10" dirty="0">
                <a:solidFill>
                  <a:srgbClr val="FF0000"/>
                </a:solidFill>
                <a:latin typeface="Times New Roman"/>
                <a:cs typeface="Times New Roman"/>
              </a:rPr>
              <a:t> </a:t>
            </a:r>
            <a:r>
              <a:rPr sz="2800" u="sng" spc="-15" dirty="0">
                <a:solidFill>
                  <a:srgbClr val="FF0000"/>
                </a:solidFill>
                <a:latin typeface="Calibri"/>
                <a:cs typeface="Calibri"/>
              </a:rPr>
              <a:t>therma</a:t>
            </a:r>
            <a:r>
              <a:rPr sz="2800" u="sng" dirty="0">
                <a:solidFill>
                  <a:srgbClr val="FF0000"/>
                </a:solidFill>
                <a:latin typeface="Calibri"/>
                <a:cs typeface="Calibri"/>
              </a:rPr>
              <a:t>l</a:t>
            </a:r>
            <a:r>
              <a:rPr sz="2800" u="sng" spc="-10" dirty="0">
                <a:solidFill>
                  <a:srgbClr val="FF0000"/>
                </a:solidFill>
                <a:latin typeface="Calibri"/>
                <a:cs typeface="Calibri"/>
              </a:rPr>
              <a:t>,</a:t>
            </a:r>
            <a:r>
              <a:rPr sz="2800" u="sng" spc="-70" dirty="0">
                <a:solidFill>
                  <a:srgbClr val="FF0000"/>
                </a:solidFill>
                <a:latin typeface="Times New Roman"/>
                <a:cs typeface="Times New Roman"/>
              </a:rPr>
              <a:t> </a:t>
            </a:r>
            <a:r>
              <a:rPr sz="2800" u="sng" dirty="0">
                <a:solidFill>
                  <a:srgbClr val="FF0000"/>
                </a:solidFill>
                <a:latin typeface="Calibri"/>
                <a:cs typeface="Calibri"/>
              </a:rPr>
              <a:t>l</a:t>
            </a:r>
            <a:r>
              <a:rPr sz="2800" u="sng" spc="-15" dirty="0">
                <a:solidFill>
                  <a:srgbClr val="FF0000"/>
                </a:solidFill>
                <a:latin typeface="Calibri"/>
                <a:cs typeface="Calibri"/>
              </a:rPr>
              <a:t>aser,</a:t>
            </a:r>
            <a:r>
              <a:rPr sz="2800" u="sng" spc="-75" dirty="0">
                <a:solidFill>
                  <a:srgbClr val="FF0000"/>
                </a:solidFill>
                <a:latin typeface="Times New Roman"/>
                <a:cs typeface="Times New Roman"/>
              </a:rPr>
              <a:t> </a:t>
            </a:r>
            <a:r>
              <a:rPr sz="2800" u="sng" spc="5" dirty="0">
                <a:solidFill>
                  <a:srgbClr val="FF0000"/>
                </a:solidFill>
                <a:latin typeface="Calibri"/>
                <a:cs typeface="Calibri"/>
              </a:rPr>
              <a:t>i</a:t>
            </a:r>
            <a:r>
              <a:rPr sz="2800" u="sng" spc="-20" dirty="0">
                <a:solidFill>
                  <a:srgbClr val="FF0000"/>
                </a:solidFill>
                <a:latin typeface="Calibri"/>
                <a:cs typeface="Calibri"/>
              </a:rPr>
              <a:t>ncoheren</a:t>
            </a:r>
            <a:r>
              <a:rPr sz="2800" u="sng" spc="-10" dirty="0">
                <a:solidFill>
                  <a:srgbClr val="FF0000"/>
                </a:solidFill>
                <a:latin typeface="Calibri"/>
                <a:cs typeface="Calibri"/>
              </a:rPr>
              <a:t>t</a:t>
            </a:r>
            <a:r>
              <a:rPr sz="2800" u="sng" spc="-55" dirty="0">
                <a:solidFill>
                  <a:srgbClr val="FF0000"/>
                </a:solidFill>
                <a:latin typeface="Times New Roman"/>
                <a:cs typeface="Times New Roman"/>
              </a:rPr>
              <a:t> </a:t>
            </a:r>
            <a:r>
              <a:rPr sz="2800" u="sng" spc="5" dirty="0">
                <a:solidFill>
                  <a:srgbClr val="FF0000"/>
                </a:solidFill>
                <a:latin typeface="Calibri"/>
                <a:cs typeface="Calibri"/>
              </a:rPr>
              <a:t>l</a:t>
            </a:r>
            <a:r>
              <a:rPr sz="2800" u="sng" spc="-15" dirty="0">
                <a:solidFill>
                  <a:srgbClr val="FF0000"/>
                </a:solidFill>
                <a:latin typeface="Calibri"/>
                <a:cs typeface="Calibri"/>
              </a:rPr>
              <a:t>amp,</a:t>
            </a:r>
            <a:r>
              <a:rPr sz="2800" u="sng" spc="-70" dirty="0">
                <a:solidFill>
                  <a:srgbClr val="FF0000"/>
                </a:solidFill>
                <a:latin typeface="Times New Roman"/>
                <a:cs typeface="Times New Roman"/>
              </a:rPr>
              <a:t> </a:t>
            </a:r>
            <a:r>
              <a:rPr sz="2800" u="sng" spc="-20" dirty="0">
                <a:solidFill>
                  <a:srgbClr val="FF0000"/>
                </a:solidFill>
                <a:latin typeface="Calibri"/>
                <a:cs typeface="Calibri"/>
              </a:rPr>
              <a:t>o</a:t>
            </a:r>
            <a:r>
              <a:rPr sz="2800" u="sng" spc="-10" dirty="0">
                <a:solidFill>
                  <a:srgbClr val="FF0000"/>
                </a:solidFill>
                <a:latin typeface="Calibri"/>
                <a:cs typeface="Calibri"/>
              </a:rPr>
              <a:t>r</a:t>
            </a:r>
            <a:r>
              <a:rPr sz="2800" u="sng" spc="-70" dirty="0">
                <a:solidFill>
                  <a:srgbClr val="FF0000"/>
                </a:solidFill>
                <a:latin typeface="Times New Roman"/>
                <a:cs typeface="Times New Roman"/>
              </a:rPr>
              <a:t> </a:t>
            </a:r>
            <a:r>
              <a:rPr sz="2800" u="sng" spc="-5" dirty="0">
                <a:solidFill>
                  <a:srgbClr val="FF0000"/>
                </a:solidFill>
                <a:latin typeface="Calibri"/>
                <a:cs typeface="Calibri"/>
              </a:rPr>
              <a:t>e</a:t>
            </a:r>
            <a:r>
              <a:rPr sz="2800" u="sng" spc="-15" dirty="0">
                <a:solidFill>
                  <a:srgbClr val="FF0000"/>
                </a:solidFill>
                <a:latin typeface="Calibri"/>
                <a:cs typeface="Calibri"/>
              </a:rPr>
              <a:t>ven</a:t>
            </a:r>
            <a:r>
              <a:rPr sz="2800" u="sng" spc="-75" dirty="0">
                <a:solidFill>
                  <a:srgbClr val="FF0000"/>
                </a:solidFill>
                <a:latin typeface="Times New Roman"/>
                <a:cs typeface="Times New Roman"/>
              </a:rPr>
              <a:t> </a:t>
            </a:r>
            <a:r>
              <a:rPr sz="2800" u="sng" spc="-15" dirty="0">
                <a:solidFill>
                  <a:srgbClr val="FF0000"/>
                </a:solidFill>
                <a:latin typeface="Calibri"/>
                <a:cs typeface="Calibri"/>
              </a:rPr>
              <a:t>v</a:t>
            </a:r>
            <a:r>
              <a:rPr sz="2800" u="sng" spc="-10" dirty="0">
                <a:solidFill>
                  <a:srgbClr val="FF0000"/>
                </a:solidFill>
                <a:latin typeface="Calibri"/>
                <a:cs typeface="Calibri"/>
              </a:rPr>
              <a:t>a</a:t>
            </a:r>
            <a:r>
              <a:rPr sz="2800" u="sng" spc="-15" dirty="0">
                <a:solidFill>
                  <a:srgbClr val="FF0000"/>
                </a:solidFill>
                <a:latin typeface="Calibri"/>
                <a:cs typeface="Calibri"/>
              </a:rPr>
              <a:t>cuum.</a:t>
            </a:r>
            <a:endParaRPr sz="2800" u="sng" dirty="0">
              <a:solidFill>
                <a:srgbClr val="FF0000"/>
              </a:solidFill>
              <a:latin typeface="Calibri"/>
              <a:cs typeface="Calibri"/>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577087" y="990563"/>
            <a:ext cx="9034145" cy="443865"/>
          </a:xfrm>
          <a:prstGeom prst="rect">
            <a:avLst/>
          </a:prstGeom>
        </p:spPr>
        <p:txBody>
          <a:bodyPr vert="horz" wrap="square" lIns="0" tIns="0" rIns="0" bIns="0" rtlCol="0">
            <a:spAutoFit/>
          </a:bodyPr>
          <a:lstStyle/>
          <a:p>
            <a:pPr marL="12700">
              <a:lnSpc>
                <a:spcPct val="100000"/>
              </a:lnSpc>
            </a:pPr>
            <a:r>
              <a:rPr sz="3400" b="1" u="heavy" spc="-15" dirty="0">
                <a:solidFill>
                  <a:srgbClr val="0000FF"/>
                </a:solidFill>
                <a:latin typeface="Calibri"/>
                <a:cs typeface="Calibri"/>
              </a:rPr>
              <a:t>Sl</a:t>
            </a:r>
            <a:r>
              <a:rPr sz="3400" b="1" u="heavy" spc="-5" dirty="0">
                <a:solidFill>
                  <a:srgbClr val="0000FF"/>
                </a:solidFill>
                <a:latin typeface="Calibri"/>
                <a:cs typeface="Calibri"/>
              </a:rPr>
              <a:t>i</a:t>
            </a:r>
            <a:r>
              <a:rPr sz="3400" b="1" u="heavy" spc="-20" dirty="0">
                <a:solidFill>
                  <a:srgbClr val="0000FF"/>
                </a:solidFill>
                <a:latin typeface="Calibri"/>
                <a:cs typeface="Calibri"/>
              </a:rPr>
              <a:t>de </a:t>
            </a:r>
            <a:r>
              <a:rPr sz="3400" b="1" u="heavy" spc="-15" dirty="0">
                <a:solidFill>
                  <a:srgbClr val="0000FF"/>
                </a:solidFill>
                <a:latin typeface="Calibri"/>
                <a:cs typeface="Calibri"/>
              </a:rPr>
              <a:t>18: </a:t>
            </a:r>
            <a:r>
              <a:rPr sz="3400" b="1" u="heavy" spc="-20" dirty="0">
                <a:solidFill>
                  <a:srgbClr val="0000FF"/>
                </a:solidFill>
                <a:latin typeface="Calibri"/>
                <a:cs typeface="Calibri"/>
              </a:rPr>
              <a:t>Refor</a:t>
            </a:r>
            <a:r>
              <a:rPr sz="3400" b="1" u="heavy" spc="-25" dirty="0">
                <a:solidFill>
                  <a:srgbClr val="0000FF"/>
                </a:solidFill>
                <a:latin typeface="Calibri"/>
                <a:cs typeface="Calibri"/>
              </a:rPr>
              <a:t>mulating</a:t>
            </a:r>
            <a:r>
              <a:rPr sz="3400" b="1" u="heavy" spc="20" dirty="0">
                <a:solidFill>
                  <a:srgbClr val="0000FF"/>
                </a:solidFill>
                <a:latin typeface="Calibri"/>
                <a:cs typeface="Calibri"/>
              </a:rPr>
              <a:t> </a:t>
            </a:r>
            <a:r>
              <a:rPr sz="3400" b="1" u="heavy" spc="-35" dirty="0">
                <a:solidFill>
                  <a:srgbClr val="0000FF"/>
                </a:solidFill>
                <a:latin typeface="Calibri"/>
                <a:cs typeface="Calibri"/>
              </a:rPr>
              <a:t>w</a:t>
            </a:r>
            <a:r>
              <a:rPr sz="3400" b="1" u="heavy" dirty="0">
                <a:solidFill>
                  <a:srgbClr val="0000FF"/>
                </a:solidFill>
                <a:latin typeface="Calibri"/>
                <a:cs typeface="Calibri"/>
              </a:rPr>
              <a:t>i</a:t>
            </a:r>
            <a:r>
              <a:rPr sz="3400" b="1" u="heavy" spc="-15" dirty="0">
                <a:solidFill>
                  <a:srgbClr val="0000FF"/>
                </a:solidFill>
                <a:latin typeface="Calibri"/>
                <a:cs typeface="Calibri"/>
              </a:rPr>
              <a:t>th </a:t>
            </a:r>
            <a:r>
              <a:rPr sz="3400" b="1" u="heavy" spc="-20" dirty="0">
                <a:solidFill>
                  <a:srgbClr val="0000FF"/>
                </a:solidFill>
                <a:latin typeface="Calibri"/>
                <a:cs typeface="Calibri"/>
              </a:rPr>
              <a:t>Angul</a:t>
            </a:r>
            <a:r>
              <a:rPr sz="3400" b="1" u="heavy" spc="-10" dirty="0">
                <a:solidFill>
                  <a:srgbClr val="0000FF"/>
                </a:solidFill>
                <a:latin typeface="Calibri"/>
                <a:cs typeface="Calibri"/>
              </a:rPr>
              <a:t>a</a:t>
            </a:r>
            <a:r>
              <a:rPr sz="3400" b="1" u="heavy" dirty="0">
                <a:solidFill>
                  <a:srgbClr val="0000FF"/>
                </a:solidFill>
                <a:latin typeface="Calibri"/>
                <a:cs typeface="Calibri"/>
              </a:rPr>
              <a:t>r</a:t>
            </a:r>
            <a:r>
              <a:rPr sz="3400" b="1" u="heavy" spc="-15" dirty="0">
                <a:solidFill>
                  <a:srgbClr val="0000FF"/>
                </a:solidFill>
                <a:latin typeface="Calibri"/>
                <a:cs typeface="Calibri"/>
              </a:rPr>
              <a:t> </a:t>
            </a:r>
            <a:r>
              <a:rPr sz="3400" b="1" u="heavy" spc="-20" dirty="0">
                <a:solidFill>
                  <a:srgbClr val="0000FF"/>
                </a:solidFill>
                <a:latin typeface="Calibri"/>
                <a:cs typeface="Calibri"/>
              </a:rPr>
              <a:t>Frequency</a:t>
            </a:r>
            <a:r>
              <a:rPr sz="3400" b="1" u="heavy" spc="0" dirty="0">
                <a:solidFill>
                  <a:srgbClr val="0000FF"/>
                </a:solidFill>
                <a:latin typeface="Calibri"/>
                <a:cs typeface="Calibri"/>
              </a:rPr>
              <a:t> </a:t>
            </a:r>
            <a:r>
              <a:rPr sz="3400" spc="-35" dirty="0">
                <a:solidFill>
                  <a:srgbClr val="0000FF"/>
                </a:solidFill>
                <a:latin typeface="Cambria Math"/>
                <a:cs typeface="Cambria Math"/>
              </a:rPr>
              <a:t>𝝎</a:t>
            </a:r>
            <a:endParaRPr sz="3400">
              <a:latin typeface="Cambria Math"/>
              <a:cs typeface="Cambria Math"/>
            </a:endParaRPr>
          </a:p>
        </p:txBody>
      </p:sp>
      <p:sp>
        <p:nvSpPr>
          <p:cNvPr id="3" name="object 3"/>
          <p:cNvSpPr txBox="1"/>
          <p:nvPr/>
        </p:nvSpPr>
        <p:spPr>
          <a:xfrm>
            <a:off x="901700" y="1740293"/>
            <a:ext cx="4132579" cy="1051560"/>
          </a:xfrm>
          <a:prstGeom prst="rect">
            <a:avLst/>
          </a:prstGeom>
        </p:spPr>
        <p:txBody>
          <a:bodyPr vert="horz" wrap="square" lIns="0" tIns="0" rIns="0" bIns="0" rtlCol="0">
            <a:spAutoFit/>
          </a:bodyPr>
          <a:lstStyle/>
          <a:p>
            <a:pPr marL="12700">
              <a:lnSpc>
                <a:spcPct val="100000"/>
              </a:lnSpc>
            </a:pPr>
            <a:r>
              <a:rPr sz="2800" b="1" u="heavy" spc="-20" dirty="0">
                <a:solidFill>
                  <a:srgbClr val="FF0000"/>
                </a:solidFill>
                <a:latin typeface="Calibri"/>
                <a:cs typeface="Calibri"/>
              </a:rPr>
              <a:t>Definitio</a:t>
            </a:r>
            <a:r>
              <a:rPr sz="2800" b="1" u="heavy" spc="0" dirty="0">
                <a:solidFill>
                  <a:srgbClr val="FF0000"/>
                </a:solidFill>
                <a:latin typeface="Calibri"/>
                <a:cs typeface="Calibri"/>
              </a:rPr>
              <a:t>n</a:t>
            </a:r>
            <a:r>
              <a:rPr sz="2800" b="1" u="heavy" spc="-10" dirty="0">
                <a:solidFill>
                  <a:srgbClr val="FF0000"/>
                </a:solidFill>
                <a:latin typeface="Calibri"/>
                <a:cs typeface="Calibri"/>
              </a:rPr>
              <a:t>:</a:t>
            </a:r>
            <a:r>
              <a:rPr sz="2800" b="1" u="heavy" spc="-5" dirty="0">
                <a:solidFill>
                  <a:srgbClr val="FF0000"/>
                </a:solidFill>
                <a:latin typeface="Calibri"/>
                <a:cs typeface="Calibri"/>
              </a:rPr>
              <a:t> </a:t>
            </a:r>
            <a:r>
              <a:rPr sz="2800" u="heavy" spc="-30" dirty="0">
                <a:solidFill>
                  <a:srgbClr val="FF0000"/>
                </a:solidFill>
                <a:latin typeface="Cambria Math"/>
                <a:cs typeface="Cambria Math"/>
              </a:rPr>
              <a:t>𝝎</a:t>
            </a:r>
            <a:r>
              <a:rPr sz="2800" u="heavy" spc="75" dirty="0">
                <a:solidFill>
                  <a:srgbClr val="FF0000"/>
                </a:solidFill>
                <a:latin typeface="Times New Roman"/>
                <a:cs typeface="Times New Roman"/>
              </a:rPr>
              <a:t> </a:t>
            </a:r>
            <a:r>
              <a:rPr sz="2800" u="heavy" spc="-25" dirty="0">
                <a:solidFill>
                  <a:srgbClr val="FF0000"/>
                </a:solidFill>
                <a:latin typeface="Cambria Math"/>
                <a:cs typeface="Cambria Math"/>
              </a:rPr>
              <a:t>=</a:t>
            </a:r>
            <a:r>
              <a:rPr sz="2800" u="heavy" spc="70" dirty="0">
                <a:solidFill>
                  <a:srgbClr val="FF0000"/>
                </a:solidFill>
                <a:latin typeface="Times New Roman"/>
                <a:cs typeface="Times New Roman"/>
              </a:rPr>
              <a:t> </a:t>
            </a:r>
            <a:r>
              <a:rPr sz="2800" u="heavy" spc="-30" dirty="0">
                <a:solidFill>
                  <a:srgbClr val="FF0000"/>
                </a:solidFill>
                <a:latin typeface="Cambria Math"/>
                <a:cs typeface="Cambria Math"/>
              </a:rPr>
              <a:t>𝟐𝝅𝝂</a:t>
            </a:r>
            <a:endParaRPr sz="2800">
              <a:latin typeface="Cambria Math"/>
              <a:cs typeface="Cambria Math"/>
            </a:endParaRPr>
          </a:p>
          <a:p>
            <a:pPr marL="469900" indent="-228600">
              <a:lnSpc>
                <a:spcPct val="100000"/>
              </a:lnSpc>
              <a:spcBef>
                <a:spcPts val="1964"/>
              </a:spcBef>
              <a:buFont typeface="Symbol"/>
              <a:buChar char=""/>
              <a:tabLst>
                <a:tab pos="470534" algn="l"/>
              </a:tabLst>
            </a:pPr>
            <a:r>
              <a:rPr sz="2800" spc="-20" dirty="0">
                <a:latin typeface="Calibri"/>
                <a:cs typeface="Calibri"/>
              </a:rPr>
              <a:t>Mode</a:t>
            </a:r>
            <a:r>
              <a:rPr sz="2800" spc="-65" dirty="0">
                <a:latin typeface="Times New Roman"/>
                <a:cs typeface="Times New Roman"/>
              </a:rPr>
              <a:t> </a:t>
            </a:r>
            <a:r>
              <a:rPr sz="2800" spc="-20" dirty="0">
                <a:latin typeface="Calibri"/>
                <a:cs typeface="Calibri"/>
              </a:rPr>
              <a:t>dens</a:t>
            </a:r>
            <a:r>
              <a:rPr sz="2800" spc="-10" dirty="0">
                <a:latin typeface="Calibri"/>
                <a:cs typeface="Calibri"/>
              </a:rPr>
              <a:t>ity</a:t>
            </a:r>
            <a:r>
              <a:rPr sz="2800" spc="-60" dirty="0">
                <a:latin typeface="Times New Roman"/>
                <a:cs typeface="Times New Roman"/>
              </a:rPr>
              <a:t> </a:t>
            </a:r>
            <a:r>
              <a:rPr sz="2800" spc="-20" dirty="0">
                <a:latin typeface="Calibri"/>
                <a:cs typeface="Calibri"/>
              </a:rPr>
              <a:t>pe</a:t>
            </a:r>
            <a:r>
              <a:rPr sz="2800" spc="-10" dirty="0">
                <a:latin typeface="Calibri"/>
                <a:cs typeface="Calibri"/>
              </a:rPr>
              <a:t>r</a:t>
            </a:r>
            <a:r>
              <a:rPr sz="2800" spc="-65" dirty="0">
                <a:latin typeface="Times New Roman"/>
                <a:cs typeface="Times New Roman"/>
              </a:rPr>
              <a:t> </a:t>
            </a:r>
            <a:r>
              <a:rPr sz="2800" spc="-20" dirty="0">
                <a:latin typeface="Calibri"/>
                <a:cs typeface="Calibri"/>
              </a:rPr>
              <a:t>un</a:t>
            </a:r>
            <a:r>
              <a:rPr sz="2800" spc="-5" dirty="0">
                <a:latin typeface="Calibri"/>
                <a:cs typeface="Calibri"/>
              </a:rPr>
              <a:t>i</a:t>
            </a:r>
            <a:r>
              <a:rPr sz="2800" spc="-10" dirty="0">
                <a:latin typeface="Calibri"/>
                <a:cs typeface="Calibri"/>
              </a:rPr>
              <a:t>t</a:t>
            </a:r>
            <a:r>
              <a:rPr sz="2800" spc="-65" dirty="0">
                <a:latin typeface="Times New Roman"/>
                <a:cs typeface="Times New Roman"/>
              </a:rPr>
              <a:t> </a:t>
            </a:r>
            <a:r>
              <a:rPr sz="2800" spc="25" dirty="0">
                <a:latin typeface="Cambria Math"/>
                <a:cs typeface="Cambria Math"/>
              </a:rPr>
              <a:t>𝜔</a:t>
            </a:r>
            <a:r>
              <a:rPr sz="2800" spc="-10" dirty="0">
                <a:latin typeface="Calibri"/>
                <a:cs typeface="Calibri"/>
              </a:rPr>
              <a:t>:</a:t>
            </a:r>
            <a:endParaRPr sz="2800">
              <a:latin typeface="Calibri"/>
              <a:cs typeface="Calibri"/>
            </a:endParaRPr>
          </a:p>
        </p:txBody>
      </p:sp>
      <p:sp>
        <p:nvSpPr>
          <p:cNvPr id="4" name="object 4"/>
          <p:cNvSpPr txBox="1"/>
          <p:nvPr/>
        </p:nvSpPr>
        <p:spPr>
          <a:xfrm>
            <a:off x="5097907" y="3328366"/>
            <a:ext cx="1161415" cy="397510"/>
          </a:xfrm>
          <a:prstGeom prst="rect">
            <a:avLst/>
          </a:prstGeom>
        </p:spPr>
        <p:txBody>
          <a:bodyPr vert="horz" wrap="square" lIns="0" tIns="0" rIns="0" bIns="0" rtlCol="0">
            <a:spAutoFit/>
          </a:bodyPr>
          <a:lstStyle/>
          <a:p>
            <a:pPr marL="12700">
              <a:lnSpc>
                <a:spcPct val="100000"/>
              </a:lnSpc>
            </a:pPr>
            <a:r>
              <a:rPr sz="2800" spc="20" dirty="0">
                <a:latin typeface="Cambria Math"/>
                <a:cs typeface="Cambria Math"/>
              </a:rPr>
              <a:t>𝑛</a:t>
            </a:r>
            <a:r>
              <a:rPr sz="4200" spc="-22" baseline="2976" dirty="0">
                <a:latin typeface="Cambria Math"/>
                <a:cs typeface="Cambria Math"/>
              </a:rPr>
              <a:t>(</a:t>
            </a:r>
            <a:r>
              <a:rPr sz="2800" spc="25" dirty="0">
                <a:latin typeface="Cambria Math"/>
                <a:cs typeface="Cambria Math"/>
              </a:rPr>
              <a:t>𝜔</a:t>
            </a:r>
            <a:r>
              <a:rPr sz="4200" spc="-22" baseline="2976" dirty="0">
                <a:latin typeface="Cambria Math"/>
                <a:cs typeface="Cambria Math"/>
              </a:rPr>
              <a:t>)</a:t>
            </a:r>
            <a:r>
              <a:rPr sz="4200" spc="247" baseline="2976" dirty="0">
                <a:latin typeface="Cambria Math"/>
                <a:cs typeface="Cambria Math"/>
              </a:rPr>
              <a:t> </a:t>
            </a:r>
            <a:r>
              <a:rPr sz="2800" spc="-25" dirty="0">
                <a:latin typeface="Cambria Math"/>
                <a:cs typeface="Cambria Math"/>
              </a:rPr>
              <a:t>=</a:t>
            </a:r>
            <a:endParaRPr sz="2800">
              <a:latin typeface="Cambria Math"/>
              <a:cs typeface="Cambria Math"/>
            </a:endParaRPr>
          </a:p>
        </p:txBody>
      </p:sp>
      <p:sp>
        <p:nvSpPr>
          <p:cNvPr id="5" name="object 5"/>
          <p:cNvSpPr txBox="1"/>
          <p:nvPr/>
        </p:nvSpPr>
        <p:spPr>
          <a:xfrm>
            <a:off x="6486533" y="3022316"/>
            <a:ext cx="438150" cy="433705"/>
          </a:xfrm>
          <a:prstGeom prst="rect">
            <a:avLst/>
          </a:prstGeom>
        </p:spPr>
        <p:txBody>
          <a:bodyPr vert="horz" wrap="square" lIns="0" tIns="0" rIns="0" bIns="0" rtlCol="0">
            <a:spAutoFit/>
          </a:bodyPr>
          <a:lstStyle/>
          <a:p>
            <a:pPr marL="12700">
              <a:lnSpc>
                <a:spcPct val="100000"/>
              </a:lnSpc>
            </a:pPr>
            <a:r>
              <a:rPr sz="4200" spc="37" baseline="-20833" dirty="0">
                <a:latin typeface="Cambria Math"/>
                <a:cs typeface="Cambria Math"/>
              </a:rPr>
              <a:t>𝜔</a:t>
            </a:r>
            <a:r>
              <a:rPr sz="2000" spc="40" dirty="0">
                <a:latin typeface="Cambria Math"/>
                <a:cs typeface="Cambria Math"/>
              </a:rPr>
              <a:t>2</a:t>
            </a:r>
            <a:endParaRPr sz="2000">
              <a:latin typeface="Cambria Math"/>
              <a:cs typeface="Cambria Math"/>
            </a:endParaRPr>
          </a:p>
        </p:txBody>
      </p:sp>
      <p:sp>
        <p:nvSpPr>
          <p:cNvPr id="6" name="object 6"/>
          <p:cNvSpPr txBox="1"/>
          <p:nvPr/>
        </p:nvSpPr>
        <p:spPr>
          <a:xfrm>
            <a:off x="6332609" y="3555978"/>
            <a:ext cx="746125" cy="408940"/>
          </a:xfrm>
          <a:prstGeom prst="rect">
            <a:avLst/>
          </a:prstGeom>
        </p:spPr>
        <p:txBody>
          <a:bodyPr vert="horz" wrap="square" lIns="0" tIns="0" rIns="0" bIns="0" rtlCol="0">
            <a:spAutoFit/>
          </a:bodyPr>
          <a:lstStyle/>
          <a:p>
            <a:pPr marL="12700">
              <a:lnSpc>
                <a:spcPct val="100000"/>
              </a:lnSpc>
            </a:pPr>
            <a:r>
              <a:rPr sz="4200" spc="179" baseline="-16865" dirty="0">
                <a:latin typeface="Cambria Math"/>
                <a:cs typeface="Cambria Math"/>
              </a:rPr>
              <a:t>𝜋</a:t>
            </a:r>
            <a:r>
              <a:rPr sz="2000" spc="155" dirty="0">
                <a:latin typeface="Cambria Math"/>
                <a:cs typeface="Cambria Math"/>
              </a:rPr>
              <a:t>2</a:t>
            </a:r>
            <a:r>
              <a:rPr sz="4200" spc="142" baseline="-16865" dirty="0">
                <a:latin typeface="Cambria Math"/>
                <a:cs typeface="Cambria Math"/>
              </a:rPr>
              <a:t>𝑐</a:t>
            </a:r>
            <a:r>
              <a:rPr sz="2000" spc="40" dirty="0">
                <a:latin typeface="Cambria Math"/>
                <a:cs typeface="Cambria Math"/>
              </a:rPr>
              <a:t>3</a:t>
            </a:r>
            <a:endParaRPr sz="2000">
              <a:latin typeface="Cambria Math"/>
              <a:cs typeface="Cambria Math"/>
            </a:endParaRPr>
          </a:p>
        </p:txBody>
      </p:sp>
      <p:sp>
        <p:nvSpPr>
          <p:cNvPr id="7" name="object 7"/>
          <p:cNvSpPr/>
          <p:nvPr/>
        </p:nvSpPr>
        <p:spPr>
          <a:xfrm>
            <a:off x="6345295" y="3532754"/>
            <a:ext cx="734695" cy="0"/>
          </a:xfrm>
          <a:custGeom>
            <a:avLst/>
            <a:gdLst/>
            <a:ahLst/>
            <a:cxnLst/>
            <a:rect l="l" t="t" r="r" b="b"/>
            <a:pathLst>
              <a:path w="734695">
                <a:moveTo>
                  <a:pt x="0" y="0"/>
                </a:moveTo>
                <a:lnTo>
                  <a:pt x="734567" y="0"/>
                </a:lnTo>
              </a:path>
            </a:pathLst>
          </a:custGeom>
          <a:ln w="24129">
            <a:solidFill>
              <a:srgbClr val="000000"/>
            </a:solidFill>
          </a:ln>
        </p:spPr>
        <p:txBody>
          <a:bodyPr wrap="square" lIns="0" tIns="0" rIns="0" bIns="0" rtlCol="0"/>
          <a:lstStyle/>
          <a:p>
            <a:endParaRPr/>
          </a:p>
        </p:txBody>
      </p:sp>
      <p:sp>
        <p:nvSpPr>
          <p:cNvPr id="8" name="object 8"/>
          <p:cNvSpPr txBox="1"/>
          <p:nvPr/>
        </p:nvSpPr>
        <p:spPr>
          <a:xfrm>
            <a:off x="1130300" y="4146861"/>
            <a:ext cx="4641850" cy="405765"/>
          </a:xfrm>
          <a:prstGeom prst="rect">
            <a:avLst/>
          </a:prstGeom>
        </p:spPr>
        <p:txBody>
          <a:bodyPr vert="horz" wrap="square" lIns="0" tIns="0" rIns="0" bIns="0" rtlCol="0">
            <a:spAutoFit/>
          </a:bodyPr>
          <a:lstStyle/>
          <a:p>
            <a:pPr marL="241300" indent="-228600">
              <a:lnSpc>
                <a:spcPct val="100000"/>
              </a:lnSpc>
              <a:buFont typeface="Symbol"/>
              <a:buChar char=""/>
              <a:tabLst>
                <a:tab pos="241935" algn="l"/>
              </a:tabLst>
            </a:pPr>
            <a:r>
              <a:rPr sz="2800" spc="-20" dirty="0">
                <a:latin typeface="Calibri"/>
                <a:cs typeface="Calibri"/>
              </a:rPr>
              <a:t>Spectra</a:t>
            </a:r>
            <a:r>
              <a:rPr sz="2800" spc="-10" dirty="0">
                <a:latin typeface="Calibri"/>
                <a:cs typeface="Calibri"/>
              </a:rPr>
              <a:t>l</a:t>
            </a:r>
            <a:r>
              <a:rPr sz="2800" spc="-50" dirty="0">
                <a:latin typeface="Times New Roman"/>
                <a:cs typeface="Times New Roman"/>
              </a:rPr>
              <a:t> </a:t>
            </a:r>
            <a:r>
              <a:rPr sz="2800" spc="-15" dirty="0">
                <a:latin typeface="Calibri"/>
                <a:cs typeface="Calibri"/>
              </a:rPr>
              <a:t>ene</a:t>
            </a:r>
            <a:r>
              <a:rPr sz="2800" spc="-20" dirty="0">
                <a:latin typeface="Calibri"/>
                <a:cs typeface="Calibri"/>
              </a:rPr>
              <a:t>r</a:t>
            </a:r>
            <a:r>
              <a:rPr sz="2800" spc="-15" dirty="0">
                <a:latin typeface="Calibri"/>
                <a:cs typeface="Calibri"/>
              </a:rPr>
              <a:t>gy</a:t>
            </a:r>
            <a:r>
              <a:rPr sz="2800" spc="-65" dirty="0">
                <a:latin typeface="Times New Roman"/>
                <a:cs typeface="Times New Roman"/>
              </a:rPr>
              <a:t> </a:t>
            </a:r>
            <a:r>
              <a:rPr sz="2800" spc="-20" dirty="0">
                <a:latin typeface="Calibri"/>
                <a:cs typeface="Calibri"/>
              </a:rPr>
              <a:t>d</a:t>
            </a:r>
            <a:r>
              <a:rPr sz="2800" spc="-10" dirty="0">
                <a:latin typeface="Calibri"/>
                <a:cs typeface="Calibri"/>
              </a:rPr>
              <a:t>e</a:t>
            </a:r>
            <a:r>
              <a:rPr sz="2800" spc="-20" dirty="0">
                <a:latin typeface="Calibri"/>
                <a:cs typeface="Calibri"/>
              </a:rPr>
              <a:t>ns</a:t>
            </a:r>
            <a:r>
              <a:rPr sz="2800" dirty="0">
                <a:latin typeface="Calibri"/>
                <a:cs typeface="Calibri"/>
              </a:rPr>
              <a:t>i</a:t>
            </a:r>
            <a:r>
              <a:rPr sz="2800" spc="-15" dirty="0">
                <a:latin typeface="Calibri"/>
                <a:cs typeface="Calibri"/>
              </a:rPr>
              <a:t>ty</a:t>
            </a:r>
            <a:r>
              <a:rPr sz="2800" spc="-65" dirty="0">
                <a:latin typeface="Times New Roman"/>
                <a:cs typeface="Times New Roman"/>
              </a:rPr>
              <a:t> </a:t>
            </a:r>
            <a:r>
              <a:rPr sz="2800" spc="-20" dirty="0">
                <a:latin typeface="Calibri"/>
                <a:cs typeface="Calibri"/>
              </a:rPr>
              <a:t>pe</a:t>
            </a:r>
            <a:r>
              <a:rPr sz="2800" spc="-10" dirty="0">
                <a:latin typeface="Calibri"/>
                <a:cs typeface="Calibri"/>
              </a:rPr>
              <a:t>r</a:t>
            </a:r>
            <a:r>
              <a:rPr sz="2800" spc="-50" dirty="0">
                <a:latin typeface="Times New Roman"/>
                <a:cs typeface="Times New Roman"/>
              </a:rPr>
              <a:t> </a:t>
            </a:r>
            <a:r>
              <a:rPr sz="2800" spc="25" dirty="0">
                <a:latin typeface="Cambria Math"/>
                <a:cs typeface="Cambria Math"/>
              </a:rPr>
              <a:t>𝜔</a:t>
            </a:r>
            <a:r>
              <a:rPr sz="2800" spc="-10" dirty="0">
                <a:latin typeface="Calibri"/>
                <a:cs typeface="Calibri"/>
              </a:rPr>
              <a:t>:</a:t>
            </a:r>
            <a:endParaRPr sz="2800">
              <a:latin typeface="Calibri"/>
              <a:cs typeface="Calibri"/>
            </a:endParaRPr>
          </a:p>
        </p:txBody>
      </p:sp>
      <p:sp>
        <p:nvSpPr>
          <p:cNvPr id="9" name="object 9"/>
          <p:cNvSpPr/>
          <p:nvPr/>
        </p:nvSpPr>
        <p:spPr>
          <a:xfrm>
            <a:off x="6009771" y="5279648"/>
            <a:ext cx="735330" cy="0"/>
          </a:xfrm>
          <a:custGeom>
            <a:avLst/>
            <a:gdLst/>
            <a:ahLst/>
            <a:cxnLst/>
            <a:rect l="l" t="t" r="r" b="b"/>
            <a:pathLst>
              <a:path w="735329">
                <a:moveTo>
                  <a:pt x="0" y="0"/>
                </a:moveTo>
                <a:lnTo>
                  <a:pt x="734878" y="0"/>
                </a:lnTo>
              </a:path>
            </a:pathLst>
          </a:custGeom>
          <a:ln w="24129">
            <a:solidFill>
              <a:srgbClr val="000000"/>
            </a:solidFill>
          </a:ln>
        </p:spPr>
        <p:txBody>
          <a:bodyPr wrap="square" lIns="0" tIns="0" rIns="0" bIns="0" rtlCol="0"/>
          <a:lstStyle/>
          <a:p>
            <a:endParaRPr/>
          </a:p>
        </p:txBody>
      </p:sp>
      <p:grpSp>
        <p:nvGrpSpPr>
          <p:cNvPr id="15" name="Group 14">
            <a:extLst>
              <a:ext uri="{FF2B5EF4-FFF2-40B4-BE49-F238E27FC236}">
                <a16:creationId xmlns:a16="http://schemas.microsoft.com/office/drawing/2014/main" id="{AEAA89CC-E81B-5A08-E4EE-850CF8943487}"/>
              </a:ext>
            </a:extLst>
          </p:cNvPr>
          <p:cNvGrpSpPr/>
          <p:nvPr/>
        </p:nvGrpSpPr>
        <p:grpSpPr>
          <a:xfrm>
            <a:off x="2716661" y="4769456"/>
            <a:ext cx="6586220" cy="1126567"/>
            <a:chOff x="2716661" y="4769456"/>
            <a:chExt cx="6586220" cy="1126567"/>
          </a:xfrm>
        </p:grpSpPr>
        <p:sp>
          <p:nvSpPr>
            <p:cNvPr id="10" name="object 10"/>
            <p:cNvSpPr txBox="1"/>
            <p:nvPr/>
          </p:nvSpPr>
          <p:spPr>
            <a:xfrm>
              <a:off x="2716661" y="5259118"/>
              <a:ext cx="6586220" cy="636905"/>
            </a:xfrm>
            <a:prstGeom prst="rect">
              <a:avLst/>
            </a:prstGeom>
          </p:spPr>
          <p:txBody>
            <a:bodyPr vert="horz" wrap="square" lIns="0" tIns="0" rIns="0" bIns="0" rtlCol="0">
              <a:spAutoFit/>
            </a:bodyPr>
            <a:lstStyle/>
            <a:p>
              <a:pPr marL="12700">
                <a:lnSpc>
                  <a:spcPct val="100000"/>
                </a:lnSpc>
                <a:tabLst>
                  <a:tab pos="4060825" algn="l"/>
                </a:tabLst>
              </a:pPr>
              <a:r>
                <a:rPr sz="4200" spc="-202" baseline="37698" dirty="0">
                  <a:latin typeface="Cambria Math"/>
                  <a:cs typeface="Cambria Math"/>
                </a:rPr>
                <a:t>𝜌</a:t>
              </a:r>
              <a:r>
                <a:rPr sz="3000" spc="562" baseline="36111" dirty="0">
                  <a:latin typeface="Cambria Math"/>
                  <a:cs typeface="Cambria Math"/>
                </a:rPr>
                <a:t>𝜔</a:t>
              </a:r>
              <a:r>
                <a:rPr sz="4200" spc="-22" baseline="39682" dirty="0">
                  <a:latin typeface="Cambria Math"/>
                  <a:cs typeface="Cambria Math"/>
                </a:rPr>
                <a:t>(</a:t>
              </a:r>
              <a:r>
                <a:rPr sz="4200" spc="37" baseline="37698" dirty="0">
                  <a:latin typeface="Cambria Math"/>
                  <a:cs typeface="Cambria Math"/>
                </a:rPr>
                <a:t>𝜔</a:t>
              </a:r>
              <a:r>
                <a:rPr sz="4200" spc="-22" baseline="39682" dirty="0">
                  <a:latin typeface="Cambria Math"/>
                  <a:cs typeface="Cambria Math"/>
                </a:rPr>
                <a:t>)</a:t>
              </a:r>
              <a:r>
                <a:rPr sz="4200" spc="232" baseline="39682" dirty="0">
                  <a:latin typeface="Cambria Math"/>
                  <a:cs typeface="Cambria Math"/>
                </a:rPr>
                <a:t> </a:t>
              </a:r>
              <a:r>
                <a:rPr sz="4200" spc="-37" baseline="37698" dirty="0">
                  <a:latin typeface="Cambria Math"/>
                  <a:cs typeface="Cambria Math"/>
                </a:rPr>
                <a:t>=</a:t>
              </a:r>
              <a:r>
                <a:rPr sz="4200" spc="240" baseline="37698" dirty="0">
                  <a:latin typeface="Cambria Math"/>
                  <a:cs typeface="Cambria Math"/>
                </a:rPr>
                <a:t> </a:t>
              </a:r>
              <a:r>
                <a:rPr sz="4200" spc="30" baseline="37698" dirty="0">
                  <a:latin typeface="Cambria Math"/>
                  <a:cs typeface="Cambria Math"/>
                </a:rPr>
                <a:t>𝑛</a:t>
              </a:r>
              <a:r>
                <a:rPr sz="4200" spc="-22" baseline="39682" dirty="0">
                  <a:latin typeface="Cambria Math"/>
                  <a:cs typeface="Cambria Math"/>
                </a:rPr>
                <a:t>(</a:t>
              </a:r>
              <a:r>
                <a:rPr sz="4200" spc="37" baseline="37698" dirty="0">
                  <a:latin typeface="Cambria Math"/>
                  <a:cs typeface="Cambria Math"/>
                </a:rPr>
                <a:t>𝜔</a:t>
              </a:r>
              <a:r>
                <a:rPr sz="4200" spc="-22" baseline="39682" dirty="0">
                  <a:latin typeface="Cambria Math"/>
                  <a:cs typeface="Cambria Math"/>
                </a:rPr>
                <a:t>)</a:t>
              </a:r>
              <a:r>
                <a:rPr sz="4200" spc="-217" baseline="39682" dirty="0">
                  <a:latin typeface="Cambria Math"/>
                  <a:cs typeface="Cambria Math"/>
                </a:rPr>
                <a:t> </a:t>
              </a:r>
              <a:r>
                <a:rPr sz="4200" spc="-37" baseline="37698" dirty="0">
                  <a:latin typeface="Cambria Math"/>
                  <a:cs typeface="Cambria Math"/>
                </a:rPr>
                <a:t>ℎ</a:t>
              </a:r>
              <a:r>
                <a:rPr sz="4200" spc="-44" baseline="37698" dirty="0">
                  <a:latin typeface="Cambria Math"/>
                  <a:cs typeface="Cambria Math"/>
                </a:rPr>
                <a:t>𝜔</a:t>
              </a:r>
              <a:r>
                <a:rPr sz="4200" spc="345" baseline="37698" dirty="0">
                  <a:latin typeface="Cambria Math"/>
                  <a:cs typeface="Cambria Math"/>
                </a:rPr>
                <a:t> </a:t>
              </a:r>
              <a:r>
                <a:rPr sz="4200" spc="-37" baseline="37698" dirty="0">
                  <a:latin typeface="Cambria Math"/>
                  <a:cs typeface="Cambria Math"/>
                </a:rPr>
                <a:t>=</a:t>
              </a:r>
              <a:r>
                <a:rPr sz="4200" spc="240" baseline="37698" dirty="0">
                  <a:latin typeface="Cambria Math"/>
                  <a:cs typeface="Cambria Math"/>
                </a:rPr>
                <a:t> </a:t>
              </a:r>
              <a:r>
                <a:rPr sz="2800" spc="125" dirty="0">
                  <a:latin typeface="Cambria Math"/>
                  <a:cs typeface="Cambria Math"/>
                </a:rPr>
                <a:t>𝜋</a:t>
              </a:r>
              <a:r>
                <a:rPr sz="3000" spc="232" baseline="23611" dirty="0">
                  <a:latin typeface="Cambria Math"/>
                  <a:cs typeface="Cambria Math"/>
                </a:rPr>
                <a:t>2</a:t>
              </a:r>
              <a:r>
                <a:rPr sz="2800" spc="95" dirty="0">
                  <a:latin typeface="Cambria Math"/>
                  <a:cs typeface="Cambria Math"/>
                </a:rPr>
                <a:t>𝑐</a:t>
              </a:r>
              <a:r>
                <a:rPr sz="3000" spc="60" baseline="23611" dirty="0">
                  <a:latin typeface="Cambria Math"/>
                  <a:cs typeface="Cambria Math"/>
                </a:rPr>
                <a:t>3</a:t>
              </a:r>
              <a:r>
                <a:rPr sz="3000" baseline="23611" dirty="0">
                  <a:latin typeface="Cambria Math"/>
                  <a:cs typeface="Cambria Math"/>
                </a:rPr>
                <a:t>	</a:t>
              </a:r>
              <a:r>
                <a:rPr sz="2800" spc="-15" dirty="0">
                  <a:latin typeface="Cambria Math"/>
                  <a:cs typeface="Cambria Math"/>
                </a:rPr>
                <a:t>e</a:t>
              </a:r>
              <a:r>
                <a:rPr sz="2800" spc="-10" dirty="0">
                  <a:latin typeface="Cambria Math"/>
                  <a:cs typeface="Cambria Math"/>
                </a:rPr>
                <a:t>xp</a:t>
              </a:r>
              <a:r>
                <a:rPr sz="4200" spc="-22" baseline="2976" dirty="0">
                  <a:latin typeface="Cambria Math"/>
                  <a:cs typeface="Cambria Math"/>
                </a:rPr>
                <a:t>(</a:t>
              </a:r>
              <a:r>
                <a:rPr sz="2800" spc="-25" dirty="0">
                  <a:latin typeface="Cambria Math"/>
                  <a:cs typeface="Cambria Math"/>
                </a:rPr>
                <a:t>ℎ</a:t>
              </a:r>
              <a:r>
                <a:rPr sz="2800" spc="25" dirty="0">
                  <a:latin typeface="Cambria Math"/>
                  <a:cs typeface="Cambria Math"/>
                </a:rPr>
                <a:t>𝜔</a:t>
              </a:r>
              <a:r>
                <a:rPr sz="2800" spc="-20" dirty="0">
                  <a:latin typeface="Cambria Math"/>
                  <a:cs typeface="Cambria Math"/>
                </a:rPr>
                <a:t>/</a:t>
              </a:r>
              <a:r>
                <a:rPr sz="2800" spc="-30" dirty="0">
                  <a:latin typeface="Cambria Math"/>
                  <a:cs typeface="Cambria Math"/>
                </a:rPr>
                <a:t>𝑘</a:t>
              </a:r>
              <a:r>
                <a:rPr sz="2800" spc="25" dirty="0">
                  <a:latin typeface="Cambria Math"/>
                  <a:cs typeface="Cambria Math"/>
                </a:rPr>
                <a:t>𝑇</a:t>
              </a:r>
              <a:r>
                <a:rPr sz="4200" spc="-22" baseline="2976" dirty="0">
                  <a:latin typeface="Cambria Math"/>
                  <a:cs typeface="Cambria Math"/>
                </a:rPr>
                <a:t>)</a:t>
              </a:r>
              <a:r>
                <a:rPr sz="4200" spc="15" baseline="2976" dirty="0">
                  <a:latin typeface="Cambria Math"/>
                  <a:cs typeface="Cambria Math"/>
                </a:rPr>
                <a:t> </a:t>
              </a:r>
              <a:r>
                <a:rPr sz="2800" spc="-25" dirty="0">
                  <a:latin typeface="Cambria Math"/>
                  <a:cs typeface="Cambria Math"/>
                </a:rPr>
                <a:t>−</a:t>
              </a:r>
              <a:r>
                <a:rPr sz="2800" spc="5" dirty="0">
                  <a:latin typeface="Cambria Math"/>
                  <a:cs typeface="Cambria Math"/>
                </a:rPr>
                <a:t> </a:t>
              </a:r>
              <a:r>
                <a:rPr sz="2800" spc="-20" dirty="0">
                  <a:latin typeface="Cambria Math"/>
                  <a:cs typeface="Cambria Math"/>
                </a:rPr>
                <a:t>1</a:t>
              </a:r>
              <a:endParaRPr sz="2800" dirty="0">
                <a:latin typeface="Cambria Math"/>
                <a:cs typeface="Cambria Math"/>
              </a:endParaRPr>
            </a:p>
          </p:txBody>
        </p:sp>
        <p:sp>
          <p:nvSpPr>
            <p:cNvPr id="11" name="object 11"/>
            <p:cNvSpPr txBox="1"/>
            <p:nvPr/>
          </p:nvSpPr>
          <p:spPr>
            <a:xfrm>
              <a:off x="6150991" y="4769456"/>
              <a:ext cx="438784" cy="433705"/>
            </a:xfrm>
            <a:prstGeom prst="rect">
              <a:avLst/>
            </a:prstGeom>
          </p:spPr>
          <p:txBody>
            <a:bodyPr vert="horz" wrap="square" lIns="0" tIns="0" rIns="0" bIns="0" rtlCol="0">
              <a:spAutoFit/>
            </a:bodyPr>
            <a:lstStyle/>
            <a:p>
              <a:pPr marL="12700">
                <a:lnSpc>
                  <a:spcPct val="100000"/>
                </a:lnSpc>
              </a:pPr>
              <a:r>
                <a:rPr sz="4200" spc="37" baseline="-20833" dirty="0">
                  <a:latin typeface="Cambria Math"/>
                  <a:cs typeface="Cambria Math"/>
                </a:rPr>
                <a:t>𝜔</a:t>
              </a:r>
              <a:r>
                <a:rPr sz="2000" spc="40" dirty="0">
                  <a:latin typeface="Cambria Math"/>
                  <a:cs typeface="Cambria Math"/>
                </a:rPr>
                <a:t>2</a:t>
              </a:r>
              <a:endParaRPr sz="2000">
                <a:latin typeface="Cambria Math"/>
                <a:cs typeface="Cambria Math"/>
              </a:endParaRPr>
            </a:p>
          </p:txBody>
        </p:sp>
        <p:sp>
          <p:nvSpPr>
            <p:cNvPr id="12" name="object 12"/>
            <p:cNvSpPr txBox="1"/>
            <p:nvPr/>
          </p:nvSpPr>
          <p:spPr>
            <a:xfrm>
              <a:off x="7874895" y="4822261"/>
              <a:ext cx="480059" cy="381000"/>
            </a:xfrm>
            <a:prstGeom prst="rect">
              <a:avLst/>
            </a:prstGeom>
          </p:spPr>
          <p:txBody>
            <a:bodyPr vert="horz" wrap="square" lIns="0" tIns="0" rIns="0" bIns="0" rtlCol="0">
              <a:spAutoFit/>
            </a:bodyPr>
            <a:lstStyle/>
            <a:p>
              <a:pPr marL="12700">
                <a:lnSpc>
                  <a:spcPct val="100000"/>
                </a:lnSpc>
              </a:pPr>
              <a:r>
                <a:rPr sz="2800" spc="-25" dirty="0">
                  <a:latin typeface="Cambria Math"/>
                  <a:cs typeface="Cambria Math"/>
                </a:rPr>
                <a:t>ℎ</a:t>
              </a:r>
              <a:r>
                <a:rPr sz="2800" spc="-30" dirty="0">
                  <a:latin typeface="Cambria Math"/>
                  <a:cs typeface="Cambria Math"/>
                </a:rPr>
                <a:t>𝜔</a:t>
              </a:r>
              <a:endParaRPr sz="2800">
                <a:latin typeface="Cambria Math"/>
                <a:cs typeface="Cambria Math"/>
              </a:endParaRPr>
            </a:p>
          </p:txBody>
        </p:sp>
      </p:grpSp>
      <p:sp>
        <p:nvSpPr>
          <p:cNvPr id="13" name="object 13"/>
          <p:cNvSpPr/>
          <p:nvPr/>
        </p:nvSpPr>
        <p:spPr>
          <a:xfrm>
            <a:off x="6863455" y="5279648"/>
            <a:ext cx="2512060" cy="0"/>
          </a:xfrm>
          <a:custGeom>
            <a:avLst/>
            <a:gdLst/>
            <a:ahLst/>
            <a:cxnLst/>
            <a:rect l="l" t="t" r="r" b="b"/>
            <a:pathLst>
              <a:path w="2512059">
                <a:moveTo>
                  <a:pt x="0" y="0"/>
                </a:moveTo>
                <a:lnTo>
                  <a:pt x="2511801" y="0"/>
                </a:lnTo>
              </a:path>
            </a:pathLst>
          </a:custGeom>
          <a:ln w="24129">
            <a:solidFill>
              <a:srgbClr val="000000"/>
            </a:solidFill>
          </a:ln>
        </p:spPr>
        <p:txBody>
          <a:bodyPr wrap="square" lIns="0" tIns="0" rIns="0" bIns="0" rtlCol="0"/>
          <a:lstStyle/>
          <a:p>
            <a:endParaRPr/>
          </a:p>
        </p:txBody>
      </p:sp>
      <p:sp>
        <p:nvSpPr>
          <p:cNvPr id="14" name="object 14"/>
          <p:cNvSpPr txBox="1">
            <a:spLocks noGrp="1"/>
          </p:cNvSpPr>
          <p:nvPr>
            <p:ph type="ftr" sz="quarter" idx="5"/>
          </p:nvPr>
        </p:nvSpPr>
        <p:spPr>
          <a:prstGeom prst="rect">
            <a:avLst/>
          </a:prstGeom>
        </p:spPr>
        <p:txBody>
          <a:bodyPr vert="horz" wrap="square" lIns="0" tIns="0" rIns="0" bIns="0" rtlCol="0">
            <a:spAutoFit/>
          </a:bodyPr>
          <a:lstStyle/>
          <a:p>
            <a:pPr marL="12700">
              <a:lnSpc>
                <a:spcPct val="100000"/>
              </a:lnSpc>
            </a:pPr>
            <a:r>
              <a:rPr spc="-15" dirty="0"/>
              <a:t>Prepar</a:t>
            </a:r>
            <a:r>
              <a:rPr spc="-5" dirty="0"/>
              <a:t>e</a:t>
            </a:r>
            <a:r>
              <a:rPr spc="-10" dirty="0"/>
              <a:t>d</a:t>
            </a:r>
            <a:r>
              <a:rPr spc="-35" dirty="0">
                <a:latin typeface="Times New Roman"/>
                <a:cs typeface="Times New Roman"/>
              </a:rPr>
              <a:t> </a:t>
            </a:r>
            <a:r>
              <a:rPr spc="-15" dirty="0"/>
              <a:t>b</a:t>
            </a:r>
            <a:r>
              <a:rPr spc="-10" dirty="0"/>
              <a:t>y</a:t>
            </a:r>
            <a:r>
              <a:rPr spc="-40" dirty="0">
                <a:latin typeface="Times New Roman"/>
                <a:cs typeface="Times New Roman"/>
              </a:rPr>
              <a:t> </a:t>
            </a:r>
            <a:r>
              <a:rPr spc="-15" dirty="0"/>
              <a:t>Dist</a:t>
            </a:r>
            <a:r>
              <a:rPr spc="-5" dirty="0"/>
              <a:t>.</a:t>
            </a:r>
            <a:r>
              <a:rPr spc="-25" dirty="0">
                <a:latin typeface="Times New Roman"/>
                <a:cs typeface="Times New Roman"/>
              </a:rPr>
              <a:t> </a:t>
            </a:r>
            <a:r>
              <a:rPr spc="-15" dirty="0"/>
              <a:t>Pr</a:t>
            </a:r>
            <a:r>
              <a:rPr spc="-5" dirty="0"/>
              <a:t>o</a:t>
            </a:r>
            <a:r>
              <a:rPr spc="-10" dirty="0"/>
              <a:t>f</a:t>
            </a:r>
            <a:r>
              <a:rPr spc="-5" dirty="0"/>
              <a:t>.</a:t>
            </a:r>
            <a:r>
              <a:rPr spc="-40" dirty="0">
                <a:latin typeface="Times New Roman"/>
                <a:cs typeface="Times New Roman"/>
              </a:rPr>
              <a:t> </a:t>
            </a:r>
            <a:r>
              <a:rPr spc="-15" dirty="0"/>
              <a:t>Dr</a:t>
            </a:r>
            <a:r>
              <a:rPr spc="-5" dirty="0"/>
              <a:t>.</a:t>
            </a:r>
            <a:r>
              <a:rPr spc="-40" dirty="0">
                <a:latin typeface="Times New Roman"/>
                <a:cs typeface="Times New Roman"/>
              </a:rPr>
              <a:t> </a:t>
            </a:r>
            <a:r>
              <a:rPr spc="-10" dirty="0"/>
              <a:t>M.A.</a:t>
            </a:r>
            <a:r>
              <a:rPr spc="-35" dirty="0">
                <a:latin typeface="Times New Roman"/>
                <a:cs typeface="Times New Roman"/>
              </a:rPr>
              <a:t> </a:t>
            </a:r>
            <a:r>
              <a:rPr spc="-20" dirty="0"/>
              <a:t>G</a:t>
            </a:r>
            <a:r>
              <a:rPr spc="-5" dirty="0"/>
              <a:t>o</a:t>
            </a:r>
            <a:r>
              <a:rPr spc="-15" dirty="0"/>
              <a:t>nd</a:t>
            </a:r>
            <a:r>
              <a:rPr spc="-10" dirty="0"/>
              <a:t>al</a:t>
            </a:r>
            <a:r>
              <a:rPr spc="-35" dirty="0">
                <a:latin typeface="Times New Roman"/>
                <a:cs typeface="Times New Roman"/>
              </a:rPr>
              <a:t> </a:t>
            </a:r>
            <a:r>
              <a:rPr spc="-15" dirty="0"/>
              <a:t>fo</a:t>
            </a:r>
            <a:r>
              <a:rPr spc="-10" dirty="0"/>
              <a:t>r</a:t>
            </a:r>
            <a:r>
              <a:rPr spc="-40" dirty="0">
                <a:latin typeface="Times New Roman"/>
                <a:cs typeface="Times New Roman"/>
              </a:rPr>
              <a:t> </a:t>
            </a:r>
            <a:r>
              <a:rPr spc="-15" dirty="0"/>
              <a:t>Ph</a:t>
            </a:r>
            <a:r>
              <a:rPr dirty="0"/>
              <a:t>y</a:t>
            </a:r>
            <a:r>
              <a:rPr spc="-10" dirty="0"/>
              <a:t>s</a:t>
            </a:r>
            <a:r>
              <a:rPr spc="-40" dirty="0">
                <a:latin typeface="Times New Roman"/>
                <a:cs typeface="Times New Roman"/>
              </a:rPr>
              <a:t> </a:t>
            </a:r>
            <a:r>
              <a:rPr spc="-10" dirty="0"/>
              <a:t>6</a:t>
            </a:r>
            <a:r>
              <a:rPr spc="-15" dirty="0"/>
              <a:t>0</a:t>
            </a:r>
            <a:r>
              <a:rPr spc="-10" dirty="0"/>
              <a:t>8</a:t>
            </a:r>
            <a:r>
              <a:rPr spc="-35" dirty="0">
                <a:latin typeface="Times New Roman"/>
                <a:cs typeface="Times New Roman"/>
              </a:rPr>
              <a:t> </a:t>
            </a:r>
            <a:r>
              <a:rPr spc="-5" dirty="0"/>
              <a:t>L</a:t>
            </a:r>
            <a:r>
              <a:rPr spc="-10" dirty="0"/>
              <a:t>aser</a:t>
            </a:r>
            <a:r>
              <a:rPr spc="-45" dirty="0">
                <a:latin typeface="Times New Roman"/>
                <a:cs typeface="Times New Roman"/>
              </a:rPr>
              <a:t> </a:t>
            </a:r>
            <a:r>
              <a:rPr spc="-10" dirty="0"/>
              <a:t>Spec</a:t>
            </a:r>
            <a:r>
              <a:rPr spc="-5" dirty="0"/>
              <a:t>t</a:t>
            </a:r>
            <a:r>
              <a:rPr spc="-15" dirty="0"/>
              <a:t>ros</a:t>
            </a:r>
            <a:r>
              <a:rPr spc="-5" dirty="0"/>
              <a:t>c</a:t>
            </a:r>
            <a:r>
              <a:rPr spc="-10" dirty="0"/>
              <a:t>o</a:t>
            </a:r>
            <a:r>
              <a:rPr spc="-15" dirty="0"/>
              <a:t>p</a:t>
            </a:r>
            <a:r>
              <a:rPr spc="-10" dirty="0"/>
              <a:t>y</a:t>
            </a:r>
            <a:r>
              <a:rPr spc="-30" dirty="0">
                <a:latin typeface="Times New Roman"/>
                <a:cs typeface="Times New Roman"/>
              </a:rPr>
              <a:t> </a:t>
            </a:r>
            <a:r>
              <a:rPr spc="-15" dirty="0"/>
              <a:t>c</a:t>
            </a:r>
            <a:r>
              <a:rPr spc="-5" dirty="0"/>
              <a:t>o</a:t>
            </a:r>
            <a:r>
              <a:rPr spc="-15" dirty="0"/>
              <a:t>urs</a:t>
            </a:r>
            <a:r>
              <a:rPr spc="-10" dirty="0"/>
              <a:t>e</a:t>
            </a:r>
            <a:r>
              <a:rPr spc="-40" dirty="0">
                <a:latin typeface="Times New Roman"/>
                <a:cs typeface="Times New Roman"/>
              </a:rPr>
              <a:t> </a:t>
            </a:r>
            <a:r>
              <a:rPr spc="-10" dirty="0"/>
              <a:t>in</a:t>
            </a:r>
            <a:r>
              <a:rPr spc="-35" dirty="0">
                <a:latin typeface="Times New Roman"/>
                <a:cs typeface="Times New Roman"/>
              </a:rPr>
              <a:t> </a:t>
            </a:r>
            <a:r>
              <a:rPr spc="-10" dirty="0"/>
              <a:t>KFUPM</a:t>
            </a:r>
            <a:r>
              <a:rPr spc="-35" dirty="0">
                <a:latin typeface="Times New Roman"/>
                <a:cs typeface="Times New Roman"/>
              </a:rPr>
              <a:t> </a:t>
            </a:r>
            <a:r>
              <a:rPr spc="-15" dirty="0"/>
              <a:t>(Te</a:t>
            </a:r>
            <a:r>
              <a:rPr dirty="0"/>
              <a:t>r</a:t>
            </a:r>
            <a:r>
              <a:rPr spc="-15" dirty="0"/>
              <a:t>m</a:t>
            </a:r>
            <a:r>
              <a:rPr spc="-40" dirty="0">
                <a:latin typeface="Times New Roman"/>
                <a:cs typeface="Times New Roman"/>
              </a:rPr>
              <a:t> </a:t>
            </a:r>
            <a:r>
              <a:rPr spc="-10" dirty="0"/>
              <a:t>25</a:t>
            </a:r>
            <a:r>
              <a:rPr spc="-5" dirty="0"/>
              <a:t>1)</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130300" y="968684"/>
            <a:ext cx="4060190" cy="405765"/>
          </a:xfrm>
          <a:prstGeom prst="rect">
            <a:avLst/>
          </a:prstGeom>
        </p:spPr>
        <p:txBody>
          <a:bodyPr vert="horz" wrap="square" lIns="0" tIns="0" rIns="0" bIns="0" rtlCol="0">
            <a:spAutoFit/>
          </a:bodyPr>
          <a:lstStyle/>
          <a:p>
            <a:pPr marL="241300" indent="-228600">
              <a:lnSpc>
                <a:spcPct val="100000"/>
              </a:lnSpc>
              <a:buFont typeface="Symbol"/>
              <a:buChar char=""/>
              <a:tabLst>
                <a:tab pos="241935" algn="l"/>
              </a:tabLst>
            </a:pPr>
            <a:r>
              <a:rPr sz="2800" spc="-20" dirty="0">
                <a:latin typeface="Calibri"/>
                <a:cs typeface="Calibri"/>
              </a:rPr>
              <a:t>Coeff</a:t>
            </a:r>
            <a:r>
              <a:rPr sz="2800" spc="-10" dirty="0">
                <a:latin typeface="Calibri"/>
                <a:cs typeface="Calibri"/>
              </a:rPr>
              <a:t>ic</a:t>
            </a:r>
            <a:r>
              <a:rPr sz="2800" dirty="0">
                <a:latin typeface="Calibri"/>
                <a:cs typeface="Calibri"/>
              </a:rPr>
              <a:t>i</a:t>
            </a:r>
            <a:r>
              <a:rPr sz="2800" spc="-15" dirty="0">
                <a:latin typeface="Calibri"/>
                <a:cs typeface="Calibri"/>
              </a:rPr>
              <a:t>ent</a:t>
            </a:r>
            <a:r>
              <a:rPr sz="2800" spc="-75" dirty="0">
                <a:latin typeface="Times New Roman"/>
                <a:cs typeface="Times New Roman"/>
              </a:rPr>
              <a:t> </a:t>
            </a:r>
            <a:r>
              <a:rPr sz="2800" spc="-15" dirty="0">
                <a:latin typeface="Calibri"/>
                <a:cs typeface="Calibri"/>
              </a:rPr>
              <a:t>rat</a:t>
            </a:r>
            <a:r>
              <a:rPr sz="2800" spc="-5" dirty="0">
                <a:latin typeface="Calibri"/>
                <a:cs typeface="Calibri"/>
              </a:rPr>
              <a:t>i</a:t>
            </a:r>
            <a:r>
              <a:rPr sz="2800" spc="-15" dirty="0">
                <a:latin typeface="Calibri"/>
                <a:cs typeface="Calibri"/>
              </a:rPr>
              <a:t>o</a:t>
            </a:r>
            <a:r>
              <a:rPr sz="2800" spc="-70" dirty="0">
                <a:latin typeface="Times New Roman"/>
                <a:cs typeface="Times New Roman"/>
              </a:rPr>
              <a:t> </a:t>
            </a:r>
            <a:r>
              <a:rPr sz="2800" spc="-20" dirty="0">
                <a:latin typeface="Calibri"/>
                <a:cs typeface="Calibri"/>
              </a:rPr>
              <a:t>bec</a:t>
            </a:r>
            <a:r>
              <a:rPr sz="2800" spc="-5" dirty="0">
                <a:latin typeface="Calibri"/>
                <a:cs typeface="Calibri"/>
              </a:rPr>
              <a:t>o</a:t>
            </a:r>
            <a:r>
              <a:rPr sz="2800" spc="-15" dirty="0">
                <a:latin typeface="Calibri"/>
                <a:cs typeface="Calibri"/>
              </a:rPr>
              <a:t>mes:</a:t>
            </a:r>
            <a:endParaRPr sz="2800">
              <a:latin typeface="Calibri"/>
              <a:cs typeface="Calibri"/>
            </a:endParaRPr>
          </a:p>
        </p:txBody>
      </p:sp>
      <p:sp>
        <p:nvSpPr>
          <p:cNvPr id="3" name="object 3"/>
          <p:cNvSpPr/>
          <p:nvPr/>
        </p:nvSpPr>
        <p:spPr>
          <a:xfrm>
            <a:off x="4190115" y="2101474"/>
            <a:ext cx="533400" cy="0"/>
          </a:xfrm>
          <a:custGeom>
            <a:avLst/>
            <a:gdLst/>
            <a:ahLst/>
            <a:cxnLst/>
            <a:rect l="l" t="t" r="r" b="b"/>
            <a:pathLst>
              <a:path w="533400">
                <a:moveTo>
                  <a:pt x="0" y="0"/>
                </a:moveTo>
                <a:lnTo>
                  <a:pt x="533399" y="0"/>
                </a:lnTo>
              </a:path>
            </a:pathLst>
          </a:custGeom>
          <a:ln w="24129">
            <a:solidFill>
              <a:srgbClr val="000000"/>
            </a:solidFill>
          </a:ln>
        </p:spPr>
        <p:txBody>
          <a:bodyPr wrap="square" lIns="0" tIns="0" rIns="0" bIns="0" rtlCol="0"/>
          <a:lstStyle/>
          <a:p>
            <a:endParaRPr/>
          </a:p>
        </p:txBody>
      </p:sp>
      <p:sp>
        <p:nvSpPr>
          <p:cNvPr id="4" name="object 4"/>
          <p:cNvSpPr txBox="1"/>
          <p:nvPr/>
        </p:nvSpPr>
        <p:spPr>
          <a:xfrm>
            <a:off x="4177410" y="1643702"/>
            <a:ext cx="1490345" cy="650875"/>
          </a:xfrm>
          <a:prstGeom prst="rect">
            <a:avLst/>
          </a:prstGeom>
        </p:spPr>
        <p:txBody>
          <a:bodyPr vert="horz" wrap="square" lIns="0" tIns="0" rIns="0" bIns="0" rtlCol="0">
            <a:spAutoFit/>
          </a:bodyPr>
          <a:lstStyle/>
          <a:p>
            <a:pPr marL="12700">
              <a:lnSpc>
                <a:spcPct val="100000"/>
              </a:lnSpc>
            </a:pPr>
            <a:r>
              <a:rPr sz="2800" spc="-25" dirty="0">
                <a:latin typeface="Cambria Math"/>
                <a:cs typeface="Cambria Math"/>
              </a:rPr>
              <a:t>𝐴</a:t>
            </a:r>
            <a:r>
              <a:rPr sz="3000" spc="60" baseline="-16666" dirty="0">
                <a:latin typeface="Cambria Math"/>
                <a:cs typeface="Cambria Math"/>
              </a:rPr>
              <a:t>21</a:t>
            </a:r>
            <a:r>
              <a:rPr sz="3000" baseline="-16666" dirty="0">
                <a:latin typeface="Cambria Math"/>
                <a:cs typeface="Cambria Math"/>
              </a:rPr>
              <a:t> </a:t>
            </a:r>
            <a:r>
              <a:rPr sz="3000" spc="-7" baseline="-16666" dirty="0">
                <a:latin typeface="Cambria Math"/>
                <a:cs typeface="Cambria Math"/>
              </a:rPr>
              <a:t> </a:t>
            </a:r>
            <a:r>
              <a:rPr sz="4200" spc="-37" baseline="-42658" dirty="0">
                <a:latin typeface="Cambria Math"/>
                <a:cs typeface="Cambria Math"/>
              </a:rPr>
              <a:t>=</a:t>
            </a:r>
            <a:r>
              <a:rPr sz="4200" spc="240" baseline="-42658" dirty="0">
                <a:latin typeface="Cambria Math"/>
                <a:cs typeface="Cambria Math"/>
              </a:rPr>
              <a:t> </a:t>
            </a:r>
            <a:r>
              <a:rPr sz="2800" spc="-10" dirty="0">
                <a:latin typeface="Cambria Math"/>
                <a:cs typeface="Cambria Math"/>
              </a:rPr>
              <a:t>ℏ</a:t>
            </a:r>
            <a:r>
              <a:rPr sz="2800" spc="-30" dirty="0">
                <a:latin typeface="Cambria Math"/>
                <a:cs typeface="Cambria Math"/>
              </a:rPr>
              <a:t>𝜔</a:t>
            </a:r>
            <a:endParaRPr sz="2800">
              <a:latin typeface="Cambria Math"/>
              <a:cs typeface="Cambria Math"/>
            </a:endParaRPr>
          </a:p>
        </p:txBody>
      </p:sp>
      <p:sp>
        <p:nvSpPr>
          <p:cNvPr id="5" name="object 5"/>
          <p:cNvSpPr txBox="1"/>
          <p:nvPr/>
        </p:nvSpPr>
        <p:spPr>
          <a:xfrm>
            <a:off x="4181982" y="2153100"/>
            <a:ext cx="539115" cy="431800"/>
          </a:xfrm>
          <a:prstGeom prst="rect">
            <a:avLst/>
          </a:prstGeom>
        </p:spPr>
        <p:txBody>
          <a:bodyPr vert="horz" wrap="square" lIns="0" tIns="0" rIns="0" bIns="0" rtlCol="0">
            <a:spAutoFit/>
          </a:bodyPr>
          <a:lstStyle/>
          <a:p>
            <a:pPr marL="12700">
              <a:lnSpc>
                <a:spcPts val="3345"/>
              </a:lnSpc>
            </a:pPr>
            <a:r>
              <a:rPr sz="4200" spc="-225" baseline="11904" dirty="0">
                <a:latin typeface="Cambria Math"/>
                <a:cs typeface="Cambria Math"/>
              </a:rPr>
              <a:t>𝐵</a:t>
            </a:r>
            <a:r>
              <a:rPr sz="2000" spc="40" dirty="0">
                <a:latin typeface="Cambria Math"/>
                <a:cs typeface="Cambria Math"/>
              </a:rPr>
              <a:t>21</a:t>
            </a:r>
            <a:endParaRPr sz="2000">
              <a:latin typeface="Cambria Math"/>
              <a:cs typeface="Cambria Math"/>
            </a:endParaRPr>
          </a:p>
        </p:txBody>
      </p:sp>
      <p:sp>
        <p:nvSpPr>
          <p:cNvPr id="6" name="object 6"/>
          <p:cNvSpPr txBox="1"/>
          <p:nvPr/>
        </p:nvSpPr>
        <p:spPr>
          <a:xfrm>
            <a:off x="5649599" y="1590898"/>
            <a:ext cx="173355" cy="280035"/>
          </a:xfrm>
          <a:prstGeom prst="rect">
            <a:avLst/>
          </a:prstGeom>
        </p:spPr>
        <p:txBody>
          <a:bodyPr vert="horz" wrap="square" lIns="0" tIns="0" rIns="0" bIns="0" rtlCol="0">
            <a:spAutoFit/>
          </a:bodyPr>
          <a:lstStyle/>
          <a:p>
            <a:pPr marL="12700">
              <a:lnSpc>
                <a:spcPct val="100000"/>
              </a:lnSpc>
            </a:pPr>
            <a:r>
              <a:rPr sz="2000" spc="40" dirty="0">
                <a:latin typeface="Cambria Math"/>
                <a:cs typeface="Cambria Math"/>
              </a:rPr>
              <a:t>3</a:t>
            </a:r>
            <a:endParaRPr sz="2000">
              <a:latin typeface="Cambria Math"/>
              <a:cs typeface="Cambria Math"/>
            </a:endParaRPr>
          </a:p>
        </p:txBody>
      </p:sp>
      <p:sp>
        <p:nvSpPr>
          <p:cNvPr id="7" name="object 7"/>
          <p:cNvSpPr txBox="1"/>
          <p:nvPr/>
        </p:nvSpPr>
        <p:spPr>
          <a:xfrm>
            <a:off x="5212211" y="2124679"/>
            <a:ext cx="572135" cy="408940"/>
          </a:xfrm>
          <a:prstGeom prst="rect">
            <a:avLst/>
          </a:prstGeom>
        </p:spPr>
        <p:txBody>
          <a:bodyPr vert="horz" wrap="square" lIns="0" tIns="0" rIns="0" bIns="0" rtlCol="0">
            <a:spAutoFit/>
          </a:bodyPr>
          <a:lstStyle/>
          <a:p>
            <a:pPr marL="12700">
              <a:lnSpc>
                <a:spcPct val="100000"/>
              </a:lnSpc>
            </a:pPr>
            <a:r>
              <a:rPr sz="2800" spc="35" dirty="0">
                <a:latin typeface="Cambria Math"/>
                <a:cs typeface="Cambria Math"/>
              </a:rPr>
              <a:t>𝜋</a:t>
            </a:r>
            <a:r>
              <a:rPr sz="2800" spc="95" dirty="0">
                <a:latin typeface="Cambria Math"/>
                <a:cs typeface="Cambria Math"/>
              </a:rPr>
              <a:t>𝑐</a:t>
            </a:r>
            <a:r>
              <a:rPr sz="3000" spc="60" baseline="23611" dirty="0">
                <a:latin typeface="Cambria Math"/>
                <a:cs typeface="Cambria Math"/>
              </a:rPr>
              <a:t>3</a:t>
            </a:r>
            <a:endParaRPr sz="3000" baseline="23611">
              <a:latin typeface="Cambria Math"/>
              <a:cs typeface="Cambria Math"/>
            </a:endParaRPr>
          </a:p>
        </p:txBody>
      </p:sp>
      <p:sp>
        <p:nvSpPr>
          <p:cNvPr id="8" name="object 8"/>
          <p:cNvSpPr/>
          <p:nvPr/>
        </p:nvSpPr>
        <p:spPr>
          <a:xfrm>
            <a:off x="5186812" y="2101474"/>
            <a:ext cx="637540" cy="0"/>
          </a:xfrm>
          <a:custGeom>
            <a:avLst/>
            <a:gdLst/>
            <a:ahLst/>
            <a:cxnLst/>
            <a:rect l="l" t="t" r="r" b="b"/>
            <a:pathLst>
              <a:path w="637539">
                <a:moveTo>
                  <a:pt x="0" y="0"/>
                </a:moveTo>
                <a:lnTo>
                  <a:pt x="637031" y="0"/>
                </a:lnTo>
              </a:path>
            </a:pathLst>
          </a:custGeom>
          <a:ln w="24129">
            <a:solidFill>
              <a:srgbClr val="000000"/>
            </a:solidFill>
          </a:ln>
        </p:spPr>
        <p:txBody>
          <a:bodyPr wrap="square" lIns="0" tIns="0" rIns="0" bIns="0" rtlCol="0"/>
          <a:lstStyle/>
          <a:p>
            <a:endParaRPr/>
          </a:p>
        </p:txBody>
      </p:sp>
      <p:sp>
        <p:nvSpPr>
          <p:cNvPr id="9" name="object 9"/>
          <p:cNvSpPr txBox="1"/>
          <p:nvPr/>
        </p:nvSpPr>
        <p:spPr>
          <a:xfrm>
            <a:off x="6225933" y="1897068"/>
            <a:ext cx="1785620" cy="397510"/>
          </a:xfrm>
          <a:prstGeom prst="rect">
            <a:avLst/>
          </a:prstGeom>
        </p:spPr>
        <p:txBody>
          <a:bodyPr vert="horz" wrap="square" lIns="0" tIns="0" rIns="0" bIns="0" rtlCol="0">
            <a:spAutoFit/>
          </a:bodyPr>
          <a:lstStyle/>
          <a:p>
            <a:pPr marL="12700">
              <a:lnSpc>
                <a:spcPct val="100000"/>
              </a:lnSpc>
            </a:pPr>
            <a:r>
              <a:rPr sz="4200" spc="-22" baseline="2976" dirty="0">
                <a:latin typeface="Cambria Math"/>
                <a:cs typeface="Cambria Math"/>
              </a:rPr>
              <a:t>(</a:t>
            </a:r>
            <a:r>
              <a:rPr sz="2800" spc="-20" dirty="0">
                <a:latin typeface="Cambria Math"/>
                <a:cs typeface="Cambria Math"/>
              </a:rPr>
              <a:t>ℏ</a:t>
            </a:r>
            <a:r>
              <a:rPr sz="2800" spc="160" dirty="0">
                <a:latin typeface="Cambria Math"/>
                <a:cs typeface="Cambria Math"/>
              </a:rPr>
              <a:t> </a:t>
            </a:r>
            <a:r>
              <a:rPr sz="2800" spc="-25" dirty="0">
                <a:latin typeface="Cambria Math"/>
                <a:cs typeface="Cambria Math"/>
              </a:rPr>
              <a:t>=</a:t>
            </a:r>
            <a:r>
              <a:rPr sz="2800" spc="175" dirty="0">
                <a:latin typeface="Cambria Math"/>
                <a:cs typeface="Cambria Math"/>
              </a:rPr>
              <a:t> </a:t>
            </a:r>
            <a:r>
              <a:rPr sz="2800" spc="20" dirty="0">
                <a:latin typeface="Cambria Math"/>
                <a:cs typeface="Cambria Math"/>
              </a:rPr>
              <a:t>ℎ</a:t>
            </a:r>
            <a:r>
              <a:rPr sz="2800" spc="-20" dirty="0">
                <a:latin typeface="Cambria Math"/>
                <a:cs typeface="Cambria Math"/>
              </a:rPr>
              <a:t>/2</a:t>
            </a:r>
            <a:r>
              <a:rPr sz="2800" spc="25" dirty="0">
                <a:latin typeface="Cambria Math"/>
                <a:cs typeface="Cambria Math"/>
              </a:rPr>
              <a:t>𝜋</a:t>
            </a:r>
            <a:r>
              <a:rPr sz="4200" spc="-22" baseline="2976" dirty="0">
                <a:latin typeface="Cambria Math"/>
                <a:cs typeface="Cambria Math"/>
              </a:rPr>
              <a:t>)</a:t>
            </a:r>
            <a:endParaRPr sz="4200" baseline="2976">
              <a:latin typeface="Cambria Math"/>
              <a:cs typeface="Cambria Math"/>
            </a:endParaRPr>
          </a:p>
        </p:txBody>
      </p:sp>
      <p:sp>
        <p:nvSpPr>
          <p:cNvPr id="11" name="object 11"/>
          <p:cNvSpPr txBox="1">
            <a:spLocks noGrp="1"/>
          </p:cNvSpPr>
          <p:nvPr>
            <p:ph type="ftr" sz="quarter" idx="5"/>
          </p:nvPr>
        </p:nvSpPr>
        <p:spPr>
          <a:prstGeom prst="rect">
            <a:avLst/>
          </a:prstGeom>
        </p:spPr>
        <p:txBody>
          <a:bodyPr vert="horz" wrap="square" lIns="0" tIns="0" rIns="0" bIns="0" rtlCol="0">
            <a:spAutoFit/>
          </a:bodyPr>
          <a:lstStyle/>
          <a:p>
            <a:pPr marL="12700">
              <a:lnSpc>
                <a:spcPct val="100000"/>
              </a:lnSpc>
            </a:pPr>
            <a:r>
              <a:rPr spc="-15" dirty="0"/>
              <a:t>Prepar</a:t>
            </a:r>
            <a:r>
              <a:rPr spc="-5" dirty="0"/>
              <a:t>e</a:t>
            </a:r>
            <a:r>
              <a:rPr spc="-10" dirty="0"/>
              <a:t>d</a:t>
            </a:r>
            <a:r>
              <a:rPr spc="-35" dirty="0">
                <a:latin typeface="Times New Roman"/>
                <a:cs typeface="Times New Roman"/>
              </a:rPr>
              <a:t> </a:t>
            </a:r>
            <a:r>
              <a:rPr spc="-15" dirty="0"/>
              <a:t>b</a:t>
            </a:r>
            <a:r>
              <a:rPr spc="-10" dirty="0"/>
              <a:t>y</a:t>
            </a:r>
            <a:r>
              <a:rPr spc="-40" dirty="0">
                <a:latin typeface="Times New Roman"/>
                <a:cs typeface="Times New Roman"/>
              </a:rPr>
              <a:t> </a:t>
            </a:r>
            <a:r>
              <a:rPr spc="-15" dirty="0"/>
              <a:t>Dist</a:t>
            </a:r>
            <a:r>
              <a:rPr spc="-5" dirty="0"/>
              <a:t>.</a:t>
            </a:r>
            <a:r>
              <a:rPr spc="-25" dirty="0">
                <a:latin typeface="Times New Roman"/>
                <a:cs typeface="Times New Roman"/>
              </a:rPr>
              <a:t> </a:t>
            </a:r>
            <a:r>
              <a:rPr spc="-15" dirty="0"/>
              <a:t>Pr</a:t>
            </a:r>
            <a:r>
              <a:rPr spc="-5" dirty="0"/>
              <a:t>o</a:t>
            </a:r>
            <a:r>
              <a:rPr spc="-10" dirty="0"/>
              <a:t>f</a:t>
            </a:r>
            <a:r>
              <a:rPr spc="-5" dirty="0"/>
              <a:t>.</a:t>
            </a:r>
            <a:r>
              <a:rPr spc="-40" dirty="0">
                <a:latin typeface="Times New Roman"/>
                <a:cs typeface="Times New Roman"/>
              </a:rPr>
              <a:t> </a:t>
            </a:r>
            <a:r>
              <a:rPr spc="-15" dirty="0"/>
              <a:t>Dr</a:t>
            </a:r>
            <a:r>
              <a:rPr spc="-5" dirty="0"/>
              <a:t>.</a:t>
            </a:r>
            <a:r>
              <a:rPr spc="-40" dirty="0">
                <a:latin typeface="Times New Roman"/>
                <a:cs typeface="Times New Roman"/>
              </a:rPr>
              <a:t> </a:t>
            </a:r>
            <a:r>
              <a:rPr spc="-10" dirty="0"/>
              <a:t>M.A.</a:t>
            </a:r>
            <a:r>
              <a:rPr spc="-35" dirty="0">
                <a:latin typeface="Times New Roman"/>
                <a:cs typeface="Times New Roman"/>
              </a:rPr>
              <a:t> </a:t>
            </a:r>
            <a:r>
              <a:rPr spc="-20" dirty="0"/>
              <a:t>G</a:t>
            </a:r>
            <a:r>
              <a:rPr spc="-5" dirty="0"/>
              <a:t>o</a:t>
            </a:r>
            <a:r>
              <a:rPr spc="-15" dirty="0"/>
              <a:t>nd</a:t>
            </a:r>
            <a:r>
              <a:rPr spc="-10" dirty="0"/>
              <a:t>al</a:t>
            </a:r>
            <a:r>
              <a:rPr spc="-35" dirty="0">
                <a:latin typeface="Times New Roman"/>
                <a:cs typeface="Times New Roman"/>
              </a:rPr>
              <a:t> </a:t>
            </a:r>
            <a:r>
              <a:rPr spc="-15" dirty="0"/>
              <a:t>fo</a:t>
            </a:r>
            <a:r>
              <a:rPr spc="-10" dirty="0"/>
              <a:t>r</a:t>
            </a:r>
            <a:r>
              <a:rPr spc="-40" dirty="0">
                <a:latin typeface="Times New Roman"/>
                <a:cs typeface="Times New Roman"/>
              </a:rPr>
              <a:t> </a:t>
            </a:r>
            <a:r>
              <a:rPr spc="-15" dirty="0"/>
              <a:t>Ph</a:t>
            </a:r>
            <a:r>
              <a:rPr dirty="0"/>
              <a:t>y</a:t>
            </a:r>
            <a:r>
              <a:rPr spc="-10" dirty="0"/>
              <a:t>s</a:t>
            </a:r>
            <a:r>
              <a:rPr spc="-40" dirty="0">
                <a:latin typeface="Times New Roman"/>
                <a:cs typeface="Times New Roman"/>
              </a:rPr>
              <a:t> </a:t>
            </a:r>
            <a:r>
              <a:rPr spc="-10" dirty="0"/>
              <a:t>6</a:t>
            </a:r>
            <a:r>
              <a:rPr spc="-15" dirty="0"/>
              <a:t>0</a:t>
            </a:r>
            <a:r>
              <a:rPr spc="-10" dirty="0"/>
              <a:t>8</a:t>
            </a:r>
            <a:r>
              <a:rPr spc="-35" dirty="0">
                <a:latin typeface="Times New Roman"/>
                <a:cs typeface="Times New Roman"/>
              </a:rPr>
              <a:t> </a:t>
            </a:r>
            <a:r>
              <a:rPr spc="-5" dirty="0"/>
              <a:t>L</a:t>
            </a:r>
            <a:r>
              <a:rPr spc="-10" dirty="0"/>
              <a:t>aser</a:t>
            </a:r>
            <a:r>
              <a:rPr spc="-45" dirty="0">
                <a:latin typeface="Times New Roman"/>
                <a:cs typeface="Times New Roman"/>
              </a:rPr>
              <a:t> </a:t>
            </a:r>
            <a:r>
              <a:rPr spc="-10" dirty="0"/>
              <a:t>Spec</a:t>
            </a:r>
            <a:r>
              <a:rPr spc="-5" dirty="0"/>
              <a:t>t</a:t>
            </a:r>
            <a:r>
              <a:rPr spc="-15" dirty="0"/>
              <a:t>ros</a:t>
            </a:r>
            <a:r>
              <a:rPr spc="-5" dirty="0"/>
              <a:t>c</a:t>
            </a:r>
            <a:r>
              <a:rPr spc="-10" dirty="0"/>
              <a:t>o</a:t>
            </a:r>
            <a:r>
              <a:rPr spc="-15" dirty="0"/>
              <a:t>p</a:t>
            </a:r>
            <a:r>
              <a:rPr spc="-10" dirty="0"/>
              <a:t>y</a:t>
            </a:r>
            <a:r>
              <a:rPr spc="-30" dirty="0">
                <a:latin typeface="Times New Roman"/>
                <a:cs typeface="Times New Roman"/>
              </a:rPr>
              <a:t> </a:t>
            </a:r>
            <a:r>
              <a:rPr spc="-15" dirty="0"/>
              <a:t>c</a:t>
            </a:r>
            <a:r>
              <a:rPr spc="-5" dirty="0"/>
              <a:t>o</a:t>
            </a:r>
            <a:r>
              <a:rPr spc="-15" dirty="0"/>
              <a:t>urs</a:t>
            </a:r>
            <a:r>
              <a:rPr spc="-10" dirty="0"/>
              <a:t>e</a:t>
            </a:r>
            <a:r>
              <a:rPr spc="-40" dirty="0">
                <a:latin typeface="Times New Roman"/>
                <a:cs typeface="Times New Roman"/>
              </a:rPr>
              <a:t> </a:t>
            </a:r>
            <a:r>
              <a:rPr spc="-10" dirty="0"/>
              <a:t>in</a:t>
            </a:r>
            <a:r>
              <a:rPr spc="-35" dirty="0">
                <a:latin typeface="Times New Roman"/>
                <a:cs typeface="Times New Roman"/>
              </a:rPr>
              <a:t> </a:t>
            </a:r>
            <a:r>
              <a:rPr spc="-10" dirty="0"/>
              <a:t>KFUPM</a:t>
            </a:r>
            <a:r>
              <a:rPr spc="-35" dirty="0">
                <a:latin typeface="Times New Roman"/>
                <a:cs typeface="Times New Roman"/>
              </a:rPr>
              <a:t> </a:t>
            </a:r>
            <a:r>
              <a:rPr spc="-15" dirty="0"/>
              <a:t>(Te</a:t>
            </a:r>
            <a:r>
              <a:rPr dirty="0"/>
              <a:t>r</a:t>
            </a:r>
            <a:r>
              <a:rPr spc="-15" dirty="0"/>
              <a:t>m</a:t>
            </a:r>
            <a:r>
              <a:rPr spc="-40" dirty="0">
                <a:latin typeface="Times New Roman"/>
                <a:cs typeface="Times New Roman"/>
              </a:rPr>
              <a:t> </a:t>
            </a:r>
            <a:r>
              <a:rPr spc="-10" dirty="0"/>
              <a:t>25</a:t>
            </a:r>
            <a:r>
              <a:rPr spc="-5" dirty="0"/>
              <a:t>1)</a:t>
            </a:r>
          </a:p>
        </p:txBody>
      </p:sp>
      <p:sp>
        <p:nvSpPr>
          <p:cNvPr id="10" name="object 10"/>
          <p:cNvSpPr txBox="1"/>
          <p:nvPr/>
        </p:nvSpPr>
        <p:spPr>
          <a:xfrm>
            <a:off x="1130308" y="2785675"/>
            <a:ext cx="10157460" cy="948690"/>
          </a:xfrm>
          <a:prstGeom prst="rect">
            <a:avLst/>
          </a:prstGeom>
        </p:spPr>
        <p:txBody>
          <a:bodyPr vert="horz" wrap="square" lIns="0" tIns="0" rIns="0" bIns="0" rtlCol="0">
            <a:spAutoFit/>
          </a:bodyPr>
          <a:lstStyle/>
          <a:p>
            <a:pPr marL="241300" marR="5080" indent="-228600">
              <a:lnSpc>
                <a:spcPct val="127200"/>
              </a:lnSpc>
              <a:buFont typeface="Symbol"/>
              <a:buChar char=""/>
              <a:tabLst>
                <a:tab pos="241935" algn="l"/>
                <a:tab pos="1821814" algn="l"/>
              </a:tabLst>
            </a:pPr>
            <a:r>
              <a:rPr sz="2800" spc="-20" dirty="0">
                <a:latin typeface="Calibri"/>
                <a:cs typeface="Calibri"/>
              </a:rPr>
              <a:t>Fa</a:t>
            </a:r>
            <a:r>
              <a:rPr sz="2800" spc="-5" dirty="0">
                <a:latin typeface="Calibri"/>
                <a:cs typeface="Calibri"/>
              </a:rPr>
              <a:t>c</a:t>
            </a:r>
            <a:r>
              <a:rPr sz="2800" spc="-15" dirty="0">
                <a:latin typeface="Calibri"/>
                <a:cs typeface="Calibri"/>
              </a:rPr>
              <a:t>tor</a:t>
            </a:r>
            <a:r>
              <a:rPr sz="2800" spc="280" dirty="0">
                <a:latin typeface="Times New Roman"/>
                <a:cs typeface="Times New Roman"/>
              </a:rPr>
              <a:t> </a:t>
            </a:r>
            <a:r>
              <a:rPr sz="2800" spc="-25" dirty="0">
                <a:latin typeface="Cambria Math"/>
                <a:cs typeface="Cambria Math"/>
              </a:rPr>
              <a:t>2</a:t>
            </a:r>
            <a:r>
              <a:rPr sz="2800" spc="-30" dirty="0">
                <a:latin typeface="Cambria Math"/>
                <a:cs typeface="Cambria Math"/>
              </a:rPr>
              <a:t>𝜋</a:t>
            </a:r>
            <a:r>
              <a:rPr sz="2800" dirty="0">
                <a:latin typeface="Cambria Math"/>
                <a:cs typeface="Cambria Math"/>
              </a:rPr>
              <a:t>	</a:t>
            </a:r>
            <a:r>
              <a:rPr sz="2800" spc="-20" dirty="0">
                <a:latin typeface="Calibri"/>
                <a:cs typeface="Calibri"/>
              </a:rPr>
              <a:t>d</a:t>
            </a:r>
            <a:r>
              <a:rPr sz="2800" spc="-10" dirty="0">
                <a:latin typeface="Calibri"/>
                <a:cs typeface="Calibri"/>
              </a:rPr>
              <a:t>i</a:t>
            </a:r>
            <a:r>
              <a:rPr sz="2800" spc="-20" dirty="0">
                <a:latin typeface="Calibri"/>
                <a:cs typeface="Calibri"/>
              </a:rPr>
              <a:t>st</a:t>
            </a:r>
            <a:r>
              <a:rPr sz="2800" spc="-10" dirty="0">
                <a:latin typeface="Calibri"/>
                <a:cs typeface="Calibri"/>
              </a:rPr>
              <a:t>i</a:t>
            </a:r>
            <a:r>
              <a:rPr sz="2800" spc="-20" dirty="0">
                <a:latin typeface="Calibri"/>
                <a:cs typeface="Calibri"/>
              </a:rPr>
              <a:t>nct</a:t>
            </a:r>
            <a:r>
              <a:rPr sz="2800" spc="-5" dirty="0">
                <a:latin typeface="Calibri"/>
                <a:cs typeface="Calibri"/>
              </a:rPr>
              <a:t>i</a:t>
            </a:r>
            <a:r>
              <a:rPr sz="2800" spc="-20" dirty="0">
                <a:latin typeface="Calibri"/>
                <a:cs typeface="Calibri"/>
              </a:rPr>
              <a:t>o</a:t>
            </a:r>
            <a:r>
              <a:rPr sz="2800" spc="-15" dirty="0">
                <a:latin typeface="Calibri"/>
                <a:cs typeface="Calibri"/>
              </a:rPr>
              <a:t>n</a:t>
            </a:r>
            <a:r>
              <a:rPr sz="2800" spc="275" dirty="0">
                <a:latin typeface="Times New Roman"/>
                <a:cs typeface="Times New Roman"/>
              </a:rPr>
              <a:t> </a:t>
            </a:r>
            <a:r>
              <a:rPr sz="2800" spc="-10" dirty="0">
                <a:latin typeface="Calibri"/>
                <a:cs typeface="Calibri"/>
              </a:rPr>
              <a:t>ari</a:t>
            </a:r>
            <a:r>
              <a:rPr sz="2800" spc="-20" dirty="0">
                <a:latin typeface="Calibri"/>
                <a:cs typeface="Calibri"/>
              </a:rPr>
              <a:t>se</a:t>
            </a:r>
            <a:r>
              <a:rPr sz="2800" spc="-15" dirty="0">
                <a:latin typeface="Calibri"/>
                <a:cs typeface="Calibri"/>
              </a:rPr>
              <a:t>s</a:t>
            </a:r>
            <a:r>
              <a:rPr sz="2800" spc="285" dirty="0">
                <a:latin typeface="Times New Roman"/>
                <a:cs typeface="Times New Roman"/>
              </a:rPr>
              <a:t> </a:t>
            </a:r>
            <a:r>
              <a:rPr sz="2800" spc="-20" dirty="0">
                <a:latin typeface="Calibri"/>
                <a:cs typeface="Calibri"/>
              </a:rPr>
              <a:t>so</a:t>
            </a:r>
            <a:r>
              <a:rPr sz="2800" spc="-15" dirty="0">
                <a:latin typeface="Calibri"/>
                <a:cs typeface="Calibri"/>
              </a:rPr>
              <a:t>le</a:t>
            </a:r>
            <a:r>
              <a:rPr sz="2800" spc="-5" dirty="0">
                <a:latin typeface="Calibri"/>
                <a:cs typeface="Calibri"/>
              </a:rPr>
              <a:t>l</a:t>
            </a:r>
            <a:r>
              <a:rPr sz="2800" spc="-15" dirty="0">
                <a:latin typeface="Calibri"/>
                <a:cs typeface="Calibri"/>
              </a:rPr>
              <a:t>y</a:t>
            </a:r>
            <a:r>
              <a:rPr sz="2800" spc="285" dirty="0">
                <a:latin typeface="Times New Roman"/>
                <a:cs typeface="Times New Roman"/>
              </a:rPr>
              <a:t> </a:t>
            </a:r>
            <a:r>
              <a:rPr sz="2800" spc="-20" dirty="0">
                <a:latin typeface="Calibri"/>
                <a:cs typeface="Calibri"/>
              </a:rPr>
              <a:t>fro</a:t>
            </a:r>
            <a:r>
              <a:rPr sz="2800" spc="-25" dirty="0">
                <a:latin typeface="Calibri"/>
                <a:cs typeface="Calibri"/>
              </a:rPr>
              <a:t>m</a:t>
            </a:r>
            <a:r>
              <a:rPr sz="2800" spc="275" dirty="0">
                <a:latin typeface="Times New Roman"/>
                <a:cs typeface="Times New Roman"/>
              </a:rPr>
              <a:t> </a:t>
            </a:r>
            <a:r>
              <a:rPr sz="2800" spc="-15" dirty="0">
                <a:latin typeface="Calibri"/>
                <a:cs typeface="Calibri"/>
              </a:rPr>
              <a:t>c</a:t>
            </a:r>
            <a:r>
              <a:rPr sz="2800" spc="-5" dirty="0">
                <a:latin typeface="Calibri"/>
                <a:cs typeface="Calibri"/>
              </a:rPr>
              <a:t>h</a:t>
            </a:r>
            <a:r>
              <a:rPr sz="2800" spc="-15" dirty="0">
                <a:latin typeface="Calibri"/>
                <a:cs typeface="Calibri"/>
              </a:rPr>
              <a:t>ange</a:t>
            </a:r>
            <a:r>
              <a:rPr sz="2800" spc="285" dirty="0">
                <a:latin typeface="Times New Roman"/>
                <a:cs typeface="Times New Roman"/>
              </a:rPr>
              <a:t> </a:t>
            </a:r>
            <a:r>
              <a:rPr sz="2800" spc="-20" dirty="0">
                <a:latin typeface="Calibri"/>
                <a:cs typeface="Calibri"/>
              </a:rPr>
              <a:t>o</a:t>
            </a:r>
            <a:r>
              <a:rPr sz="2800" spc="-10" dirty="0">
                <a:latin typeface="Calibri"/>
                <a:cs typeface="Calibri"/>
              </a:rPr>
              <a:t>f</a:t>
            </a:r>
            <a:r>
              <a:rPr sz="2800" spc="280" dirty="0">
                <a:latin typeface="Times New Roman"/>
                <a:cs typeface="Times New Roman"/>
              </a:rPr>
              <a:t> </a:t>
            </a:r>
            <a:r>
              <a:rPr sz="2800" spc="-15" dirty="0">
                <a:latin typeface="Calibri"/>
                <a:cs typeface="Calibri"/>
              </a:rPr>
              <a:t>v</a:t>
            </a:r>
            <a:r>
              <a:rPr sz="2800" spc="-5" dirty="0">
                <a:latin typeface="Calibri"/>
                <a:cs typeface="Calibri"/>
              </a:rPr>
              <a:t>a</a:t>
            </a:r>
            <a:r>
              <a:rPr sz="2800" spc="-15" dirty="0">
                <a:latin typeface="Calibri"/>
                <a:cs typeface="Calibri"/>
              </a:rPr>
              <a:t>riable</a:t>
            </a:r>
            <a:r>
              <a:rPr sz="2800" spc="325" dirty="0">
                <a:latin typeface="Times New Roman"/>
                <a:cs typeface="Times New Roman"/>
              </a:rPr>
              <a:t> </a:t>
            </a:r>
            <a:r>
              <a:rPr sz="2800" spc="-30" dirty="0">
                <a:latin typeface="Cambria Math"/>
                <a:cs typeface="Cambria Math"/>
              </a:rPr>
              <a:t>𝜈</a:t>
            </a:r>
            <a:r>
              <a:rPr sz="2800" spc="250" dirty="0">
                <a:latin typeface="Cambria Math"/>
                <a:cs typeface="Cambria Math"/>
              </a:rPr>
              <a:t> </a:t>
            </a:r>
            <a:r>
              <a:rPr sz="2800" spc="-30" dirty="0">
                <a:latin typeface="Cambria Math"/>
                <a:cs typeface="Cambria Math"/>
              </a:rPr>
              <a:t>↔</a:t>
            </a:r>
            <a:r>
              <a:rPr sz="2800" spc="155" dirty="0">
                <a:latin typeface="Cambria Math"/>
                <a:cs typeface="Cambria Math"/>
              </a:rPr>
              <a:t> </a:t>
            </a:r>
            <a:r>
              <a:rPr sz="2800" spc="25" dirty="0">
                <a:latin typeface="Cambria Math"/>
                <a:cs typeface="Cambria Math"/>
              </a:rPr>
              <a:t>𝜔</a:t>
            </a:r>
            <a:r>
              <a:rPr sz="2800" spc="-10" dirty="0">
                <a:latin typeface="Calibri"/>
                <a:cs typeface="Calibri"/>
              </a:rPr>
              <a:t>;</a:t>
            </a:r>
            <a:r>
              <a:rPr sz="2800" spc="-10" dirty="0">
                <a:latin typeface="Times New Roman"/>
                <a:cs typeface="Times New Roman"/>
              </a:rPr>
              <a:t> </a:t>
            </a:r>
            <a:r>
              <a:rPr sz="2800" spc="-20" dirty="0">
                <a:latin typeface="Calibri"/>
                <a:cs typeface="Calibri"/>
              </a:rPr>
              <a:t>phys</a:t>
            </a:r>
            <a:r>
              <a:rPr sz="2800" spc="-10" dirty="0">
                <a:latin typeface="Calibri"/>
                <a:cs typeface="Calibri"/>
              </a:rPr>
              <a:t>ica</a:t>
            </a:r>
            <a:r>
              <a:rPr sz="2800" dirty="0">
                <a:latin typeface="Calibri"/>
                <a:cs typeface="Calibri"/>
              </a:rPr>
              <a:t>l</a:t>
            </a:r>
            <a:r>
              <a:rPr sz="2800" spc="-65" dirty="0">
                <a:latin typeface="Times New Roman"/>
                <a:cs typeface="Times New Roman"/>
              </a:rPr>
              <a:t> </a:t>
            </a:r>
            <a:r>
              <a:rPr sz="2800" spc="-20" dirty="0">
                <a:latin typeface="Calibri"/>
                <a:cs typeface="Calibri"/>
              </a:rPr>
              <a:t>pre</a:t>
            </a:r>
            <a:r>
              <a:rPr sz="2800" spc="-25" dirty="0">
                <a:latin typeface="Calibri"/>
                <a:cs typeface="Calibri"/>
              </a:rPr>
              <a:t>d</a:t>
            </a:r>
            <a:r>
              <a:rPr sz="2800" dirty="0">
                <a:latin typeface="Calibri"/>
                <a:cs typeface="Calibri"/>
              </a:rPr>
              <a:t>i</a:t>
            </a:r>
            <a:r>
              <a:rPr sz="2800" spc="-10" dirty="0">
                <a:latin typeface="Calibri"/>
                <a:cs typeface="Calibri"/>
              </a:rPr>
              <a:t>cti</a:t>
            </a:r>
            <a:r>
              <a:rPr sz="2800" spc="-20" dirty="0">
                <a:latin typeface="Calibri"/>
                <a:cs typeface="Calibri"/>
              </a:rPr>
              <a:t>on</a:t>
            </a:r>
            <a:r>
              <a:rPr sz="2800" spc="-15" dirty="0">
                <a:latin typeface="Calibri"/>
                <a:cs typeface="Calibri"/>
              </a:rPr>
              <a:t>s</a:t>
            </a:r>
            <a:r>
              <a:rPr sz="2800" spc="-70" dirty="0">
                <a:latin typeface="Times New Roman"/>
                <a:cs typeface="Times New Roman"/>
              </a:rPr>
              <a:t> </a:t>
            </a:r>
            <a:r>
              <a:rPr sz="2800" spc="-20" dirty="0">
                <a:latin typeface="Calibri"/>
                <a:cs typeface="Calibri"/>
              </a:rPr>
              <a:t>unch</a:t>
            </a:r>
            <a:r>
              <a:rPr sz="2800" dirty="0">
                <a:latin typeface="Calibri"/>
                <a:cs typeface="Calibri"/>
              </a:rPr>
              <a:t>a</a:t>
            </a:r>
            <a:r>
              <a:rPr sz="2800" spc="-20" dirty="0">
                <a:latin typeface="Calibri"/>
                <a:cs typeface="Calibri"/>
              </a:rPr>
              <a:t>ng</a:t>
            </a:r>
            <a:r>
              <a:rPr sz="2800" spc="-5" dirty="0">
                <a:latin typeface="Calibri"/>
                <a:cs typeface="Calibri"/>
              </a:rPr>
              <a:t>e</a:t>
            </a:r>
            <a:r>
              <a:rPr sz="2800" spc="-20" dirty="0">
                <a:latin typeface="Calibri"/>
                <a:cs typeface="Calibri"/>
              </a:rPr>
              <a:t>d.</a:t>
            </a:r>
            <a:endParaRPr sz="2800">
              <a:latin typeface="Calibri"/>
              <a:cs typeface="Calibri"/>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a:spLocks noGrp="1"/>
          </p:cNvSpPr>
          <p:nvPr>
            <p:ph type="ftr" sz="quarter" idx="5"/>
          </p:nvPr>
        </p:nvSpPr>
        <p:spPr>
          <a:prstGeom prst="rect">
            <a:avLst/>
          </a:prstGeom>
        </p:spPr>
        <p:txBody>
          <a:bodyPr vert="horz" wrap="square" lIns="0" tIns="0" rIns="0" bIns="0" rtlCol="0">
            <a:spAutoFit/>
          </a:bodyPr>
          <a:lstStyle/>
          <a:p>
            <a:pPr marL="12700">
              <a:lnSpc>
                <a:spcPct val="100000"/>
              </a:lnSpc>
            </a:pPr>
            <a:r>
              <a:rPr spc="-15" dirty="0"/>
              <a:t>Prepar</a:t>
            </a:r>
            <a:r>
              <a:rPr spc="-5" dirty="0"/>
              <a:t>e</a:t>
            </a:r>
            <a:r>
              <a:rPr spc="-10" dirty="0"/>
              <a:t>d</a:t>
            </a:r>
            <a:r>
              <a:rPr spc="-35" dirty="0">
                <a:latin typeface="Times New Roman"/>
                <a:cs typeface="Times New Roman"/>
              </a:rPr>
              <a:t> </a:t>
            </a:r>
            <a:r>
              <a:rPr spc="-15" dirty="0"/>
              <a:t>b</a:t>
            </a:r>
            <a:r>
              <a:rPr spc="-10" dirty="0"/>
              <a:t>y</a:t>
            </a:r>
            <a:r>
              <a:rPr spc="-40" dirty="0">
                <a:latin typeface="Times New Roman"/>
                <a:cs typeface="Times New Roman"/>
              </a:rPr>
              <a:t> </a:t>
            </a:r>
            <a:r>
              <a:rPr spc="-15" dirty="0"/>
              <a:t>Dist</a:t>
            </a:r>
            <a:r>
              <a:rPr spc="-5" dirty="0"/>
              <a:t>.</a:t>
            </a:r>
            <a:r>
              <a:rPr spc="-25" dirty="0">
                <a:latin typeface="Times New Roman"/>
                <a:cs typeface="Times New Roman"/>
              </a:rPr>
              <a:t> </a:t>
            </a:r>
            <a:r>
              <a:rPr spc="-15" dirty="0"/>
              <a:t>Pr</a:t>
            </a:r>
            <a:r>
              <a:rPr spc="-5" dirty="0"/>
              <a:t>o</a:t>
            </a:r>
            <a:r>
              <a:rPr spc="-10" dirty="0"/>
              <a:t>f</a:t>
            </a:r>
            <a:r>
              <a:rPr spc="-5" dirty="0"/>
              <a:t>.</a:t>
            </a:r>
            <a:r>
              <a:rPr spc="-40" dirty="0">
                <a:latin typeface="Times New Roman"/>
                <a:cs typeface="Times New Roman"/>
              </a:rPr>
              <a:t> </a:t>
            </a:r>
            <a:r>
              <a:rPr spc="-15" dirty="0"/>
              <a:t>Dr</a:t>
            </a:r>
            <a:r>
              <a:rPr spc="-5" dirty="0"/>
              <a:t>.</a:t>
            </a:r>
            <a:r>
              <a:rPr spc="-40" dirty="0">
                <a:latin typeface="Times New Roman"/>
                <a:cs typeface="Times New Roman"/>
              </a:rPr>
              <a:t> </a:t>
            </a:r>
            <a:r>
              <a:rPr spc="-10" dirty="0"/>
              <a:t>M.A.</a:t>
            </a:r>
            <a:r>
              <a:rPr spc="-35" dirty="0">
                <a:latin typeface="Times New Roman"/>
                <a:cs typeface="Times New Roman"/>
              </a:rPr>
              <a:t> </a:t>
            </a:r>
            <a:r>
              <a:rPr spc="-20" dirty="0"/>
              <a:t>G</a:t>
            </a:r>
            <a:r>
              <a:rPr spc="-5" dirty="0"/>
              <a:t>o</a:t>
            </a:r>
            <a:r>
              <a:rPr spc="-15" dirty="0"/>
              <a:t>nd</a:t>
            </a:r>
            <a:r>
              <a:rPr spc="-10" dirty="0"/>
              <a:t>al</a:t>
            </a:r>
            <a:r>
              <a:rPr spc="-35" dirty="0">
                <a:latin typeface="Times New Roman"/>
                <a:cs typeface="Times New Roman"/>
              </a:rPr>
              <a:t> </a:t>
            </a:r>
            <a:r>
              <a:rPr spc="-15" dirty="0"/>
              <a:t>fo</a:t>
            </a:r>
            <a:r>
              <a:rPr spc="-10" dirty="0"/>
              <a:t>r</a:t>
            </a:r>
            <a:r>
              <a:rPr spc="-40" dirty="0">
                <a:latin typeface="Times New Roman"/>
                <a:cs typeface="Times New Roman"/>
              </a:rPr>
              <a:t> </a:t>
            </a:r>
            <a:r>
              <a:rPr spc="-15" dirty="0"/>
              <a:t>Ph</a:t>
            </a:r>
            <a:r>
              <a:rPr dirty="0"/>
              <a:t>y</a:t>
            </a:r>
            <a:r>
              <a:rPr spc="-10" dirty="0"/>
              <a:t>s</a:t>
            </a:r>
            <a:r>
              <a:rPr spc="-40" dirty="0">
                <a:latin typeface="Times New Roman"/>
                <a:cs typeface="Times New Roman"/>
              </a:rPr>
              <a:t> </a:t>
            </a:r>
            <a:r>
              <a:rPr spc="-10" dirty="0"/>
              <a:t>6</a:t>
            </a:r>
            <a:r>
              <a:rPr spc="-15" dirty="0"/>
              <a:t>0</a:t>
            </a:r>
            <a:r>
              <a:rPr spc="-10" dirty="0"/>
              <a:t>8</a:t>
            </a:r>
            <a:r>
              <a:rPr spc="-35" dirty="0">
                <a:latin typeface="Times New Roman"/>
                <a:cs typeface="Times New Roman"/>
              </a:rPr>
              <a:t> </a:t>
            </a:r>
            <a:r>
              <a:rPr spc="-5" dirty="0"/>
              <a:t>L</a:t>
            </a:r>
            <a:r>
              <a:rPr spc="-10" dirty="0"/>
              <a:t>aser</a:t>
            </a:r>
            <a:r>
              <a:rPr spc="-45" dirty="0">
                <a:latin typeface="Times New Roman"/>
                <a:cs typeface="Times New Roman"/>
              </a:rPr>
              <a:t> </a:t>
            </a:r>
            <a:r>
              <a:rPr spc="-10" dirty="0"/>
              <a:t>Spec</a:t>
            </a:r>
            <a:r>
              <a:rPr spc="-5" dirty="0"/>
              <a:t>t</a:t>
            </a:r>
            <a:r>
              <a:rPr spc="-15" dirty="0"/>
              <a:t>ros</a:t>
            </a:r>
            <a:r>
              <a:rPr spc="-5" dirty="0"/>
              <a:t>c</a:t>
            </a:r>
            <a:r>
              <a:rPr spc="-10" dirty="0"/>
              <a:t>o</a:t>
            </a:r>
            <a:r>
              <a:rPr spc="-15" dirty="0"/>
              <a:t>p</a:t>
            </a:r>
            <a:r>
              <a:rPr spc="-10" dirty="0"/>
              <a:t>y</a:t>
            </a:r>
            <a:r>
              <a:rPr spc="-30" dirty="0">
                <a:latin typeface="Times New Roman"/>
                <a:cs typeface="Times New Roman"/>
              </a:rPr>
              <a:t> </a:t>
            </a:r>
            <a:r>
              <a:rPr spc="-15" dirty="0"/>
              <a:t>c</a:t>
            </a:r>
            <a:r>
              <a:rPr spc="-5" dirty="0"/>
              <a:t>o</a:t>
            </a:r>
            <a:r>
              <a:rPr spc="-15" dirty="0"/>
              <a:t>urs</a:t>
            </a:r>
            <a:r>
              <a:rPr spc="-10" dirty="0"/>
              <a:t>e</a:t>
            </a:r>
            <a:r>
              <a:rPr spc="-40" dirty="0">
                <a:latin typeface="Times New Roman"/>
                <a:cs typeface="Times New Roman"/>
              </a:rPr>
              <a:t> </a:t>
            </a:r>
            <a:r>
              <a:rPr spc="-10" dirty="0"/>
              <a:t>in</a:t>
            </a:r>
            <a:r>
              <a:rPr spc="-35" dirty="0">
                <a:latin typeface="Times New Roman"/>
                <a:cs typeface="Times New Roman"/>
              </a:rPr>
              <a:t> </a:t>
            </a:r>
            <a:r>
              <a:rPr spc="-10" dirty="0"/>
              <a:t>KFUPM</a:t>
            </a:r>
            <a:r>
              <a:rPr spc="-35" dirty="0">
                <a:latin typeface="Times New Roman"/>
                <a:cs typeface="Times New Roman"/>
              </a:rPr>
              <a:t> </a:t>
            </a:r>
            <a:r>
              <a:rPr spc="-15" dirty="0"/>
              <a:t>(Te</a:t>
            </a:r>
            <a:r>
              <a:rPr dirty="0"/>
              <a:t>r</a:t>
            </a:r>
            <a:r>
              <a:rPr spc="-15" dirty="0"/>
              <a:t>m</a:t>
            </a:r>
            <a:r>
              <a:rPr spc="-40" dirty="0">
                <a:latin typeface="Times New Roman"/>
                <a:cs typeface="Times New Roman"/>
              </a:rPr>
              <a:t> </a:t>
            </a:r>
            <a:r>
              <a:rPr spc="-10" dirty="0"/>
              <a:t>25</a:t>
            </a:r>
            <a:r>
              <a:rPr spc="-5" dirty="0"/>
              <a:t>1)</a:t>
            </a:r>
          </a:p>
        </p:txBody>
      </p:sp>
      <p:sp>
        <p:nvSpPr>
          <p:cNvPr id="2" name="object 2"/>
          <p:cNvSpPr txBox="1">
            <a:spLocks noGrp="1"/>
          </p:cNvSpPr>
          <p:nvPr>
            <p:ph type="title"/>
          </p:nvPr>
        </p:nvSpPr>
        <p:spPr>
          <a:prstGeom prst="rect">
            <a:avLst/>
          </a:prstGeom>
        </p:spPr>
        <p:txBody>
          <a:bodyPr vert="horz" wrap="square" lIns="0" tIns="0" rIns="0" bIns="0" rtlCol="0">
            <a:spAutoFit/>
          </a:bodyPr>
          <a:lstStyle/>
          <a:p>
            <a:pPr marL="755015">
              <a:lnSpc>
                <a:spcPct val="100000"/>
              </a:lnSpc>
            </a:pPr>
            <a:r>
              <a:rPr spc="-15" dirty="0"/>
              <a:t>Sl</a:t>
            </a:r>
            <a:r>
              <a:rPr spc="-5" dirty="0"/>
              <a:t>i</a:t>
            </a:r>
            <a:r>
              <a:rPr spc="-20" dirty="0"/>
              <a:t>de </a:t>
            </a:r>
            <a:r>
              <a:rPr spc="-15" dirty="0"/>
              <a:t>19: </a:t>
            </a:r>
            <a:r>
              <a:rPr spc="-20" dirty="0"/>
              <a:t>Examp</a:t>
            </a:r>
            <a:r>
              <a:rPr spc="-5" dirty="0"/>
              <a:t>l</a:t>
            </a:r>
            <a:r>
              <a:rPr spc="-20" dirty="0"/>
              <a:t>e</a:t>
            </a:r>
            <a:r>
              <a:rPr spc="-15" dirty="0"/>
              <a:t> </a:t>
            </a:r>
            <a:r>
              <a:rPr spc="-20" dirty="0"/>
              <a:t>1</a:t>
            </a:r>
            <a:r>
              <a:rPr dirty="0"/>
              <a:t> </a:t>
            </a:r>
            <a:r>
              <a:rPr spc="-35" dirty="0">
                <a:latin typeface="Calibri"/>
                <a:cs typeface="Calibri"/>
              </a:rPr>
              <a:t>—</a:t>
            </a:r>
            <a:r>
              <a:rPr dirty="0">
                <a:latin typeface="Calibri"/>
                <a:cs typeface="Calibri"/>
              </a:rPr>
              <a:t> </a:t>
            </a:r>
            <a:r>
              <a:rPr spc="-20" dirty="0"/>
              <a:t>100</a:t>
            </a:r>
            <a:r>
              <a:rPr spc="-15" dirty="0"/>
              <a:t> </a:t>
            </a:r>
            <a:r>
              <a:rPr spc="-35" dirty="0"/>
              <a:t>W</a:t>
            </a:r>
            <a:r>
              <a:rPr spc="-20" dirty="0"/>
              <a:t> Tu</a:t>
            </a:r>
            <a:r>
              <a:rPr spc="-10" dirty="0"/>
              <a:t>n</a:t>
            </a:r>
            <a:r>
              <a:rPr spc="-25" dirty="0"/>
              <a:t>gsten</a:t>
            </a:r>
            <a:r>
              <a:rPr spc="-15" dirty="0"/>
              <a:t> L</a:t>
            </a:r>
            <a:r>
              <a:rPr dirty="0"/>
              <a:t>i</a:t>
            </a:r>
            <a:r>
              <a:rPr spc="-25" dirty="0"/>
              <a:t>ght</a:t>
            </a:r>
            <a:r>
              <a:rPr spc="-15" dirty="0"/>
              <a:t> Bulb</a:t>
            </a:r>
          </a:p>
        </p:txBody>
      </p:sp>
      <p:sp>
        <p:nvSpPr>
          <p:cNvPr id="3" name="object 3"/>
          <p:cNvSpPr txBox="1"/>
          <p:nvPr/>
        </p:nvSpPr>
        <p:spPr>
          <a:xfrm>
            <a:off x="1130300" y="1754434"/>
            <a:ext cx="10160000" cy="4111625"/>
          </a:xfrm>
          <a:prstGeom prst="rect">
            <a:avLst/>
          </a:prstGeom>
        </p:spPr>
        <p:txBody>
          <a:bodyPr vert="horz" wrap="square" lIns="0" tIns="0" rIns="0" bIns="0" rtlCol="0">
            <a:spAutoFit/>
          </a:bodyPr>
          <a:lstStyle/>
          <a:p>
            <a:pPr marL="241300" marR="5080" indent="-228600">
              <a:lnSpc>
                <a:spcPct val="127099"/>
              </a:lnSpc>
              <a:buFont typeface="Symbol"/>
              <a:buChar char=""/>
              <a:tabLst>
                <a:tab pos="241935" algn="l"/>
                <a:tab pos="2139315" algn="l"/>
                <a:tab pos="3486150" algn="l"/>
                <a:tab pos="5525135" algn="l"/>
                <a:tab pos="7379970" algn="l"/>
                <a:tab pos="8278495" algn="l"/>
              </a:tabLst>
            </a:pPr>
            <a:r>
              <a:rPr sz="2800" spc="-15" dirty="0">
                <a:latin typeface="Calibri"/>
                <a:cs typeface="Calibri"/>
              </a:rPr>
              <a:t>Parameters:</a:t>
            </a:r>
            <a:r>
              <a:rPr sz="2800" dirty="0">
                <a:latin typeface="Times New Roman"/>
                <a:cs typeface="Times New Roman"/>
              </a:rPr>
              <a:t>	</a:t>
            </a:r>
            <a:r>
              <a:rPr sz="2800" spc="-15" dirty="0">
                <a:latin typeface="Calibri"/>
                <a:cs typeface="Calibri"/>
              </a:rPr>
              <a:t>f</a:t>
            </a:r>
            <a:r>
              <a:rPr sz="2800" spc="-10" dirty="0">
                <a:latin typeface="Calibri"/>
                <a:cs typeface="Calibri"/>
              </a:rPr>
              <a:t>i</a:t>
            </a:r>
            <a:r>
              <a:rPr sz="2800" spc="5" dirty="0">
                <a:latin typeface="Calibri"/>
                <a:cs typeface="Calibri"/>
              </a:rPr>
              <a:t>l</a:t>
            </a:r>
            <a:r>
              <a:rPr sz="2800" spc="-20" dirty="0">
                <a:latin typeface="Calibri"/>
                <a:cs typeface="Calibri"/>
              </a:rPr>
              <a:t>ame</a:t>
            </a:r>
            <a:r>
              <a:rPr sz="2800" spc="-10" dirty="0">
                <a:latin typeface="Calibri"/>
                <a:cs typeface="Calibri"/>
              </a:rPr>
              <a:t>nt</a:t>
            </a:r>
            <a:r>
              <a:rPr sz="2800" dirty="0">
                <a:latin typeface="Times New Roman"/>
                <a:cs typeface="Times New Roman"/>
              </a:rPr>
              <a:t>	</a:t>
            </a:r>
            <a:r>
              <a:rPr sz="2800" spc="-30" dirty="0">
                <a:solidFill>
                  <a:srgbClr val="FF0000"/>
                </a:solidFill>
                <a:latin typeface="Cambria Math"/>
                <a:cs typeface="Cambria Math"/>
              </a:rPr>
              <a:t>𝑻</a:t>
            </a:r>
            <a:r>
              <a:rPr sz="2800" spc="155" dirty="0">
                <a:solidFill>
                  <a:srgbClr val="FF0000"/>
                </a:solidFill>
                <a:latin typeface="Cambria Math"/>
                <a:cs typeface="Cambria Math"/>
              </a:rPr>
              <a:t> </a:t>
            </a:r>
            <a:r>
              <a:rPr sz="2800" spc="-25" dirty="0">
                <a:solidFill>
                  <a:srgbClr val="FF0000"/>
                </a:solidFill>
                <a:latin typeface="Cambria Math"/>
                <a:cs typeface="Cambria Math"/>
              </a:rPr>
              <a:t>≈</a:t>
            </a:r>
            <a:r>
              <a:rPr sz="2800" spc="170" dirty="0">
                <a:solidFill>
                  <a:srgbClr val="FF0000"/>
                </a:solidFill>
                <a:latin typeface="Cambria Math"/>
                <a:cs typeface="Cambria Math"/>
              </a:rPr>
              <a:t> </a:t>
            </a:r>
            <a:r>
              <a:rPr sz="2800" spc="-30" dirty="0">
                <a:solidFill>
                  <a:srgbClr val="FF0000"/>
                </a:solidFill>
                <a:latin typeface="Cambria Math"/>
                <a:cs typeface="Cambria Math"/>
              </a:rPr>
              <a:t>𝟐𝟖𝟎𝟎</a:t>
            </a:r>
            <a:r>
              <a:rPr sz="2800" spc="-140" dirty="0">
                <a:solidFill>
                  <a:srgbClr val="FF0000"/>
                </a:solidFill>
                <a:latin typeface="Cambria Math"/>
                <a:cs typeface="Cambria Math"/>
              </a:rPr>
              <a:t> </a:t>
            </a:r>
            <a:r>
              <a:rPr sz="2800" spc="-15" dirty="0">
                <a:latin typeface="Cambria Math"/>
                <a:cs typeface="Cambria Math"/>
              </a:rPr>
              <a:t>K</a:t>
            </a:r>
            <a:r>
              <a:rPr sz="2800" spc="-10" dirty="0">
                <a:latin typeface="Calibri"/>
                <a:cs typeface="Calibri"/>
              </a:rPr>
              <a:t>,</a:t>
            </a:r>
            <a:r>
              <a:rPr sz="2800" dirty="0">
                <a:latin typeface="Times New Roman"/>
                <a:cs typeface="Times New Roman"/>
              </a:rPr>
              <a:t>	</a:t>
            </a:r>
            <a:r>
              <a:rPr sz="2800" spc="-20" dirty="0">
                <a:latin typeface="Calibri"/>
                <a:cs typeface="Calibri"/>
              </a:rPr>
              <a:t>obser</a:t>
            </a:r>
            <a:r>
              <a:rPr sz="2800" dirty="0">
                <a:latin typeface="Calibri"/>
                <a:cs typeface="Calibri"/>
              </a:rPr>
              <a:t>v</a:t>
            </a:r>
            <a:r>
              <a:rPr sz="2800" spc="-15" dirty="0">
                <a:latin typeface="Calibri"/>
                <a:cs typeface="Calibri"/>
              </a:rPr>
              <a:t>at</a:t>
            </a:r>
            <a:r>
              <a:rPr sz="2800" spc="-5" dirty="0">
                <a:latin typeface="Calibri"/>
                <a:cs typeface="Calibri"/>
              </a:rPr>
              <a:t>i</a:t>
            </a:r>
            <a:r>
              <a:rPr sz="2800" spc="-20" dirty="0">
                <a:latin typeface="Calibri"/>
                <a:cs typeface="Calibri"/>
              </a:rPr>
              <a:t>o</a:t>
            </a:r>
            <a:r>
              <a:rPr sz="2800" spc="-15" dirty="0">
                <a:latin typeface="Calibri"/>
                <a:cs typeface="Calibri"/>
              </a:rPr>
              <a:t>n</a:t>
            </a:r>
            <a:r>
              <a:rPr sz="2800" dirty="0">
                <a:latin typeface="Times New Roman"/>
                <a:cs typeface="Times New Roman"/>
              </a:rPr>
              <a:t>	</a:t>
            </a:r>
            <a:r>
              <a:rPr sz="2800" spc="-20" dirty="0">
                <a:latin typeface="Calibri"/>
                <a:cs typeface="Calibri"/>
              </a:rPr>
              <a:t>po</a:t>
            </a:r>
            <a:r>
              <a:rPr sz="2800" spc="-10" dirty="0">
                <a:latin typeface="Calibri"/>
                <a:cs typeface="Calibri"/>
              </a:rPr>
              <a:t>int</a:t>
            </a:r>
            <a:r>
              <a:rPr sz="2800" dirty="0">
                <a:latin typeface="Times New Roman"/>
                <a:cs typeface="Times New Roman"/>
              </a:rPr>
              <a:t>	</a:t>
            </a:r>
            <a:r>
              <a:rPr sz="2800" spc="-30" dirty="0">
                <a:solidFill>
                  <a:srgbClr val="FF0000"/>
                </a:solidFill>
                <a:latin typeface="Cambria Math"/>
                <a:cs typeface="Cambria Math"/>
              </a:rPr>
              <a:t>𝒓</a:t>
            </a:r>
            <a:r>
              <a:rPr sz="2800" spc="160" dirty="0">
                <a:solidFill>
                  <a:srgbClr val="FF0000"/>
                </a:solidFill>
                <a:latin typeface="Cambria Math"/>
                <a:cs typeface="Cambria Math"/>
              </a:rPr>
              <a:t> </a:t>
            </a:r>
            <a:r>
              <a:rPr sz="2800" spc="-25" dirty="0">
                <a:solidFill>
                  <a:srgbClr val="FF0000"/>
                </a:solidFill>
                <a:latin typeface="Cambria Math"/>
                <a:cs typeface="Cambria Math"/>
              </a:rPr>
              <a:t>=</a:t>
            </a:r>
            <a:r>
              <a:rPr sz="2800" spc="160" dirty="0">
                <a:solidFill>
                  <a:srgbClr val="FF0000"/>
                </a:solidFill>
                <a:latin typeface="Cambria Math"/>
                <a:cs typeface="Cambria Math"/>
              </a:rPr>
              <a:t> </a:t>
            </a:r>
            <a:r>
              <a:rPr sz="2800" spc="-25" dirty="0">
                <a:solidFill>
                  <a:srgbClr val="FF0000"/>
                </a:solidFill>
                <a:latin typeface="Cambria Math"/>
                <a:cs typeface="Cambria Math"/>
              </a:rPr>
              <a:t>𝟎</a:t>
            </a:r>
            <a:r>
              <a:rPr sz="2800" spc="-10" dirty="0">
                <a:solidFill>
                  <a:srgbClr val="FF0000"/>
                </a:solidFill>
                <a:latin typeface="Cambria Math"/>
                <a:cs typeface="Cambria Math"/>
              </a:rPr>
              <a:t>.</a:t>
            </a:r>
            <a:r>
              <a:rPr sz="2800" spc="-150" dirty="0">
                <a:solidFill>
                  <a:srgbClr val="FF0000"/>
                </a:solidFill>
                <a:latin typeface="Cambria Math"/>
                <a:cs typeface="Cambria Math"/>
              </a:rPr>
              <a:t> </a:t>
            </a:r>
            <a:r>
              <a:rPr sz="2800" spc="-35" dirty="0">
                <a:solidFill>
                  <a:srgbClr val="FF0000"/>
                </a:solidFill>
                <a:latin typeface="Cambria Math"/>
                <a:cs typeface="Cambria Math"/>
              </a:rPr>
              <a:t>𝟏</a:t>
            </a:r>
            <a:r>
              <a:rPr sz="2800" spc="-30" dirty="0">
                <a:solidFill>
                  <a:srgbClr val="FF0000"/>
                </a:solidFill>
                <a:latin typeface="Cambria Math"/>
                <a:cs typeface="Cambria Math"/>
              </a:rPr>
              <a:t>𝟎</a:t>
            </a:r>
            <a:r>
              <a:rPr sz="2800" spc="-140" dirty="0">
                <a:solidFill>
                  <a:srgbClr val="FF0000"/>
                </a:solidFill>
                <a:latin typeface="Cambria Math"/>
                <a:cs typeface="Cambria Math"/>
              </a:rPr>
              <a:t> </a:t>
            </a:r>
            <a:r>
              <a:rPr sz="2800" spc="-25" dirty="0">
                <a:latin typeface="Cambria Math"/>
                <a:cs typeface="Cambria Math"/>
              </a:rPr>
              <a:t>m</a:t>
            </a:r>
            <a:r>
              <a:rPr sz="2800" spc="-10" dirty="0">
                <a:latin typeface="Calibri"/>
                <a:cs typeface="Calibri"/>
              </a:rPr>
              <a:t>,</a:t>
            </a:r>
            <a:r>
              <a:rPr sz="2800" spc="-10" dirty="0">
                <a:latin typeface="Times New Roman"/>
                <a:cs typeface="Times New Roman"/>
              </a:rPr>
              <a:t> </a:t>
            </a:r>
            <a:r>
              <a:rPr sz="2800" spc="-20" dirty="0">
                <a:latin typeface="Calibri"/>
                <a:cs typeface="Calibri"/>
              </a:rPr>
              <a:t>w</a:t>
            </a:r>
            <a:r>
              <a:rPr sz="2800" spc="-10" dirty="0">
                <a:latin typeface="Calibri"/>
                <a:cs typeface="Calibri"/>
              </a:rPr>
              <a:t>a</a:t>
            </a:r>
            <a:r>
              <a:rPr sz="2800" spc="-15" dirty="0">
                <a:latin typeface="Calibri"/>
                <a:cs typeface="Calibri"/>
              </a:rPr>
              <a:t>ve</a:t>
            </a:r>
            <a:r>
              <a:rPr sz="2800" dirty="0">
                <a:latin typeface="Calibri"/>
                <a:cs typeface="Calibri"/>
              </a:rPr>
              <a:t>l</a:t>
            </a:r>
            <a:r>
              <a:rPr sz="2800" spc="-15" dirty="0">
                <a:latin typeface="Calibri"/>
                <a:cs typeface="Calibri"/>
              </a:rPr>
              <a:t>ength</a:t>
            </a:r>
            <a:r>
              <a:rPr sz="2800" spc="-70" dirty="0">
                <a:latin typeface="Times New Roman"/>
                <a:cs typeface="Times New Roman"/>
              </a:rPr>
              <a:t> </a:t>
            </a:r>
            <a:r>
              <a:rPr sz="2800" spc="-30" dirty="0">
                <a:solidFill>
                  <a:srgbClr val="FF0000"/>
                </a:solidFill>
                <a:latin typeface="Cambria Math"/>
                <a:cs typeface="Cambria Math"/>
              </a:rPr>
              <a:t>𝝀</a:t>
            </a:r>
            <a:r>
              <a:rPr sz="2800" spc="160" dirty="0">
                <a:solidFill>
                  <a:srgbClr val="FF0000"/>
                </a:solidFill>
                <a:latin typeface="Cambria Math"/>
                <a:cs typeface="Cambria Math"/>
              </a:rPr>
              <a:t> </a:t>
            </a:r>
            <a:r>
              <a:rPr sz="2800" spc="-25" dirty="0">
                <a:solidFill>
                  <a:srgbClr val="FF0000"/>
                </a:solidFill>
                <a:latin typeface="Cambria Math"/>
                <a:cs typeface="Cambria Math"/>
              </a:rPr>
              <a:t>=</a:t>
            </a:r>
            <a:r>
              <a:rPr sz="2800" spc="165" dirty="0">
                <a:solidFill>
                  <a:srgbClr val="FF0000"/>
                </a:solidFill>
                <a:latin typeface="Cambria Math"/>
                <a:cs typeface="Cambria Math"/>
              </a:rPr>
              <a:t> </a:t>
            </a:r>
            <a:r>
              <a:rPr sz="2800" spc="-35" dirty="0">
                <a:solidFill>
                  <a:srgbClr val="FF0000"/>
                </a:solidFill>
                <a:latin typeface="Cambria Math"/>
                <a:cs typeface="Cambria Math"/>
              </a:rPr>
              <a:t>𝟓𝟎</a:t>
            </a:r>
            <a:r>
              <a:rPr sz="2800" spc="-30" dirty="0">
                <a:solidFill>
                  <a:srgbClr val="FF0000"/>
                </a:solidFill>
                <a:latin typeface="Cambria Math"/>
                <a:cs typeface="Cambria Math"/>
              </a:rPr>
              <a:t>𝟎</a:t>
            </a:r>
            <a:r>
              <a:rPr sz="2800" spc="-130" dirty="0">
                <a:solidFill>
                  <a:srgbClr val="FF0000"/>
                </a:solidFill>
                <a:latin typeface="Cambria Math"/>
                <a:cs typeface="Cambria Math"/>
              </a:rPr>
              <a:t> </a:t>
            </a:r>
            <a:r>
              <a:rPr sz="2800" spc="-25" dirty="0">
                <a:latin typeface="Cambria Math"/>
                <a:cs typeface="Cambria Math"/>
              </a:rPr>
              <a:t>nm</a:t>
            </a:r>
            <a:r>
              <a:rPr sz="2800" dirty="0">
                <a:latin typeface="Calibri"/>
                <a:cs typeface="Calibri"/>
              </a:rPr>
              <a:t>.</a:t>
            </a:r>
            <a:endParaRPr sz="2800">
              <a:latin typeface="Calibri"/>
              <a:cs typeface="Calibri"/>
            </a:endParaRPr>
          </a:p>
          <a:p>
            <a:pPr marL="241300" indent="-228600">
              <a:lnSpc>
                <a:spcPct val="100000"/>
              </a:lnSpc>
              <a:spcBef>
                <a:spcPts val="1964"/>
              </a:spcBef>
              <a:buFont typeface="Symbol"/>
              <a:buChar char=""/>
              <a:tabLst>
                <a:tab pos="241935" algn="l"/>
              </a:tabLst>
            </a:pPr>
            <a:r>
              <a:rPr sz="2800" b="1" u="heavy" spc="-15" dirty="0">
                <a:solidFill>
                  <a:srgbClr val="FF0000"/>
                </a:solidFill>
                <a:latin typeface="Calibri"/>
                <a:cs typeface="Calibri"/>
              </a:rPr>
              <a:t>Ste</a:t>
            </a:r>
            <a:r>
              <a:rPr sz="2800" b="1" u="heavy" spc="-25" dirty="0">
                <a:solidFill>
                  <a:srgbClr val="FF0000"/>
                </a:solidFill>
                <a:latin typeface="Calibri"/>
                <a:cs typeface="Calibri"/>
              </a:rPr>
              <a:t>p</a:t>
            </a:r>
            <a:r>
              <a:rPr sz="2800" b="1" u="heavy" spc="-5" dirty="0">
                <a:solidFill>
                  <a:srgbClr val="FF0000"/>
                </a:solidFill>
                <a:latin typeface="Calibri"/>
                <a:cs typeface="Calibri"/>
              </a:rPr>
              <a:t>-</a:t>
            </a:r>
            <a:r>
              <a:rPr sz="2800" b="1" u="heavy" spc="-20" dirty="0">
                <a:solidFill>
                  <a:srgbClr val="FF0000"/>
                </a:solidFill>
                <a:latin typeface="Calibri"/>
                <a:cs typeface="Calibri"/>
              </a:rPr>
              <a:t>b</a:t>
            </a:r>
            <a:r>
              <a:rPr sz="2800" b="1" u="heavy" spc="-10" dirty="0">
                <a:solidFill>
                  <a:srgbClr val="FF0000"/>
                </a:solidFill>
                <a:latin typeface="Calibri"/>
                <a:cs typeface="Calibri"/>
              </a:rPr>
              <a:t>y</a:t>
            </a:r>
            <a:r>
              <a:rPr sz="2800" b="1" u="heavy" spc="-15" dirty="0">
                <a:solidFill>
                  <a:srgbClr val="FF0000"/>
                </a:solidFill>
                <a:latin typeface="Calibri"/>
                <a:cs typeface="Calibri"/>
              </a:rPr>
              <a:t>-s</a:t>
            </a:r>
            <a:r>
              <a:rPr sz="2800" b="1" u="heavy" dirty="0">
                <a:solidFill>
                  <a:srgbClr val="FF0000"/>
                </a:solidFill>
                <a:latin typeface="Calibri"/>
                <a:cs typeface="Calibri"/>
              </a:rPr>
              <a:t>t</a:t>
            </a:r>
            <a:r>
              <a:rPr sz="2800" b="1" u="heavy" spc="-20" dirty="0">
                <a:solidFill>
                  <a:srgbClr val="FF0000"/>
                </a:solidFill>
                <a:latin typeface="Calibri"/>
                <a:cs typeface="Calibri"/>
              </a:rPr>
              <a:t>ep</a:t>
            </a:r>
            <a:r>
              <a:rPr sz="2800" b="1" u="heavy" spc="-10" dirty="0">
                <a:solidFill>
                  <a:srgbClr val="FF0000"/>
                </a:solidFill>
                <a:latin typeface="Calibri"/>
                <a:cs typeface="Calibri"/>
              </a:rPr>
              <a:t> </a:t>
            </a:r>
            <a:r>
              <a:rPr sz="2800" b="1" u="heavy" spc="-15" dirty="0">
                <a:solidFill>
                  <a:srgbClr val="FF0000"/>
                </a:solidFill>
                <a:latin typeface="Calibri"/>
                <a:cs typeface="Calibri"/>
              </a:rPr>
              <a:t>photon</a:t>
            </a:r>
            <a:r>
              <a:rPr sz="2800" b="1" u="heavy" dirty="0">
                <a:solidFill>
                  <a:srgbClr val="FF0000"/>
                </a:solidFill>
                <a:latin typeface="Calibri"/>
                <a:cs typeface="Calibri"/>
              </a:rPr>
              <a:t> </a:t>
            </a:r>
            <a:r>
              <a:rPr sz="2800" b="1" u="heavy" spc="-20" dirty="0">
                <a:solidFill>
                  <a:srgbClr val="FF0000"/>
                </a:solidFill>
                <a:latin typeface="Calibri"/>
                <a:cs typeface="Calibri"/>
              </a:rPr>
              <a:t>number </a:t>
            </a:r>
            <a:r>
              <a:rPr sz="2800" b="1" u="heavy" spc="-10" dirty="0">
                <a:solidFill>
                  <a:srgbClr val="FF0000"/>
                </a:solidFill>
                <a:latin typeface="Calibri"/>
                <a:cs typeface="Calibri"/>
              </a:rPr>
              <a:t>p</a:t>
            </a:r>
            <a:r>
              <a:rPr sz="2800" b="1" u="heavy" spc="-20" dirty="0">
                <a:solidFill>
                  <a:srgbClr val="FF0000"/>
                </a:solidFill>
                <a:latin typeface="Calibri"/>
                <a:cs typeface="Calibri"/>
              </a:rPr>
              <a:t>er</a:t>
            </a:r>
            <a:r>
              <a:rPr sz="2800" b="1" u="heavy" spc="-10" dirty="0">
                <a:solidFill>
                  <a:srgbClr val="FF0000"/>
                </a:solidFill>
                <a:latin typeface="Calibri"/>
                <a:cs typeface="Calibri"/>
              </a:rPr>
              <a:t> </a:t>
            </a:r>
            <a:r>
              <a:rPr sz="2800" b="1" u="heavy" spc="-20" dirty="0">
                <a:solidFill>
                  <a:srgbClr val="FF0000"/>
                </a:solidFill>
                <a:latin typeface="Calibri"/>
                <a:cs typeface="Calibri"/>
              </a:rPr>
              <a:t>m</a:t>
            </a:r>
            <a:r>
              <a:rPr sz="2800" b="1" u="heavy" spc="-15" dirty="0">
                <a:solidFill>
                  <a:srgbClr val="FF0000"/>
                </a:solidFill>
                <a:latin typeface="Calibri"/>
                <a:cs typeface="Calibri"/>
              </a:rPr>
              <a:t>ode</a:t>
            </a:r>
            <a:r>
              <a:rPr sz="2800" b="1" spc="-45" dirty="0">
                <a:solidFill>
                  <a:srgbClr val="FF0000"/>
                </a:solidFill>
                <a:latin typeface="Times New Roman"/>
                <a:cs typeface="Times New Roman"/>
              </a:rPr>
              <a:t> </a:t>
            </a:r>
            <a:r>
              <a:rPr sz="2800" spc="-30" dirty="0">
                <a:solidFill>
                  <a:srgbClr val="FF0000"/>
                </a:solidFill>
                <a:latin typeface="Cambria Math"/>
                <a:cs typeface="Cambria Math"/>
              </a:rPr>
              <a:t>𝒒</a:t>
            </a:r>
            <a:r>
              <a:rPr sz="2800" spc="-10" dirty="0">
                <a:latin typeface="Calibri"/>
                <a:cs typeface="Calibri"/>
              </a:rPr>
              <a:t>:</a:t>
            </a:r>
            <a:endParaRPr sz="2800">
              <a:latin typeface="Calibri"/>
              <a:cs typeface="Calibri"/>
            </a:endParaRPr>
          </a:p>
          <a:p>
            <a:pPr marL="698500" marR="8255" lvl="1" indent="-457200">
              <a:lnSpc>
                <a:spcPct val="127099"/>
              </a:lnSpc>
              <a:spcBef>
                <a:spcPts val="890"/>
              </a:spcBef>
              <a:buFont typeface="Calibri"/>
              <a:buAutoNum type="arabicPeriod"/>
              <a:tabLst>
                <a:tab pos="699135" algn="l"/>
              </a:tabLst>
            </a:pPr>
            <a:r>
              <a:rPr sz="2800" spc="-20" dirty="0">
                <a:latin typeface="Calibri"/>
                <a:cs typeface="Calibri"/>
              </a:rPr>
              <a:t>Energ</a:t>
            </a:r>
            <a:r>
              <a:rPr sz="2800" spc="-15" dirty="0">
                <a:latin typeface="Calibri"/>
                <a:cs typeface="Calibri"/>
              </a:rPr>
              <a:t>y</a:t>
            </a:r>
            <a:r>
              <a:rPr sz="2800" spc="305" dirty="0">
                <a:latin typeface="Times New Roman"/>
                <a:cs typeface="Times New Roman"/>
              </a:rPr>
              <a:t> </a:t>
            </a:r>
            <a:r>
              <a:rPr sz="2800" spc="-20" dirty="0">
                <a:latin typeface="Calibri"/>
                <a:cs typeface="Calibri"/>
              </a:rPr>
              <a:t>dens</a:t>
            </a:r>
            <a:r>
              <a:rPr sz="2800" spc="-10" dirty="0">
                <a:latin typeface="Calibri"/>
                <a:cs typeface="Calibri"/>
              </a:rPr>
              <a:t>ity</a:t>
            </a:r>
            <a:r>
              <a:rPr sz="2800" spc="300" dirty="0">
                <a:latin typeface="Times New Roman"/>
                <a:cs typeface="Times New Roman"/>
              </a:rPr>
              <a:t> </a:t>
            </a:r>
            <a:r>
              <a:rPr sz="2800" spc="-15" dirty="0">
                <a:latin typeface="Calibri"/>
                <a:cs typeface="Calibri"/>
              </a:rPr>
              <a:t>at</a:t>
            </a:r>
            <a:r>
              <a:rPr sz="2800" spc="295" dirty="0">
                <a:latin typeface="Times New Roman"/>
                <a:cs typeface="Times New Roman"/>
              </a:rPr>
              <a:t> </a:t>
            </a:r>
            <a:r>
              <a:rPr sz="2800" spc="-20" dirty="0">
                <a:latin typeface="Calibri"/>
                <a:cs typeface="Calibri"/>
              </a:rPr>
              <a:t>bu</a:t>
            </a:r>
            <a:r>
              <a:rPr sz="2800" spc="-5" dirty="0">
                <a:latin typeface="Calibri"/>
                <a:cs typeface="Calibri"/>
              </a:rPr>
              <a:t>l</a:t>
            </a:r>
            <a:r>
              <a:rPr sz="2800" spc="-15" dirty="0">
                <a:latin typeface="Calibri"/>
                <a:cs typeface="Calibri"/>
              </a:rPr>
              <a:t>b</a:t>
            </a:r>
            <a:r>
              <a:rPr sz="2800" spc="285" dirty="0">
                <a:latin typeface="Times New Roman"/>
                <a:cs typeface="Times New Roman"/>
              </a:rPr>
              <a:t> </a:t>
            </a:r>
            <a:r>
              <a:rPr sz="2800" spc="-20" dirty="0">
                <a:latin typeface="Calibri"/>
                <a:cs typeface="Calibri"/>
              </a:rPr>
              <a:t>surfa</a:t>
            </a:r>
            <a:r>
              <a:rPr sz="2800" spc="0" dirty="0">
                <a:latin typeface="Calibri"/>
                <a:cs typeface="Calibri"/>
              </a:rPr>
              <a:t>c</a:t>
            </a:r>
            <a:r>
              <a:rPr sz="2800" spc="-15" dirty="0">
                <a:latin typeface="Calibri"/>
                <a:cs typeface="Calibri"/>
              </a:rPr>
              <a:t>e</a:t>
            </a:r>
            <a:r>
              <a:rPr sz="2800" spc="290" dirty="0">
                <a:latin typeface="Times New Roman"/>
                <a:cs typeface="Times New Roman"/>
              </a:rPr>
              <a:t> </a:t>
            </a:r>
            <a:r>
              <a:rPr sz="2800" spc="-20" dirty="0">
                <a:latin typeface="Calibri"/>
                <a:cs typeface="Calibri"/>
              </a:rPr>
              <a:t>fro</a:t>
            </a:r>
            <a:r>
              <a:rPr sz="2800" spc="-25" dirty="0">
                <a:latin typeface="Calibri"/>
                <a:cs typeface="Calibri"/>
              </a:rPr>
              <a:t>m</a:t>
            </a:r>
            <a:r>
              <a:rPr sz="2800" spc="290" dirty="0">
                <a:latin typeface="Times New Roman"/>
                <a:cs typeface="Times New Roman"/>
              </a:rPr>
              <a:t> </a:t>
            </a:r>
            <a:r>
              <a:rPr sz="2800" spc="-20" dirty="0">
                <a:latin typeface="Calibri"/>
                <a:cs typeface="Calibri"/>
              </a:rPr>
              <a:t>S</a:t>
            </a:r>
            <a:r>
              <a:rPr sz="2800" spc="-5" dirty="0">
                <a:latin typeface="Calibri"/>
                <a:cs typeface="Calibri"/>
              </a:rPr>
              <a:t>t</a:t>
            </a:r>
            <a:r>
              <a:rPr sz="2800" spc="-15" dirty="0">
                <a:latin typeface="Calibri"/>
                <a:cs typeface="Calibri"/>
              </a:rPr>
              <a:t>efa</a:t>
            </a:r>
            <a:r>
              <a:rPr sz="2800" spc="10" dirty="0">
                <a:latin typeface="Calibri"/>
                <a:cs typeface="Calibri"/>
              </a:rPr>
              <a:t>n</a:t>
            </a:r>
            <a:r>
              <a:rPr sz="2800" spc="-20" dirty="0">
                <a:latin typeface="Calibri"/>
                <a:cs typeface="Calibri"/>
              </a:rPr>
              <a:t>–</a:t>
            </a:r>
            <a:r>
              <a:rPr sz="2800" spc="-15" dirty="0">
                <a:latin typeface="Calibri"/>
                <a:cs typeface="Calibri"/>
              </a:rPr>
              <a:t>Bo</a:t>
            </a:r>
            <a:r>
              <a:rPr sz="2800" spc="-5" dirty="0">
                <a:latin typeface="Calibri"/>
                <a:cs typeface="Calibri"/>
              </a:rPr>
              <a:t>l</a:t>
            </a:r>
            <a:r>
              <a:rPr sz="2800" spc="-10" dirty="0">
                <a:latin typeface="Calibri"/>
                <a:cs typeface="Calibri"/>
              </a:rPr>
              <a:t>tz</a:t>
            </a:r>
            <a:r>
              <a:rPr sz="2800" spc="-20" dirty="0">
                <a:latin typeface="Calibri"/>
                <a:cs typeface="Calibri"/>
              </a:rPr>
              <a:t>mann</a:t>
            </a:r>
            <a:r>
              <a:rPr sz="2800" spc="280" dirty="0">
                <a:latin typeface="Times New Roman"/>
                <a:cs typeface="Times New Roman"/>
              </a:rPr>
              <a:t> </a:t>
            </a:r>
            <a:r>
              <a:rPr sz="2800" dirty="0">
                <a:latin typeface="Calibri"/>
                <a:cs typeface="Calibri"/>
              </a:rPr>
              <a:t>l</a:t>
            </a:r>
            <a:r>
              <a:rPr sz="2800" spc="-10" dirty="0">
                <a:latin typeface="Calibri"/>
                <a:cs typeface="Calibri"/>
              </a:rPr>
              <a:t>a</a:t>
            </a:r>
            <a:r>
              <a:rPr sz="2800" spc="-20" dirty="0">
                <a:latin typeface="Calibri"/>
                <a:cs typeface="Calibri"/>
              </a:rPr>
              <a:t>w</a:t>
            </a:r>
            <a:r>
              <a:rPr sz="2800" spc="295" dirty="0">
                <a:latin typeface="Times New Roman"/>
                <a:cs typeface="Times New Roman"/>
              </a:rPr>
              <a:t> </a:t>
            </a:r>
            <a:r>
              <a:rPr sz="2800" spc="-15" dirty="0">
                <a:latin typeface="Calibri"/>
                <a:cs typeface="Calibri"/>
              </a:rPr>
              <a:t>and</a:t>
            </a:r>
            <a:r>
              <a:rPr sz="2800" spc="-10" dirty="0">
                <a:latin typeface="Times New Roman"/>
                <a:cs typeface="Times New Roman"/>
              </a:rPr>
              <a:t> </a:t>
            </a:r>
            <a:r>
              <a:rPr sz="2800" spc="-15" dirty="0">
                <a:latin typeface="Calibri"/>
                <a:cs typeface="Calibri"/>
              </a:rPr>
              <a:t>geometric</a:t>
            </a:r>
            <a:r>
              <a:rPr sz="2800" spc="-65" dirty="0">
                <a:latin typeface="Times New Roman"/>
                <a:cs typeface="Times New Roman"/>
              </a:rPr>
              <a:t> </a:t>
            </a:r>
            <a:r>
              <a:rPr sz="2800" spc="-20" dirty="0">
                <a:latin typeface="Calibri"/>
                <a:cs typeface="Calibri"/>
              </a:rPr>
              <a:t>d</a:t>
            </a:r>
            <a:r>
              <a:rPr sz="2800" spc="-10" dirty="0">
                <a:latin typeface="Calibri"/>
                <a:cs typeface="Calibri"/>
              </a:rPr>
              <a:t>i</a:t>
            </a:r>
            <a:r>
              <a:rPr sz="2800" spc="5" dirty="0">
                <a:latin typeface="Calibri"/>
                <a:cs typeface="Calibri"/>
              </a:rPr>
              <a:t>l</a:t>
            </a:r>
            <a:r>
              <a:rPr sz="2800" spc="-20" dirty="0">
                <a:latin typeface="Calibri"/>
                <a:cs typeface="Calibri"/>
              </a:rPr>
              <a:t>ut</a:t>
            </a:r>
            <a:r>
              <a:rPr sz="2800" spc="-10" dirty="0">
                <a:latin typeface="Calibri"/>
                <a:cs typeface="Calibri"/>
              </a:rPr>
              <a:t>i</a:t>
            </a:r>
            <a:r>
              <a:rPr sz="2800" spc="-20" dirty="0">
                <a:latin typeface="Calibri"/>
                <a:cs typeface="Calibri"/>
              </a:rPr>
              <a:t>on.</a:t>
            </a:r>
            <a:endParaRPr sz="2800">
              <a:latin typeface="Calibri"/>
              <a:cs typeface="Calibri"/>
            </a:endParaRPr>
          </a:p>
          <a:p>
            <a:pPr marL="698500" lvl="1" indent="-457200">
              <a:lnSpc>
                <a:spcPct val="100000"/>
              </a:lnSpc>
              <a:spcBef>
                <a:spcPts val="1814"/>
              </a:spcBef>
              <a:buFont typeface="Calibri"/>
              <a:buAutoNum type="arabicPeriod"/>
              <a:tabLst>
                <a:tab pos="699135" algn="l"/>
              </a:tabLst>
            </a:pPr>
            <a:r>
              <a:rPr sz="2800" spc="-20" dirty="0">
                <a:latin typeface="Calibri"/>
                <a:cs typeface="Calibri"/>
              </a:rPr>
              <a:t>Conver</a:t>
            </a:r>
            <a:r>
              <a:rPr sz="2800" spc="-10" dirty="0">
                <a:latin typeface="Calibri"/>
                <a:cs typeface="Calibri"/>
              </a:rPr>
              <a:t>t</a:t>
            </a:r>
            <a:r>
              <a:rPr sz="2800" spc="-65" dirty="0">
                <a:latin typeface="Times New Roman"/>
                <a:cs typeface="Times New Roman"/>
              </a:rPr>
              <a:t> </a:t>
            </a:r>
            <a:r>
              <a:rPr sz="2800" spc="-15" dirty="0">
                <a:latin typeface="Calibri"/>
                <a:cs typeface="Calibri"/>
              </a:rPr>
              <a:t>to</a:t>
            </a:r>
            <a:r>
              <a:rPr sz="2800" spc="-50" dirty="0">
                <a:latin typeface="Times New Roman"/>
                <a:cs typeface="Times New Roman"/>
              </a:rPr>
              <a:t> </a:t>
            </a:r>
            <a:r>
              <a:rPr sz="2800" spc="-135" dirty="0">
                <a:latin typeface="Cambria Math"/>
                <a:cs typeface="Cambria Math"/>
              </a:rPr>
              <a:t>𝜌</a:t>
            </a:r>
            <a:r>
              <a:rPr sz="3000" spc="390" baseline="-16666" dirty="0">
                <a:latin typeface="Cambria Math"/>
                <a:cs typeface="Cambria Math"/>
              </a:rPr>
              <a:t>𝜈</a:t>
            </a:r>
            <a:r>
              <a:rPr sz="3000" baseline="-16666" dirty="0">
                <a:latin typeface="Cambria Math"/>
                <a:cs typeface="Cambria Math"/>
              </a:rPr>
              <a:t> </a:t>
            </a:r>
            <a:r>
              <a:rPr sz="3000" spc="-112" baseline="-16666" dirty="0">
                <a:latin typeface="Cambria Math"/>
                <a:cs typeface="Cambria Math"/>
              </a:rPr>
              <a:t> </a:t>
            </a:r>
            <a:r>
              <a:rPr sz="2800" spc="-15" dirty="0">
                <a:latin typeface="Calibri"/>
                <a:cs typeface="Calibri"/>
              </a:rPr>
              <a:t>at</a:t>
            </a:r>
            <a:r>
              <a:rPr sz="2800" spc="-75" dirty="0">
                <a:latin typeface="Times New Roman"/>
                <a:cs typeface="Times New Roman"/>
              </a:rPr>
              <a:t> </a:t>
            </a:r>
            <a:r>
              <a:rPr sz="2800" spc="-30" dirty="0">
                <a:latin typeface="Cambria Math"/>
                <a:cs typeface="Cambria Math"/>
              </a:rPr>
              <a:t>𝜆</a:t>
            </a:r>
            <a:r>
              <a:rPr sz="2800" spc="70" dirty="0">
                <a:latin typeface="Cambria Math"/>
                <a:cs typeface="Cambria Math"/>
              </a:rPr>
              <a:t> </a:t>
            </a:r>
            <a:r>
              <a:rPr sz="2800" spc="-20" dirty="0">
                <a:latin typeface="Calibri"/>
                <a:cs typeface="Calibri"/>
              </a:rPr>
              <a:t>us</a:t>
            </a:r>
            <a:r>
              <a:rPr sz="2800" spc="-10" dirty="0">
                <a:latin typeface="Calibri"/>
                <a:cs typeface="Calibri"/>
              </a:rPr>
              <a:t>i</a:t>
            </a:r>
            <a:r>
              <a:rPr sz="2800" spc="-20" dirty="0">
                <a:latin typeface="Calibri"/>
                <a:cs typeface="Calibri"/>
              </a:rPr>
              <a:t>n</a:t>
            </a:r>
            <a:r>
              <a:rPr sz="2800" spc="-15" dirty="0">
                <a:latin typeface="Calibri"/>
                <a:cs typeface="Calibri"/>
              </a:rPr>
              <a:t>g</a:t>
            </a:r>
            <a:r>
              <a:rPr sz="2800" spc="-55" dirty="0">
                <a:latin typeface="Times New Roman"/>
                <a:cs typeface="Times New Roman"/>
              </a:rPr>
              <a:t> </a:t>
            </a:r>
            <a:r>
              <a:rPr sz="2800" spc="-15" dirty="0">
                <a:latin typeface="Calibri"/>
                <a:cs typeface="Calibri"/>
              </a:rPr>
              <a:t>Planck</a:t>
            </a:r>
            <a:r>
              <a:rPr sz="2800" spc="-65" dirty="0">
                <a:latin typeface="Times New Roman"/>
                <a:cs typeface="Times New Roman"/>
              </a:rPr>
              <a:t> </a:t>
            </a:r>
            <a:r>
              <a:rPr sz="2800" spc="-20" dirty="0">
                <a:latin typeface="Calibri"/>
                <a:cs typeface="Calibri"/>
              </a:rPr>
              <a:t>fo</a:t>
            </a:r>
            <a:r>
              <a:rPr sz="2800" spc="-5" dirty="0">
                <a:latin typeface="Calibri"/>
                <a:cs typeface="Calibri"/>
              </a:rPr>
              <a:t>r</a:t>
            </a:r>
            <a:r>
              <a:rPr sz="2800" spc="-20" dirty="0">
                <a:latin typeface="Calibri"/>
                <a:cs typeface="Calibri"/>
              </a:rPr>
              <a:t>mu</a:t>
            </a:r>
            <a:r>
              <a:rPr sz="2800" spc="-15" dirty="0">
                <a:latin typeface="Calibri"/>
                <a:cs typeface="Calibri"/>
              </a:rPr>
              <a:t>la.</a:t>
            </a:r>
            <a:endParaRPr sz="2800">
              <a:latin typeface="Calibri"/>
              <a:cs typeface="Calibri"/>
            </a:endParaRPr>
          </a:p>
          <a:p>
            <a:pPr marL="698500" lvl="1" indent="-457200">
              <a:lnSpc>
                <a:spcPct val="100000"/>
              </a:lnSpc>
              <a:spcBef>
                <a:spcPts val="1810"/>
              </a:spcBef>
              <a:buFont typeface="Calibri"/>
              <a:buAutoNum type="arabicPeriod"/>
              <a:tabLst>
                <a:tab pos="699135" algn="l"/>
              </a:tabLst>
            </a:pPr>
            <a:r>
              <a:rPr sz="2800" spc="-25" dirty="0">
                <a:latin typeface="Calibri"/>
                <a:cs typeface="Calibri"/>
              </a:rPr>
              <a:t>D</a:t>
            </a:r>
            <a:r>
              <a:rPr sz="2800" spc="-10" dirty="0">
                <a:latin typeface="Calibri"/>
                <a:cs typeface="Calibri"/>
              </a:rPr>
              <a:t>ivi</a:t>
            </a:r>
            <a:r>
              <a:rPr sz="2800" spc="-20" dirty="0">
                <a:latin typeface="Calibri"/>
                <a:cs typeface="Calibri"/>
              </a:rPr>
              <a:t>d</a:t>
            </a:r>
            <a:r>
              <a:rPr sz="2800" spc="-15" dirty="0">
                <a:latin typeface="Calibri"/>
                <a:cs typeface="Calibri"/>
              </a:rPr>
              <a:t>e</a:t>
            </a:r>
            <a:r>
              <a:rPr sz="2800" spc="-70" dirty="0">
                <a:latin typeface="Times New Roman"/>
                <a:cs typeface="Times New Roman"/>
              </a:rPr>
              <a:t> </a:t>
            </a:r>
            <a:r>
              <a:rPr sz="2800" spc="-20" dirty="0">
                <a:latin typeface="Calibri"/>
                <a:cs typeface="Calibri"/>
              </a:rPr>
              <a:t>b</a:t>
            </a:r>
            <a:r>
              <a:rPr sz="2800" spc="-15" dirty="0">
                <a:latin typeface="Calibri"/>
                <a:cs typeface="Calibri"/>
              </a:rPr>
              <a:t>y</a:t>
            </a:r>
            <a:r>
              <a:rPr sz="2800" spc="-50" dirty="0">
                <a:latin typeface="Times New Roman"/>
                <a:cs typeface="Times New Roman"/>
              </a:rPr>
              <a:t> </a:t>
            </a:r>
            <a:r>
              <a:rPr sz="2800" spc="-25" dirty="0">
                <a:latin typeface="Cambria Math"/>
                <a:cs typeface="Cambria Math"/>
              </a:rPr>
              <a:t>ℎ</a:t>
            </a:r>
            <a:r>
              <a:rPr sz="2800" spc="50" dirty="0">
                <a:latin typeface="Cambria Math"/>
                <a:cs typeface="Cambria Math"/>
              </a:rPr>
              <a:t>𝜈</a:t>
            </a:r>
            <a:r>
              <a:rPr sz="2800" dirty="0">
                <a:latin typeface="Calibri"/>
                <a:cs typeface="Calibri"/>
              </a:rPr>
              <a:t>.</a:t>
            </a:r>
            <a:endParaRPr sz="2800">
              <a:latin typeface="Calibri"/>
              <a:cs typeface="Calibri"/>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a:spLocks noGrp="1"/>
          </p:cNvSpPr>
          <p:nvPr>
            <p:ph type="ftr" sz="quarter" idx="5"/>
          </p:nvPr>
        </p:nvSpPr>
        <p:spPr>
          <a:prstGeom prst="rect">
            <a:avLst/>
          </a:prstGeom>
        </p:spPr>
        <p:txBody>
          <a:bodyPr vert="horz" wrap="square" lIns="0" tIns="0" rIns="0" bIns="0" rtlCol="0">
            <a:spAutoFit/>
          </a:bodyPr>
          <a:lstStyle/>
          <a:p>
            <a:pPr marL="12700">
              <a:lnSpc>
                <a:spcPct val="100000"/>
              </a:lnSpc>
            </a:pPr>
            <a:r>
              <a:rPr spc="-15" dirty="0"/>
              <a:t>Prepar</a:t>
            </a:r>
            <a:r>
              <a:rPr spc="-5" dirty="0"/>
              <a:t>e</a:t>
            </a:r>
            <a:r>
              <a:rPr spc="-10" dirty="0"/>
              <a:t>d</a:t>
            </a:r>
            <a:r>
              <a:rPr spc="-35" dirty="0">
                <a:latin typeface="Times New Roman"/>
                <a:cs typeface="Times New Roman"/>
              </a:rPr>
              <a:t> </a:t>
            </a:r>
            <a:r>
              <a:rPr spc="-15" dirty="0"/>
              <a:t>b</a:t>
            </a:r>
            <a:r>
              <a:rPr spc="-10" dirty="0"/>
              <a:t>y</a:t>
            </a:r>
            <a:r>
              <a:rPr spc="-40" dirty="0">
                <a:latin typeface="Times New Roman"/>
                <a:cs typeface="Times New Roman"/>
              </a:rPr>
              <a:t> </a:t>
            </a:r>
            <a:r>
              <a:rPr spc="-15" dirty="0"/>
              <a:t>Dist</a:t>
            </a:r>
            <a:r>
              <a:rPr spc="-5" dirty="0"/>
              <a:t>.</a:t>
            </a:r>
            <a:r>
              <a:rPr spc="-25" dirty="0">
                <a:latin typeface="Times New Roman"/>
                <a:cs typeface="Times New Roman"/>
              </a:rPr>
              <a:t> </a:t>
            </a:r>
            <a:r>
              <a:rPr spc="-15" dirty="0"/>
              <a:t>Pr</a:t>
            </a:r>
            <a:r>
              <a:rPr spc="-5" dirty="0"/>
              <a:t>o</a:t>
            </a:r>
            <a:r>
              <a:rPr spc="-10" dirty="0"/>
              <a:t>f</a:t>
            </a:r>
            <a:r>
              <a:rPr spc="-5" dirty="0"/>
              <a:t>.</a:t>
            </a:r>
            <a:r>
              <a:rPr spc="-40" dirty="0">
                <a:latin typeface="Times New Roman"/>
                <a:cs typeface="Times New Roman"/>
              </a:rPr>
              <a:t> </a:t>
            </a:r>
            <a:r>
              <a:rPr spc="-15" dirty="0"/>
              <a:t>Dr</a:t>
            </a:r>
            <a:r>
              <a:rPr spc="-5" dirty="0"/>
              <a:t>.</a:t>
            </a:r>
            <a:r>
              <a:rPr spc="-40" dirty="0">
                <a:latin typeface="Times New Roman"/>
                <a:cs typeface="Times New Roman"/>
              </a:rPr>
              <a:t> </a:t>
            </a:r>
            <a:r>
              <a:rPr spc="-10" dirty="0"/>
              <a:t>M.A.</a:t>
            </a:r>
            <a:r>
              <a:rPr spc="-35" dirty="0">
                <a:latin typeface="Times New Roman"/>
                <a:cs typeface="Times New Roman"/>
              </a:rPr>
              <a:t> </a:t>
            </a:r>
            <a:r>
              <a:rPr spc="-20" dirty="0"/>
              <a:t>G</a:t>
            </a:r>
            <a:r>
              <a:rPr spc="-5" dirty="0"/>
              <a:t>o</a:t>
            </a:r>
            <a:r>
              <a:rPr spc="-15" dirty="0"/>
              <a:t>nd</a:t>
            </a:r>
            <a:r>
              <a:rPr spc="-10" dirty="0"/>
              <a:t>al</a:t>
            </a:r>
            <a:r>
              <a:rPr spc="-35" dirty="0">
                <a:latin typeface="Times New Roman"/>
                <a:cs typeface="Times New Roman"/>
              </a:rPr>
              <a:t> </a:t>
            </a:r>
            <a:r>
              <a:rPr spc="-15" dirty="0"/>
              <a:t>fo</a:t>
            </a:r>
            <a:r>
              <a:rPr spc="-10" dirty="0"/>
              <a:t>r</a:t>
            </a:r>
            <a:r>
              <a:rPr spc="-40" dirty="0">
                <a:latin typeface="Times New Roman"/>
                <a:cs typeface="Times New Roman"/>
              </a:rPr>
              <a:t> </a:t>
            </a:r>
            <a:r>
              <a:rPr spc="-15" dirty="0"/>
              <a:t>Ph</a:t>
            </a:r>
            <a:r>
              <a:rPr dirty="0"/>
              <a:t>y</a:t>
            </a:r>
            <a:r>
              <a:rPr spc="-10" dirty="0"/>
              <a:t>s</a:t>
            </a:r>
            <a:r>
              <a:rPr spc="-40" dirty="0">
                <a:latin typeface="Times New Roman"/>
                <a:cs typeface="Times New Roman"/>
              </a:rPr>
              <a:t> </a:t>
            </a:r>
            <a:r>
              <a:rPr spc="-10" dirty="0"/>
              <a:t>6</a:t>
            </a:r>
            <a:r>
              <a:rPr spc="-15" dirty="0"/>
              <a:t>0</a:t>
            </a:r>
            <a:r>
              <a:rPr spc="-10" dirty="0"/>
              <a:t>8</a:t>
            </a:r>
            <a:r>
              <a:rPr spc="-35" dirty="0">
                <a:latin typeface="Times New Roman"/>
                <a:cs typeface="Times New Roman"/>
              </a:rPr>
              <a:t> </a:t>
            </a:r>
            <a:r>
              <a:rPr spc="-5" dirty="0"/>
              <a:t>L</a:t>
            </a:r>
            <a:r>
              <a:rPr spc="-10" dirty="0"/>
              <a:t>aser</a:t>
            </a:r>
            <a:r>
              <a:rPr spc="-45" dirty="0">
                <a:latin typeface="Times New Roman"/>
                <a:cs typeface="Times New Roman"/>
              </a:rPr>
              <a:t> </a:t>
            </a:r>
            <a:r>
              <a:rPr spc="-10" dirty="0"/>
              <a:t>Spec</a:t>
            </a:r>
            <a:r>
              <a:rPr spc="-5" dirty="0"/>
              <a:t>t</a:t>
            </a:r>
            <a:r>
              <a:rPr spc="-15" dirty="0"/>
              <a:t>ros</a:t>
            </a:r>
            <a:r>
              <a:rPr spc="-5" dirty="0"/>
              <a:t>c</a:t>
            </a:r>
            <a:r>
              <a:rPr spc="-10" dirty="0"/>
              <a:t>o</a:t>
            </a:r>
            <a:r>
              <a:rPr spc="-15" dirty="0"/>
              <a:t>p</a:t>
            </a:r>
            <a:r>
              <a:rPr spc="-10" dirty="0"/>
              <a:t>y</a:t>
            </a:r>
            <a:r>
              <a:rPr spc="-30" dirty="0">
                <a:latin typeface="Times New Roman"/>
                <a:cs typeface="Times New Roman"/>
              </a:rPr>
              <a:t> </a:t>
            </a:r>
            <a:r>
              <a:rPr spc="-15" dirty="0"/>
              <a:t>c</a:t>
            </a:r>
            <a:r>
              <a:rPr spc="-5" dirty="0"/>
              <a:t>o</a:t>
            </a:r>
            <a:r>
              <a:rPr spc="-15" dirty="0"/>
              <a:t>urs</a:t>
            </a:r>
            <a:r>
              <a:rPr spc="-10" dirty="0"/>
              <a:t>e</a:t>
            </a:r>
            <a:r>
              <a:rPr spc="-40" dirty="0">
                <a:latin typeface="Times New Roman"/>
                <a:cs typeface="Times New Roman"/>
              </a:rPr>
              <a:t> </a:t>
            </a:r>
            <a:r>
              <a:rPr spc="-10" dirty="0"/>
              <a:t>in</a:t>
            </a:r>
            <a:r>
              <a:rPr spc="-35" dirty="0">
                <a:latin typeface="Times New Roman"/>
                <a:cs typeface="Times New Roman"/>
              </a:rPr>
              <a:t> </a:t>
            </a:r>
            <a:r>
              <a:rPr spc="-10" dirty="0"/>
              <a:t>KFUPM</a:t>
            </a:r>
            <a:r>
              <a:rPr spc="-35" dirty="0">
                <a:latin typeface="Times New Roman"/>
                <a:cs typeface="Times New Roman"/>
              </a:rPr>
              <a:t> </a:t>
            </a:r>
            <a:r>
              <a:rPr spc="-15" dirty="0"/>
              <a:t>(Te</a:t>
            </a:r>
            <a:r>
              <a:rPr dirty="0"/>
              <a:t>r</a:t>
            </a:r>
            <a:r>
              <a:rPr spc="-15" dirty="0"/>
              <a:t>m</a:t>
            </a:r>
            <a:r>
              <a:rPr spc="-40" dirty="0">
                <a:latin typeface="Times New Roman"/>
                <a:cs typeface="Times New Roman"/>
              </a:rPr>
              <a:t> </a:t>
            </a:r>
            <a:r>
              <a:rPr spc="-10" dirty="0"/>
              <a:t>25</a:t>
            </a:r>
            <a:r>
              <a:rPr spc="-5" dirty="0"/>
              <a:t>1)</a:t>
            </a:r>
          </a:p>
        </p:txBody>
      </p:sp>
      <p:sp>
        <p:nvSpPr>
          <p:cNvPr id="2" name="object 2"/>
          <p:cNvSpPr txBox="1"/>
          <p:nvPr/>
        </p:nvSpPr>
        <p:spPr>
          <a:xfrm>
            <a:off x="1130293" y="947234"/>
            <a:ext cx="10151745" cy="2302510"/>
          </a:xfrm>
          <a:prstGeom prst="rect">
            <a:avLst/>
          </a:prstGeom>
        </p:spPr>
        <p:txBody>
          <a:bodyPr vert="horz" wrap="square" lIns="0" tIns="0" rIns="0" bIns="0" rtlCol="0">
            <a:spAutoFit/>
          </a:bodyPr>
          <a:lstStyle/>
          <a:p>
            <a:pPr marL="241300">
              <a:lnSpc>
                <a:spcPct val="100000"/>
              </a:lnSpc>
              <a:tabLst>
                <a:tab pos="698500" algn="l"/>
              </a:tabLst>
            </a:pPr>
            <a:r>
              <a:rPr sz="2800" spc="-20" dirty="0">
                <a:latin typeface="Calibri"/>
                <a:cs typeface="Calibri"/>
              </a:rPr>
              <a:t>4</a:t>
            </a:r>
            <a:r>
              <a:rPr sz="2800" spc="-10" dirty="0">
                <a:latin typeface="Calibri"/>
                <a:cs typeface="Calibri"/>
              </a:rPr>
              <a:t>.</a:t>
            </a:r>
            <a:r>
              <a:rPr sz="2800" dirty="0">
                <a:latin typeface="Times New Roman"/>
                <a:cs typeface="Times New Roman"/>
              </a:rPr>
              <a:t>	</a:t>
            </a:r>
            <a:r>
              <a:rPr sz="2800" spc="-25" dirty="0">
                <a:latin typeface="Calibri"/>
                <a:cs typeface="Calibri"/>
              </a:rPr>
              <a:t>D</a:t>
            </a:r>
            <a:r>
              <a:rPr sz="2800" spc="-10" dirty="0">
                <a:latin typeface="Calibri"/>
                <a:cs typeface="Calibri"/>
              </a:rPr>
              <a:t>ivi</a:t>
            </a:r>
            <a:r>
              <a:rPr sz="2800" spc="-20" dirty="0">
                <a:latin typeface="Calibri"/>
                <a:cs typeface="Calibri"/>
              </a:rPr>
              <a:t>d</a:t>
            </a:r>
            <a:r>
              <a:rPr sz="2800" spc="-15" dirty="0">
                <a:latin typeface="Calibri"/>
                <a:cs typeface="Calibri"/>
              </a:rPr>
              <a:t>e</a:t>
            </a:r>
            <a:r>
              <a:rPr sz="2800" spc="-70" dirty="0">
                <a:latin typeface="Times New Roman"/>
                <a:cs typeface="Times New Roman"/>
              </a:rPr>
              <a:t> </a:t>
            </a:r>
            <a:r>
              <a:rPr sz="2800" spc="-20" dirty="0">
                <a:latin typeface="Calibri"/>
                <a:cs typeface="Calibri"/>
              </a:rPr>
              <a:t>b</a:t>
            </a:r>
            <a:r>
              <a:rPr sz="2800" spc="-15" dirty="0">
                <a:latin typeface="Calibri"/>
                <a:cs typeface="Calibri"/>
              </a:rPr>
              <a:t>y</a:t>
            </a:r>
            <a:r>
              <a:rPr sz="2800" spc="-50" dirty="0">
                <a:latin typeface="Times New Roman"/>
                <a:cs typeface="Times New Roman"/>
              </a:rPr>
              <a:t> </a:t>
            </a:r>
            <a:r>
              <a:rPr sz="2800" spc="-20" dirty="0">
                <a:latin typeface="Calibri"/>
                <a:cs typeface="Calibri"/>
              </a:rPr>
              <a:t>mode</a:t>
            </a:r>
            <a:r>
              <a:rPr sz="2800" spc="-65" dirty="0">
                <a:latin typeface="Times New Roman"/>
                <a:cs typeface="Times New Roman"/>
              </a:rPr>
              <a:t> </a:t>
            </a:r>
            <a:r>
              <a:rPr sz="2800" spc="-20" dirty="0">
                <a:latin typeface="Calibri"/>
                <a:cs typeface="Calibri"/>
              </a:rPr>
              <a:t>dens</a:t>
            </a:r>
            <a:r>
              <a:rPr sz="2800" spc="-10" dirty="0">
                <a:latin typeface="Calibri"/>
                <a:cs typeface="Calibri"/>
              </a:rPr>
              <a:t>ity</a:t>
            </a:r>
            <a:r>
              <a:rPr sz="2800" spc="-55" dirty="0">
                <a:latin typeface="Times New Roman"/>
                <a:cs typeface="Times New Roman"/>
              </a:rPr>
              <a:t> </a:t>
            </a:r>
            <a:r>
              <a:rPr sz="2800" spc="20" dirty="0">
                <a:latin typeface="Cambria Math"/>
                <a:cs typeface="Cambria Math"/>
              </a:rPr>
              <a:t>𝑛</a:t>
            </a:r>
            <a:r>
              <a:rPr sz="4200" spc="-22" baseline="2976" dirty="0">
                <a:latin typeface="Cambria Math"/>
                <a:cs typeface="Cambria Math"/>
              </a:rPr>
              <a:t>(</a:t>
            </a:r>
            <a:r>
              <a:rPr sz="2800" spc="50" dirty="0">
                <a:latin typeface="Cambria Math"/>
                <a:cs typeface="Cambria Math"/>
              </a:rPr>
              <a:t>𝜈</a:t>
            </a:r>
            <a:r>
              <a:rPr sz="4200" spc="-37" baseline="2976" dirty="0">
                <a:latin typeface="Cambria Math"/>
                <a:cs typeface="Cambria Math"/>
              </a:rPr>
              <a:t>)</a:t>
            </a:r>
            <a:r>
              <a:rPr sz="2800" dirty="0">
                <a:latin typeface="Calibri"/>
                <a:cs typeface="Calibri"/>
              </a:rPr>
              <a:t>.</a:t>
            </a:r>
          </a:p>
          <a:p>
            <a:pPr marL="241300" indent="-228600">
              <a:lnSpc>
                <a:spcPct val="100000"/>
              </a:lnSpc>
              <a:spcBef>
                <a:spcPts val="1964"/>
              </a:spcBef>
              <a:buFont typeface="Symbol"/>
              <a:buChar char=""/>
              <a:tabLst>
                <a:tab pos="241935" algn="l"/>
              </a:tabLst>
            </a:pPr>
            <a:r>
              <a:rPr sz="2800" spc="-20" dirty="0">
                <a:latin typeface="Calibri"/>
                <a:cs typeface="Calibri"/>
              </a:rPr>
              <a:t>Numer</a:t>
            </a:r>
            <a:r>
              <a:rPr sz="2800" spc="-15" dirty="0">
                <a:latin typeface="Calibri"/>
                <a:cs typeface="Calibri"/>
              </a:rPr>
              <a:t>ic</a:t>
            </a:r>
            <a:r>
              <a:rPr sz="2800" spc="-10" dirty="0">
                <a:latin typeface="Calibri"/>
                <a:cs typeface="Calibri"/>
              </a:rPr>
              <a:t>a</a:t>
            </a:r>
            <a:r>
              <a:rPr sz="2800" dirty="0">
                <a:latin typeface="Calibri"/>
                <a:cs typeface="Calibri"/>
              </a:rPr>
              <a:t>l</a:t>
            </a:r>
            <a:r>
              <a:rPr sz="2800" spc="-65" dirty="0">
                <a:latin typeface="Times New Roman"/>
                <a:cs typeface="Times New Roman"/>
              </a:rPr>
              <a:t> </a:t>
            </a:r>
            <a:r>
              <a:rPr sz="2800" spc="-20" dirty="0">
                <a:latin typeface="Calibri"/>
                <a:cs typeface="Calibri"/>
              </a:rPr>
              <a:t>outcome</a:t>
            </a:r>
            <a:r>
              <a:rPr sz="2800" spc="-10" dirty="0">
                <a:latin typeface="Calibri"/>
                <a:cs typeface="Calibri"/>
              </a:rPr>
              <a:t>:</a:t>
            </a:r>
            <a:r>
              <a:rPr sz="2800" spc="-35" dirty="0">
                <a:latin typeface="Times New Roman"/>
                <a:cs typeface="Times New Roman"/>
              </a:rPr>
              <a:t> </a:t>
            </a:r>
            <a:r>
              <a:rPr sz="2800" spc="-30" dirty="0">
                <a:latin typeface="Cambria Math"/>
                <a:cs typeface="Cambria Math"/>
              </a:rPr>
              <a:t>𝑞</a:t>
            </a:r>
            <a:r>
              <a:rPr sz="2800" spc="240" dirty="0">
                <a:latin typeface="Cambria Math"/>
                <a:cs typeface="Cambria Math"/>
              </a:rPr>
              <a:t> </a:t>
            </a:r>
            <a:r>
              <a:rPr sz="2800" spc="-25" dirty="0">
                <a:latin typeface="Cambria Math"/>
                <a:cs typeface="Cambria Math"/>
              </a:rPr>
              <a:t>≈</a:t>
            </a:r>
            <a:r>
              <a:rPr sz="2800" spc="170" dirty="0">
                <a:latin typeface="Cambria Math"/>
                <a:cs typeface="Cambria Math"/>
              </a:rPr>
              <a:t> </a:t>
            </a:r>
            <a:r>
              <a:rPr sz="2800" spc="-25" dirty="0">
                <a:latin typeface="Cambria Math"/>
                <a:cs typeface="Cambria Math"/>
              </a:rPr>
              <a:t>1</a:t>
            </a:r>
            <a:r>
              <a:rPr sz="2800" spc="-20" dirty="0">
                <a:latin typeface="Cambria Math"/>
                <a:cs typeface="Cambria Math"/>
              </a:rPr>
              <a:t>0</a:t>
            </a:r>
            <a:r>
              <a:rPr sz="3000" spc="-82" baseline="29166" dirty="0">
                <a:latin typeface="Cambria Math"/>
                <a:cs typeface="Cambria Math"/>
              </a:rPr>
              <a:t>−</a:t>
            </a:r>
            <a:r>
              <a:rPr sz="3000" spc="232" baseline="29166" dirty="0">
                <a:latin typeface="Cambria Math"/>
                <a:cs typeface="Cambria Math"/>
              </a:rPr>
              <a:t>8</a:t>
            </a:r>
            <a:r>
              <a:rPr sz="2800" dirty="0">
                <a:latin typeface="Calibri"/>
                <a:cs typeface="Calibri"/>
              </a:rPr>
              <a:t>.</a:t>
            </a:r>
          </a:p>
          <a:p>
            <a:pPr marL="241300" marR="5080" indent="-228600">
              <a:lnSpc>
                <a:spcPct val="127099"/>
              </a:lnSpc>
              <a:spcBef>
                <a:spcPts val="1045"/>
              </a:spcBef>
              <a:buFont typeface="Symbol"/>
              <a:buChar char=""/>
              <a:tabLst>
                <a:tab pos="241935" algn="l"/>
                <a:tab pos="2414905" algn="l"/>
                <a:tab pos="4094479" algn="l"/>
                <a:tab pos="5647055" algn="l"/>
                <a:tab pos="6050280" algn="l"/>
                <a:tab pos="7628255" algn="l"/>
                <a:tab pos="8623300" algn="l"/>
              </a:tabLst>
            </a:pPr>
            <a:r>
              <a:rPr sz="2800" spc="-20" dirty="0">
                <a:latin typeface="Calibri"/>
                <a:cs typeface="Calibri"/>
              </a:rPr>
              <a:t>Conse</a:t>
            </a:r>
            <a:r>
              <a:rPr sz="2800" spc="-5" dirty="0">
                <a:latin typeface="Calibri"/>
                <a:cs typeface="Calibri"/>
              </a:rPr>
              <a:t>q</a:t>
            </a:r>
            <a:r>
              <a:rPr sz="2800" spc="-20" dirty="0">
                <a:latin typeface="Calibri"/>
                <a:cs typeface="Calibri"/>
              </a:rPr>
              <a:t>uen</a:t>
            </a:r>
            <a:r>
              <a:rPr sz="2800" spc="-10" dirty="0">
                <a:latin typeface="Calibri"/>
                <a:cs typeface="Calibri"/>
              </a:rPr>
              <a:t>c</a:t>
            </a:r>
            <a:r>
              <a:rPr sz="2800" spc="-15" dirty="0">
                <a:latin typeface="Calibri"/>
                <a:cs typeface="Calibri"/>
              </a:rPr>
              <a:t>e:</a:t>
            </a:r>
            <a:r>
              <a:rPr sz="2800" dirty="0">
                <a:latin typeface="Times New Roman"/>
                <a:cs typeface="Times New Roman"/>
              </a:rPr>
              <a:t>	</a:t>
            </a:r>
            <a:r>
              <a:rPr sz="2800" spc="-20" dirty="0">
                <a:latin typeface="Calibri"/>
                <a:cs typeface="Calibri"/>
              </a:rPr>
              <a:t>st</a:t>
            </a:r>
            <a:r>
              <a:rPr sz="2800" spc="-15" dirty="0">
                <a:latin typeface="Calibri"/>
                <a:cs typeface="Calibri"/>
              </a:rPr>
              <a:t>imu</a:t>
            </a:r>
            <a:r>
              <a:rPr sz="2800" dirty="0">
                <a:latin typeface="Calibri"/>
                <a:cs typeface="Calibri"/>
              </a:rPr>
              <a:t>l</a:t>
            </a:r>
            <a:r>
              <a:rPr sz="2800" spc="-10" dirty="0">
                <a:latin typeface="Calibri"/>
                <a:cs typeface="Calibri"/>
              </a:rPr>
              <a:t>a</a:t>
            </a:r>
            <a:r>
              <a:rPr sz="2800" spc="-15" dirty="0">
                <a:latin typeface="Calibri"/>
                <a:cs typeface="Calibri"/>
              </a:rPr>
              <a:t>ted</a:t>
            </a:r>
            <a:r>
              <a:rPr sz="2800" dirty="0">
                <a:latin typeface="Times New Roman"/>
                <a:cs typeface="Times New Roman"/>
              </a:rPr>
              <a:t>	</a:t>
            </a:r>
            <a:r>
              <a:rPr sz="2800" spc="-20" dirty="0">
                <a:latin typeface="Calibri"/>
                <a:cs typeface="Calibri"/>
              </a:rPr>
              <a:t>processe</a:t>
            </a:r>
            <a:r>
              <a:rPr sz="2800" spc="-15" dirty="0">
                <a:latin typeface="Calibri"/>
                <a:cs typeface="Calibri"/>
              </a:rPr>
              <a:t>s</a:t>
            </a:r>
            <a:r>
              <a:rPr sz="2800" dirty="0">
                <a:latin typeface="Times New Roman"/>
                <a:cs typeface="Times New Roman"/>
              </a:rPr>
              <a:t>	</a:t>
            </a:r>
            <a:r>
              <a:rPr sz="2800" dirty="0">
                <a:latin typeface="Calibri"/>
                <a:cs typeface="Calibri"/>
              </a:rPr>
              <a:t>i</a:t>
            </a:r>
            <a:r>
              <a:rPr sz="2800" spc="-15" dirty="0">
                <a:latin typeface="Calibri"/>
                <a:cs typeface="Calibri"/>
              </a:rPr>
              <a:t>n</a:t>
            </a:r>
            <a:r>
              <a:rPr sz="2800" dirty="0">
                <a:latin typeface="Times New Roman"/>
                <a:cs typeface="Times New Roman"/>
              </a:rPr>
              <a:t>	</a:t>
            </a:r>
            <a:r>
              <a:rPr sz="2800" spc="-15" dirty="0">
                <a:latin typeface="Calibri"/>
                <a:cs typeface="Calibri"/>
              </a:rPr>
              <a:t>mole</a:t>
            </a:r>
            <a:r>
              <a:rPr sz="2800" spc="-10" dirty="0">
                <a:latin typeface="Calibri"/>
                <a:cs typeface="Calibri"/>
              </a:rPr>
              <a:t>c</a:t>
            </a:r>
            <a:r>
              <a:rPr sz="2800" spc="-20" dirty="0">
                <a:latin typeface="Calibri"/>
                <a:cs typeface="Calibri"/>
              </a:rPr>
              <a:t>u</a:t>
            </a:r>
            <a:r>
              <a:rPr sz="2800" spc="-10" dirty="0">
                <a:latin typeface="Calibri"/>
                <a:cs typeface="Calibri"/>
              </a:rPr>
              <a:t>lar</a:t>
            </a:r>
            <a:r>
              <a:rPr sz="2800" dirty="0">
                <a:latin typeface="Times New Roman"/>
                <a:cs typeface="Times New Roman"/>
              </a:rPr>
              <a:t>	</a:t>
            </a:r>
            <a:r>
              <a:rPr sz="2800" spc="-20" dirty="0">
                <a:latin typeface="Calibri"/>
                <a:cs typeface="Calibri"/>
              </a:rPr>
              <a:t>pro</a:t>
            </a:r>
            <a:r>
              <a:rPr sz="2800" spc="-25" dirty="0">
                <a:latin typeface="Calibri"/>
                <a:cs typeface="Calibri"/>
              </a:rPr>
              <a:t>b</a:t>
            </a:r>
            <a:r>
              <a:rPr sz="2800" spc="-15" dirty="0">
                <a:latin typeface="Calibri"/>
                <a:cs typeface="Calibri"/>
              </a:rPr>
              <a:t>e</a:t>
            </a:r>
            <a:r>
              <a:rPr sz="2800" dirty="0">
                <a:latin typeface="Times New Roman"/>
                <a:cs typeface="Times New Roman"/>
              </a:rPr>
              <a:t>	</a:t>
            </a:r>
            <a:r>
              <a:rPr sz="2800" spc="-15" dirty="0">
                <a:latin typeface="Calibri"/>
                <a:cs typeface="Calibri"/>
              </a:rPr>
              <a:t>e</a:t>
            </a:r>
            <a:r>
              <a:rPr sz="2800" spc="-10" dirty="0">
                <a:latin typeface="Calibri"/>
                <a:cs typeface="Calibri"/>
              </a:rPr>
              <a:t>s</a:t>
            </a:r>
            <a:r>
              <a:rPr sz="2800" spc="-20" dirty="0">
                <a:latin typeface="Calibri"/>
                <a:cs typeface="Calibri"/>
              </a:rPr>
              <a:t>sent</a:t>
            </a:r>
            <a:r>
              <a:rPr sz="2800" spc="-10" dirty="0">
                <a:latin typeface="Calibri"/>
                <a:cs typeface="Calibri"/>
              </a:rPr>
              <a:t>ial</a:t>
            </a:r>
            <a:r>
              <a:rPr sz="2800" spc="10" dirty="0">
                <a:latin typeface="Calibri"/>
                <a:cs typeface="Calibri"/>
              </a:rPr>
              <a:t>l</a:t>
            </a:r>
            <a:r>
              <a:rPr sz="2800" spc="-15" dirty="0">
                <a:latin typeface="Calibri"/>
                <a:cs typeface="Calibri"/>
              </a:rPr>
              <a:t>y</a:t>
            </a:r>
            <a:r>
              <a:rPr sz="2800" spc="-10" dirty="0">
                <a:latin typeface="Times New Roman"/>
                <a:cs typeface="Times New Roman"/>
              </a:rPr>
              <a:t> </a:t>
            </a:r>
            <a:r>
              <a:rPr sz="2800" spc="-20" dirty="0">
                <a:latin typeface="Calibri"/>
                <a:cs typeface="Calibri"/>
              </a:rPr>
              <a:t>zero</a:t>
            </a:r>
            <a:r>
              <a:rPr sz="2800" spc="-10" dirty="0">
                <a:latin typeface="Calibri"/>
                <a:cs typeface="Calibri"/>
              </a:rPr>
              <a:t>;</a:t>
            </a:r>
            <a:r>
              <a:rPr sz="2800" spc="-70" dirty="0">
                <a:latin typeface="Times New Roman"/>
                <a:cs typeface="Times New Roman"/>
              </a:rPr>
              <a:t> </a:t>
            </a:r>
            <a:r>
              <a:rPr sz="2800" spc="-15" dirty="0">
                <a:latin typeface="Calibri"/>
                <a:cs typeface="Calibri"/>
              </a:rPr>
              <a:t>f</a:t>
            </a:r>
            <a:r>
              <a:rPr sz="2800" spc="-10" dirty="0">
                <a:latin typeface="Calibri"/>
                <a:cs typeface="Calibri"/>
              </a:rPr>
              <a:t>l</a:t>
            </a:r>
            <a:r>
              <a:rPr sz="2800" spc="-20" dirty="0">
                <a:latin typeface="Calibri"/>
                <a:cs typeface="Calibri"/>
              </a:rPr>
              <a:t>u</a:t>
            </a:r>
            <a:r>
              <a:rPr sz="2800" spc="-10" dirty="0">
                <a:latin typeface="Calibri"/>
                <a:cs typeface="Calibri"/>
              </a:rPr>
              <a:t>o</a:t>
            </a:r>
            <a:r>
              <a:rPr sz="2800" spc="-15" dirty="0">
                <a:latin typeface="Calibri"/>
                <a:cs typeface="Calibri"/>
              </a:rPr>
              <a:t>res</a:t>
            </a:r>
            <a:r>
              <a:rPr sz="2800" spc="-10" dirty="0">
                <a:latin typeface="Calibri"/>
                <a:cs typeface="Calibri"/>
              </a:rPr>
              <a:t>c</a:t>
            </a:r>
            <a:r>
              <a:rPr sz="2800" spc="-15" dirty="0">
                <a:latin typeface="Calibri"/>
                <a:cs typeface="Calibri"/>
              </a:rPr>
              <a:t>ence</a:t>
            </a:r>
            <a:r>
              <a:rPr sz="2800" spc="-75" dirty="0">
                <a:latin typeface="Times New Roman"/>
                <a:cs typeface="Times New Roman"/>
              </a:rPr>
              <a:t> </a:t>
            </a:r>
            <a:r>
              <a:rPr sz="2800" spc="-10" dirty="0">
                <a:latin typeface="Calibri"/>
                <a:cs typeface="Calibri"/>
              </a:rPr>
              <a:t>re</a:t>
            </a:r>
            <a:r>
              <a:rPr sz="2800" spc="-15" dirty="0">
                <a:latin typeface="Calibri"/>
                <a:cs typeface="Calibri"/>
              </a:rPr>
              <a:t>mai</a:t>
            </a:r>
            <a:r>
              <a:rPr sz="2800" spc="-20" dirty="0">
                <a:latin typeface="Calibri"/>
                <a:cs typeface="Calibri"/>
              </a:rPr>
              <a:t>n</a:t>
            </a:r>
            <a:r>
              <a:rPr sz="2800" spc="-15" dirty="0">
                <a:latin typeface="Calibri"/>
                <a:cs typeface="Calibri"/>
              </a:rPr>
              <a:t>s</a:t>
            </a:r>
            <a:r>
              <a:rPr sz="2800" spc="-70" dirty="0">
                <a:latin typeface="Times New Roman"/>
                <a:cs typeface="Times New Roman"/>
              </a:rPr>
              <a:t> </a:t>
            </a:r>
            <a:r>
              <a:rPr sz="2800" spc="-20" dirty="0">
                <a:latin typeface="Calibri"/>
                <a:cs typeface="Calibri"/>
              </a:rPr>
              <a:t>sp</a:t>
            </a:r>
            <a:r>
              <a:rPr sz="2800" spc="-5" dirty="0">
                <a:latin typeface="Calibri"/>
                <a:cs typeface="Calibri"/>
              </a:rPr>
              <a:t>o</a:t>
            </a:r>
            <a:r>
              <a:rPr sz="2800" spc="-20" dirty="0">
                <a:latin typeface="Calibri"/>
                <a:cs typeface="Calibri"/>
              </a:rPr>
              <a:t>ntane</a:t>
            </a:r>
            <a:r>
              <a:rPr sz="2800" spc="-5" dirty="0">
                <a:latin typeface="Calibri"/>
                <a:cs typeface="Calibri"/>
              </a:rPr>
              <a:t>o</a:t>
            </a:r>
            <a:r>
              <a:rPr sz="2800" spc="-20" dirty="0">
                <a:latin typeface="Calibri"/>
                <a:cs typeface="Calibri"/>
              </a:rPr>
              <a:t>us.</a:t>
            </a:r>
            <a:endParaRPr sz="2800" dirty="0">
              <a:latin typeface="Calibri"/>
              <a:cs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8229600" cy="1143000"/>
          </a:xfrm>
        </p:spPr>
        <p:txBody>
          <a:bodyPr/>
          <a:lstStyle/>
          <a:p>
            <a:pPr>
              <a:defRPr sz="3200" b="1">
                <a:solidFill>
                  <a:srgbClr val="003366"/>
                </a:solidFill>
              </a:defRPr>
            </a:pPr>
            <a:r>
              <a:rPr dirty="0"/>
              <a:t>Properties of Laser Light (with Typical Values)</a:t>
            </a:r>
            <a:br>
              <a:rPr lang="en-US" dirty="0"/>
            </a:br>
            <a:endParaRPr dirty="0"/>
          </a:p>
        </p:txBody>
      </p:sp>
      <p:sp>
        <p:nvSpPr>
          <p:cNvPr id="4" name="TextBox 3">
            <a:extLst>
              <a:ext uri="{FF2B5EF4-FFF2-40B4-BE49-F238E27FC236}">
                <a16:creationId xmlns:a16="http://schemas.microsoft.com/office/drawing/2014/main" id="{C7A105AC-DC63-5043-F64E-4908A47E012D}"/>
              </a:ext>
            </a:extLst>
          </p:cNvPr>
          <p:cNvSpPr txBox="1"/>
          <p:nvPr/>
        </p:nvSpPr>
        <p:spPr>
          <a:xfrm>
            <a:off x="838200" y="587724"/>
            <a:ext cx="9287435" cy="6247864"/>
          </a:xfrm>
          <a:prstGeom prst="rect">
            <a:avLst/>
          </a:prstGeom>
          <a:noFill/>
        </p:spPr>
        <p:txBody>
          <a:bodyPr wrap="square" rtlCol="0">
            <a:spAutoFit/>
          </a:bodyPr>
          <a:lstStyle/>
          <a:p>
            <a:pPr defTabSz="457200"/>
            <a:r>
              <a:rPr lang="en-US" sz="1600" b="1" dirty="0">
                <a:solidFill>
                  <a:prstClr val="black"/>
                </a:solidFill>
                <a:latin typeface="Calibri"/>
              </a:rPr>
              <a:t>1. </a:t>
            </a:r>
            <a:r>
              <a:rPr lang="en-US" sz="1600" b="1" dirty="0">
                <a:solidFill>
                  <a:srgbClr val="FF0000"/>
                </a:solidFill>
                <a:latin typeface="Calibri"/>
              </a:rPr>
              <a:t>Monochromaticity </a:t>
            </a:r>
            <a:r>
              <a:rPr lang="en-US" sz="1600" b="1" dirty="0">
                <a:solidFill>
                  <a:prstClr val="black"/>
                </a:solidFill>
                <a:latin typeface="Calibri"/>
              </a:rPr>
              <a:t>🎨</a:t>
            </a:r>
            <a:endParaRPr lang="en-US" sz="1600" dirty="0">
              <a:solidFill>
                <a:prstClr val="black"/>
              </a:solidFill>
              <a:latin typeface="Calibri"/>
            </a:endParaRPr>
          </a:p>
          <a:p>
            <a:pPr marL="285750" indent="-285750" defTabSz="457200">
              <a:buFont typeface="Arial" panose="020B0604020202020204" pitchFamily="34" charset="0"/>
              <a:buChar char="•"/>
            </a:pPr>
            <a:r>
              <a:rPr lang="en-US" sz="1600" dirty="0">
                <a:solidFill>
                  <a:prstClr val="black"/>
                </a:solidFill>
                <a:latin typeface="Calibri"/>
              </a:rPr>
              <a:t>Emits light of a single wavelength (high spectral purity</a:t>
            </a:r>
            <a:r>
              <a:rPr lang="en-US" sz="1600" dirty="0">
                <a:solidFill>
                  <a:srgbClr val="0070C0"/>
                </a:solidFill>
                <a:latin typeface="Calibri"/>
              </a:rPr>
              <a:t>: (</a:t>
            </a:r>
            <a:r>
              <a:rPr lang="en-US" sz="1600" dirty="0" err="1">
                <a:solidFill>
                  <a:srgbClr val="0070C0"/>
                </a:solidFill>
                <a:latin typeface="Calibri"/>
              </a:rPr>
              <a:t>Δλ</a:t>
            </a:r>
            <a:r>
              <a:rPr lang="en-US" sz="1600" dirty="0">
                <a:solidFill>
                  <a:srgbClr val="0070C0"/>
                </a:solidFill>
                <a:latin typeface="Calibri"/>
              </a:rPr>
              <a:t>/λ ~ 10⁻⁸ to 10⁻¹²)</a:t>
            </a:r>
          </a:p>
          <a:p>
            <a:pPr defTabSz="457200"/>
            <a:r>
              <a:rPr lang="en-US" sz="1600" dirty="0">
                <a:solidFill>
                  <a:prstClr val="black"/>
                </a:solidFill>
                <a:latin typeface="Calibri"/>
              </a:rPr>
              <a:t>     (extremely pure wavelength)</a:t>
            </a:r>
          </a:p>
          <a:p>
            <a:pPr marL="285750" indent="-285750" defTabSz="457200">
              <a:buFont typeface="Arial" panose="020B0604020202020204" pitchFamily="34" charset="0"/>
              <a:buChar char="•"/>
            </a:pPr>
            <a:r>
              <a:rPr lang="en-US" sz="1600" dirty="0">
                <a:solidFill>
                  <a:srgbClr val="0070C0"/>
                </a:solidFill>
                <a:latin typeface="Calibri"/>
              </a:rPr>
              <a:t>Applications - precision measurements</a:t>
            </a:r>
          </a:p>
          <a:p>
            <a:pPr marL="285750" indent="-285750" defTabSz="457200">
              <a:buFont typeface="Arial" panose="020B0604020202020204" pitchFamily="34" charset="0"/>
              <a:buChar char="•"/>
            </a:pPr>
            <a:endParaRPr lang="en-US" sz="1600" dirty="0">
              <a:solidFill>
                <a:prstClr val="black"/>
              </a:solidFill>
              <a:latin typeface="Calibri"/>
            </a:endParaRPr>
          </a:p>
          <a:p>
            <a:pPr defTabSz="457200"/>
            <a:r>
              <a:rPr lang="en-US" sz="1600" b="1" dirty="0">
                <a:solidFill>
                  <a:prstClr val="black"/>
                </a:solidFill>
                <a:latin typeface="Calibri"/>
              </a:rPr>
              <a:t>2. </a:t>
            </a:r>
            <a:r>
              <a:rPr lang="en-US" sz="1600" b="1" dirty="0">
                <a:solidFill>
                  <a:srgbClr val="FF0000"/>
                </a:solidFill>
                <a:latin typeface="Calibri"/>
              </a:rPr>
              <a:t>Coherence</a:t>
            </a:r>
            <a:r>
              <a:rPr lang="en-US" sz="1600" b="1" dirty="0">
                <a:solidFill>
                  <a:prstClr val="black"/>
                </a:solidFill>
                <a:latin typeface="Calibri"/>
              </a:rPr>
              <a:t> 🔗</a:t>
            </a:r>
            <a:endParaRPr lang="en-US" sz="1600" dirty="0">
              <a:solidFill>
                <a:prstClr val="black"/>
              </a:solidFill>
              <a:latin typeface="Calibri"/>
            </a:endParaRPr>
          </a:p>
          <a:p>
            <a:pPr marL="285750" indent="-285750" defTabSz="457200">
              <a:buFont typeface="Arial" panose="020B0604020202020204" pitchFamily="34" charset="0"/>
              <a:buChar char="•"/>
            </a:pPr>
            <a:r>
              <a:rPr lang="en-US" sz="1600" dirty="0">
                <a:solidFill>
                  <a:prstClr val="black"/>
                </a:solidFill>
                <a:latin typeface="Calibri"/>
              </a:rPr>
              <a:t>Temporal coherence: maintains phase over longer time (</a:t>
            </a:r>
            <a:r>
              <a:rPr lang="en-US" sz="1600" dirty="0">
                <a:solidFill>
                  <a:srgbClr val="0070C0"/>
                </a:solidFill>
                <a:latin typeface="Calibri"/>
              </a:rPr>
              <a:t>Temporal: up to seconds</a:t>
            </a:r>
            <a:r>
              <a:rPr lang="en-US" sz="1600" dirty="0">
                <a:solidFill>
                  <a:prstClr val="black"/>
                </a:solidFill>
                <a:latin typeface="Calibri"/>
              </a:rPr>
              <a:t>)</a:t>
            </a:r>
          </a:p>
          <a:p>
            <a:pPr marL="285750" indent="-285750" defTabSz="457200">
              <a:buFont typeface="Arial" panose="020B0604020202020204" pitchFamily="34" charset="0"/>
              <a:buChar char="•"/>
            </a:pPr>
            <a:r>
              <a:rPr lang="en-US" sz="1600" dirty="0">
                <a:solidFill>
                  <a:prstClr val="black"/>
                </a:solidFill>
                <a:latin typeface="Calibri"/>
              </a:rPr>
              <a:t>Spatial coherence: waves are in phase across beam (</a:t>
            </a:r>
            <a:r>
              <a:rPr lang="en-US" sz="1600" dirty="0">
                <a:solidFill>
                  <a:srgbClr val="0070C0"/>
                </a:solidFill>
                <a:latin typeface="Calibri"/>
              </a:rPr>
              <a:t>beam remains in phase longer distances</a:t>
            </a:r>
            <a:r>
              <a:rPr lang="en-US" sz="1600" dirty="0">
                <a:solidFill>
                  <a:prstClr val="black"/>
                </a:solidFill>
                <a:latin typeface="Calibri"/>
              </a:rPr>
              <a:t>)</a:t>
            </a:r>
          </a:p>
          <a:p>
            <a:pPr marL="285750" indent="-285750" defTabSz="457200">
              <a:buFont typeface="Arial" panose="020B0604020202020204" pitchFamily="34" charset="0"/>
              <a:buChar char="•"/>
            </a:pPr>
            <a:r>
              <a:rPr lang="en-US" sz="1600" dirty="0">
                <a:solidFill>
                  <a:srgbClr val="0070C0"/>
                </a:solidFill>
                <a:latin typeface="Calibri"/>
              </a:rPr>
              <a:t>Applications: interference &amp; holography</a:t>
            </a:r>
            <a:br>
              <a:rPr lang="en-US" sz="1600" dirty="0">
                <a:solidFill>
                  <a:prstClr val="black"/>
                </a:solidFill>
                <a:latin typeface="Calibri"/>
              </a:rPr>
            </a:br>
            <a:endParaRPr lang="en-US" sz="1600" dirty="0">
              <a:solidFill>
                <a:prstClr val="black"/>
              </a:solidFill>
              <a:latin typeface="Calibri"/>
            </a:endParaRPr>
          </a:p>
          <a:p>
            <a:pPr defTabSz="457200"/>
            <a:r>
              <a:rPr lang="en-US" sz="1600" b="1" dirty="0">
                <a:solidFill>
                  <a:prstClr val="black"/>
                </a:solidFill>
                <a:latin typeface="Calibri"/>
              </a:rPr>
              <a:t>3. </a:t>
            </a:r>
            <a:r>
              <a:rPr lang="en-US" sz="1600" b="1" dirty="0">
                <a:solidFill>
                  <a:srgbClr val="FF0000"/>
                </a:solidFill>
                <a:latin typeface="Calibri"/>
              </a:rPr>
              <a:t>Directionality</a:t>
            </a:r>
            <a:r>
              <a:rPr lang="en-US" sz="1600" b="1" dirty="0">
                <a:solidFill>
                  <a:prstClr val="black"/>
                </a:solidFill>
                <a:latin typeface="Calibri"/>
              </a:rPr>
              <a:t> 🎯</a:t>
            </a:r>
            <a:endParaRPr lang="en-US" sz="1600" dirty="0">
              <a:solidFill>
                <a:prstClr val="black"/>
              </a:solidFill>
              <a:latin typeface="Calibri"/>
            </a:endParaRPr>
          </a:p>
          <a:p>
            <a:pPr marL="285750" indent="-285750" defTabSz="457200">
              <a:buFont typeface="Arial" panose="020B0604020202020204" pitchFamily="34" charset="0"/>
              <a:buChar char="•"/>
            </a:pPr>
            <a:r>
              <a:rPr lang="en-US" sz="1600" dirty="0">
                <a:solidFill>
                  <a:prstClr val="black"/>
                </a:solidFill>
                <a:latin typeface="Calibri"/>
              </a:rPr>
              <a:t>Very low divergence compared to conventional light(Beam divergence: </a:t>
            </a:r>
          </a:p>
          <a:p>
            <a:pPr defTabSz="457200"/>
            <a:r>
              <a:rPr lang="en-US" sz="1600" dirty="0">
                <a:solidFill>
                  <a:prstClr val="black"/>
                </a:solidFill>
                <a:latin typeface="Calibri"/>
              </a:rPr>
              <a:t>       </a:t>
            </a:r>
            <a:r>
              <a:rPr lang="en-US" sz="1600" dirty="0">
                <a:solidFill>
                  <a:srgbClr val="0070C0"/>
                </a:solidFill>
                <a:latin typeface="Calibri"/>
              </a:rPr>
              <a:t>~0.01–0.1 </a:t>
            </a:r>
            <a:r>
              <a:rPr lang="en-US" sz="1600" dirty="0" err="1">
                <a:solidFill>
                  <a:srgbClr val="0070C0"/>
                </a:solidFill>
                <a:latin typeface="Calibri"/>
              </a:rPr>
              <a:t>mrad</a:t>
            </a:r>
            <a:r>
              <a:rPr lang="en-US" sz="1600" dirty="0">
                <a:solidFill>
                  <a:srgbClr val="0070C0"/>
                </a:solidFill>
                <a:latin typeface="Calibri"/>
              </a:rPr>
              <a:t> (vs. ~10⁵ </a:t>
            </a:r>
            <a:r>
              <a:rPr lang="en-US" sz="1600" dirty="0" err="1">
                <a:solidFill>
                  <a:srgbClr val="0070C0"/>
                </a:solidFill>
                <a:latin typeface="Calibri"/>
              </a:rPr>
              <a:t>mrad</a:t>
            </a:r>
            <a:r>
              <a:rPr lang="en-US" sz="1600" dirty="0">
                <a:solidFill>
                  <a:srgbClr val="0070C0"/>
                </a:solidFill>
                <a:latin typeface="Calibri"/>
              </a:rPr>
              <a:t> for lamp)</a:t>
            </a:r>
          </a:p>
          <a:p>
            <a:pPr marL="285750" indent="-285750" defTabSz="457200">
              <a:buFont typeface="Arial" panose="020B0604020202020204" pitchFamily="34" charset="0"/>
              <a:buChar char="•"/>
            </a:pPr>
            <a:r>
              <a:rPr lang="en-US" sz="1600" dirty="0">
                <a:solidFill>
                  <a:srgbClr val="00B050"/>
                </a:solidFill>
                <a:latin typeface="Calibri"/>
              </a:rPr>
              <a:t>Can travel long distances without spreading</a:t>
            </a:r>
            <a:br>
              <a:rPr lang="en-US" sz="1600" dirty="0">
                <a:solidFill>
                  <a:prstClr val="black"/>
                </a:solidFill>
                <a:latin typeface="Calibri"/>
              </a:rPr>
            </a:br>
            <a:endParaRPr lang="en-US" sz="1600" dirty="0">
              <a:solidFill>
                <a:prstClr val="black"/>
              </a:solidFill>
              <a:latin typeface="Calibri"/>
            </a:endParaRPr>
          </a:p>
          <a:p>
            <a:pPr defTabSz="457200"/>
            <a:r>
              <a:rPr lang="en-US" sz="1600" b="1" dirty="0">
                <a:solidFill>
                  <a:prstClr val="black"/>
                </a:solidFill>
                <a:latin typeface="Calibri"/>
              </a:rPr>
              <a:t>4. </a:t>
            </a:r>
            <a:r>
              <a:rPr lang="en-US" sz="1600" b="1" dirty="0">
                <a:solidFill>
                  <a:srgbClr val="FF0000"/>
                </a:solidFill>
                <a:latin typeface="Calibri"/>
              </a:rPr>
              <a:t>High Intensity </a:t>
            </a:r>
            <a:r>
              <a:rPr lang="en-US" sz="1600" b="1" dirty="0">
                <a:solidFill>
                  <a:prstClr val="black"/>
                </a:solidFill>
                <a:latin typeface="Calibri"/>
              </a:rPr>
              <a:t>💡</a:t>
            </a:r>
            <a:endParaRPr lang="en-US" sz="1600" dirty="0">
              <a:solidFill>
                <a:prstClr val="black"/>
              </a:solidFill>
              <a:latin typeface="Calibri"/>
            </a:endParaRPr>
          </a:p>
          <a:p>
            <a:pPr marL="285750" indent="-285750" defTabSz="457200">
              <a:buFont typeface="Arial" panose="020B0604020202020204" pitchFamily="34" charset="0"/>
              <a:buChar char="•"/>
            </a:pPr>
            <a:r>
              <a:rPr lang="en-US" sz="1600" dirty="0">
                <a:solidFill>
                  <a:prstClr val="black"/>
                </a:solidFill>
                <a:latin typeface="Calibri"/>
              </a:rPr>
              <a:t>Extremely high power density (</a:t>
            </a:r>
            <a:r>
              <a:rPr lang="en-US" sz="1600" dirty="0">
                <a:solidFill>
                  <a:srgbClr val="0070C0"/>
                </a:solidFill>
                <a:latin typeface="Calibri"/>
              </a:rPr>
              <a:t>Power Density: &gt;10⁶ W/cm² (pulsed lasers can reach 10¹</a:t>
            </a:r>
            <a:r>
              <a:rPr lang="en-US" sz="1600" baseline="30000" dirty="0">
                <a:solidFill>
                  <a:srgbClr val="0070C0"/>
                </a:solidFill>
                <a:latin typeface="Calibri"/>
              </a:rPr>
              <a:t>5</a:t>
            </a:r>
            <a:r>
              <a:rPr lang="en-US" sz="1600" dirty="0">
                <a:solidFill>
                  <a:srgbClr val="0070C0"/>
                </a:solidFill>
                <a:latin typeface="Calibri"/>
              </a:rPr>
              <a:t> W/cm²</a:t>
            </a:r>
            <a:r>
              <a:rPr lang="en-US" sz="1600" dirty="0">
                <a:solidFill>
                  <a:prstClr val="black"/>
                </a:solidFill>
                <a:latin typeface="Calibri"/>
              </a:rPr>
              <a:t>)</a:t>
            </a:r>
          </a:p>
          <a:p>
            <a:pPr marL="285750" indent="-285750" defTabSz="457200">
              <a:buFont typeface="Arial" panose="020B0604020202020204" pitchFamily="34" charset="0"/>
              <a:buChar char="•"/>
            </a:pPr>
            <a:r>
              <a:rPr lang="en-US" sz="1600" dirty="0">
                <a:solidFill>
                  <a:prstClr val="black"/>
                </a:solidFill>
                <a:latin typeface="Calibri"/>
              </a:rPr>
              <a:t>Applications: </a:t>
            </a:r>
            <a:r>
              <a:rPr lang="en-US" sz="1600" dirty="0">
                <a:solidFill>
                  <a:srgbClr val="0070C0"/>
                </a:solidFill>
                <a:latin typeface="Calibri"/>
              </a:rPr>
              <a:t>cutting, welding, medical surgery</a:t>
            </a:r>
          </a:p>
          <a:p>
            <a:pPr defTabSz="457200"/>
            <a:endParaRPr lang="en-US" sz="1600" dirty="0">
              <a:solidFill>
                <a:prstClr val="black"/>
              </a:solidFill>
              <a:latin typeface="Calibri"/>
            </a:endParaRPr>
          </a:p>
          <a:p>
            <a:pPr defTabSz="457200"/>
            <a:r>
              <a:rPr lang="en-US" sz="1600" b="1" dirty="0">
                <a:solidFill>
                  <a:prstClr val="black"/>
                </a:solidFill>
                <a:latin typeface="Calibri"/>
              </a:rPr>
              <a:t>5. </a:t>
            </a:r>
            <a:r>
              <a:rPr lang="en-US" sz="1600" b="1" dirty="0">
                <a:solidFill>
                  <a:srgbClr val="FF0000"/>
                </a:solidFill>
                <a:latin typeface="Calibri"/>
              </a:rPr>
              <a:t>Polarization</a:t>
            </a:r>
            <a:r>
              <a:rPr lang="en-US" sz="1600" b="1" dirty="0">
                <a:solidFill>
                  <a:prstClr val="black"/>
                </a:solidFill>
                <a:latin typeface="Calibri"/>
              </a:rPr>
              <a:t> ↔️</a:t>
            </a:r>
            <a:endParaRPr lang="en-US" sz="1600" dirty="0">
              <a:solidFill>
                <a:prstClr val="black"/>
              </a:solidFill>
              <a:latin typeface="Calibri"/>
            </a:endParaRPr>
          </a:p>
          <a:p>
            <a:pPr marL="285750" indent="-285750" defTabSz="457200">
              <a:buFont typeface="Arial" panose="020B0604020202020204" pitchFamily="34" charset="0"/>
              <a:buChar char="•"/>
            </a:pPr>
            <a:r>
              <a:rPr lang="en-US" sz="1600" dirty="0">
                <a:solidFill>
                  <a:prstClr val="black"/>
                </a:solidFill>
                <a:latin typeface="Calibri"/>
              </a:rPr>
              <a:t>Laser light can be linearly, circularly, or elliptically polarized (Typically &gt;99% polarized (linear or circular)</a:t>
            </a:r>
          </a:p>
          <a:p>
            <a:pPr marL="285750" indent="-285750" defTabSz="457200">
              <a:buFont typeface="Arial" panose="020B0604020202020204" pitchFamily="34" charset="0"/>
              <a:buChar char="•"/>
            </a:pPr>
            <a:r>
              <a:rPr lang="en-US" sz="1600" dirty="0">
                <a:solidFill>
                  <a:srgbClr val="0070C0"/>
                </a:solidFill>
                <a:latin typeface="Calibri"/>
              </a:rPr>
              <a:t>Useful for spectroscopy &amp; optical communications</a:t>
            </a:r>
          </a:p>
          <a:p>
            <a:pPr defTabSz="457200"/>
            <a:r>
              <a:rPr lang="en-US" sz="1600" b="1" dirty="0">
                <a:solidFill>
                  <a:prstClr val="black"/>
                </a:solidFill>
                <a:latin typeface="Calibri"/>
              </a:rPr>
              <a:t>6. </a:t>
            </a:r>
            <a:r>
              <a:rPr lang="en-US" sz="1600" b="1" dirty="0">
                <a:solidFill>
                  <a:srgbClr val="FF0000"/>
                </a:solidFill>
                <a:latin typeface="Calibri"/>
              </a:rPr>
              <a:t>Pulse Width</a:t>
            </a:r>
          </a:p>
          <a:p>
            <a:pPr marL="285750" indent="-285750" defTabSz="457200">
              <a:buFont typeface="Arial" panose="020B0604020202020204" pitchFamily="34" charset="0"/>
              <a:buChar char="•"/>
            </a:pPr>
            <a:r>
              <a:rPr lang="en-US" sz="1600" dirty="0">
                <a:solidFill>
                  <a:prstClr val="black"/>
                </a:solidFill>
                <a:latin typeface="Calibri"/>
              </a:rPr>
              <a:t>Very narrow pulse width (</a:t>
            </a:r>
            <a:r>
              <a:rPr lang="en-US" sz="1600" dirty="0" err="1">
                <a:solidFill>
                  <a:prstClr val="black"/>
                </a:solidFill>
                <a:latin typeface="Calibri"/>
              </a:rPr>
              <a:t>autoseconds</a:t>
            </a:r>
            <a:r>
              <a:rPr lang="en-US" sz="1600" dirty="0">
                <a:solidFill>
                  <a:prstClr val="black"/>
                </a:solidFill>
                <a:latin typeface="Calibri"/>
              </a:rPr>
              <a:t> ~ 10</a:t>
            </a:r>
            <a:r>
              <a:rPr lang="en-US" sz="1600" baseline="30000" dirty="0">
                <a:solidFill>
                  <a:prstClr val="black"/>
                </a:solidFill>
                <a:latin typeface="Calibri"/>
              </a:rPr>
              <a:t>-18</a:t>
            </a:r>
            <a:r>
              <a:rPr lang="en-US" sz="1600" dirty="0">
                <a:solidFill>
                  <a:prstClr val="black"/>
                </a:solidFill>
                <a:latin typeface="Calibri"/>
              </a:rPr>
              <a:t> seconds) which results  very high output peak powers </a:t>
            </a:r>
            <a:r>
              <a:rPr lang="en-US" sz="1600" dirty="0">
                <a:solidFill>
                  <a:srgbClr val="0070C0"/>
                </a:solidFill>
                <a:latin typeface="Calibri"/>
              </a:rPr>
              <a:t>~10 Petawatts</a:t>
            </a:r>
            <a:r>
              <a:rPr lang="en-US" sz="1600" dirty="0">
                <a:solidFill>
                  <a:prstClr val="black"/>
                </a:solidFill>
                <a:latin typeface="Calibri"/>
              </a:rPr>
              <a:t>) </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a:spLocks noGrp="1"/>
          </p:cNvSpPr>
          <p:nvPr>
            <p:ph type="ftr" sz="quarter" idx="5"/>
          </p:nvPr>
        </p:nvSpPr>
        <p:spPr>
          <a:prstGeom prst="rect">
            <a:avLst/>
          </a:prstGeom>
        </p:spPr>
        <p:txBody>
          <a:bodyPr vert="horz" wrap="square" lIns="0" tIns="0" rIns="0" bIns="0" rtlCol="0">
            <a:spAutoFit/>
          </a:bodyPr>
          <a:lstStyle/>
          <a:p>
            <a:pPr marL="12700">
              <a:lnSpc>
                <a:spcPct val="100000"/>
              </a:lnSpc>
            </a:pPr>
            <a:r>
              <a:rPr spc="-15" dirty="0"/>
              <a:t>Prepar</a:t>
            </a:r>
            <a:r>
              <a:rPr spc="-5" dirty="0"/>
              <a:t>e</a:t>
            </a:r>
            <a:r>
              <a:rPr spc="-10" dirty="0"/>
              <a:t>d</a:t>
            </a:r>
            <a:r>
              <a:rPr spc="-35" dirty="0">
                <a:latin typeface="Times New Roman"/>
                <a:cs typeface="Times New Roman"/>
              </a:rPr>
              <a:t> </a:t>
            </a:r>
            <a:r>
              <a:rPr spc="-15" dirty="0"/>
              <a:t>b</a:t>
            </a:r>
            <a:r>
              <a:rPr spc="-10" dirty="0"/>
              <a:t>y</a:t>
            </a:r>
            <a:r>
              <a:rPr spc="-40" dirty="0">
                <a:latin typeface="Times New Roman"/>
                <a:cs typeface="Times New Roman"/>
              </a:rPr>
              <a:t> </a:t>
            </a:r>
            <a:r>
              <a:rPr spc="-15" dirty="0"/>
              <a:t>Dist</a:t>
            </a:r>
            <a:r>
              <a:rPr spc="-5" dirty="0"/>
              <a:t>.</a:t>
            </a:r>
            <a:r>
              <a:rPr spc="-25" dirty="0">
                <a:latin typeface="Times New Roman"/>
                <a:cs typeface="Times New Roman"/>
              </a:rPr>
              <a:t> </a:t>
            </a:r>
            <a:r>
              <a:rPr spc="-15" dirty="0"/>
              <a:t>Pr</a:t>
            </a:r>
            <a:r>
              <a:rPr spc="-5" dirty="0"/>
              <a:t>o</a:t>
            </a:r>
            <a:r>
              <a:rPr spc="-10" dirty="0"/>
              <a:t>f</a:t>
            </a:r>
            <a:r>
              <a:rPr spc="-5" dirty="0"/>
              <a:t>.</a:t>
            </a:r>
            <a:r>
              <a:rPr spc="-40" dirty="0">
                <a:latin typeface="Times New Roman"/>
                <a:cs typeface="Times New Roman"/>
              </a:rPr>
              <a:t> </a:t>
            </a:r>
            <a:r>
              <a:rPr spc="-15" dirty="0"/>
              <a:t>Dr</a:t>
            </a:r>
            <a:r>
              <a:rPr spc="-5" dirty="0"/>
              <a:t>.</a:t>
            </a:r>
            <a:r>
              <a:rPr spc="-40" dirty="0">
                <a:latin typeface="Times New Roman"/>
                <a:cs typeface="Times New Roman"/>
              </a:rPr>
              <a:t> </a:t>
            </a:r>
            <a:r>
              <a:rPr spc="-10" dirty="0"/>
              <a:t>M.A.</a:t>
            </a:r>
            <a:r>
              <a:rPr spc="-35" dirty="0">
                <a:latin typeface="Times New Roman"/>
                <a:cs typeface="Times New Roman"/>
              </a:rPr>
              <a:t> </a:t>
            </a:r>
            <a:r>
              <a:rPr spc="-20" dirty="0"/>
              <a:t>G</a:t>
            </a:r>
            <a:r>
              <a:rPr spc="-5" dirty="0"/>
              <a:t>o</a:t>
            </a:r>
            <a:r>
              <a:rPr spc="-15" dirty="0"/>
              <a:t>nd</a:t>
            </a:r>
            <a:r>
              <a:rPr spc="-10" dirty="0"/>
              <a:t>al</a:t>
            </a:r>
            <a:r>
              <a:rPr spc="-35" dirty="0">
                <a:latin typeface="Times New Roman"/>
                <a:cs typeface="Times New Roman"/>
              </a:rPr>
              <a:t> </a:t>
            </a:r>
            <a:r>
              <a:rPr spc="-15" dirty="0"/>
              <a:t>fo</a:t>
            </a:r>
            <a:r>
              <a:rPr spc="-10" dirty="0"/>
              <a:t>r</a:t>
            </a:r>
            <a:r>
              <a:rPr spc="-40" dirty="0">
                <a:latin typeface="Times New Roman"/>
                <a:cs typeface="Times New Roman"/>
              </a:rPr>
              <a:t> </a:t>
            </a:r>
            <a:r>
              <a:rPr spc="-15" dirty="0"/>
              <a:t>Ph</a:t>
            </a:r>
            <a:r>
              <a:rPr dirty="0"/>
              <a:t>y</a:t>
            </a:r>
            <a:r>
              <a:rPr spc="-10" dirty="0"/>
              <a:t>s</a:t>
            </a:r>
            <a:r>
              <a:rPr spc="-40" dirty="0">
                <a:latin typeface="Times New Roman"/>
                <a:cs typeface="Times New Roman"/>
              </a:rPr>
              <a:t> </a:t>
            </a:r>
            <a:r>
              <a:rPr spc="-10" dirty="0"/>
              <a:t>6</a:t>
            </a:r>
            <a:r>
              <a:rPr spc="-15" dirty="0"/>
              <a:t>0</a:t>
            </a:r>
            <a:r>
              <a:rPr spc="-10" dirty="0"/>
              <a:t>8</a:t>
            </a:r>
            <a:r>
              <a:rPr spc="-35" dirty="0">
                <a:latin typeface="Times New Roman"/>
                <a:cs typeface="Times New Roman"/>
              </a:rPr>
              <a:t> </a:t>
            </a:r>
            <a:r>
              <a:rPr spc="-5" dirty="0"/>
              <a:t>L</a:t>
            </a:r>
            <a:r>
              <a:rPr spc="-10" dirty="0"/>
              <a:t>aser</a:t>
            </a:r>
            <a:r>
              <a:rPr spc="-45" dirty="0">
                <a:latin typeface="Times New Roman"/>
                <a:cs typeface="Times New Roman"/>
              </a:rPr>
              <a:t> </a:t>
            </a:r>
            <a:r>
              <a:rPr spc="-10" dirty="0"/>
              <a:t>Spec</a:t>
            </a:r>
            <a:r>
              <a:rPr spc="-5" dirty="0"/>
              <a:t>t</a:t>
            </a:r>
            <a:r>
              <a:rPr spc="-15" dirty="0"/>
              <a:t>ros</a:t>
            </a:r>
            <a:r>
              <a:rPr spc="-5" dirty="0"/>
              <a:t>c</a:t>
            </a:r>
            <a:r>
              <a:rPr spc="-10" dirty="0"/>
              <a:t>o</a:t>
            </a:r>
            <a:r>
              <a:rPr spc="-15" dirty="0"/>
              <a:t>p</a:t>
            </a:r>
            <a:r>
              <a:rPr spc="-10" dirty="0"/>
              <a:t>y</a:t>
            </a:r>
            <a:r>
              <a:rPr spc="-30" dirty="0">
                <a:latin typeface="Times New Roman"/>
                <a:cs typeface="Times New Roman"/>
              </a:rPr>
              <a:t> </a:t>
            </a:r>
            <a:r>
              <a:rPr spc="-15" dirty="0"/>
              <a:t>c</a:t>
            </a:r>
            <a:r>
              <a:rPr spc="-5" dirty="0"/>
              <a:t>o</a:t>
            </a:r>
            <a:r>
              <a:rPr spc="-15" dirty="0"/>
              <a:t>urs</a:t>
            </a:r>
            <a:r>
              <a:rPr spc="-10" dirty="0"/>
              <a:t>e</a:t>
            </a:r>
            <a:r>
              <a:rPr spc="-40" dirty="0">
                <a:latin typeface="Times New Roman"/>
                <a:cs typeface="Times New Roman"/>
              </a:rPr>
              <a:t> </a:t>
            </a:r>
            <a:r>
              <a:rPr spc="-10" dirty="0"/>
              <a:t>in</a:t>
            </a:r>
            <a:r>
              <a:rPr spc="-35" dirty="0">
                <a:latin typeface="Times New Roman"/>
                <a:cs typeface="Times New Roman"/>
              </a:rPr>
              <a:t> </a:t>
            </a:r>
            <a:r>
              <a:rPr spc="-10" dirty="0"/>
              <a:t>KFUPM</a:t>
            </a:r>
            <a:r>
              <a:rPr spc="-35" dirty="0">
                <a:latin typeface="Times New Roman"/>
                <a:cs typeface="Times New Roman"/>
              </a:rPr>
              <a:t> </a:t>
            </a:r>
            <a:r>
              <a:rPr spc="-15" dirty="0"/>
              <a:t>(Te</a:t>
            </a:r>
            <a:r>
              <a:rPr dirty="0"/>
              <a:t>r</a:t>
            </a:r>
            <a:r>
              <a:rPr spc="-15" dirty="0"/>
              <a:t>m</a:t>
            </a:r>
            <a:r>
              <a:rPr spc="-40" dirty="0">
                <a:latin typeface="Times New Roman"/>
                <a:cs typeface="Times New Roman"/>
              </a:rPr>
              <a:t> </a:t>
            </a:r>
            <a:r>
              <a:rPr spc="-10" dirty="0"/>
              <a:t>25</a:t>
            </a:r>
            <a:r>
              <a:rPr spc="-5" dirty="0"/>
              <a:t>1)</a:t>
            </a:r>
          </a:p>
        </p:txBody>
      </p:sp>
      <p:sp>
        <p:nvSpPr>
          <p:cNvPr id="2" name="object 2"/>
          <p:cNvSpPr txBox="1">
            <a:spLocks noGrp="1"/>
          </p:cNvSpPr>
          <p:nvPr>
            <p:ph type="title"/>
          </p:nvPr>
        </p:nvSpPr>
        <p:spPr>
          <a:prstGeom prst="rect">
            <a:avLst/>
          </a:prstGeom>
        </p:spPr>
        <p:txBody>
          <a:bodyPr vert="horz" wrap="square" lIns="0" tIns="0" rIns="0" bIns="0" rtlCol="0">
            <a:spAutoFit/>
          </a:bodyPr>
          <a:lstStyle/>
          <a:p>
            <a:pPr marL="1071880">
              <a:lnSpc>
                <a:spcPct val="100000"/>
              </a:lnSpc>
            </a:pPr>
            <a:r>
              <a:rPr spc="-15" dirty="0"/>
              <a:t>Sl</a:t>
            </a:r>
            <a:r>
              <a:rPr spc="-5" dirty="0"/>
              <a:t>i</a:t>
            </a:r>
            <a:r>
              <a:rPr spc="-20" dirty="0"/>
              <a:t>de </a:t>
            </a:r>
            <a:r>
              <a:rPr spc="-15" dirty="0"/>
              <a:t>20: </a:t>
            </a:r>
            <a:r>
              <a:rPr spc="-20" dirty="0"/>
              <a:t>Examp</a:t>
            </a:r>
            <a:r>
              <a:rPr spc="-5" dirty="0"/>
              <a:t>l</a:t>
            </a:r>
            <a:r>
              <a:rPr spc="-20" dirty="0"/>
              <a:t>e</a:t>
            </a:r>
            <a:r>
              <a:rPr spc="-15" dirty="0"/>
              <a:t> </a:t>
            </a:r>
            <a:r>
              <a:rPr spc="-20" dirty="0"/>
              <a:t>2</a:t>
            </a:r>
            <a:r>
              <a:rPr dirty="0"/>
              <a:t> </a:t>
            </a:r>
            <a:r>
              <a:rPr spc="-35" dirty="0">
                <a:latin typeface="Calibri"/>
                <a:cs typeface="Calibri"/>
              </a:rPr>
              <a:t>—</a:t>
            </a:r>
            <a:r>
              <a:rPr spc="-15" dirty="0">
                <a:latin typeface="Calibri"/>
                <a:cs typeface="Calibri"/>
              </a:rPr>
              <a:t> </a:t>
            </a:r>
            <a:r>
              <a:rPr spc="-20" dirty="0"/>
              <a:t>Hig</a:t>
            </a:r>
            <a:r>
              <a:rPr spc="-10" dirty="0"/>
              <a:t>h</a:t>
            </a:r>
            <a:r>
              <a:rPr spc="-15" dirty="0"/>
              <a:t>-</a:t>
            </a:r>
            <a:r>
              <a:rPr spc="-25" dirty="0"/>
              <a:t>P</a:t>
            </a:r>
            <a:r>
              <a:rPr spc="-10" dirty="0"/>
              <a:t>r</a:t>
            </a:r>
            <a:r>
              <a:rPr spc="-25" dirty="0"/>
              <a:t>essure</a:t>
            </a:r>
            <a:r>
              <a:rPr spc="0" dirty="0"/>
              <a:t> </a:t>
            </a:r>
            <a:r>
              <a:rPr spc="-20" dirty="0"/>
              <a:t>Hg</a:t>
            </a:r>
            <a:r>
              <a:rPr spc="-15" dirty="0"/>
              <a:t> </a:t>
            </a:r>
            <a:r>
              <a:rPr spc="-20" dirty="0"/>
              <a:t>Lamp</a:t>
            </a:r>
          </a:p>
        </p:txBody>
      </p:sp>
      <p:sp>
        <p:nvSpPr>
          <p:cNvPr id="3" name="object 3"/>
          <p:cNvSpPr txBox="1">
            <a:spLocks noGrp="1"/>
          </p:cNvSpPr>
          <p:nvPr>
            <p:ph type="body" idx="1"/>
          </p:nvPr>
        </p:nvSpPr>
        <p:spPr>
          <a:xfrm>
            <a:off x="908687" y="1661409"/>
            <a:ext cx="10374624" cy="3096549"/>
          </a:xfrm>
          <a:prstGeom prst="rect">
            <a:avLst/>
          </a:prstGeom>
        </p:spPr>
        <p:txBody>
          <a:bodyPr vert="horz" wrap="square" lIns="0" tIns="93024" rIns="0" bIns="0" rtlCol="0">
            <a:spAutoFit/>
          </a:bodyPr>
          <a:lstStyle/>
          <a:p>
            <a:pPr marL="462915" indent="-229235">
              <a:lnSpc>
                <a:spcPct val="100000"/>
              </a:lnSpc>
              <a:buFont typeface="Symbol"/>
              <a:buChar char=""/>
              <a:tabLst>
                <a:tab pos="463550" algn="l"/>
              </a:tabLst>
            </a:pPr>
            <a:r>
              <a:rPr sz="2800" b="0" u="none" spc="-15" dirty="0">
                <a:solidFill>
                  <a:srgbClr val="000000"/>
                </a:solidFill>
                <a:latin typeface="Calibri"/>
                <a:cs typeface="Calibri"/>
              </a:rPr>
              <a:t>Mercury</a:t>
            </a:r>
            <a:r>
              <a:rPr sz="2800" b="0" u="none" spc="-60" dirty="0">
                <a:solidFill>
                  <a:srgbClr val="000000"/>
                </a:solidFill>
                <a:latin typeface="Times New Roman"/>
                <a:cs typeface="Times New Roman"/>
              </a:rPr>
              <a:t> </a:t>
            </a:r>
            <a:r>
              <a:rPr sz="2800" b="0" u="none" spc="-15" dirty="0">
                <a:solidFill>
                  <a:srgbClr val="000000"/>
                </a:solidFill>
                <a:latin typeface="Calibri"/>
                <a:cs typeface="Calibri"/>
              </a:rPr>
              <a:t>arc</a:t>
            </a:r>
            <a:r>
              <a:rPr sz="2800" b="0" u="none" spc="-60" dirty="0">
                <a:solidFill>
                  <a:srgbClr val="000000"/>
                </a:solidFill>
                <a:latin typeface="Times New Roman"/>
                <a:cs typeface="Times New Roman"/>
              </a:rPr>
              <a:t> </a:t>
            </a:r>
            <a:r>
              <a:rPr sz="2800" b="0" u="none" spc="-15" dirty="0">
                <a:solidFill>
                  <a:srgbClr val="000000"/>
                </a:solidFill>
                <a:latin typeface="Calibri"/>
                <a:cs typeface="Calibri"/>
              </a:rPr>
              <a:t>kern</a:t>
            </a:r>
            <a:r>
              <a:rPr sz="2800" b="0" u="none" spc="-25" dirty="0">
                <a:solidFill>
                  <a:srgbClr val="000000"/>
                </a:solidFill>
                <a:latin typeface="Calibri"/>
                <a:cs typeface="Calibri"/>
              </a:rPr>
              <a:t>e</a:t>
            </a:r>
            <a:r>
              <a:rPr sz="2800" b="0" u="none" dirty="0">
                <a:solidFill>
                  <a:srgbClr val="000000"/>
                </a:solidFill>
                <a:latin typeface="Calibri"/>
                <a:cs typeface="Calibri"/>
              </a:rPr>
              <a:t>l</a:t>
            </a:r>
            <a:r>
              <a:rPr sz="2800" b="0" u="none" spc="-50" dirty="0">
                <a:solidFill>
                  <a:srgbClr val="000000"/>
                </a:solidFill>
                <a:latin typeface="Times New Roman"/>
                <a:cs typeface="Times New Roman"/>
              </a:rPr>
              <a:t> </a:t>
            </a:r>
            <a:r>
              <a:rPr sz="2800" b="0" u="none" spc="-30" dirty="0">
                <a:solidFill>
                  <a:srgbClr val="000000"/>
                </a:solidFill>
                <a:latin typeface="Cambria Math"/>
                <a:cs typeface="Cambria Math"/>
              </a:rPr>
              <a:t>𝑇</a:t>
            </a:r>
            <a:r>
              <a:rPr sz="2800" b="0" u="none" spc="225" dirty="0">
                <a:solidFill>
                  <a:srgbClr val="000000"/>
                </a:solidFill>
                <a:latin typeface="Cambria Math"/>
                <a:cs typeface="Cambria Math"/>
              </a:rPr>
              <a:t> </a:t>
            </a:r>
            <a:r>
              <a:rPr sz="2800" b="0" u="none" spc="-20" dirty="0">
                <a:solidFill>
                  <a:srgbClr val="000000"/>
                </a:solidFill>
                <a:latin typeface="Cambria Math"/>
                <a:cs typeface="Cambria Math"/>
              </a:rPr>
              <a:t>∼</a:t>
            </a:r>
            <a:r>
              <a:rPr sz="2800" b="0" u="none" spc="165" dirty="0">
                <a:solidFill>
                  <a:srgbClr val="000000"/>
                </a:solidFill>
                <a:latin typeface="Cambria Math"/>
                <a:cs typeface="Cambria Math"/>
              </a:rPr>
              <a:t> </a:t>
            </a:r>
            <a:r>
              <a:rPr sz="2800" b="0" u="none" spc="-25" dirty="0">
                <a:solidFill>
                  <a:srgbClr val="000000"/>
                </a:solidFill>
                <a:latin typeface="Cambria Math"/>
                <a:cs typeface="Cambria Math"/>
              </a:rPr>
              <a:t>700</a:t>
            </a:r>
            <a:r>
              <a:rPr sz="2800" b="0" u="none" spc="-20" dirty="0">
                <a:solidFill>
                  <a:srgbClr val="000000"/>
                </a:solidFill>
                <a:latin typeface="Cambria Math"/>
                <a:cs typeface="Cambria Math"/>
              </a:rPr>
              <a:t>0</a:t>
            </a:r>
            <a:r>
              <a:rPr sz="2800" b="0" u="none" spc="-135" dirty="0">
                <a:solidFill>
                  <a:srgbClr val="000000"/>
                </a:solidFill>
                <a:latin typeface="Cambria Math"/>
                <a:cs typeface="Cambria Math"/>
              </a:rPr>
              <a:t> </a:t>
            </a:r>
            <a:r>
              <a:rPr sz="2800" b="0" u="none" spc="-30" dirty="0">
                <a:solidFill>
                  <a:srgbClr val="000000"/>
                </a:solidFill>
                <a:latin typeface="Cambria Math"/>
                <a:cs typeface="Cambria Math"/>
              </a:rPr>
              <a:t>K</a:t>
            </a:r>
            <a:r>
              <a:rPr sz="2800" b="0" u="none" spc="-10" dirty="0">
                <a:solidFill>
                  <a:srgbClr val="000000"/>
                </a:solidFill>
                <a:latin typeface="Calibri"/>
                <a:cs typeface="Calibri"/>
              </a:rPr>
              <a:t>,</a:t>
            </a:r>
            <a:r>
              <a:rPr sz="2800" b="0" u="none" spc="-70" dirty="0">
                <a:solidFill>
                  <a:srgbClr val="000000"/>
                </a:solidFill>
                <a:latin typeface="Times New Roman"/>
                <a:cs typeface="Times New Roman"/>
              </a:rPr>
              <a:t> </a:t>
            </a:r>
            <a:r>
              <a:rPr sz="2800" b="0" u="none" spc="-20" dirty="0">
                <a:solidFill>
                  <a:srgbClr val="000000"/>
                </a:solidFill>
                <a:latin typeface="Calibri"/>
                <a:cs typeface="Calibri"/>
              </a:rPr>
              <a:t>strong</a:t>
            </a:r>
            <a:r>
              <a:rPr sz="2800" b="0" u="none" spc="-10" dirty="0">
                <a:solidFill>
                  <a:srgbClr val="000000"/>
                </a:solidFill>
                <a:latin typeface="Calibri"/>
                <a:cs typeface="Calibri"/>
              </a:rPr>
              <a:t>e</a:t>
            </a:r>
            <a:r>
              <a:rPr sz="2800" b="0" u="none" spc="-20" dirty="0">
                <a:solidFill>
                  <a:srgbClr val="000000"/>
                </a:solidFill>
                <a:latin typeface="Calibri"/>
                <a:cs typeface="Calibri"/>
              </a:rPr>
              <a:t>s</a:t>
            </a:r>
            <a:r>
              <a:rPr sz="2800" b="0" u="none" spc="-10" dirty="0">
                <a:solidFill>
                  <a:srgbClr val="000000"/>
                </a:solidFill>
                <a:latin typeface="Calibri"/>
                <a:cs typeface="Calibri"/>
              </a:rPr>
              <a:t>t</a:t>
            </a:r>
            <a:r>
              <a:rPr sz="2800" b="0" u="none" spc="-70" dirty="0">
                <a:solidFill>
                  <a:srgbClr val="000000"/>
                </a:solidFill>
                <a:latin typeface="Times New Roman"/>
                <a:cs typeface="Times New Roman"/>
              </a:rPr>
              <a:t> </a:t>
            </a:r>
            <a:r>
              <a:rPr sz="2800" b="0" u="none" dirty="0">
                <a:solidFill>
                  <a:srgbClr val="000000"/>
                </a:solidFill>
                <a:latin typeface="Calibri"/>
                <a:cs typeface="Calibri"/>
              </a:rPr>
              <a:t>l</a:t>
            </a:r>
            <a:r>
              <a:rPr sz="2800" b="0" u="none" spc="5" dirty="0">
                <a:solidFill>
                  <a:srgbClr val="000000"/>
                </a:solidFill>
                <a:latin typeface="Calibri"/>
                <a:cs typeface="Calibri"/>
              </a:rPr>
              <a:t>i</a:t>
            </a:r>
            <a:r>
              <a:rPr sz="2800" b="0" u="none" spc="-20" dirty="0">
                <a:solidFill>
                  <a:srgbClr val="000000"/>
                </a:solidFill>
                <a:latin typeface="Calibri"/>
                <a:cs typeface="Calibri"/>
              </a:rPr>
              <a:t>n</a:t>
            </a:r>
            <a:r>
              <a:rPr sz="2800" b="0" u="none" spc="-15" dirty="0">
                <a:solidFill>
                  <a:srgbClr val="000000"/>
                </a:solidFill>
                <a:latin typeface="Calibri"/>
                <a:cs typeface="Calibri"/>
              </a:rPr>
              <a:t>e</a:t>
            </a:r>
            <a:r>
              <a:rPr sz="2800" b="0" u="none" spc="-60" dirty="0">
                <a:solidFill>
                  <a:srgbClr val="000000"/>
                </a:solidFill>
                <a:latin typeface="Times New Roman"/>
                <a:cs typeface="Times New Roman"/>
              </a:rPr>
              <a:t> </a:t>
            </a:r>
            <a:r>
              <a:rPr sz="2800" b="0" u="none" spc="-30" dirty="0">
                <a:solidFill>
                  <a:srgbClr val="000000"/>
                </a:solidFill>
                <a:latin typeface="Cambria Math"/>
                <a:cs typeface="Cambria Math"/>
              </a:rPr>
              <a:t>𝜆</a:t>
            </a:r>
            <a:r>
              <a:rPr sz="2800" b="0" u="none" spc="215" dirty="0">
                <a:solidFill>
                  <a:srgbClr val="000000"/>
                </a:solidFill>
                <a:latin typeface="Cambria Math"/>
                <a:cs typeface="Cambria Math"/>
              </a:rPr>
              <a:t> </a:t>
            </a:r>
            <a:r>
              <a:rPr sz="2800" b="0" u="none" spc="-25" dirty="0">
                <a:solidFill>
                  <a:srgbClr val="000000"/>
                </a:solidFill>
                <a:latin typeface="Cambria Math"/>
                <a:cs typeface="Cambria Math"/>
              </a:rPr>
              <a:t>=</a:t>
            </a:r>
            <a:r>
              <a:rPr sz="2800" b="0" u="none" spc="165" dirty="0">
                <a:solidFill>
                  <a:srgbClr val="000000"/>
                </a:solidFill>
                <a:latin typeface="Cambria Math"/>
                <a:cs typeface="Cambria Math"/>
              </a:rPr>
              <a:t> </a:t>
            </a:r>
            <a:r>
              <a:rPr sz="2800" b="0" u="none" spc="-25" dirty="0">
                <a:solidFill>
                  <a:srgbClr val="000000"/>
                </a:solidFill>
                <a:latin typeface="Cambria Math"/>
                <a:cs typeface="Cambria Math"/>
              </a:rPr>
              <a:t>25</a:t>
            </a:r>
            <a:r>
              <a:rPr sz="2800" b="0" u="none" spc="-10" dirty="0">
                <a:solidFill>
                  <a:srgbClr val="000000"/>
                </a:solidFill>
                <a:latin typeface="Cambria Math"/>
                <a:cs typeface="Cambria Math"/>
              </a:rPr>
              <a:t>3</a:t>
            </a:r>
            <a:r>
              <a:rPr sz="2800" b="0" u="none" spc="-15" dirty="0">
                <a:solidFill>
                  <a:srgbClr val="000000"/>
                </a:solidFill>
                <a:latin typeface="Cambria Math"/>
                <a:cs typeface="Cambria Math"/>
              </a:rPr>
              <a:t>.6</a:t>
            </a:r>
            <a:r>
              <a:rPr sz="2800" b="0" u="none" spc="-150" dirty="0">
                <a:solidFill>
                  <a:srgbClr val="000000"/>
                </a:solidFill>
                <a:latin typeface="Cambria Math"/>
                <a:cs typeface="Cambria Math"/>
              </a:rPr>
              <a:t> </a:t>
            </a:r>
            <a:r>
              <a:rPr sz="2800" b="0" u="none" spc="-25" dirty="0">
                <a:solidFill>
                  <a:srgbClr val="000000"/>
                </a:solidFill>
                <a:latin typeface="Cambria Math"/>
                <a:cs typeface="Cambria Math"/>
              </a:rPr>
              <a:t>nm</a:t>
            </a:r>
            <a:r>
              <a:rPr sz="2800" b="0" u="none" dirty="0">
                <a:solidFill>
                  <a:srgbClr val="000000"/>
                </a:solidFill>
                <a:latin typeface="Calibri"/>
                <a:cs typeface="Calibri"/>
              </a:rPr>
              <a:t>.</a:t>
            </a:r>
            <a:endParaRPr sz="2800" dirty="0">
              <a:latin typeface="Calibri"/>
              <a:cs typeface="Calibri"/>
            </a:endParaRPr>
          </a:p>
          <a:p>
            <a:pPr marL="462915" indent="-228600">
              <a:lnSpc>
                <a:spcPct val="100000"/>
              </a:lnSpc>
              <a:spcBef>
                <a:spcPts val="1964"/>
              </a:spcBef>
              <a:buFont typeface="Symbol"/>
              <a:buChar char=""/>
              <a:tabLst>
                <a:tab pos="463550" algn="l"/>
              </a:tabLst>
            </a:pPr>
            <a:r>
              <a:rPr sz="2800" b="0" u="none" spc="-20" dirty="0">
                <a:solidFill>
                  <a:srgbClr val="000000"/>
                </a:solidFill>
                <a:latin typeface="Calibri"/>
                <a:cs typeface="Calibri"/>
              </a:rPr>
              <a:t>S</a:t>
            </a:r>
            <a:r>
              <a:rPr sz="2800" b="0" u="none" spc="-15" dirty="0">
                <a:solidFill>
                  <a:srgbClr val="000000"/>
                </a:solidFill>
                <a:latin typeface="Calibri"/>
                <a:cs typeface="Calibri"/>
              </a:rPr>
              <a:t>im</a:t>
            </a:r>
            <a:r>
              <a:rPr sz="2800" b="0" u="none" spc="-5" dirty="0">
                <a:solidFill>
                  <a:srgbClr val="000000"/>
                </a:solidFill>
                <a:latin typeface="Calibri"/>
                <a:cs typeface="Calibri"/>
              </a:rPr>
              <a:t>i</a:t>
            </a:r>
            <a:r>
              <a:rPr sz="2800" b="0" u="none" dirty="0">
                <a:solidFill>
                  <a:srgbClr val="000000"/>
                </a:solidFill>
                <a:latin typeface="Calibri"/>
                <a:cs typeface="Calibri"/>
              </a:rPr>
              <a:t>l</a:t>
            </a:r>
            <a:r>
              <a:rPr sz="2800" b="0" u="none" spc="-10" dirty="0">
                <a:solidFill>
                  <a:srgbClr val="000000"/>
                </a:solidFill>
                <a:latin typeface="Calibri"/>
                <a:cs typeface="Calibri"/>
              </a:rPr>
              <a:t>ar</a:t>
            </a:r>
            <a:r>
              <a:rPr sz="2800" b="0" u="none" spc="-70" dirty="0">
                <a:solidFill>
                  <a:srgbClr val="000000"/>
                </a:solidFill>
                <a:latin typeface="Times New Roman"/>
                <a:cs typeface="Times New Roman"/>
              </a:rPr>
              <a:t> </a:t>
            </a:r>
            <a:r>
              <a:rPr sz="2800" b="0" u="none" spc="-20" dirty="0">
                <a:solidFill>
                  <a:srgbClr val="000000"/>
                </a:solidFill>
                <a:latin typeface="Calibri"/>
                <a:cs typeface="Calibri"/>
              </a:rPr>
              <a:t>fou</a:t>
            </a:r>
            <a:r>
              <a:rPr sz="2800" b="0" u="none" spc="-10" dirty="0">
                <a:solidFill>
                  <a:srgbClr val="000000"/>
                </a:solidFill>
                <a:latin typeface="Calibri"/>
                <a:cs typeface="Calibri"/>
              </a:rPr>
              <a:t>r</a:t>
            </a:r>
            <a:r>
              <a:rPr sz="2800" b="0" u="none" spc="-15" dirty="0">
                <a:solidFill>
                  <a:srgbClr val="000000"/>
                </a:solidFill>
                <a:latin typeface="Calibri"/>
                <a:cs typeface="Calibri"/>
              </a:rPr>
              <a:t>-st</a:t>
            </a:r>
            <a:r>
              <a:rPr sz="2800" b="0" u="none" spc="-10" dirty="0">
                <a:solidFill>
                  <a:srgbClr val="000000"/>
                </a:solidFill>
                <a:latin typeface="Calibri"/>
                <a:cs typeface="Calibri"/>
              </a:rPr>
              <a:t>e</a:t>
            </a:r>
            <a:r>
              <a:rPr sz="2800" b="0" u="none" spc="-15" dirty="0">
                <a:solidFill>
                  <a:srgbClr val="000000"/>
                </a:solidFill>
                <a:latin typeface="Calibri"/>
                <a:cs typeface="Calibri"/>
              </a:rPr>
              <a:t>p</a:t>
            </a:r>
            <a:r>
              <a:rPr sz="2800" b="0" u="none" spc="-70" dirty="0">
                <a:solidFill>
                  <a:srgbClr val="000000"/>
                </a:solidFill>
                <a:latin typeface="Times New Roman"/>
                <a:cs typeface="Times New Roman"/>
              </a:rPr>
              <a:t> </a:t>
            </a:r>
            <a:r>
              <a:rPr sz="2800" b="0" u="none" spc="-15" dirty="0">
                <a:solidFill>
                  <a:srgbClr val="000000"/>
                </a:solidFill>
                <a:latin typeface="Calibri"/>
                <a:cs typeface="Calibri"/>
              </a:rPr>
              <a:t>eva</a:t>
            </a:r>
            <a:r>
              <a:rPr sz="2800" b="0" u="none" dirty="0">
                <a:solidFill>
                  <a:srgbClr val="000000"/>
                </a:solidFill>
                <a:latin typeface="Calibri"/>
                <a:cs typeface="Calibri"/>
              </a:rPr>
              <a:t>l</a:t>
            </a:r>
            <a:r>
              <a:rPr sz="2800" b="0" u="none" spc="-20" dirty="0">
                <a:solidFill>
                  <a:srgbClr val="000000"/>
                </a:solidFill>
                <a:latin typeface="Calibri"/>
                <a:cs typeface="Calibri"/>
              </a:rPr>
              <a:t>uat</a:t>
            </a:r>
            <a:r>
              <a:rPr sz="2800" b="0" u="none" spc="-10" dirty="0">
                <a:solidFill>
                  <a:srgbClr val="000000"/>
                </a:solidFill>
                <a:latin typeface="Calibri"/>
                <a:cs typeface="Calibri"/>
              </a:rPr>
              <a:t>i</a:t>
            </a:r>
            <a:r>
              <a:rPr sz="2800" b="0" u="none" spc="-20" dirty="0">
                <a:solidFill>
                  <a:srgbClr val="000000"/>
                </a:solidFill>
                <a:latin typeface="Calibri"/>
                <a:cs typeface="Calibri"/>
              </a:rPr>
              <a:t>o</a:t>
            </a:r>
            <a:r>
              <a:rPr sz="2800" b="0" u="none" spc="-15" dirty="0">
                <a:solidFill>
                  <a:srgbClr val="000000"/>
                </a:solidFill>
                <a:latin typeface="Calibri"/>
                <a:cs typeface="Calibri"/>
              </a:rPr>
              <a:t>n</a:t>
            </a:r>
            <a:r>
              <a:rPr sz="2800" b="0" u="none" spc="-70" dirty="0">
                <a:solidFill>
                  <a:srgbClr val="000000"/>
                </a:solidFill>
                <a:latin typeface="Times New Roman"/>
                <a:cs typeface="Times New Roman"/>
              </a:rPr>
              <a:t> </a:t>
            </a:r>
            <a:r>
              <a:rPr sz="2800" b="0" u="none" spc="-10" dirty="0">
                <a:solidFill>
                  <a:srgbClr val="000000"/>
                </a:solidFill>
                <a:latin typeface="Calibri"/>
                <a:cs typeface="Calibri"/>
              </a:rPr>
              <a:t>g</a:t>
            </a:r>
            <a:r>
              <a:rPr sz="2800" b="0" u="none" dirty="0">
                <a:solidFill>
                  <a:srgbClr val="000000"/>
                </a:solidFill>
                <a:latin typeface="Calibri"/>
                <a:cs typeface="Calibri"/>
              </a:rPr>
              <a:t>i</a:t>
            </a:r>
            <a:r>
              <a:rPr sz="2800" b="0" u="none" spc="-15" dirty="0">
                <a:solidFill>
                  <a:srgbClr val="000000"/>
                </a:solidFill>
                <a:latin typeface="Calibri"/>
                <a:cs typeface="Calibri"/>
              </a:rPr>
              <a:t>ves</a:t>
            </a:r>
            <a:r>
              <a:rPr sz="2800" b="0" u="none" spc="-55" dirty="0">
                <a:solidFill>
                  <a:srgbClr val="000000"/>
                </a:solidFill>
                <a:latin typeface="Times New Roman"/>
                <a:cs typeface="Times New Roman"/>
              </a:rPr>
              <a:t> </a:t>
            </a:r>
            <a:r>
              <a:rPr lang="en-US" sz="2800" b="0" u="none" spc="-55" dirty="0">
                <a:solidFill>
                  <a:srgbClr val="000000"/>
                </a:solidFill>
                <a:latin typeface="Times New Roman"/>
                <a:cs typeface="Times New Roman"/>
              </a:rPr>
              <a:t>no of photons q </a:t>
            </a:r>
            <a:r>
              <a:rPr sz="2800" b="0" u="none" spc="-20" dirty="0">
                <a:solidFill>
                  <a:srgbClr val="000000"/>
                </a:solidFill>
                <a:latin typeface="Cambria Math"/>
                <a:cs typeface="Cambria Math"/>
              </a:rPr>
              <a:t>∼</a:t>
            </a:r>
            <a:r>
              <a:rPr sz="2800" b="0" u="none" spc="165" dirty="0">
                <a:solidFill>
                  <a:srgbClr val="000000"/>
                </a:solidFill>
                <a:latin typeface="Cambria Math"/>
                <a:cs typeface="Cambria Math"/>
              </a:rPr>
              <a:t> </a:t>
            </a:r>
            <a:r>
              <a:rPr sz="2800" b="0" u="none" spc="-25" dirty="0">
                <a:solidFill>
                  <a:srgbClr val="000000"/>
                </a:solidFill>
                <a:latin typeface="Cambria Math"/>
                <a:cs typeface="Cambria Math"/>
              </a:rPr>
              <a:t>1</a:t>
            </a:r>
            <a:r>
              <a:rPr sz="2800" b="0" u="none" spc="-10" dirty="0">
                <a:solidFill>
                  <a:srgbClr val="000000"/>
                </a:solidFill>
                <a:latin typeface="Cambria Math"/>
                <a:cs typeface="Cambria Math"/>
              </a:rPr>
              <a:t>0</a:t>
            </a:r>
            <a:r>
              <a:rPr sz="3000" b="0" u="none" spc="-82" baseline="29166" dirty="0">
                <a:solidFill>
                  <a:srgbClr val="000000"/>
                </a:solidFill>
                <a:latin typeface="Cambria Math"/>
                <a:cs typeface="Cambria Math"/>
              </a:rPr>
              <a:t>−</a:t>
            </a:r>
            <a:r>
              <a:rPr sz="3000" b="0" u="none" spc="225" baseline="29166" dirty="0">
                <a:solidFill>
                  <a:srgbClr val="000000"/>
                </a:solidFill>
                <a:latin typeface="Cambria Math"/>
                <a:cs typeface="Cambria Math"/>
              </a:rPr>
              <a:t>2</a:t>
            </a:r>
            <a:r>
              <a:rPr sz="2800" b="0" u="none" dirty="0">
                <a:solidFill>
                  <a:srgbClr val="000000"/>
                </a:solidFill>
                <a:latin typeface="Calibri"/>
                <a:cs typeface="Calibri"/>
              </a:rPr>
              <a:t>.</a:t>
            </a:r>
            <a:endParaRPr sz="2800" dirty="0">
              <a:latin typeface="Calibri"/>
              <a:cs typeface="Calibri"/>
            </a:endParaRPr>
          </a:p>
          <a:p>
            <a:pPr marL="462915" marR="5080" indent="-228600">
              <a:lnSpc>
                <a:spcPct val="127099"/>
              </a:lnSpc>
              <a:spcBef>
                <a:spcPts val="1045"/>
              </a:spcBef>
              <a:buFont typeface="Symbol"/>
              <a:buChar char=""/>
              <a:tabLst>
                <a:tab pos="463550" algn="l"/>
                <a:tab pos="1946910" algn="l"/>
                <a:tab pos="2831465" algn="l"/>
                <a:tab pos="4147185" algn="l"/>
                <a:tab pos="5765165" algn="l"/>
                <a:tab pos="6791959" algn="l"/>
                <a:tab pos="7261225" algn="l"/>
                <a:tab pos="8438515" algn="l"/>
                <a:tab pos="9205595" algn="l"/>
              </a:tabLst>
            </a:pPr>
            <a:r>
              <a:rPr sz="2800" b="0" u="none" spc="-15" dirty="0">
                <a:solidFill>
                  <a:srgbClr val="FF0000"/>
                </a:solidFill>
                <a:latin typeface="Calibri"/>
                <a:cs typeface="Calibri"/>
              </a:rPr>
              <a:t>Although</a:t>
            </a:r>
            <a:r>
              <a:rPr sz="2800" b="0" u="none" dirty="0">
                <a:solidFill>
                  <a:srgbClr val="FF0000"/>
                </a:solidFill>
                <a:latin typeface="Times New Roman"/>
                <a:cs typeface="Times New Roman"/>
              </a:rPr>
              <a:t>	</a:t>
            </a:r>
            <a:r>
              <a:rPr sz="2800" b="0" u="none" dirty="0">
                <a:solidFill>
                  <a:srgbClr val="FF0000"/>
                </a:solidFill>
                <a:latin typeface="Calibri"/>
                <a:cs typeface="Calibri"/>
              </a:rPr>
              <a:t>l</a:t>
            </a:r>
            <a:r>
              <a:rPr sz="2800" b="0" u="none" spc="-10" dirty="0">
                <a:solidFill>
                  <a:srgbClr val="FF0000"/>
                </a:solidFill>
                <a:latin typeface="Calibri"/>
                <a:cs typeface="Calibri"/>
              </a:rPr>
              <a:t>a</a:t>
            </a:r>
            <a:r>
              <a:rPr sz="2800" b="0" u="none" spc="-20" dirty="0">
                <a:solidFill>
                  <a:srgbClr val="FF0000"/>
                </a:solidFill>
                <a:latin typeface="Calibri"/>
                <a:cs typeface="Calibri"/>
              </a:rPr>
              <a:t>mp</a:t>
            </a:r>
            <a:r>
              <a:rPr sz="2800" b="0" u="none" dirty="0">
                <a:solidFill>
                  <a:srgbClr val="FF0000"/>
                </a:solidFill>
                <a:latin typeface="Times New Roman"/>
                <a:cs typeface="Times New Roman"/>
              </a:rPr>
              <a:t>	</a:t>
            </a:r>
            <a:r>
              <a:rPr sz="2800" b="0" u="none" spc="-15" dirty="0">
                <a:solidFill>
                  <a:srgbClr val="FF0000"/>
                </a:solidFill>
                <a:latin typeface="Calibri"/>
                <a:cs typeface="Calibri"/>
              </a:rPr>
              <a:t>appears</a:t>
            </a:r>
            <a:r>
              <a:rPr sz="2800" b="0" u="none" dirty="0">
                <a:solidFill>
                  <a:srgbClr val="FF0000"/>
                </a:solidFill>
                <a:latin typeface="Times New Roman"/>
                <a:cs typeface="Times New Roman"/>
              </a:rPr>
              <a:t>	</a:t>
            </a:r>
            <a:r>
              <a:rPr sz="2800" b="0" u="none" spc="-15" dirty="0">
                <a:solidFill>
                  <a:srgbClr val="FF0000"/>
                </a:solidFill>
                <a:latin typeface="Calibri"/>
                <a:cs typeface="Calibri"/>
              </a:rPr>
              <a:t>extreme</a:t>
            </a:r>
            <a:r>
              <a:rPr sz="2800" b="0" u="none" spc="-5" dirty="0">
                <a:solidFill>
                  <a:srgbClr val="FF0000"/>
                </a:solidFill>
                <a:latin typeface="Calibri"/>
                <a:cs typeface="Calibri"/>
              </a:rPr>
              <a:t>l</a:t>
            </a:r>
            <a:r>
              <a:rPr sz="2800" b="0" u="none" spc="-15" dirty="0">
                <a:solidFill>
                  <a:srgbClr val="FF0000"/>
                </a:solidFill>
                <a:latin typeface="Calibri"/>
                <a:cs typeface="Calibri"/>
              </a:rPr>
              <a:t>y</a:t>
            </a:r>
            <a:r>
              <a:rPr sz="2800" b="0" u="none" dirty="0">
                <a:solidFill>
                  <a:srgbClr val="FF0000"/>
                </a:solidFill>
                <a:latin typeface="Times New Roman"/>
                <a:cs typeface="Times New Roman"/>
              </a:rPr>
              <a:t>	</a:t>
            </a:r>
            <a:r>
              <a:rPr sz="2800" b="0" u="none" spc="-20" dirty="0">
                <a:solidFill>
                  <a:srgbClr val="FF0000"/>
                </a:solidFill>
                <a:latin typeface="Calibri"/>
                <a:cs typeface="Calibri"/>
              </a:rPr>
              <a:t>br</a:t>
            </a:r>
            <a:r>
              <a:rPr sz="2800" b="0" u="none" spc="-15" dirty="0">
                <a:solidFill>
                  <a:srgbClr val="FF0000"/>
                </a:solidFill>
                <a:latin typeface="Calibri"/>
                <a:cs typeface="Calibri"/>
              </a:rPr>
              <a:t>ight</a:t>
            </a:r>
            <a:r>
              <a:rPr sz="2800" b="0" u="none" dirty="0">
                <a:solidFill>
                  <a:srgbClr val="FF0000"/>
                </a:solidFill>
                <a:latin typeface="Times New Roman"/>
                <a:cs typeface="Times New Roman"/>
              </a:rPr>
              <a:t>	</a:t>
            </a:r>
            <a:r>
              <a:rPr sz="2800" b="0" u="none" spc="-15" dirty="0">
                <a:solidFill>
                  <a:srgbClr val="FF0000"/>
                </a:solidFill>
                <a:latin typeface="Calibri"/>
                <a:cs typeface="Calibri"/>
              </a:rPr>
              <a:t>to</a:t>
            </a:r>
            <a:r>
              <a:rPr sz="2800" b="0" u="none" dirty="0">
                <a:solidFill>
                  <a:srgbClr val="FF0000"/>
                </a:solidFill>
                <a:latin typeface="Times New Roman"/>
                <a:cs typeface="Times New Roman"/>
              </a:rPr>
              <a:t>	</a:t>
            </a:r>
            <a:r>
              <a:rPr sz="2800" b="0" u="none" spc="-20" dirty="0">
                <a:solidFill>
                  <a:srgbClr val="FF0000"/>
                </a:solidFill>
                <a:latin typeface="Calibri"/>
                <a:cs typeface="Calibri"/>
              </a:rPr>
              <a:t>h</a:t>
            </a:r>
            <a:r>
              <a:rPr sz="2800" b="0" u="none" spc="-5" dirty="0">
                <a:solidFill>
                  <a:srgbClr val="FF0000"/>
                </a:solidFill>
                <a:latin typeface="Calibri"/>
                <a:cs typeface="Calibri"/>
              </a:rPr>
              <a:t>u</a:t>
            </a:r>
            <a:r>
              <a:rPr sz="2800" b="0" u="none" spc="-20" dirty="0">
                <a:solidFill>
                  <a:srgbClr val="FF0000"/>
                </a:solidFill>
                <a:latin typeface="Calibri"/>
                <a:cs typeface="Calibri"/>
              </a:rPr>
              <a:t>man</a:t>
            </a:r>
            <a:r>
              <a:rPr sz="2800" b="0" u="none" dirty="0">
                <a:solidFill>
                  <a:srgbClr val="FF0000"/>
                </a:solidFill>
                <a:latin typeface="Times New Roman"/>
                <a:cs typeface="Times New Roman"/>
              </a:rPr>
              <a:t>	</a:t>
            </a:r>
            <a:r>
              <a:rPr sz="2800" b="0" u="none" spc="-15" dirty="0">
                <a:solidFill>
                  <a:srgbClr val="FF0000"/>
                </a:solidFill>
                <a:latin typeface="Calibri"/>
                <a:cs typeface="Calibri"/>
              </a:rPr>
              <a:t>eye,</a:t>
            </a:r>
            <a:r>
              <a:rPr sz="2800" b="0" u="none" dirty="0">
                <a:solidFill>
                  <a:srgbClr val="FF0000"/>
                </a:solidFill>
                <a:latin typeface="Times New Roman"/>
                <a:cs typeface="Times New Roman"/>
              </a:rPr>
              <a:t>	</a:t>
            </a:r>
            <a:r>
              <a:rPr sz="2800" b="0" u="none" dirty="0">
                <a:solidFill>
                  <a:srgbClr val="FF0000"/>
                </a:solidFill>
                <a:latin typeface="Calibri"/>
                <a:cs typeface="Calibri"/>
              </a:rPr>
              <a:t>i</a:t>
            </a:r>
            <a:r>
              <a:rPr sz="2800" b="0" u="none" spc="-20" dirty="0">
                <a:solidFill>
                  <a:srgbClr val="FF0000"/>
                </a:solidFill>
                <a:latin typeface="Calibri"/>
                <a:cs typeface="Calibri"/>
              </a:rPr>
              <a:t>nduc</a:t>
            </a:r>
            <a:r>
              <a:rPr sz="2800" b="0" u="none" spc="-5" dirty="0">
                <a:solidFill>
                  <a:srgbClr val="FF0000"/>
                </a:solidFill>
                <a:latin typeface="Calibri"/>
                <a:cs typeface="Calibri"/>
              </a:rPr>
              <a:t>e</a:t>
            </a:r>
            <a:r>
              <a:rPr sz="2800" b="0" u="none" spc="-15" dirty="0">
                <a:solidFill>
                  <a:srgbClr val="FF0000"/>
                </a:solidFill>
                <a:latin typeface="Calibri"/>
                <a:cs typeface="Calibri"/>
              </a:rPr>
              <a:t>d</a:t>
            </a:r>
            <a:r>
              <a:rPr sz="2800" b="0" u="none" spc="-10" dirty="0">
                <a:solidFill>
                  <a:srgbClr val="FF0000"/>
                </a:solidFill>
                <a:latin typeface="Times New Roman"/>
                <a:cs typeface="Times New Roman"/>
              </a:rPr>
              <a:t> </a:t>
            </a:r>
            <a:r>
              <a:rPr sz="2800" b="0" u="none" spc="-15" dirty="0">
                <a:solidFill>
                  <a:srgbClr val="FF0000"/>
                </a:solidFill>
                <a:latin typeface="Calibri"/>
                <a:cs typeface="Calibri"/>
              </a:rPr>
              <a:t>emi</a:t>
            </a:r>
            <a:r>
              <a:rPr sz="2800" b="0" u="none" spc="-20" dirty="0">
                <a:solidFill>
                  <a:srgbClr val="FF0000"/>
                </a:solidFill>
                <a:latin typeface="Calibri"/>
                <a:cs typeface="Calibri"/>
              </a:rPr>
              <a:t>ss</a:t>
            </a:r>
            <a:r>
              <a:rPr sz="2800" b="0" u="none" spc="-10" dirty="0">
                <a:solidFill>
                  <a:srgbClr val="FF0000"/>
                </a:solidFill>
                <a:latin typeface="Calibri"/>
                <a:cs typeface="Calibri"/>
              </a:rPr>
              <a:t>i</a:t>
            </a:r>
            <a:r>
              <a:rPr sz="2800" b="0" u="none" spc="-20" dirty="0">
                <a:solidFill>
                  <a:srgbClr val="FF0000"/>
                </a:solidFill>
                <a:latin typeface="Calibri"/>
                <a:cs typeface="Calibri"/>
              </a:rPr>
              <a:t>o</a:t>
            </a:r>
            <a:r>
              <a:rPr sz="2800" b="0" u="none" spc="-15" dirty="0">
                <a:solidFill>
                  <a:srgbClr val="FF0000"/>
                </a:solidFill>
                <a:latin typeface="Calibri"/>
                <a:cs typeface="Calibri"/>
              </a:rPr>
              <a:t>n</a:t>
            </a:r>
            <a:r>
              <a:rPr sz="2800" b="0" u="none" spc="-50" dirty="0">
                <a:solidFill>
                  <a:srgbClr val="FF0000"/>
                </a:solidFill>
                <a:latin typeface="Times New Roman"/>
                <a:cs typeface="Times New Roman"/>
              </a:rPr>
              <a:t> </a:t>
            </a:r>
            <a:r>
              <a:rPr sz="2800" b="0" u="none" spc="-25" dirty="0">
                <a:solidFill>
                  <a:srgbClr val="FF0000"/>
                </a:solidFill>
                <a:latin typeface="Cambria Math"/>
                <a:cs typeface="Cambria Math"/>
              </a:rPr>
              <a:t>≪</a:t>
            </a:r>
            <a:r>
              <a:rPr sz="2800" b="0" u="none" spc="20" dirty="0">
                <a:solidFill>
                  <a:srgbClr val="FF0000"/>
                </a:solidFill>
                <a:latin typeface="Cambria Math"/>
                <a:cs typeface="Cambria Math"/>
              </a:rPr>
              <a:t> </a:t>
            </a:r>
            <a:r>
              <a:rPr sz="2800" b="0" u="none" spc="-20" dirty="0">
                <a:solidFill>
                  <a:srgbClr val="FF0000"/>
                </a:solidFill>
                <a:latin typeface="Calibri"/>
                <a:cs typeface="Calibri"/>
              </a:rPr>
              <a:t>spont</a:t>
            </a:r>
            <a:r>
              <a:rPr sz="2800" b="0" u="none" spc="-15" dirty="0">
                <a:solidFill>
                  <a:srgbClr val="FF0000"/>
                </a:solidFill>
                <a:latin typeface="Calibri"/>
                <a:cs typeface="Calibri"/>
              </a:rPr>
              <a:t>a</a:t>
            </a:r>
            <a:r>
              <a:rPr sz="2800" b="0" u="none" spc="-20" dirty="0">
                <a:solidFill>
                  <a:srgbClr val="FF0000"/>
                </a:solidFill>
                <a:latin typeface="Calibri"/>
                <a:cs typeface="Calibri"/>
              </a:rPr>
              <a:t>neou</a:t>
            </a:r>
            <a:r>
              <a:rPr sz="2800" b="0" u="none" spc="-15" dirty="0">
                <a:solidFill>
                  <a:srgbClr val="FF0000"/>
                </a:solidFill>
                <a:latin typeface="Calibri"/>
                <a:cs typeface="Calibri"/>
              </a:rPr>
              <a:t>s</a:t>
            </a:r>
            <a:r>
              <a:rPr sz="2800" b="0" u="none" spc="-60" dirty="0">
                <a:solidFill>
                  <a:srgbClr val="FF0000"/>
                </a:solidFill>
                <a:latin typeface="Times New Roman"/>
                <a:cs typeface="Times New Roman"/>
              </a:rPr>
              <a:t> </a:t>
            </a:r>
            <a:r>
              <a:rPr sz="2800" b="0" u="none" spc="-20" dirty="0">
                <a:solidFill>
                  <a:srgbClr val="FF0000"/>
                </a:solidFill>
                <a:latin typeface="Calibri"/>
                <a:cs typeface="Calibri"/>
              </a:rPr>
              <a:t>pe</a:t>
            </a:r>
            <a:r>
              <a:rPr sz="2800" b="0" u="none" spc="-10" dirty="0">
                <a:solidFill>
                  <a:srgbClr val="FF0000"/>
                </a:solidFill>
                <a:latin typeface="Calibri"/>
                <a:cs typeface="Calibri"/>
              </a:rPr>
              <a:t>r</a:t>
            </a:r>
            <a:r>
              <a:rPr sz="2800" b="0" u="none" spc="-65" dirty="0">
                <a:solidFill>
                  <a:srgbClr val="FF0000"/>
                </a:solidFill>
                <a:latin typeface="Times New Roman"/>
                <a:cs typeface="Times New Roman"/>
              </a:rPr>
              <a:t> </a:t>
            </a:r>
            <a:r>
              <a:rPr sz="2800" b="0" u="none" spc="-20" dirty="0">
                <a:solidFill>
                  <a:srgbClr val="FF0000"/>
                </a:solidFill>
                <a:latin typeface="Calibri"/>
                <a:cs typeface="Calibri"/>
              </a:rPr>
              <a:t>mode.</a:t>
            </a:r>
            <a:endParaRPr sz="2800" dirty="0">
              <a:solidFill>
                <a:srgbClr val="FF0000"/>
              </a:solidFill>
              <a:latin typeface="Calibri"/>
              <a:cs typeface="Calibri"/>
            </a:endParaRPr>
          </a:p>
          <a:p>
            <a:pPr marL="5715">
              <a:lnSpc>
                <a:spcPct val="100000"/>
              </a:lnSpc>
              <a:spcBef>
                <a:spcPts val="1810"/>
              </a:spcBef>
            </a:pPr>
            <a:r>
              <a:rPr sz="2800" b="0" u="none" spc="-15" dirty="0">
                <a:solidFill>
                  <a:srgbClr val="000000"/>
                </a:solidFill>
                <a:latin typeface="Calibri"/>
                <a:cs typeface="Calibri"/>
              </a:rPr>
              <a:t>---</a:t>
            </a:r>
            <a:endParaRPr sz="2800" dirty="0">
              <a:latin typeface="Calibri"/>
              <a:cs typeface="Calibri"/>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349250">
              <a:lnSpc>
                <a:spcPct val="100000"/>
              </a:lnSpc>
            </a:pPr>
            <a:r>
              <a:rPr spc="-15" dirty="0"/>
              <a:t>Sl</a:t>
            </a:r>
            <a:r>
              <a:rPr spc="-5" dirty="0"/>
              <a:t>i</a:t>
            </a:r>
            <a:r>
              <a:rPr spc="-20" dirty="0"/>
              <a:t>de </a:t>
            </a:r>
            <a:r>
              <a:rPr spc="-15" dirty="0"/>
              <a:t>21: </a:t>
            </a:r>
            <a:r>
              <a:rPr spc="-20" dirty="0"/>
              <a:t>Examp</a:t>
            </a:r>
            <a:r>
              <a:rPr spc="-5" dirty="0"/>
              <a:t>l</a:t>
            </a:r>
            <a:r>
              <a:rPr spc="-20" dirty="0"/>
              <a:t>e</a:t>
            </a:r>
            <a:r>
              <a:rPr spc="-15" dirty="0"/>
              <a:t> </a:t>
            </a:r>
            <a:r>
              <a:rPr spc="-20" dirty="0"/>
              <a:t>3</a:t>
            </a:r>
            <a:r>
              <a:rPr dirty="0"/>
              <a:t> </a:t>
            </a:r>
            <a:r>
              <a:rPr spc="-35" dirty="0">
                <a:latin typeface="Calibri"/>
                <a:cs typeface="Calibri"/>
              </a:rPr>
              <a:t>—</a:t>
            </a:r>
            <a:r>
              <a:rPr spc="-15" dirty="0">
                <a:latin typeface="Calibri"/>
                <a:cs typeface="Calibri"/>
              </a:rPr>
              <a:t> </a:t>
            </a:r>
            <a:r>
              <a:rPr spc="-15" dirty="0"/>
              <a:t>Singl</a:t>
            </a:r>
            <a:r>
              <a:rPr spc="-5" dirty="0"/>
              <a:t>e</a:t>
            </a:r>
            <a:r>
              <a:rPr spc="-15" dirty="0"/>
              <a:t>-</a:t>
            </a:r>
            <a:r>
              <a:rPr spc="-30" dirty="0"/>
              <a:t>Mode</a:t>
            </a:r>
            <a:r>
              <a:rPr spc="-15" dirty="0"/>
              <a:t> He</a:t>
            </a:r>
            <a:r>
              <a:rPr spc="-20" dirty="0"/>
              <a:t>Ne</a:t>
            </a:r>
            <a:r>
              <a:rPr spc="-15" dirty="0"/>
              <a:t> Laser </a:t>
            </a:r>
            <a:r>
              <a:rPr spc="-20" dirty="0"/>
              <a:t>Cavity</a:t>
            </a:r>
          </a:p>
        </p:txBody>
      </p:sp>
      <p:sp>
        <p:nvSpPr>
          <p:cNvPr id="3" name="object 3"/>
          <p:cNvSpPr txBox="1"/>
          <p:nvPr/>
        </p:nvSpPr>
        <p:spPr>
          <a:xfrm>
            <a:off x="1130300" y="1754434"/>
            <a:ext cx="8821420" cy="1732280"/>
          </a:xfrm>
          <a:prstGeom prst="rect">
            <a:avLst/>
          </a:prstGeom>
        </p:spPr>
        <p:txBody>
          <a:bodyPr vert="horz" wrap="square" lIns="0" tIns="0" rIns="0" bIns="0" rtlCol="0">
            <a:spAutoFit/>
          </a:bodyPr>
          <a:lstStyle/>
          <a:p>
            <a:pPr marL="241300" indent="-228600">
              <a:lnSpc>
                <a:spcPct val="100000"/>
              </a:lnSpc>
              <a:buFont typeface="Symbol"/>
              <a:buChar char=""/>
              <a:tabLst>
                <a:tab pos="241935" algn="l"/>
              </a:tabLst>
            </a:pPr>
            <a:r>
              <a:rPr sz="2800" spc="-20" dirty="0">
                <a:latin typeface="Calibri"/>
                <a:cs typeface="Calibri"/>
              </a:rPr>
              <a:t>Outp</a:t>
            </a:r>
            <a:r>
              <a:rPr sz="2800" spc="-15" dirty="0">
                <a:latin typeface="Calibri"/>
                <a:cs typeface="Calibri"/>
              </a:rPr>
              <a:t>ut</a:t>
            </a:r>
            <a:r>
              <a:rPr sz="2800" spc="-70" dirty="0">
                <a:latin typeface="Times New Roman"/>
                <a:cs typeface="Times New Roman"/>
              </a:rPr>
              <a:t> </a:t>
            </a:r>
            <a:r>
              <a:rPr sz="2800" spc="-20" dirty="0">
                <a:latin typeface="Calibri"/>
                <a:cs typeface="Calibri"/>
              </a:rPr>
              <a:t>p</a:t>
            </a:r>
            <a:r>
              <a:rPr sz="2800" spc="-5" dirty="0">
                <a:latin typeface="Calibri"/>
                <a:cs typeface="Calibri"/>
              </a:rPr>
              <a:t>o</a:t>
            </a:r>
            <a:r>
              <a:rPr sz="2800" spc="-15" dirty="0">
                <a:latin typeface="Calibri"/>
                <a:cs typeface="Calibri"/>
              </a:rPr>
              <a:t>wer</a:t>
            </a:r>
            <a:r>
              <a:rPr sz="2800" spc="-60" dirty="0">
                <a:latin typeface="Times New Roman"/>
                <a:cs typeface="Times New Roman"/>
              </a:rPr>
              <a:t> </a:t>
            </a:r>
            <a:r>
              <a:rPr sz="2800" spc="-340" dirty="0">
                <a:latin typeface="Cambria Math"/>
                <a:cs typeface="Cambria Math"/>
              </a:rPr>
              <a:t>𝑃</a:t>
            </a:r>
            <a:r>
              <a:rPr sz="3000" baseline="-16666" dirty="0">
                <a:latin typeface="Calibri"/>
                <a:cs typeface="Calibri"/>
              </a:rPr>
              <a:t>out </a:t>
            </a:r>
            <a:r>
              <a:rPr sz="3000" spc="-15" baseline="-16666" dirty="0">
                <a:latin typeface="Calibri"/>
                <a:cs typeface="Calibri"/>
              </a:rPr>
              <a:t> </a:t>
            </a:r>
            <a:r>
              <a:rPr sz="2800" spc="-25" dirty="0">
                <a:latin typeface="Cambria Math"/>
                <a:cs typeface="Cambria Math"/>
              </a:rPr>
              <a:t>=</a:t>
            </a:r>
            <a:r>
              <a:rPr sz="2800" spc="175" dirty="0">
                <a:latin typeface="Cambria Math"/>
                <a:cs typeface="Cambria Math"/>
              </a:rPr>
              <a:t> </a:t>
            </a:r>
            <a:r>
              <a:rPr sz="2800" spc="-20" dirty="0">
                <a:latin typeface="Cambria Math"/>
                <a:cs typeface="Cambria Math"/>
              </a:rPr>
              <a:t>1</a:t>
            </a:r>
            <a:r>
              <a:rPr sz="2800" spc="-150" dirty="0">
                <a:latin typeface="Cambria Math"/>
                <a:cs typeface="Cambria Math"/>
              </a:rPr>
              <a:t> </a:t>
            </a:r>
            <a:r>
              <a:rPr sz="2800" spc="-25" dirty="0">
                <a:latin typeface="Cambria Math"/>
                <a:cs typeface="Cambria Math"/>
              </a:rPr>
              <a:t>mW</a:t>
            </a:r>
            <a:r>
              <a:rPr sz="2800" dirty="0">
                <a:latin typeface="Calibri"/>
                <a:cs typeface="Calibri"/>
              </a:rPr>
              <a:t>.</a:t>
            </a:r>
            <a:r>
              <a:rPr sz="2800" spc="-70" dirty="0">
                <a:latin typeface="Times New Roman"/>
                <a:cs typeface="Times New Roman"/>
              </a:rPr>
              <a:t> </a:t>
            </a:r>
            <a:r>
              <a:rPr sz="2800" spc="-25" dirty="0">
                <a:latin typeface="Calibri"/>
                <a:cs typeface="Calibri"/>
              </a:rPr>
              <a:t>M</a:t>
            </a:r>
            <a:r>
              <a:rPr sz="2800" spc="-5" dirty="0">
                <a:latin typeface="Calibri"/>
                <a:cs typeface="Calibri"/>
              </a:rPr>
              <a:t>i</a:t>
            </a:r>
            <a:r>
              <a:rPr sz="2800" spc="-15" dirty="0">
                <a:latin typeface="Calibri"/>
                <a:cs typeface="Calibri"/>
              </a:rPr>
              <a:t>rror</a:t>
            </a:r>
            <a:r>
              <a:rPr sz="2800" spc="-80" dirty="0">
                <a:latin typeface="Times New Roman"/>
                <a:cs typeface="Times New Roman"/>
              </a:rPr>
              <a:t> </a:t>
            </a:r>
            <a:r>
              <a:rPr sz="2800" spc="-15" dirty="0">
                <a:latin typeface="Calibri"/>
                <a:cs typeface="Calibri"/>
              </a:rPr>
              <a:t>tran</a:t>
            </a:r>
            <a:r>
              <a:rPr sz="2800" spc="-10" dirty="0">
                <a:latin typeface="Calibri"/>
                <a:cs typeface="Calibri"/>
              </a:rPr>
              <a:t>s</a:t>
            </a:r>
            <a:r>
              <a:rPr sz="2800" spc="-15" dirty="0">
                <a:latin typeface="Calibri"/>
                <a:cs typeface="Calibri"/>
              </a:rPr>
              <a:t>mi</a:t>
            </a:r>
            <a:r>
              <a:rPr sz="2800" spc="-20" dirty="0">
                <a:latin typeface="Calibri"/>
                <a:cs typeface="Calibri"/>
              </a:rPr>
              <a:t>ss</a:t>
            </a:r>
            <a:r>
              <a:rPr sz="2800" spc="-10" dirty="0">
                <a:latin typeface="Calibri"/>
                <a:cs typeface="Calibri"/>
              </a:rPr>
              <a:t>i</a:t>
            </a:r>
            <a:r>
              <a:rPr sz="2800" spc="-20" dirty="0">
                <a:latin typeface="Calibri"/>
                <a:cs typeface="Calibri"/>
              </a:rPr>
              <a:t>o</a:t>
            </a:r>
            <a:r>
              <a:rPr sz="2800" spc="-15" dirty="0">
                <a:latin typeface="Calibri"/>
                <a:cs typeface="Calibri"/>
              </a:rPr>
              <a:t>n</a:t>
            </a:r>
            <a:r>
              <a:rPr sz="2800" spc="-55" dirty="0">
                <a:latin typeface="Times New Roman"/>
                <a:cs typeface="Times New Roman"/>
              </a:rPr>
              <a:t> </a:t>
            </a:r>
            <a:r>
              <a:rPr sz="2800" spc="-30" dirty="0">
                <a:latin typeface="Cambria Math"/>
                <a:cs typeface="Cambria Math"/>
              </a:rPr>
              <a:t>𝑇</a:t>
            </a:r>
            <a:r>
              <a:rPr sz="2800" spc="229" dirty="0">
                <a:latin typeface="Cambria Math"/>
                <a:cs typeface="Cambria Math"/>
              </a:rPr>
              <a:t> </a:t>
            </a:r>
            <a:r>
              <a:rPr sz="2800" spc="-25" dirty="0">
                <a:latin typeface="Cambria Math"/>
                <a:cs typeface="Cambria Math"/>
              </a:rPr>
              <a:t>=</a:t>
            </a:r>
            <a:r>
              <a:rPr sz="2800" spc="160" dirty="0">
                <a:latin typeface="Cambria Math"/>
                <a:cs typeface="Cambria Math"/>
              </a:rPr>
              <a:t> </a:t>
            </a:r>
            <a:r>
              <a:rPr sz="2800" spc="-25" dirty="0">
                <a:latin typeface="Cambria Math"/>
                <a:cs typeface="Cambria Math"/>
              </a:rPr>
              <a:t>0</a:t>
            </a:r>
            <a:r>
              <a:rPr sz="2800" spc="-10" dirty="0">
                <a:latin typeface="Cambria Math"/>
                <a:cs typeface="Cambria Math"/>
              </a:rPr>
              <a:t>.</a:t>
            </a:r>
            <a:r>
              <a:rPr sz="2800" spc="-25" dirty="0">
                <a:latin typeface="Cambria Math"/>
                <a:cs typeface="Cambria Math"/>
              </a:rPr>
              <a:t>0</a:t>
            </a:r>
            <a:r>
              <a:rPr sz="2800" spc="-20" dirty="0">
                <a:latin typeface="Cambria Math"/>
                <a:cs typeface="Cambria Math"/>
              </a:rPr>
              <a:t>1</a:t>
            </a:r>
            <a:r>
              <a:rPr sz="2800" dirty="0">
                <a:latin typeface="Calibri"/>
                <a:cs typeface="Calibri"/>
              </a:rPr>
              <a:t>.</a:t>
            </a:r>
            <a:endParaRPr sz="2800">
              <a:latin typeface="Calibri"/>
              <a:cs typeface="Calibri"/>
            </a:endParaRPr>
          </a:p>
          <a:p>
            <a:pPr marL="241300" indent="-228600">
              <a:lnSpc>
                <a:spcPct val="100000"/>
              </a:lnSpc>
              <a:spcBef>
                <a:spcPts val="1964"/>
              </a:spcBef>
              <a:buFont typeface="Symbol"/>
              <a:buChar char=""/>
              <a:tabLst>
                <a:tab pos="241935" algn="l"/>
              </a:tabLst>
            </a:pPr>
            <a:r>
              <a:rPr sz="2800" spc="-15" dirty="0">
                <a:latin typeface="Calibri"/>
                <a:cs typeface="Calibri"/>
              </a:rPr>
              <a:t>Intrac</a:t>
            </a:r>
            <a:r>
              <a:rPr sz="2800" spc="-10" dirty="0">
                <a:latin typeface="Calibri"/>
                <a:cs typeface="Calibri"/>
              </a:rPr>
              <a:t>a</a:t>
            </a:r>
            <a:r>
              <a:rPr sz="2800" spc="-15" dirty="0">
                <a:latin typeface="Calibri"/>
                <a:cs typeface="Calibri"/>
              </a:rPr>
              <a:t>vity</a:t>
            </a:r>
            <a:r>
              <a:rPr sz="2800" spc="-60" dirty="0">
                <a:latin typeface="Times New Roman"/>
                <a:cs typeface="Times New Roman"/>
              </a:rPr>
              <a:t> </a:t>
            </a:r>
            <a:r>
              <a:rPr sz="2800" spc="-20" dirty="0">
                <a:latin typeface="Calibri"/>
                <a:cs typeface="Calibri"/>
              </a:rPr>
              <a:t>power</a:t>
            </a:r>
            <a:r>
              <a:rPr sz="2800" spc="-10" dirty="0">
                <a:latin typeface="Calibri"/>
                <a:cs typeface="Calibri"/>
              </a:rPr>
              <a:t>:</a:t>
            </a:r>
            <a:r>
              <a:rPr sz="2800" spc="-40" dirty="0">
                <a:latin typeface="Times New Roman"/>
                <a:cs typeface="Times New Roman"/>
              </a:rPr>
              <a:t> </a:t>
            </a:r>
            <a:r>
              <a:rPr sz="2800" spc="-590" dirty="0">
                <a:latin typeface="Cambria Math"/>
                <a:cs typeface="Cambria Math"/>
              </a:rPr>
              <a:t>𝑃</a:t>
            </a:r>
            <a:r>
              <a:rPr sz="3000" baseline="-16666" dirty="0">
                <a:latin typeface="Calibri"/>
                <a:cs typeface="Calibri"/>
              </a:rPr>
              <a:t>cav </a:t>
            </a:r>
            <a:r>
              <a:rPr sz="3000" spc="-15" baseline="-16666" dirty="0">
                <a:latin typeface="Calibri"/>
                <a:cs typeface="Calibri"/>
              </a:rPr>
              <a:t> </a:t>
            </a:r>
            <a:r>
              <a:rPr sz="2800" spc="-25" dirty="0">
                <a:latin typeface="Cambria Math"/>
                <a:cs typeface="Cambria Math"/>
              </a:rPr>
              <a:t>=</a:t>
            </a:r>
            <a:r>
              <a:rPr sz="2800" spc="160" dirty="0">
                <a:latin typeface="Cambria Math"/>
                <a:cs typeface="Cambria Math"/>
              </a:rPr>
              <a:t> </a:t>
            </a:r>
            <a:r>
              <a:rPr sz="2800" spc="-340" dirty="0">
                <a:latin typeface="Cambria Math"/>
                <a:cs typeface="Cambria Math"/>
              </a:rPr>
              <a:t>𝑃</a:t>
            </a:r>
            <a:r>
              <a:rPr sz="3000" baseline="-16666" dirty="0">
                <a:latin typeface="Calibri"/>
                <a:cs typeface="Calibri"/>
              </a:rPr>
              <a:t>ou</a:t>
            </a:r>
            <a:r>
              <a:rPr sz="3000" spc="179" baseline="-16666" dirty="0">
                <a:latin typeface="Calibri"/>
                <a:cs typeface="Calibri"/>
              </a:rPr>
              <a:t>t</a:t>
            </a:r>
            <a:r>
              <a:rPr sz="2800" spc="-20" dirty="0">
                <a:latin typeface="Cambria Math"/>
                <a:cs typeface="Cambria Math"/>
              </a:rPr>
              <a:t>/</a:t>
            </a:r>
            <a:r>
              <a:rPr sz="2800" spc="-30" dirty="0">
                <a:latin typeface="Cambria Math"/>
                <a:cs typeface="Cambria Math"/>
              </a:rPr>
              <a:t>𝑇</a:t>
            </a:r>
            <a:r>
              <a:rPr sz="2800" spc="225" dirty="0">
                <a:latin typeface="Cambria Math"/>
                <a:cs typeface="Cambria Math"/>
              </a:rPr>
              <a:t> </a:t>
            </a:r>
            <a:r>
              <a:rPr sz="2800" spc="-25" dirty="0">
                <a:latin typeface="Cambria Math"/>
                <a:cs typeface="Cambria Math"/>
              </a:rPr>
              <a:t>=</a:t>
            </a:r>
            <a:r>
              <a:rPr sz="2800" spc="165" dirty="0">
                <a:latin typeface="Cambria Math"/>
                <a:cs typeface="Cambria Math"/>
              </a:rPr>
              <a:t> </a:t>
            </a:r>
            <a:r>
              <a:rPr sz="2800" spc="-25" dirty="0">
                <a:latin typeface="Cambria Math"/>
                <a:cs typeface="Cambria Math"/>
              </a:rPr>
              <a:t>0</a:t>
            </a:r>
            <a:r>
              <a:rPr sz="2800" spc="-15" dirty="0">
                <a:latin typeface="Cambria Math"/>
                <a:cs typeface="Cambria Math"/>
              </a:rPr>
              <a:t>.1</a:t>
            </a:r>
            <a:r>
              <a:rPr sz="2800" spc="-150" dirty="0">
                <a:latin typeface="Cambria Math"/>
                <a:cs typeface="Cambria Math"/>
              </a:rPr>
              <a:t> </a:t>
            </a:r>
            <a:r>
              <a:rPr sz="2800" spc="-25" dirty="0">
                <a:latin typeface="Cambria Math"/>
                <a:cs typeface="Cambria Math"/>
              </a:rPr>
              <a:t>W</a:t>
            </a:r>
            <a:r>
              <a:rPr sz="2800" dirty="0">
                <a:latin typeface="Calibri"/>
                <a:cs typeface="Calibri"/>
              </a:rPr>
              <a:t>.</a:t>
            </a:r>
            <a:endParaRPr sz="2800">
              <a:latin typeface="Calibri"/>
              <a:cs typeface="Calibri"/>
            </a:endParaRPr>
          </a:p>
          <a:p>
            <a:pPr marL="241300" indent="-228600">
              <a:lnSpc>
                <a:spcPct val="100000"/>
              </a:lnSpc>
              <a:spcBef>
                <a:spcPts val="1955"/>
              </a:spcBef>
              <a:buFont typeface="Symbol"/>
              <a:buChar char=""/>
              <a:tabLst>
                <a:tab pos="241935" algn="l"/>
              </a:tabLst>
            </a:pPr>
            <a:r>
              <a:rPr sz="2800" spc="-20" dirty="0">
                <a:latin typeface="Calibri"/>
                <a:cs typeface="Calibri"/>
              </a:rPr>
              <a:t>Energ</a:t>
            </a:r>
            <a:r>
              <a:rPr sz="2800" spc="-15" dirty="0">
                <a:latin typeface="Calibri"/>
                <a:cs typeface="Calibri"/>
              </a:rPr>
              <a:t>y</a:t>
            </a:r>
            <a:r>
              <a:rPr sz="2800" spc="-60" dirty="0">
                <a:latin typeface="Times New Roman"/>
                <a:cs typeface="Times New Roman"/>
              </a:rPr>
              <a:t> </a:t>
            </a:r>
            <a:r>
              <a:rPr sz="2800" spc="-20" dirty="0">
                <a:latin typeface="Calibri"/>
                <a:cs typeface="Calibri"/>
              </a:rPr>
              <a:t>st</a:t>
            </a:r>
            <a:r>
              <a:rPr sz="2800" dirty="0">
                <a:latin typeface="Calibri"/>
                <a:cs typeface="Calibri"/>
              </a:rPr>
              <a:t>o</a:t>
            </a:r>
            <a:r>
              <a:rPr sz="2800" spc="-15" dirty="0">
                <a:latin typeface="Calibri"/>
                <a:cs typeface="Calibri"/>
              </a:rPr>
              <a:t>red</a:t>
            </a:r>
            <a:r>
              <a:rPr sz="2800" spc="-75" dirty="0">
                <a:latin typeface="Times New Roman"/>
                <a:cs typeface="Times New Roman"/>
              </a:rPr>
              <a:t> </a:t>
            </a:r>
            <a:r>
              <a:rPr sz="2800" dirty="0">
                <a:latin typeface="Calibri"/>
                <a:cs typeface="Calibri"/>
              </a:rPr>
              <a:t>i</a:t>
            </a:r>
            <a:r>
              <a:rPr sz="2800" spc="-15" dirty="0">
                <a:latin typeface="Calibri"/>
                <a:cs typeface="Calibri"/>
              </a:rPr>
              <a:t>n</a:t>
            </a:r>
            <a:r>
              <a:rPr sz="2800" spc="-70" dirty="0">
                <a:latin typeface="Times New Roman"/>
                <a:cs typeface="Times New Roman"/>
              </a:rPr>
              <a:t> </a:t>
            </a:r>
            <a:r>
              <a:rPr sz="2800" spc="-25" dirty="0">
                <a:latin typeface="Calibri"/>
                <a:cs typeface="Calibri"/>
              </a:rPr>
              <a:t>m</a:t>
            </a:r>
            <a:r>
              <a:rPr sz="2800" spc="-5" dirty="0">
                <a:latin typeface="Calibri"/>
                <a:cs typeface="Calibri"/>
              </a:rPr>
              <a:t>o</a:t>
            </a:r>
            <a:r>
              <a:rPr sz="2800" spc="-20" dirty="0">
                <a:latin typeface="Calibri"/>
                <a:cs typeface="Calibri"/>
              </a:rPr>
              <a:t>de:</a:t>
            </a:r>
            <a:endParaRPr sz="2800">
              <a:latin typeface="Calibri"/>
              <a:cs typeface="Calibri"/>
            </a:endParaRPr>
          </a:p>
        </p:txBody>
      </p:sp>
      <p:sp>
        <p:nvSpPr>
          <p:cNvPr id="4" name="object 4"/>
          <p:cNvSpPr txBox="1"/>
          <p:nvPr/>
        </p:nvSpPr>
        <p:spPr>
          <a:xfrm>
            <a:off x="3736992" y="3986735"/>
            <a:ext cx="641350" cy="381000"/>
          </a:xfrm>
          <a:prstGeom prst="rect">
            <a:avLst/>
          </a:prstGeom>
        </p:spPr>
        <p:txBody>
          <a:bodyPr vert="horz" wrap="square" lIns="0" tIns="0" rIns="0" bIns="0" rtlCol="0">
            <a:spAutoFit/>
          </a:bodyPr>
          <a:lstStyle/>
          <a:p>
            <a:pPr marL="12700">
              <a:lnSpc>
                <a:spcPct val="100000"/>
              </a:lnSpc>
            </a:pPr>
            <a:r>
              <a:rPr sz="2800" spc="-30" dirty="0">
                <a:latin typeface="Cambria Math"/>
                <a:cs typeface="Cambria Math"/>
              </a:rPr>
              <a:t>𝑈</a:t>
            </a:r>
            <a:r>
              <a:rPr sz="2800" spc="215" dirty="0">
                <a:latin typeface="Cambria Math"/>
                <a:cs typeface="Cambria Math"/>
              </a:rPr>
              <a:t> </a:t>
            </a:r>
            <a:r>
              <a:rPr sz="2800" spc="-25" dirty="0">
                <a:latin typeface="Cambria Math"/>
                <a:cs typeface="Cambria Math"/>
              </a:rPr>
              <a:t>=</a:t>
            </a:r>
            <a:endParaRPr sz="2800">
              <a:latin typeface="Cambria Math"/>
              <a:cs typeface="Cambria Math"/>
            </a:endParaRPr>
          </a:p>
        </p:txBody>
      </p:sp>
      <p:sp>
        <p:nvSpPr>
          <p:cNvPr id="5" name="object 5"/>
          <p:cNvSpPr txBox="1"/>
          <p:nvPr/>
        </p:nvSpPr>
        <p:spPr>
          <a:xfrm>
            <a:off x="4451748" y="3716987"/>
            <a:ext cx="782955" cy="438784"/>
          </a:xfrm>
          <a:prstGeom prst="rect">
            <a:avLst/>
          </a:prstGeom>
        </p:spPr>
        <p:txBody>
          <a:bodyPr vert="horz" wrap="square" lIns="0" tIns="0" rIns="0" bIns="0" rtlCol="0">
            <a:spAutoFit/>
          </a:bodyPr>
          <a:lstStyle/>
          <a:p>
            <a:pPr marL="12700">
              <a:lnSpc>
                <a:spcPct val="100000"/>
              </a:lnSpc>
            </a:pPr>
            <a:r>
              <a:rPr sz="4200" spc="-885" baseline="11904" dirty="0">
                <a:latin typeface="Cambria Math"/>
                <a:cs typeface="Cambria Math"/>
              </a:rPr>
              <a:t>𝑃</a:t>
            </a:r>
            <a:r>
              <a:rPr sz="2000" dirty="0">
                <a:latin typeface="Calibri"/>
                <a:cs typeface="Calibri"/>
              </a:rPr>
              <a:t>cav</a:t>
            </a:r>
            <a:r>
              <a:rPr sz="2000" spc="130" dirty="0">
                <a:latin typeface="Calibri"/>
                <a:cs typeface="Calibri"/>
              </a:rPr>
              <a:t> </a:t>
            </a:r>
            <a:r>
              <a:rPr sz="4200" spc="-44" baseline="11904" dirty="0">
                <a:latin typeface="Cambria Math"/>
                <a:cs typeface="Cambria Math"/>
              </a:rPr>
              <a:t>𝐿</a:t>
            </a:r>
            <a:endParaRPr sz="4200" baseline="11904">
              <a:latin typeface="Cambria Math"/>
              <a:cs typeface="Cambria Math"/>
            </a:endParaRPr>
          </a:p>
        </p:txBody>
      </p:sp>
      <p:sp>
        <p:nvSpPr>
          <p:cNvPr id="6" name="object 6"/>
          <p:cNvSpPr txBox="1"/>
          <p:nvPr/>
        </p:nvSpPr>
        <p:spPr>
          <a:xfrm>
            <a:off x="4745880" y="4226003"/>
            <a:ext cx="189230" cy="381000"/>
          </a:xfrm>
          <a:prstGeom prst="rect">
            <a:avLst/>
          </a:prstGeom>
        </p:spPr>
        <p:txBody>
          <a:bodyPr vert="horz" wrap="square" lIns="0" tIns="0" rIns="0" bIns="0" rtlCol="0">
            <a:spAutoFit/>
          </a:bodyPr>
          <a:lstStyle/>
          <a:p>
            <a:pPr marL="12700">
              <a:lnSpc>
                <a:spcPct val="100000"/>
              </a:lnSpc>
            </a:pPr>
            <a:r>
              <a:rPr sz="2800" spc="-30" dirty="0">
                <a:latin typeface="Cambria Math"/>
                <a:cs typeface="Cambria Math"/>
              </a:rPr>
              <a:t>𝑐</a:t>
            </a:r>
            <a:endParaRPr sz="2800">
              <a:latin typeface="Cambria Math"/>
              <a:cs typeface="Cambria Math"/>
            </a:endParaRPr>
          </a:p>
        </p:txBody>
      </p:sp>
      <p:sp>
        <p:nvSpPr>
          <p:cNvPr id="7" name="object 7"/>
          <p:cNvSpPr/>
          <p:nvPr/>
        </p:nvSpPr>
        <p:spPr>
          <a:xfrm>
            <a:off x="4464436" y="4174367"/>
            <a:ext cx="765175" cy="0"/>
          </a:xfrm>
          <a:custGeom>
            <a:avLst/>
            <a:gdLst/>
            <a:ahLst/>
            <a:cxnLst/>
            <a:rect l="l" t="t" r="r" b="b"/>
            <a:pathLst>
              <a:path w="765175">
                <a:moveTo>
                  <a:pt x="0" y="0"/>
                </a:moveTo>
                <a:lnTo>
                  <a:pt x="765047" y="0"/>
                </a:lnTo>
              </a:path>
            </a:pathLst>
          </a:custGeom>
          <a:ln w="24129">
            <a:solidFill>
              <a:srgbClr val="000000"/>
            </a:solidFill>
          </a:ln>
        </p:spPr>
        <p:txBody>
          <a:bodyPr wrap="square" lIns="0" tIns="0" rIns="0" bIns="0" rtlCol="0"/>
          <a:lstStyle/>
          <a:p>
            <a:endParaRPr/>
          </a:p>
        </p:txBody>
      </p:sp>
      <p:sp>
        <p:nvSpPr>
          <p:cNvPr id="8" name="object 8"/>
          <p:cNvSpPr txBox="1"/>
          <p:nvPr/>
        </p:nvSpPr>
        <p:spPr>
          <a:xfrm>
            <a:off x="5631311" y="3969963"/>
            <a:ext cx="2821940" cy="407670"/>
          </a:xfrm>
          <a:prstGeom prst="rect">
            <a:avLst/>
          </a:prstGeom>
        </p:spPr>
        <p:txBody>
          <a:bodyPr vert="horz" wrap="square" lIns="0" tIns="0" rIns="0" bIns="0" rtlCol="0">
            <a:spAutoFit/>
          </a:bodyPr>
          <a:lstStyle/>
          <a:p>
            <a:pPr marL="12700">
              <a:lnSpc>
                <a:spcPct val="100000"/>
              </a:lnSpc>
            </a:pPr>
            <a:r>
              <a:rPr sz="4200" spc="-22" baseline="2976" dirty="0">
                <a:latin typeface="Cambria Math"/>
                <a:cs typeface="Cambria Math"/>
              </a:rPr>
              <a:t>(</a:t>
            </a:r>
            <a:r>
              <a:rPr sz="2800" spc="-30" dirty="0">
                <a:latin typeface="Cambria Math"/>
                <a:cs typeface="Cambria Math"/>
              </a:rPr>
              <a:t>𝐿</a:t>
            </a:r>
            <a:r>
              <a:rPr sz="2800" spc="220" dirty="0">
                <a:latin typeface="Cambria Math"/>
                <a:cs typeface="Cambria Math"/>
              </a:rPr>
              <a:t> </a:t>
            </a:r>
            <a:r>
              <a:rPr sz="2800" spc="-25" dirty="0">
                <a:latin typeface="Cambria Math"/>
                <a:cs typeface="Cambria Math"/>
              </a:rPr>
              <a:t>=</a:t>
            </a:r>
            <a:r>
              <a:rPr sz="2800" spc="165" dirty="0">
                <a:latin typeface="Cambria Math"/>
                <a:cs typeface="Cambria Math"/>
              </a:rPr>
              <a:t> </a:t>
            </a:r>
            <a:r>
              <a:rPr sz="2800" spc="-15" dirty="0">
                <a:latin typeface="Calibri"/>
                <a:cs typeface="Calibri"/>
              </a:rPr>
              <a:t>c</a:t>
            </a:r>
            <a:r>
              <a:rPr sz="2800" spc="-10" dirty="0">
                <a:latin typeface="Calibri"/>
                <a:cs typeface="Calibri"/>
              </a:rPr>
              <a:t>a</a:t>
            </a:r>
            <a:r>
              <a:rPr sz="2800" spc="-15" dirty="0">
                <a:latin typeface="Calibri"/>
                <a:cs typeface="Calibri"/>
              </a:rPr>
              <a:t>v</a:t>
            </a:r>
            <a:r>
              <a:rPr sz="2800" spc="-20" dirty="0">
                <a:latin typeface="Calibri"/>
                <a:cs typeface="Calibri"/>
              </a:rPr>
              <a:t>i</a:t>
            </a:r>
            <a:r>
              <a:rPr sz="2800" spc="-15" dirty="0">
                <a:latin typeface="Calibri"/>
                <a:cs typeface="Calibri"/>
              </a:rPr>
              <a:t>ty</a:t>
            </a:r>
            <a:r>
              <a:rPr sz="2800" spc="-5" dirty="0">
                <a:latin typeface="Calibri"/>
                <a:cs typeface="Calibri"/>
              </a:rPr>
              <a:t> </a:t>
            </a:r>
            <a:r>
              <a:rPr sz="2800" spc="-20" dirty="0">
                <a:latin typeface="Calibri"/>
                <a:cs typeface="Calibri"/>
              </a:rPr>
              <a:t>l</a:t>
            </a:r>
            <a:r>
              <a:rPr sz="2800" spc="-15" dirty="0">
                <a:latin typeface="Calibri"/>
                <a:cs typeface="Calibri"/>
              </a:rPr>
              <a:t>en</a:t>
            </a:r>
            <a:r>
              <a:rPr sz="2800" spc="-10" dirty="0">
                <a:latin typeface="Calibri"/>
                <a:cs typeface="Calibri"/>
              </a:rPr>
              <a:t>gt</a:t>
            </a:r>
            <a:r>
              <a:rPr sz="2800" spc="-5" dirty="0">
                <a:latin typeface="Calibri"/>
                <a:cs typeface="Calibri"/>
              </a:rPr>
              <a:t>h</a:t>
            </a:r>
            <a:r>
              <a:rPr sz="4200" spc="-22" baseline="2976" dirty="0">
                <a:latin typeface="Cambria Math"/>
                <a:cs typeface="Cambria Math"/>
              </a:rPr>
              <a:t>)</a:t>
            </a:r>
            <a:endParaRPr sz="4200" baseline="2976">
              <a:latin typeface="Cambria Math"/>
              <a:cs typeface="Cambria Math"/>
            </a:endParaRPr>
          </a:p>
        </p:txBody>
      </p:sp>
      <p:sp>
        <p:nvSpPr>
          <p:cNvPr id="10" name="object 10"/>
          <p:cNvSpPr txBox="1">
            <a:spLocks noGrp="1"/>
          </p:cNvSpPr>
          <p:nvPr>
            <p:ph type="ftr" sz="quarter" idx="5"/>
          </p:nvPr>
        </p:nvSpPr>
        <p:spPr>
          <a:prstGeom prst="rect">
            <a:avLst/>
          </a:prstGeom>
        </p:spPr>
        <p:txBody>
          <a:bodyPr vert="horz" wrap="square" lIns="0" tIns="0" rIns="0" bIns="0" rtlCol="0">
            <a:spAutoFit/>
          </a:bodyPr>
          <a:lstStyle/>
          <a:p>
            <a:pPr marL="12700">
              <a:lnSpc>
                <a:spcPct val="100000"/>
              </a:lnSpc>
            </a:pPr>
            <a:r>
              <a:rPr spc="-15" dirty="0"/>
              <a:t>Prepar</a:t>
            </a:r>
            <a:r>
              <a:rPr spc="-5" dirty="0"/>
              <a:t>e</a:t>
            </a:r>
            <a:r>
              <a:rPr spc="-10" dirty="0"/>
              <a:t>d</a:t>
            </a:r>
            <a:r>
              <a:rPr spc="-35" dirty="0">
                <a:latin typeface="Times New Roman"/>
                <a:cs typeface="Times New Roman"/>
              </a:rPr>
              <a:t> </a:t>
            </a:r>
            <a:r>
              <a:rPr spc="-15" dirty="0"/>
              <a:t>b</a:t>
            </a:r>
            <a:r>
              <a:rPr spc="-10" dirty="0"/>
              <a:t>y</a:t>
            </a:r>
            <a:r>
              <a:rPr spc="-40" dirty="0">
                <a:latin typeface="Times New Roman"/>
                <a:cs typeface="Times New Roman"/>
              </a:rPr>
              <a:t> </a:t>
            </a:r>
            <a:r>
              <a:rPr spc="-15" dirty="0"/>
              <a:t>Dist</a:t>
            </a:r>
            <a:r>
              <a:rPr spc="-5" dirty="0"/>
              <a:t>.</a:t>
            </a:r>
            <a:r>
              <a:rPr spc="-25" dirty="0">
                <a:latin typeface="Times New Roman"/>
                <a:cs typeface="Times New Roman"/>
              </a:rPr>
              <a:t> </a:t>
            </a:r>
            <a:r>
              <a:rPr spc="-15" dirty="0"/>
              <a:t>Pr</a:t>
            </a:r>
            <a:r>
              <a:rPr spc="-5" dirty="0"/>
              <a:t>o</a:t>
            </a:r>
            <a:r>
              <a:rPr spc="-10" dirty="0"/>
              <a:t>f</a:t>
            </a:r>
            <a:r>
              <a:rPr spc="-5" dirty="0"/>
              <a:t>.</a:t>
            </a:r>
            <a:r>
              <a:rPr spc="-40" dirty="0">
                <a:latin typeface="Times New Roman"/>
                <a:cs typeface="Times New Roman"/>
              </a:rPr>
              <a:t> </a:t>
            </a:r>
            <a:r>
              <a:rPr spc="-15" dirty="0"/>
              <a:t>Dr</a:t>
            </a:r>
            <a:r>
              <a:rPr spc="-5" dirty="0"/>
              <a:t>.</a:t>
            </a:r>
            <a:r>
              <a:rPr spc="-40" dirty="0">
                <a:latin typeface="Times New Roman"/>
                <a:cs typeface="Times New Roman"/>
              </a:rPr>
              <a:t> </a:t>
            </a:r>
            <a:r>
              <a:rPr spc="-10" dirty="0"/>
              <a:t>M.A.</a:t>
            </a:r>
            <a:r>
              <a:rPr spc="-35" dirty="0">
                <a:latin typeface="Times New Roman"/>
                <a:cs typeface="Times New Roman"/>
              </a:rPr>
              <a:t> </a:t>
            </a:r>
            <a:r>
              <a:rPr spc="-20" dirty="0"/>
              <a:t>G</a:t>
            </a:r>
            <a:r>
              <a:rPr spc="-5" dirty="0"/>
              <a:t>o</a:t>
            </a:r>
            <a:r>
              <a:rPr spc="-15" dirty="0"/>
              <a:t>nd</a:t>
            </a:r>
            <a:r>
              <a:rPr spc="-10" dirty="0"/>
              <a:t>al</a:t>
            </a:r>
            <a:r>
              <a:rPr spc="-35" dirty="0">
                <a:latin typeface="Times New Roman"/>
                <a:cs typeface="Times New Roman"/>
              </a:rPr>
              <a:t> </a:t>
            </a:r>
            <a:r>
              <a:rPr spc="-15" dirty="0"/>
              <a:t>fo</a:t>
            </a:r>
            <a:r>
              <a:rPr spc="-10" dirty="0"/>
              <a:t>r</a:t>
            </a:r>
            <a:r>
              <a:rPr spc="-40" dirty="0">
                <a:latin typeface="Times New Roman"/>
                <a:cs typeface="Times New Roman"/>
              </a:rPr>
              <a:t> </a:t>
            </a:r>
            <a:r>
              <a:rPr spc="-15" dirty="0"/>
              <a:t>Ph</a:t>
            </a:r>
            <a:r>
              <a:rPr dirty="0"/>
              <a:t>y</a:t>
            </a:r>
            <a:r>
              <a:rPr spc="-10" dirty="0"/>
              <a:t>s</a:t>
            </a:r>
            <a:r>
              <a:rPr spc="-40" dirty="0">
                <a:latin typeface="Times New Roman"/>
                <a:cs typeface="Times New Roman"/>
              </a:rPr>
              <a:t> </a:t>
            </a:r>
            <a:r>
              <a:rPr spc="-10" dirty="0"/>
              <a:t>6</a:t>
            </a:r>
            <a:r>
              <a:rPr spc="-15" dirty="0"/>
              <a:t>0</a:t>
            </a:r>
            <a:r>
              <a:rPr spc="-10" dirty="0"/>
              <a:t>8</a:t>
            </a:r>
            <a:r>
              <a:rPr spc="-35" dirty="0">
                <a:latin typeface="Times New Roman"/>
                <a:cs typeface="Times New Roman"/>
              </a:rPr>
              <a:t> </a:t>
            </a:r>
            <a:r>
              <a:rPr spc="-5" dirty="0"/>
              <a:t>L</a:t>
            </a:r>
            <a:r>
              <a:rPr spc="-10" dirty="0"/>
              <a:t>aser</a:t>
            </a:r>
            <a:r>
              <a:rPr spc="-45" dirty="0">
                <a:latin typeface="Times New Roman"/>
                <a:cs typeface="Times New Roman"/>
              </a:rPr>
              <a:t> </a:t>
            </a:r>
            <a:r>
              <a:rPr spc="-10" dirty="0"/>
              <a:t>Spec</a:t>
            </a:r>
            <a:r>
              <a:rPr spc="-5" dirty="0"/>
              <a:t>t</a:t>
            </a:r>
            <a:r>
              <a:rPr spc="-15" dirty="0"/>
              <a:t>ros</a:t>
            </a:r>
            <a:r>
              <a:rPr spc="-5" dirty="0"/>
              <a:t>c</a:t>
            </a:r>
            <a:r>
              <a:rPr spc="-10" dirty="0"/>
              <a:t>o</a:t>
            </a:r>
            <a:r>
              <a:rPr spc="-15" dirty="0"/>
              <a:t>p</a:t>
            </a:r>
            <a:r>
              <a:rPr spc="-10" dirty="0"/>
              <a:t>y</a:t>
            </a:r>
            <a:r>
              <a:rPr spc="-30" dirty="0">
                <a:latin typeface="Times New Roman"/>
                <a:cs typeface="Times New Roman"/>
              </a:rPr>
              <a:t> </a:t>
            </a:r>
            <a:r>
              <a:rPr spc="-15" dirty="0"/>
              <a:t>c</a:t>
            </a:r>
            <a:r>
              <a:rPr spc="-5" dirty="0"/>
              <a:t>o</a:t>
            </a:r>
            <a:r>
              <a:rPr spc="-15" dirty="0"/>
              <a:t>urs</a:t>
            </a:r>
            <a:r>
              <a:rPr spc="-10" dirty="0"/>
              <a:t>e</a:t>
            </a:r>
            <a:r>
              <a:rPr spc="-40" dirty="0">
                <a:latin typeface="Times New Roman"/>
                <a:cs typeface="Times New Roman"/>
              </a:rPr>
              <a:t> </a:t>
            </a:r>
            <a:r>
              <a:rPr spc="-10" dirty="0"/>
              <a:t>in</a:t>
            </a:r>
            <a:r>
              <a:rPr spc="-35" dirty="0">
                <a:latin typeface="Times New Roman"/>
                <a:cs typeface="Times New Roman"/>
              </a:rPr>
              <a:t> </a:t>
            </a:r>
            <a:r>
              <a:rPr spc="-10" dirty="0"/>
              <a:t>KFUPM</a:t>
            </a:r>
            <a:r>
              <a:rPr spc="-35" dirty="0">
                <a:latin typeface="Times New Roman"/>
                <a:cs typeface="Times New Roman"/>
              </a:rPr>
              <a:t> </a:t>
            </a:r>
            <a:r>
              <a:rPr spc="-15" dirty="0"/>
              <a:t>(Te</a:t>
            </a:r>
            <a:r>
              <a:rPr dirty="0"/>
              <a:t>r</a:t>
            </a:r>
            <a:r>
              <a:rPr spc="-15" dirty="0"/>
              <a:t>m</a:t>
            </a:r>
            <a:r>
              <a:rPr spc="-40" dirty="0">
                <a:latin typeface="Times New Roman"/>
                <a:cs typeface="Times New Roman"/>
              </a:rPr>
              <a:t> </a:t>
            </a:r>
            <a:r>
              <a:rPr spc="-10" dirty="0"/>
              <a:t>25</a:t>
            </a:r>
            <a:r>
              <a:rPr spc="-5" dirty="0"/>
              <a:t>1)</a:t>
            </a:r>
          </a:p>
        </p:txBody>
      </p:sp>
      <p:sp>
        <p:nvSpPr>
          <p:cNvPr id="9" name="object 9"/>
          <p:cNvSpPr txBox="1"/>
          <p:nvPr/>
        </p:nvSpPr>
        <p:spPr>
          <a:xfrm>
            <a:off x="901708" y="4734404"/>
            <a:ext cx="5678805" cy="1120140"/>
          </a:xfrm>
          <a:prstGeom prst="rect">
            <a:avLst/>
          </a:prstGeom>
        </p:spPr>
        <p:txBody>
          <a:bodyPr vert="horz" wrap="square" lIns="0" tIns="0" rIns="0" bIns="0" rtlCol="0">
            <a:spAutoFit/>
          </a:bodyPr>
          <a:lstStyle/>
          <a:p>
            <a:pPr marL="12700">
              <a:lnSpc>
                <a:spcPct val="100000"/>
              </a:lnSpc>
            </a:pPr>
            <a:r>
              <a:rPr sz="2800" spc="-15" dirty="0">
                <a:latin typeface="Calibri"/>
                <a:cs typeface="Calibri"/>
              </a:rPr>
              <a:t>tak</a:t>
            </a:r>
            <a:r>
              <a:rPr sz="2800" spc="-5" dirty="0">
                <a:latin typeface="Calibri"/>
                <a:cs typeface="Calibri"/>
              </a:rPr>
              <a:t>i</a:t>
            </a:r>
            <a:r>
              <a:rPr sz="2800" spc="-20" dirty="0">
                <a:latin typeface="Calibri"/>
                <a:cs typeface="Calibri"/>
              </a:rPr>
              <a:t>n</a:t>
            </a:r>
            <a:r>
              <a:rPr sz="2800" spc="-15" dirty="0">
                <a:latin typeface="Calibri"/>
                <a:cs typeface="Calibri"/>
              </a:rPr>
              <a:t>g</a:t>
            </a:r>
            <a:r>
              <a:rPr sz="2800" spc="-60" dirty="0">
                <a:latin typeface="Times New Roman"/>
                <a:cs typeface="Times New Roman"/>
              </a:rPr>
              <a:t> </a:t>
            </a:r>
            <a:r>
              <a:rPr sz="2800" spc="-30" dirty="0">
                <a:latin typeface="Cambria Math"/>
                <a:cs typeface="Cambria Math"/>
              </a:rPr>
              <a:t>𝐿</a:t>
            </a:r>
            <a:r>
              <a:rPr sz="2800" spc="210" dirty="0">
                <a:latin typeface="Cambria Math"/>
                <a:cs typeface="Cambria Math"/>
              </a:rPr>
              <a:t> </a:t>
            </a:r>
            <a:r>
              <a:rPr sz="2800" spc="-25" dirty="0">
                <a:latin typeface="Cambria Math"/>
                <a:cs typeface="Cambria Math"/>
              </a:rPr>
              <a:t>=</a:t>
            </a:r>
            <a:r>
              <a:rPr sz="2800" spc="175" dirty="0">
                <a:latin typeface="Cambria Math"/>
                <a:cs typeface="Cambria Math"/>
              </a:rPr>
              <a:t> </a:t>
            </a:r>
            <a:r>
              <a:rPr sz="2800" spc="-25" dirty="0">
                <a:latin typeface="Cambria Math"/>
                <a:cs typeface="Cambria Math"/>
              </a:rPr>
              <a:t>0</a:t>
            </a:r>
            <a:r>
              <a:rPr sz="2800" spc="-15" dirty="0">
                <a:latin typeface="Cambria Math"/>
                <a:cs typeface="Cambria Math"/>
              </a:rPr>
              <a:t>.3</a:t>
            </a:r>
            <a:r>
              <a:rPr sz="2800" spc="-150" dirty="0">
                <a:latin typeface="Cambria Math"/>
                <a:cs typeface="Cambria Math"/>
              </a:rPr>
              <a:t> </a:t>
            </a:r>
            <a:r>
              <a:rPr sz="2800" spc="-25" dirty="0">
                <a:latin typeface="Cambria Math"/>
                <a:cs typeface="Cambria Math"/>
              </a:rPr>
              <a:t>m</a:t>
            </a:r>
            <a:r>
              <a:rPr sz="2800" spc="20" dirty="0">
                <a:latin typeface="Cambria Math"/>
                <a:cs typeface="Cambria Math"/>
              </a:rPr>
              <a:t> </a:t>
            </a:r>
            <a:r>
              <a:rPr sz="2800" spc="-25" dirty="0">
                <a:latin typeface="Cambria Math"/>
                <a:cs typeface="Cambria Math"/>
              </a:rPr>
              <a:t>⇒</a:t>
            </a:r>
            <a:r>
              <a:rPr sz="2800" spc="10" dirty="0">
                <a:latin typeface="Cambria Math"/>
                <a:cs typeface="Cambria Math"/>
              </a:rPr>
              <a:t> </a:t>
            </a:r>
            <a:r>
              <a:rPr sz="2800" spc="-30" dirty="0">
                <a:latin typeface="Cambria Math"/>
                <a:cs typeface="Cambria Math"/>
              </a:rPr>
              <a:t>𝑈</a:t>
            </a:r>
            <a:r>
              <a:rPr sz="2800" spc="215" dirty="0">
                <a:latin typeface="Cambria Math"/>
                <a:cs typeface="Cambria Math"/>
              </a:rPr>
              <a:t> </a:t>
            </a:r>
            <a:r>
              <a:rPr sz="2800" spc="-25" dirty="0">
                <a:latin typeface="Cambria Math"/>
                <a:cs typeface="Cambria Math"/>
              </a:rPr>
              <a:t>≈</a:t>
            </a:r>
            <a:r>
              <a:rPr sz="2800" spc="170" dirty="0">
                <a:latin typeface="Cambria Math"/>
                <a:cs typeface="Cambria Math"/>
              </a:rPr>
              <a:t> </a:t>
            </a:r>
            <a:r>
              <a:rPr sz="2800" spc="-25" dirty="0">
                <a:latin typeface="Cambria Math"/>
                <a:cs typeface="Cambria Math"/>
              </a:rPr>
              <a:t>1</a:t>
            </a:r>
            <a:r>
              <a:rPr sz="2800" spc="-15" dirty="0">
                <a:latin typeface="Cambria Math"/>
                <a:cs typeface="Cambria Math"/>
              </a:rPr>
              <a:t>.0</a:t>
            </a:r>
            <a:r>
              <a:rPr sz="2800" spc="5" dirty="0">
                <a:latin typeface="Cambria Math"/>
                <a:cs typeface="Cambria Math"/>
              </a:rPr>
              <a:t> </a:t>
            </a:r>
            <a:r>
              <a:rPr sz="2800" spc="-20" dirty="0">
                <a:latin typeface="Cambria Math"/>
                <a:cs typeface="Cambria Math"/>
              </a:rPr>
              <a:t>×</a:t>
            </a:r>
            <a:r>
              <a:rPr sz="2800" spc="15" dirty="0">
                <a:latin typeface="Cambria Math"/>
                <a:cs typeface="Cambria Math"/>
              </a:rPr>
              <a:t> </a:t>
            </a:r>
            <a:r>
              <a:rPr sz="2800" spc="-25" dirty="0">
                <a:latin typeface="Cambria Math"/>
                <a:cs typeface="Cambria Math"/>
              </a:rPr>
              <a:t>1</a:t>
            </a:r>
            <a:r>
              <a:rPr sz="2800" spc="-20" dirty="0">
                <a:latin typeface="Cambria Math"/>
                <a:cs typeface="Cambria Math"/>
              </a:rPr>
              <a:t>0</a:t>
            </a:r>
            <a:r>
              <a:rPr sz="3000" spc="-82" baseline="29166" dirty="0">
                <a:latin typeface="Cambria Math"/>
                <a:cs typeface="Cambria Math"/>
              </a:rPr>
              <a:t>−</a:t>
            </a:r>
            <a:r>
              <a:rPr sz="3000" spc="60" baseline="29166" dirty="0">
                <a:latin typeface="Cambria Math"/>
                <a:cs typeface="Cambria Math"/>
              </a:rPr>
              <a:t>10</a:t>
            </a:r>
            <a:r>
              <a:rPr sz="3000" spc="225" baseline="29166" dirty="0">
                <a:latin typeface="Cambria Math"/>
                <a:cs typeface="Cambria Math"/>
              </a:rPr>
              <a:t> </a:t>
            </a:r>
            <a:r>
              <a:rPr sz="2800" spc="-30" dirty="0">
                <a:latin typeface="Cambria Math"/>
                <a:cs typeface="Cambria Math"/>
              </a:rPr>
              <a:t>J</a:t>
            </a:r>
            <a:r>
              <a:rPr sz="2800" dirty="0">
                <a:latin typeface="Calibri"/>
                <a:cs typeface="Calibri"/>
              </a:rPr>
              <a:t>.</a:t>
            </a:r>
            <a:endParaRPr sz="2800">
              <a:latin typeface="Calibri"/>
              <a:cs typeface="Calibri"/>
            </a:endParaRPr>
          </a:p>
          <a:p>
            <a:pPr marL="469900" indent="-228600">
              <a:lnSpc>
                <a:spcPct val="100000"/>
              </a:lnSpc>
              <a:spcBef>
                <a:spcPts val="1964"/>
              </a:spcBef>
              <a:buFont typeface="Symbol"/>
              <a:buChar char=""/>
              <a:tabLst>
                <a:tab pos="470534" algn="l"/>
              </a:tabLst>
            </a:pPr>
            <a:r>
              <a:rPr sz="2800" spc="-15" dirty="0">
                <a:latin typeface="Calibri"/>
                <a:cs typeface="Calibri"/>
              </a:rPr>
              <a:t>P</a:t>
            </a:r>
            <a:r>
              <a:rPr sz="2800" spc="-25" dirty="0">
                <a:latin typeface="Calibri"/>
                <a:cs typeface="Calibri"/>
              </a:rPr>
              <a:t>h</a:t>
            </a:r>
            <a:r>
              <a:rPr sz="2800" spc="-20" dirty="0">
                <a:latin typeface="Calibri"/>
                <a:cs typeface="Calibri"/>
              </a:rPr>
              <a:t>ot</a:t>
            </a:r>
            <a:r>
              <a:rPr sz="2800" spc="-5" dirty="0">
                <a:latin typeface="Calibri"/>
                <a:cs typeface="Calibri"/>
              </a:rPr>
              <a:t>o</a:t>
            </a:r>
            <a:r>
              <a:rPr sz="2800" spc="-15" dirty="0">
                <a:latin typeface="Calibri"/>
                <a:cs typeface="Calibri"/>
              </a:rPr>
              <a:t>n</a:t>
            </a:r>
            <a:r>
              <a:rPr sz="2800" spc="-70" dirty="0">
                <a:latin typeface="Times New Roman"/>
                <a:cs typeface="Times New Roman"/>
              </a:rPr>
              <a:t> </a:t>
            </a:r>
            <a:r>
              <a:rPr sz="2800" spc="-15" dirty="0">
                <a:latin typeface="Calibri"/>
                <a:cs typeface="Calibri"/>
              </a:rPr>
              <a:t>c</a:t>
            </a:r>
            <a:r>
              <a:rPr sz="2800" dirty="0">
                <a:latin typeface="Calibri"/>
                <a:cs typeface="Calibri"/>
              </a:rPr>
              <a:t>o</a:t>
            </a:r>
            <a:r>
              <a:rPr sz="2800" spc="-20" dirty="0">
                <a:latin typeface="Calibri"/>
                <a:cs typeface="Calibri"/>
              </a:rPr>
              <a:t>unt:</a:t>
            </a:r>
            <a:endParaRPr sz="2800">
              <a:latin typeface="Calibri"/>
              <a:cs typeface="Calibri"/>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5047619" y="1184978"/>
            <a:ext cx="592455" cy="381000"/>
          </a:xfrm>
          <a:prstGeom prst="rect">
            <a:avLst/>
          </a:prstGeom>
        </p:spPr>
        <p:txBody>
          <a:bodyPr vert="horz" wrap="square" lIns="0" tIns="0" rIns="0" bIns="0" rtlCol="0">
            <a:spAutoFit/>
          </a:bodyPr>
          <a:lstStyle/>
          <a:p>
            <a:pPr marL="12700">
              <a:lnSpc>
                <a:spcPct val="100000"/>
              </a:lnSpc>
            </a:pPr>
            <a:r>
              <a:rPr sz="2800" spc="-30" dirty="0">
                <a:latin typeface="Cambria Math"/>
                <a:cs typeface="Cambria Math"/>
              </a:rPr>
              <a:t>𝑞</a:t>
            </a:r>
            <a:r>
              <a:rPr sz="2800" spc="250" dirty="0">
                <a:latin typeface="Cambria Math"/>
                <a:cs typeface="Cambria Math"/>
              </a:rPr>
              <a:t> </a:t>
            </a:r>
            <a:r>
              <a:rPr sz="2800" spc="-25" dirty="0">
                <a:latin typeface="Cambria Math"/>
                <a:cs typeface="Cambria Math"/>
              </a:rPr>
              <a:t>=</a:t>
            </a:r>
            <a:endParaRPr sz="2800">
              <a:latin typeface="Cambria Math"/>
              <a:cs typeface="Cambria Math"/>
            </a:endParaRPr>
          </a:p>
        </p:txBody>
      </p:sp>
      <p:sp>
        <p:nvSpPr>
          <p:cNvPr id="3" name="object 3"/>
          <p:cNvSpPr txBox="1"/>
          <p:nvPr/>
        </p:nvSpPr>
        <p:spPr>
          <a:xfrm>
            <a:off x="5782187" y="915230"/>
            <a:ext cx="270510" cy="381000"/>
          </a:xfrm>
          <a:prstGeom prst="rect">
            <a:avLst/>
          </a:prstGeom>
        </p:spPr>
        <p:txBody>
          <a:bodyPr vert="horz" wrap="square" lIns="0" tIns="0" rIns="0" bIns="0" rtlCol="0">
            <a:spAutoFit/>
          </a:bodyPr>
          <a:lstStyle/>
          <a:p>
            <a:pPr marL="12700">
              <a:lnSpc>
                <a:spcPct val="100000"/>
              </a:lnSpc>
            </a:pPr>
            <a:r>
              <a:rPr sz="2800" spc="-30" dirty="0">
                <a:latin typeface="Cambria Math"/>
                <a:cs typeface="Cambria Math"/>
              </a:rPr>
              <a:t>𝑈</a:t>
            </a:r>
            <a:endParaRPr sz="2800">
              <a:latin typeface="Cambria Math"/>
              <a:cs typeface="Cambria Math"/>
            </a:endParaRPr>
          </a:p>
        </p:txBody>
      </p:sp>
      <p:sp>
        <p:nvSpPr>
          <p:cNvPr id="4" name="object 4"/>
          <p:cNvSpPr txBox="1"/>
          <p:nvPr/>
        </p:nvSpPr>
        <p:spPr>
          <a:xfrm>
            <a:off x="5713607" y="1424246"/>
            <a:ext cx="403225" cy="381000"/>
          </a:xfrm>
          <a:prstGeom prst="rect">
            <a:avLst/>
          </a:prstGeom>
        </p:spPr>
        <p:txBody>
          <a:bodyPr vert="horz" wrap="square" lIns="0" tIns="0" rIns="0" bIns="0" rtlCol="0">
            <a:spAutoFit/>
          </a:bodyPr>
          <a:lstStyle/>
          <a:p>
            <a:pPr marL="12700">
              <a:lnSpc>
                <a:spcPct val="100000"/>
              </a:lnSpc>
            </a:pPr>
            <a:r>
              <a:rPr sz="2800" spc="-25" dirty="0">
                <a:latin typeface="Cambria Math"/>
                <a:cs typeface="Cambria Math"/>
              </a:rPr>
              <a:t>ℎ</a:t>
            </a:r>
            <a:r>
              <a:rPr sz="2800" spc="-30" dirty="0">
                <a:latin typeface="Cambria Math"/>
                <a:cs typeface="Cambria Math"/>
              </a:rPr>
              <a:t>𝜈</a:t>
            </a:r>
            <a:endParaRPr sz="2800">
              <a:latin typeface="Cambria Math"/>
              <a:cs typeface="Cambria Math"/>
            </a:endParaRPr>
          </a:p>
        </p:txBody>
      </p:sp>
      <p:sp>
        <p:nvSpPr>
          <p:cNvPr id="5" name="object 5"/>
          <p:cNvSpPr/>
          <p:nvPr/>
        </p:nvSpPr>
        <p:spPr>
          <a:xfrm>
            <a:off x="5726307" y="1372605"/>
            <a:ext cx="388620" cy="0"/>
          </a:xfrm>
          <a:custGeom>
            <a:avLst/>
            <a:gdLst/>
            <a:ahLst/>
            <a:cxnLst/>
            <a:rect l="l" t="t" r="r" b="b"/>
            <a:pathLst>
              <a:path w="388620">
                <a:moveTo>
                  <a:pt x="0" y="0"/>
                </a:moveTo>
                <a:lnTo>
                  <a:pt x="388619" y="0"/>
                </a:lnTo>
              </a:path>
            </a:pathLst>
          </a:custGeom>
          <a:ln w="24129">
            <a:solidFill>
              <a:srgbClr val="000000"/>
            </a:solidFill>
          </a:ln>
        </p:spPr>
        <p:txBody>
          <a:bodyPr wrap="square" lIns="0" tIns="0" rIns="0" bIns="0" rtlCol="0"/>
          <a:lstStyle/>
          <a:p>
            <a:endParaRPr/>
          </a:p>
        </p:txBody>
      </p:sp>
      <p:sp>
        <p:nvSpPr>
          <p:cNvPr id="6" name="object 6"/>
          <p:cNvSpPr txBox="1"/>
          <p:nvPr/>
        </p:nvSpPr>
        <p:spPr>
          <a:xfrm>
            <a:off x="6201288" y="1132173"/>
            <a:ext cx="926465" cy="433705"/>
          </a:xfrm>
          <a:prstGeom prst="rect">
            <a:avLst/>
          </a:prstGeom>
        </p:spPr>
        <p:txBody>
          <a:bodyPr vert="horz" wrap="square" lIns="0" tIns="0" rIns="0" bIns="0" rtlCol="0">
            <a:spAutoFit/>
          </a:bodyPr>
          <a:lstStyle/>
          <a:p>
            <a:pPr marL="12700">
              <a:lnSpc>
                <a:spcPct val="100000"/>
              </a:lnSpc>
            </a:pPr>
            <a:r>
              <a:rPr sz="2800" spc="-25" dirty="0">
                <a:latin typeface="Cambria Math"/>
                <a:cs typeface="Cambria Math"/>
              </a:rPr>
              <a:t>≈</a:t>
            </a:r>
            <a:r>
              <a:rPr sz="2800" spc="160" dirty="0">
                <a:latin typeface="Cambria Math"/>
                <a:cs typeface="Cambria Math"/>
              </a:rPr>
              <a:t> </a:t>
            </a:r>
            <a:r>
              <a:rPr sz="2800" spc="-25" dirty="0">
                <a:latin typeface="Cambria Math"/>
                <a:cs typeface="Cambria Math"/>
              </a:rPr>
              <a:t>1</a:t>
            </a:r>
            <a:r>
              <a:rPr sz="2800" spc="-20" dirty="0">
                <a:latin typeface="Cambria Math"/>
                <a:cs typeface="Cambria Math"/>
              </a:rPr>
              <a:t>0</a:t>
            </a:r>
            <a:r>
              <a:rPr sz="3000" spc="60" baseline="29166" dirty="0">
                <a:latin typeface="Cambria Math"/>
                <a:cs typeface="Cambria Math"/>
              </a:rPr>
              <a:t>7</a:t>
            </a:r>
            <a:endParaRPr sz="3000" baseline="29166">
              <a:latin typeface="Cambria Math"/>
              <a:cs typeface="Cambria Math"/>
            </a:endParaRPr>
          </a:p>
        </p:txBody>
      </p:sp>
      <p:sp>
        <p:nvSpPr>
          <p:cNvPr id="8" name="object 8"/>
          <p:cNvSpPr txBox="1">
            <a:spLocks noGrp="1"/>
          </p:cNvSpPr>
          <p:nvPr>
            <p:ph type="ftr" sz="quarter" idx="5"/>
          </p:nvPr>
        </p:nvSpPr>
        <p:spPr>
          <a:prstGeom prst="rect">
            <a:avLst/>
          </a:prstGeom>
        </p:spPr>
        <p:txBody>
          <a:bodyPr vert="horz" wrap="square" lIns="0" tIns="0" rIns="0" bIns="0" rtlCol="0">
            <a:spAutoFit/>
          </a:bodyPr>
          <a:lstStyle/>
          <a:p>
            <a:pPr marL="12700">
              <a:lnSpc>
                <a:spcPct val="100000"/>
              </a:lnSpc>
            </a:pPr>
            <a:r>
              <a:rPr spc="-15" dirty="0"/>
              <a:t>Prepar</a:t>
            </a:r>
            <a:r>
              <a:rPr spc="-5" dirty="0"/>
              <a:t>e</a:t>
            </a:r>
            <a:r>
              <a:rPr spc="-10" dirty="0"/>
              <a:t>d</a:t>
            </a:r>
            <a:r>
              <a:rPr spc="-35" dirty="0">
                <a:latin typeface="Times New Roman"/>
                <a:cs typeface="Times New Roman"/>
              </a:rPr>
              <a:t> </a:t>
            </a:r>
            <a:r>
              <a:rPr spc="-15" dirty="0"/>
              <a:t>b</a:t>
            </a:r>
            <a:r>
              <a:rPr spc="-10" dirty="0"/>
              <a:t>y</a:t>
            </a:r>
            <a:r>
              <a:rPr spc="-40" dirty="0">
                <a:latin typeface="Times New Roman"/>
                <a:cs typeface="Times New Roman"/>
              </a:rPr>
              <a:t> </a:t>
            </a:r>
            <a:r>
              <a:rPr spc="-15" dirty="0"/>
              <a:t>Dist</a:t>
            </a:r>
            <a:r>
              <a:rPr spc="-5" dirty="0"/>
              <a:t>.</a:t>
            </a:r>
            <a:r>
              <a:rPr spc="-25" dirty="0">
                <a:latin typeface="Times New Roman"/>
                <a:cs typeface="Times New Roman"/>
              </a:rPr>
              <a:t> </a:t>
            </a:r>
            <a:r>
              <a:rPr spc="-15" dirty="0"/>
              <a:t>Pr</a:t>
            </a:r>
            <a:r>
              <a:rPr spc="-5" dirty="0"/>
              <a:t>o</a:t>
            </a:r>
            <a:r>
              <a:rPr spc="-10" dirty="0"/>
              <a:t>f</a:t>
            </a:r>
            <a:r>
              <a:rPr spc="-5" dirty="0"/>
              <a:t>.</a:t>
            </a:r>
            <a:r>
              <a:rPr spc="-40" dirty="0">
                <a:latin typeface="Times New Roman"/>
                <a:cs typeface="Times New Roman"/>
              </a:rPr>
              <a:t> </a:t>
            </a:r>
            <a:r>
              <a:rPr spc="-15" dirty="0"/>
              <a:t>Dr</a:t>
            </a:r>
            <a:r>
              <a:rPr spc="-5" dirty="0"/>
              <a:t>.</a:t>
            </a:r>
            <a:r>
              <a:rPr spc="-40" dirty="0">
                <a:latin typeface="Times New Roman"/>
                <a:cs typeface="Times New Roman"/>
              </a:rPr>
              <a:t> </a:t>
            </a:r>
            <a:r>
              <a:rPr spc="-10" dirty="0"/>
              <a:t>M.A.</a:t>
            </a:r>
            <a:r>
              <a:rPr spc="-35" dirty="0">
                <a:latin typeface="Times New Roman"/>
                <a:cs typeface="Times New Roman"/>
              </a:rPr>
              <a:t> </a:t>
            </a:r>
            <a:r>
              <a:rPr spc="-20" dirty="0"/>
              <a:t>G</a:t>
            </a:r>
            <a:r>
              <a:rPr spc="-5" dirty="0"/>
              <a:t>o</a:t>
            </a:r>
            <a:r>
              <a:rPr spc="-15" dirty="0"/>
              <a:t>nd</a:t>
            </a:r>
            <a:r>
              <a:rPr spc="-10" dirty="0"/>
              <a:t>al</a:t>
            </a:r>
            <a:r>
              <a:rPr spc="-35" dirty="0">
                <a:latin typeface="Times New Roman"/>
                <a:cs typeface="Times New Roman"/>
              </a:rPr>
              <a:t> </a:t>
            </a:r>
            <a:r>
              <a:rPr spc="-15" dirty="0"/>
              <a:t>fo</a:t>
            </a:r>
            <a:r>
              <a:rPr spc="-10" dirty="0"/>
              <a:t>r</a:t>
            </a:r>
            <a:r>
              <a:rPr spc="-40" dirty="0">
                <a:latin typeface="Times New Roman"/>
                <a:cs typeface="Times New Roman"/>
              </a:rPr>
              <a:t> </a:t>
            </a:r>
            <a:r>
              <a:rPr spc="-15" dirty="0"/>
              <a:t>Ph</a:t>
            </a:r>
            <a:r>
              <a:rPr dirty="0"/>
              <a:t>y</a:t>
            </a:r>
            <a:r>
              <a:rPr spc="-10" dirty="0"/>
              <a:t>s</a:t>
            </a:r>
            <a:r>
              <a:rPr spc="-40" dirty="0">
                <a:latin typeface="Times New Roman"/>
                <a:cs typeface="Times New Roman"/>
              </a:rPr>
              <a:t> </a:t>
            </a:r>
            <a:r>
              <a:rPr spc="-10" dirty="0"/>
              <a:t>6</a:t>
            </a:r>
            <a:r>
              <a:rPr spc="-15" dirty="0"/>
              <a:t>0</a:t>
            </a:r>
            <a:r>
              <a:rPr spc="-10" dirty="0"/>
              <a:t>8</a:t>
            </a:r>
            <a:r>
              <a:rPr spc="-35" dirty="0">
                <a:latin typeface="Times New Roman"/>
                <a:cs typeface="Times New Roman"/>
              </a:rPr>
              <a:t> </a:t>
            </a:r>
            <a:r>
              <a:rPr spc="-5" dirty="0"/>
              <a:t>L</a:t>
            </a:r>
            <a:r>
              <a:rPr spc="-10" dirty="0"/>
              <a:t>aser</a:t>
            </a:r>
            <a:r>
              <a:rPr spc="-45" dirty="0">
                <a:latin typeface="Times New Roman"/>
                <a:cs typeface="Times New Roman"/>
              </a:rPr>
              <a:t> </a:t>
            </a:r>
            <a:r>
              <a:rPr spc="-10" dirty="0"/>
              <a:t>Spec</a:t>
            </a:r>
            <a:r>
              <a:rPr spc="-5" dirty="0"/>
              <a:t>t</a:t>
            </a:r>
            <a:r>
              <a:rPr spc="-15" dirty="0"/>
              <a:t>ros</a:t>
            </a:r>
            <a:r>
              <a:rPr spc="-5" dirty="0"/>
              <a:t>c</a:t>
            </a:r>
            <a:r>
              <a:rPr spc="-10" dirty="0"/>
              <a:t>o</a:t>
            </a:r>
            <a:r>
              <a:rPr spc="-15" dirty="0"/>
              <a:t>p</a:t>
            </a:r>
            <a:r>
              <a:rPr spc="-10" dirty="0"/>
              <a:t>y</a:t>
            </a:r>
            <a:r>
              <a:rPr spc="-30" dirty="0">
                <a:latin typeface="Times New Roman"/>
                <a:cs typeface="Times New Roman"/>
              </a:rPr>
              <a:t> </a:t>
            </a:r>
            <a:r>
              <a:rPr spc="-15" dirty="0"/>
              <a:t>c</a:t>
            </a:r>
            <a:r>
              <a:rPr spc="-5" dirty="0"/>
              <a:t>o</a:t>
            </a:r>
            <a:r>
              <a:rPr spc="-15" dirty="0"/>
              <a:t>urs</a:t>
            </a:r>
            <a:r>
              <a:rPr spc="-10" dirty="0"/>
              <a:t>e</a:t>
            </a:r>
            <a:r>
              <a:rPr spc="-40" dirty="0">
                <a:latin typeface="Times New Roman"/>
                <a:cs typeface="Times New Roman"/>
              </a:rPr>
              <a:t> </a:t>
            </a:r>
            <a:r>
              <a:rPr spc="-10" dirty="0"/>
              <a:t>in</a:t>
            </a:r>
            <a:r>
              <a:rPr spc="-35" dirty="0">
                <a:latin typeface="Times New Roman"/>
                <a:cs typeface="Times New Roman"/>
              </a:rPr>
              <a:t> </a:t>
            </a:r>
            <a:r>
              <a:rPr spc="-10" dirty="0"/>
              <a:t>KFUPM</a:t>
            </a:r>
            <a:r>
              <a:rPr spc="-35" dirty="0">
                <a:latin typeface="Times New Roman"/>
                <a:cs typeface="Times New Roman"/>
              </a:rPr>
              <a:t> </a:t>
            </a:r>
            <a:r>
              <a:rPr spc="-15" dirty="0"/>
              <a:t>(Te</a:t>
            </a:r>
            <a:r>
              <a:rPr dirty="0"/>
              <a:t>r</a:t>
            </a:r>
            <a:r>
              <a:rPr spc="-15" dirty="0"/>
              <a:t>m</a:t>
            </a:r>
            <a:r>
              <a:rPr spc="-40" dirty="0">
                <a:latin typeface="Times New Roman"/>
                <a:cs typeface="Times New Roman"/>
              </a:rPr>
              <a:t> </a:t>
            </a:r>
            <a:r>
              <a:rPr spc="-10" dirty="0"/>
              <a:t>25</a:t>
            </a:r>
            <a:r>
              <a:rPr spc="-5" dirty="0"/>
              <a:t>1)</a:t>
            </a:r>
          </a:p>
        </p:txBody>
      </p:sp>
      <p:sp>
        <p:nvSpPr>
          <p:cNvPr id="7" name="object 7"/>
          <p:cNvSpPr txBox="1"/>
          <p:nvPr/>
        </p:nvSpPr>
        <p:spPr>
          <a:xfrm>
            <a:off x="901708" y="1965648"/>
            <a:ext cx="10386695" cy="949960"/>
          </a:xfrm>
          <a:prstGeom prst="rect">
            <a:avLst/>
          </a:prstGeom>
        </p:spPr>
        <p:txBody>
          <a:bodyPr vert="horz" wrap="square" lIns="0" tIns="0" rIns="0" bIns="0" rtlCol="0">
            <a:spAutoFit/>
          </a:bodyPr>
          <a:lstStyle/>
          <a:p>
            <a:pPr marL="12700" marR="5080">
              <a:lnSpc>
                <a:spcPct val="127099"/>
              </a:lnSpc>
              <a:tabLst>
                <a:tab pos="1718310" algn="l"/>
                <a:tab pos="3118485" algn="l"/>
                <a:tab pos="5001895" algn="l"/>
                <a:tab pos="6991350" algn="l"/>
                <a:tab pos="8439785" algn="l"/>
              </a:tabLst>
            </a:pPr>
            <a:r>
              <a:rPr sz="2800" i="1" spc="-20" dirty="0">
                <a:latin typeface="Calibri"/>
                <a:cs typeface="Calibri"/>
              </a:rPr>
              <a:t>St</a:t>
            </a:r>
            <a:r>
              <a:rPr sz="2800" i="1" spc="-15" dirty="0">
                <a:latin typeface="Calibri"/>
                <a:cs typeface="Calibri"/>
              </a:rPr>
              <a:t>imul</a:t>
            </a:r>
            <a:r>
              <a:rPr sz="2800" i="1" spc="-20" dirty="0">
                <a:latin typeface="Calibri"/>
                <a:cs typeface="Calibri"/>
              </a:rPr>
              <a:t>at</a:t>
            </a:r>
            <a:r>
              <a:rPr sz="2800" i="1" spc="-5" dirty="0">
                <a:latin typeface="Calibri"/>
                <a:cs typeface="Calibri"/>
              </a:rPr>
              <a:t>e</a:t>
            </a:r>
            <a:r>
              <a:rPr sz="2800" i="1" spc="-15" dirty="0">
                <a:latin typeface="Calibri"/>
                <a:cs typeface="Calibri"/>
              </a:rPr>
              <a:t>d</a:t>
            </a:r>
            <a:r>
              <a:rPr sz="2800" i="1" dirty="0">
                <a:latin typeface="Times New Roman"/>
                <a:cs typeface="Times New Roman"/>
              </a:rPr>
              <a:t>	</a:t>
            </a:r>
            <a:r>
              <a:rPr sz="2800" i="1" spc="-15" dirty="0">
                <a:latin typeface="Calibri"/>
                <a:cs typeface="Calibri"/>
              </a:rPr>
              <a:t>emi</a:t>
            </a:r>
            <a:r>
              <a:rPr sz="2800" i="1" spc="-20" dirty="0">
                <a:latin typeface="Calibri"/>
                <a:cs typeface="Calibri"/>
              </a:rPr>
              <a:t>ss</a:t>
            </a:r>
            <a:r>
              <a:rPr sz="2800" i="1" spc="-5" dirty="0">
                <a:latin typeface="Calibri"/>
                <a:cs typeface="Calibri"/>
              </a:rPr>
              <a:t>i</a:t>
            </a:r>
            <a:r>
              <a:rPr sz="2800" i="1" spc="-20" dirty="0">
                <a:latin typeface="Calibri"/>
                <a:cs typeface="Calibri"/>
              </a:rPr>
              <a:t>o</a:t>
            </a:r>
            <a:r>
              <a:rPr sz="2800" i="1" spc="-15" dirty="0">
                <a:latin typeface="Calibri"/>
                <a:cs typeface="Calibri"/>
              </a:rPr>
              <a:t>n</a:t>
            </a:r>
            <a:r>
              <a:rPr sz="2800" i="1" dirty="0">
                <a:latin typeface="Times New Roman"/>
                <a:cs typeface="Times New Roman"/>
              </a:rPr>
              <a:t>	</a:t>
            </a:r>
            <a:r>
              <a:rPr sz="2800" i="1" spc="-20" dirty="0">
                <a:latin typeface="Calibri"/>
                <a:cs typeface="Calibri"/>
              </a:rPr>
              <a:t>overwhe</a:t>
            </a:r>
            <a:r>
              <a:rPr sz="2800" i="1" spc="-5" dirty="0">
                <a:latin typeface="Calibri"/>
                <a:cs typeface="Calibri"/>
              </a:rPr>
              <a:t>l</a:t>
            </a:r>
            <a:r>
              <a:rPr sz="2800" i="1" spc="-20" dirty="0">
                <a:latin typeface="Calibri"/>
                <a:cs typeface="Calibri"/>
              </a:rPr>
              <a:t>ms</a:t>
            </a:r>
            <a:r>
              <a:rPr sz="2800" i="1" dirty="0">
                <a:latin typeface="Times New Roman"/>
                <a:cs typeface="Times New Roman"/>
              </a:rPr>
              <a:t>	</a:t>
            </a:r>
            <a:r>
              <a:rPr sz="2800" i="1" spc="-20" dirty="0">
                <a:latin typeface="Calibri"/>
                <a:cs typeface="Calibri"/>
              </a:rPr>
              <a:t>sp</a:t>
            </a:r>
            <a:r>
              <a:rPr sz="2800" i="1" spc="-5" dirty="0">
                <a:latin typeface="Calibri"/>
                <a:cs typeface="Calibri"/>
              </a:rPr>
              <a:t>o</a:t>
            </a:r>
            <a:r>
              <a:rPr sz="2800" i="1" spc="-25" dirty="0">
                <a:latin typeface="Calibri"/>
                <a:cs typeface="Calibri"/>
              </a:rPr>
              <a:t>n</a:t>
            </a:r>
            <a:r>
              <a:rPr sz="2800" i="1" spc="-15" dirty="0">
                <a:latin typeface="Calibri"/>
                <a:cs typeface="Calibri"/>
              </a:rPr>
              <a:t>taneous</a:t>
            </a:r>
            <a:r>
              <a:rPr sz="2800" i="1" dirty="0">
                <a:latin typeface="Times New Roman"/>
                <a:cs typeface="Times New Roman"/>
              </a:rPr>
              <a:t>	</a:t>
            </a:r>
            <a:r>
              <a:rPr sz="4200" spc="-22" baseline="2976" dirty="0">
                <a:latin typeface="Cambria Math"/>
                <a:cs typeface="Cambria Math"/>
              </a:rPr>
              <a:t>(</a:t>
            </a:r>
            <a:r>
              <a:rPr sz="2800" spc="-30" dirty="0">
                <a:latin typeface="Cambria Math"/>
                <a:cs typeface="Cambria Math"/>
              </a:rPr>
              <a:t>𝑞</a:t>
            </a:r>
            <a:r>
              <a:rPr sz="2800" spc="240" dirty="0">
                <a:latin typeface="Cambria Math"/>
                <a:cs typeface="Cambria Math"/>
              </a:rPr>
              <a:t> </a:t>
            </a:r>
            <a:r>
              <a:rPr sz="2800" spc="-25" dirty="0">
                <a:latin typeface="Cambria Math"/>
                <a:cs typeface="Cambria Math"/>
              </a:rPr>
              <a:t>≫</a:t>
            </a:r>
            <a:r>
              <a:rPr sz="2800" spc="170" dirty="0">
                <a:latin typeface="Cambria Math"/>
                <a:cs typeface="Cambria Math"/>
              </a:rPr>
              <a:t> </a:t>
            </a:r>
            <a:r>
              <a:rPr sz="2800" spc="-25" dirty="0">
                <a:latin typeface="Cambria Math"/>
                <a:cs typeface="Cambria Math"/>
              </a:rPr>
              <a:t>1</a:t>
            </a:r>
            <a:r>
              <a:rPr sz="4200" spc="-22" baseline="2976" dirty="0">
                <a:latin typeface="Cambria Math"/>
                <a:cs typeface="Cambria Math"/>
              </a:rPr>
              <a:t>)</a:t>
            </a:r>
            <a:r>
              <a:rPr sz="2800" spc="-10" dirty="0">
                <a:latin typeface="Calibri"/>
                <a:cs typeface="Calibri"/>
              </a:rPr>
              <a:t>;</a:t>
            </a:r>
            <a:r>
              <a:rPr sz="2800" dirty="0">
                <a:latin typeface="Times New Roman"/>
                <a:cs typeface="Times New Roman"/>
              </a:rPr>
              <a:t>	</a:t>
            </a:r>
            <a:r>
              <a:rPr sz="2800" spc="-20" dirty="0">
                <a:latin typeface="Calibri"/>
                <a:cs typeface="Calibri"/>
              </a:rPr>
              <a:t>neverthe</a:t>
            </a:r>
            <a:r>
              <a:rPr sz="2800" spc="5" dirty="0">
                <a:latin typeface="Calibri"/>
                <a:cs typeface="Calibri"/>
              </a:rPr>
              <a:t>l</a:t>
            </a:r>
            <a:r>
              <a:rPr sz="2800" spc="-15" dirty="0">
                <a:latin typeface="Calibri"/>
                <a:cs typeface="Calibri"/>
              </a:rPr>
              <a:t>ess,</a:t>
            </a:r>
            <a:r>
              <a:rPr sz="2800" spc="-10" dirty="0">
                <a:latin typeface="Times New Roman"/>
                <a:cs typeface="Times New Roman"/>
              </a:rPr>
              <a:t> </a:t>
            </a:r>
            <a:r>
              <a:rPr sz="2800" spc="-20" dirty="0">
                <a:latin typeface="Calibri"/>
                <a:cs typeface="Calibri"/>
              </a:rPr>
              <a:t>sp</a:t>
            </a:r>
            <a:r>
              <a:rPr sz="2800" spc="-15" dirty="0">
                <a:latin typeface="Calibri"/>
                <a:cs typeface="Calibri"/>
              </a:rPr>
              <a:t>o</a:t>
            </a:r>
            <a:r>
              <a:rPr sz="2800" spc="-20" dirty="0">
                <a:latin typeface="Calibri"/>
                <a:cs typeface="Calibri"/>
              </a:rPr>
              <a:t>ntane</a:t>
            </a:r>
            <a:r>
              <a:rPr sz="2800" spc="-5" dirty="0">
                <a:latin typeface="Calibri"/>
                <a:cs typeface="Calibri"/>
              </a:rPr>
              <a:t>o</a:t>
            </a:r>
            <a:r>
              <a:rPr sz="2800" spc="-20" dirty="0">
                <a:latin typeface="Calibri"/>
                <a:cs typeface="Calibri"/>
              </a:rPr>
              <a:t>u</a:t>
            </a:r>
            <a:r>
              <a:rPr sz="2800" spc="-15" dirty="0">
                <a:latin typeface="Calibri"/>
                <a:cs typeface="Calibri"/>
              </a:rPr>
              <a:t>s</a:t>
            </a:r>
            <a:r>
              <a:rPr sz="2800" spc="-70" dirty="0">
                <a:latin typeface="Times New Roman"/>
                <a:cs typeface="Times New Roman"/>
              </a:rPr>
              <a:t> </a:t>
            </a:r>
            <a:r>
              <a:rPr sz="2800" dirty="0">
                <a:latin typeface="Calibri"/>
                <a:cs typeface="Calibri"/>
              </a:rPr>
              <a:t>i</a:t>
            </a:r>
            <a:r>
              <a:rPr sz="2800" spc="-20" dirty="0">
                <a:latin typeface="Calibri"/>
                <a:cs typeface="Calibri"/>
              </a:rPr>
              <a:t>nt</a:t>
            </a:r>
            <a:r>
              <a:rPr sz="2800" spc="-15" dirty="0">
                <a:latin typeface="Calibri"/>
                <a:cs typeface="Calibri"/>
              </a:rPr>
              <a:t>o</a:t>
            </a:r>
            <a:r>
              <a:rPr sz="2800" spc="-70" dirty="0">
                <a:latin typeface="Times New Roman"/>
                <a:cs typeface="Times New Roman"/>
              </a:rPr>
              <a:t> </a:t>
            </a:r>
            <a:r>
              <a:rPr sz="2800" spc="-10" dirty="0">
                <a:latin typeface="Calibri"/>
                <a:cs typeface="Calibri"/>
              </a:rPr>
              <a:t>a</a:t>
            </a:r>
            <a:r>
              <a:rPr sz="2800" dirty="0">
                <a:latin typeface="Calibri"/>
                <a:cs typeface="Calibri"/>
              </a:rPr>
              <a:t>ll</a:t>
            </a:r>
            <a:r>
              <a:rPr sz="2800" spc="-60" dirty="0">
                <a:latin typeface="Times New Roman"/>
                <a:cs typeface="Times New Roman"/>
              </a:rPr>
              <a:t> </a:t>
            </a:r>
            <a:r>
              <a:rPr sz="2800" spc="-20" dirty="0">
                <a:latin typeface="Calibri"/>
                <a:cs typeface="Calibri"/>
              </a:rPr>
              <a:t>ot</a:t>
            </a:r>
            <a:r>
              <a:rPr sz="2800" spc="-30" dirty="0">
                <a:latin typeface="Calibri"/>
                <a:cs typeface="Calibri"/>
              </a:rPr>
              <a:t>h</a:t>
            </a:r>
            <a:r>
              <a:rPr sz="2800" spc="-15" dirty="0">
                <a:latin typeface="Calibri"/>
                <a:cs typeface="Calibri"/>
              </a:rPr>
              <a:t>er</a:t>
            </a:r>
            <a:r>
              <a:rPr sz="2800" spc="-70" dirty="0">
                <a:latin typeface="Times New Roman"/>
                <a:cs typeface="Times New Roman"/>
              </a:rPr>
              <a:t> </a:t>
            </a:r>
            <a:r>
              <a:rPr sz="2800" spc="-20" dirty="0">
                <a:latin typeface="Calibri"/>
                <a:cs typeface="Calibri"/>
              </a:rPr>
              <a:t>mo</a:t>
            </a:r>
            <a:r>
              <a:rPr sz="2800" spc="-10" dirty="0">
                <a:latin typeface="Calibri"/>
                <a:cs typeface="Calibri"/>
              </a:rPr>
              <a:t>d</a:t>
            </a:r>
            <a:r>
              <a:rPr sz="2800" spc="-15" dirty="0">
                <a:latin typeface="Calibri"/>
                <a:cs typeface="Calibri"/>
              </a:rPr>
              <a:t>es</a:t>
            </a:r>
            <a:r>
              <a:rPr sz="2800" spc="-70" dirty="0">
                <a:latin typeface="Times New Roman"/>
                <a:cs typeface="Times New Roman"/>
              </a:rPr>
              <a:t> </a:t>
            </a:r>
            <a:r>
              <a:rPr sz="2800" spc="-20" dirty="0">
                <a:latin typeface="Calibri"/>
                <a:cs typeface="Calibri"/>
              </a:rPr>
              <a:t>st</a:t>
            </a:r>
            <a:r>
              <a:rPr sz="2800" spc="-10" dirty="0">
                <a:latin typeface="Calibri"/>
                <a:cs typeface="Calibri"/>
              </a:rPr>
              <a:t>i</a:t>
            </a:r>
            <a:r>
              <a:rPr sz="2800" spc="5" dirty="0">
                <a:latin typeface="Calibri"/>
                <a:cs typeface="Calibri"/>
              </a:rPr>
              <a:t>l</a:t>
            </a:r>
            <a:r>
              <a:rPr sz="2800" dirty="0">
                <a:latin typeface="Calibri"/>
                <a:cs typeface="Calibri"/>
              </a:rPr>
              <a:t>l</a:t>
            </a:r>
            <a:r>
              <a:rPr sz="2800" spc="-65" dirty="0">
                <a:latin typeface="Times New Roman"/>
                <a:cs typeface="Times New Roman"/>
              </a:rPr>
              <a:t> </a:t>
            </a:r>
            <a:r>
              <a:rPr sz="2800" spc="-20" dirty="0">
                <a:latin typeface="Calibri"/>
                <a:cs typeface="Calibri"/>
              </a:rPr>
              <a:t>su</a:t>
            </a:r>
            <a:r>
              <a:rPr sz="2800" spc="-30" dirty="0">
                <a:latin typeface="Calibri"/>
                <a:cs typeface="Calibri"/>
              </a:rPr>
              <a:t>p</a:t>
            </a:r>
            <a:r>
              <a:rPr sz="2800" spc="-20" dirty="0">
                <a:latin typeface="Calibri"/>
                <a:cs typeface="Calibri"/>
              </a:rPr>
              <a:t>p</a:t>
            </a:r>
            <a:r>
              <a:rPr sz="2800" spc="-10" dirty="0">
                <a:latin typeface="Calibri"/>
                <a:cs typeface="Calibri"/>
              </a:rPr>
              <a:t>l</a:t>
            </a:r>
            <a:r>
              <a:rPr sz="2800" dirty="0">
                <a:latin typeface="Calibri"/>
                <a:cs typeface="Calibri"/>
              </a:rPr>
              <a:t>i</a:t>
            </a:r>
            <a:r>
              <a:rPr sz="2800" spc="-15" dirty="0">
                <a:latin typeface="Calibri"/>
                <a:cs typeface="Calibri"/>
              </a:rPr>
              <a:t>es</a:t>
            </a:r>
            <a:r>
              <a:rPr sz="2800" spc="-65" dirty="0">
                <a:latin typeface="Times New Roman"/>
                <a:cs typeface="Times New Roman"/>
              </a:rPr>
              <a:t> </a:t>
            </a:r>
            <a:r>
              <a:rPr sz="2800" spc="-20" dirty="0">
                <a:latin typeface="Calibri"/>
                <a:cs typeface="Calibri"/>
              </a:rPr>
              <a:t>pr</a:t>
            </a:r>
            <a:r>
              <a:rPr sz="2800" spc="-15" dirty="0">
                <a:latin typeface="Calibri"/>
                <a:cs typeface="Calibri"/>
              </a:rPr>
              <a:t>im</a:t>
            </a:r>
            <a:r>
              <a:rPr sz="2800" spc="-10" dirty="0">
                <a:latin typeface="Calibri"/>
                <a:cs typeface="Calibri"/>
              </a:rPr>
              <a:t>a</a:t>
            </a:r>
            <a:r>
              <a:rPr sz="2800" spc="-15" dirty="0">
                <a:latin typeface="Calibri"/>
                <a:cs typeface="Calibri"/>
              </a:rPr>
              <a:t>ry</a:t>
            </a:r>
            <a:r>
              <a:rPr sz="2800" spc="-70" dirty="0">
                <a:latin typeface="Times New Roman"/>
                <a:cs typeface="Times New Roman"/>
              </a:rPr>
              <a:t> </a:t>
            </a:r>
            <a:r>
              <a:rPr sz="2800" spc="-20" dirty="0">
                <a:latin typeface="Calibri"/>
                <a:cs typeface="Calibri"/>
              </a:rPr>
              <a:t>no</a:t>
            </a:r>
            <a:r>
              <a:rPr sz="2800" spc="-5" dirty="0">
                <a:latin typeface="Calibri"/>
                <a:cs typeface="Calibri"/>
              </a:rPr>
              <a:t>i</a:t>
            </a:r>
            <a:r>
              <a:rPr sz="2800" spc="-20" dirty="0">
                <a:latin typeface="Calibri"/>
                <a:cs typeface="Calibri"/>
              </a:rPr>
              <a:t>s</a:t>
            </a:r>
            <a:r>
              <a:rPr sz="2800" spc="-15" dirty="0">
                <a:latin typeface="Calibri"/>
                <a:cs typeface="Calibri"/>
              </a:rPr>
              <a:t>e</a:t>
            </a:r>
            <a:r>
              <a:rPr sz="2800" spc="-70" dirty="0">
                <a:latin typeface="Times New Roman"/>
                <a:cs typeface="Times New Roman"/>
              </a:rPr>
              <a:t> </a:t>
            </a:r>
            <a:r>
              <a:rPr sz="2800" spc="-20" dirty="0">
                <a:latin typeface="Calibri"/>
                <a:cs typeface="Calibri"/>
              </a:rPr>
              <a:t>seed.</a:t>
            </a:r>
            <a:endParaRPr sz="2800">
              <a:latin typeface="Calibri"/>
              <a:cs typeface="Calibri"/>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496574" y="821048"/>
            <a:ext cx="11160760" cy="5577205"/>
          </a:xfrm>
          <a:prstGeom prst="rect">
            <a:avLst/>
          </a:prstGeom>
        </p:spPr>
        <p:txBody>
          <a:bodyPr vert="horz" wrap="square" lIns="0" tIns="0" rIns="0" bIns="0" rtlCol="0">
            <a:spAutoFit/>
          </a:bodyPr>
          <a:lstStyle/>
          <a:p>
            <a:pPr marL="417195" marR="374650">
              <a:lnSpc>
                <a:spcPct val="127099"/>
              </a:lnSpc>
              <a:tabLst>
                <a:tab pos="1670050" algn="l"/>
                <a:tab pos="3419475" algn="l"/>
                <a:tab pos="4524375" algn="l"/>
                <a:tab pos="4966970" algn="l"/>
                <a:tab pos="6891655" algn="l"/>
                <a:tab pos="7880350" algn="l"/>
                <a:tab pos="8669020" algn="l"/>
              </a:tabLst>
            </a:pPr>
            <a:r>
              <a:rPr sz="2800" spc="-15" dirty="0">
                <a:latin typeface="Calibri"/>
                <a:cs typeface="Calibri"/>
              </a:rPr>
              <a:t>[IMAGE</a:t>
            </a:r>
            <a:r>
              <a:rPr sz="2800" spc="-15" dirty="0">
                <a:latin typeface="Times New Roman"/>
                <a:cs typeface="Times New Roman"/>
              </a:rPr>
              <a:t>	</a:t>
            </a:r>
            <a:r>
              <a:rPr sz="2800" spc="-20" dirty="0">
                <a:latin typeface="Calibri"/>
                <a:cs typeface="Calibri"/>
              </a:rPr>
              <a:t>REQU</a:t>
            </a:r>
            <a:r>
              <a:rPr sz="2800" spc="-5" dirty="0">
                <a:latin typeface="Calibri"/>
                <a:cs typeface="Calibri"/>
              </a:rPr>
              <a:t>I</a:t>
            </a:r>
            <a:r>
              <a:rPr sz="2800" spc="-15" dirty="0">
                <a:latin typeface="Calibri"/>
                <a:cs typeface="Calibri"/>
              </a:rPr>
              <a:t>RE</a:t>
            </a:r>
            <a:r>
              <a:rPr sz="2800" spc="-25" dirty="0">
                <a:latin typeface="Calibri"/>
                <a:cs typeface="Calibri"/>
              </a:rPr>
              <a:t>D</a:t>
            </a:r>
            <a:r>
              <a:rPr sz="2800" spc="-10" dirty="0">
                <a:latin typeface="Calibri"/>
                <a:cs typeface="Calibri"/>
              </a:rPr>
              <a:t>:</a:t>
            </a:r>
            <a:r>
              <a:rPr sz="2800" dirty="0">
                <a:latin typeface="Times New Roman"/>
                <a:cs typeface="Times New Roman"/>
              </a:rPr>
              <a:t>	</a:t>
            </a:r>
            <a:r>
              <a:rPr sz="2800" spc="-20" dirty="0">
                <a:latin typeface="Calibri"/>
                <a:cs typeface="Calibri"/>
              </a:rPr>
              <a:t>Sketc</a:t>
            </a:r>
            <a:r>
              <a:rPr sz="2800" spc="-15" dirty="0">
                <a:latin typeface="Calibri"/>
                <a:cs typeface="Calibri"/>
              </a:rPr>
              <a:t>h</a:t>
            </a:r>
            <a:r>
              <a:rPr sz="2800" dirty="0">
                <a:latin typeface="Times New Roman"/>
                <a:cs typeface="Times New Roman"/>
              </a:rPr>
              <a:t>	</a:t>
            </a:r>
            <a:r>
              <a:rPr sz="2800" spc="-20" dirty="0">
                <a:latin typeface="Calibri"/>
                <a:cs typeface="Calibri"/>
              </a:rPr>
              <a:t>o</a:t>
            </a:r>
            <a:r>
              <a:rPr sz="2800" spc="-10" dirty="0">
                <a:latin typeface="Calibri"/>
                <a:cs typeface="Calibri"/>
              </a:rPr>
              <a:t>f</a:t>
            </a:r>
            <a:r>
              <a:rPr sz="2800" dirty="0">
                <a:latin typeface="Times New Roman"/>
                <a:cs typeface="Times New Roman"/>
              </a:rPr>
              <a:t>	</a:t>
            </a:r>
            <a:r>
              <a:rPr sz="2800" spc="-20" dirty="0">
                <a:latin typeface="Calibri"/>
                <a:cs typeface="Calibri"/>
              </a:rPr>
              <a:t>Fabr</a:t>
            </a:r>
            <a:r>
              <a:rPr sz="2800" spc="15" dirty="0">
                <a:latin typeface="Calibri"/>
                <a:cs typeface="Calibri"/>
              </a:rPr>
              <a:t>y</a:t>
            </a:r>
            <a:r>
              <a:rPr sz="2800" spc="-20" dirty="0">
                <a:latin typeface="Calibri"/>
                <a:cs typeface="Calibri"/>
              </a:rPr>
              <a:t>–</a:t>
            </a:r>
            <a:r>
              <a:rPr sz="2800" spc="-15" dirty="0">
                <a:latin typeface="Calibri"/>
                <a:cs typeface="Calibri"/>
              </a:rPr>
              <a:t>Pé</a:t>
            </a:r>
            <a:r>
              <a:rPr sz="2800" dirty="0">
                <a:latin typeface="Calibri"/>
                <a:cs typeface="Calibri"/>
              </a:rPr>
              <a:t>r</a:t>
            </a:r>
            <a:r>
              <a:rPr sz="2800" spc="-20" dirty="0">
                <a:latin typeface="Calibri"/>
                <a:cs typeface="Calibri"/>
              </a:rPr>
              <a:t>o</a:t>
            </a:r>
            <a:r>
              <a:rPr sz="2800" spc="-10" dirty="0">
                <a:latin typeface="Calibri"/>
                <a:cs typeface="Calibri"/>
              </a:rPr>
              <a:t>t</a:t>
            </a:r>
            <a:r>
              <a:rPr sz="2800" dirty="0">
                <a:latin typeface="Times New Roman"/>
                <a:cs typeface="Times New Roman"/>
              </a:rPr>
              <a:t>	</a:t>
            </a:r>
            <a:r>
              <a:rPr sz="2800" spc="-15" dirty="0">
                <a:latin typeface="Calibri"/>
                <a:cs typeface="Calibri"/>
              </a:rPr>
              <a:t>c</a:t>
            </a:r>
            <a:r>
              <a:rPr sz="2800" spc="-10" dirty="0">
                <a:latin typeface="Calibri"/>
                <a:cs typeface="Calibri"/>
              </a:rPr>
              <a:t>a</a:t>
            </a:r>
            <a:r>
              <a:rPr sz="2800" spc="-15" dirty="0">
                <a:latin typeface="Calibri"/>
                <a:cs typeface="Calibri"/>
              </a:rPr>
              <a:t>vity</a:t>
            </a:r>
            <a:r>
              <a:rPr sz="2800" dirty="0">
                <a:latin typeface="Times New Roman"/>
                <a:cs typeface="Times New Roman"/>
              </a:rPr>
              <a:t>	</a:t>
            </a:r>
            <a:r>
              <a:rPr sz="2800" spc="-20" dirty="0">
                <a:latin typeface="Calibri"/>
                <a:cs typeface="Calibri"/>
              </a:rPr>
              <a:t>w</a:t>
            </a:r>
            <a:r>
              <a:rPr sz="2800" spc="-5" dirty="0">
                <a:latin typeface="Calibri"/>
                <a:cs typeface="Calibri"/>
              </a:rPr>
              <a:t>i</a:t>
            </a:r>
            <a:r>
              <a:rPr sz="2800" spc="-15" dirty="0">
                <a:latin typeface="Calibri"/>
                <a:cs typeface="Calibri"/>
              </a:rPr>
              <a:t>th</a:t>
            </a:r>
            <a:r>
              <a:rPr sz="2800" dirty="0">
                <a:latin typeface="Times New Roman"/>
                <a:cs typeface="Times New Roman"/>
              </a:rPr>
              <a:t>	</a:t>
            </a:r>
            <a:r>
              <a:rPr sz="2800" spc="-20" dirty="0">
                <a:latin typeface="Calibri"/>
                <a:cs typeface="Calibri"/>
              </a:rPr>
              <a:t>stand</a:t>
            </a:r>
            <a:r>
              <a:rPr sz="2800" spc="-10" dirty="0">
                <a:latin typeface="Calibri"/>
                <a:cs typeface="Calibri"/>
              </a:rPr>
              <a:t>i</a:t>
            </a:r>
            <a:r>
              <a:rPr sz="2800" spc="-20" dirty="0">
                <a:latin typeface="Calibri"/>
                <a:cs typeface="Calibri"/>
              </a:rPr>
              <a:t>n</a:t>
            </a:r>
            <a:r>
              <a:rPr sz="2800" dirty="0">
                <a:latin typeface="Calibri"/>
                <a:cs typeface="Calibri"/>
              </a:rPr>
              <a:t>g</a:t>
            </a:r>
            <a:r>
              <a:rPr sz="2800" spc="-15" dirty="0">
                <a:latin typeface="Calibri"/>
                <a:cs typeface="Calibri"/>
              </a:rPr>
              <a:t>-</a:t>
            </a:r>
            <a:r>
              <a:rPr sz="2800" spc="-20" dirty="0">
                <a:latin typeface="Calibri"/>
                <a:cs typeface="Calibri"/>
              </a:rPr>
              <a:t>w</a:t>
            </a:r>
            <a:r>
              <a:rPr sz="2800" spc="-10" dirty="0">
                <a:latin typeface="Calibri"/>
                <a:cs typeface="Calibri"/>
              </a:rPr>
              <a:t>a</a:t>
            </a:r>
            <a:r>
              <a:rPr sz="2800" spc="-15" dirty="0">
                <a:latin typeface="Calibri"/>
                <a:cs typeface="Calibri"/>
              </a:rPr>
              <a:t>ve</a:t>
            </a:r>
            <a:r>
              <a:rPr sz="2800" spc="-10" dirty="0">
                <a:latin typeface="Times New Roman"/>
                <a:cs typeface="Times New Roman"/>
              </a:rPr>
              <a:t> </a:t>
            </a:r>
            <a:r>
              <a:rPr sz="2800" spc="-20" dirty="0">
                <a:latin typeface="Calibri"/>
                <a:cs typeface="Calibri"/>
              </a:rPr>
              <a:t>patter</a:t>
            </a:r>
            <a:r>
              <a:rPr sz="2800" spc="-15" dirty="0">
                <a:latin typeface="Calibri"/>
                <a:cs typeface="Calibri"/>
              </a:rPr>
              <a:t>n</a:t>
            </a:r>
            <a:r>
              <a:rPr sz="2800" spc="-55" dirty="0">
                <a:latin typeface="Times New Roman"/>
                <a:cs typeface="Times New Roman"/>
              </a:rPr>
              <a:t> </a:t>
            </a:r>
            <a:r>
              <a:rPr sz="2800" spc="-10" dirty="0">
                <a:latin typeface="Calibri"/>
                <a:cs typeface="Calibri"/>
              </a:rPr>
              <a:t>a</a:t>
            </a:r>
            <a:r>
              <a:rPr sz="2800" spc="-20" dirty="0">
                <a:latin typeface="Calibri"/>
                <a:cs typeface="Calibri"/>
              </a:rPr>
              <a:t>n</a:t>
            </a:r>
            <a:r>
              <a:rPr sz="2800" spc="-15" dirty="0">
                <a:latin typeface="Calibri"/>
                <a:cs typeface="Calibri"/>
              </a:rPr>
              <a:t>d</a:t>
            </a:r>
            <a:r>
              <a:rPr sz="2800" spc="-70" dirty="0">
                <a:latin typeface="Times New Roman"/>
                <a:cs typeface="Times New Roman"/>
              </a:rPr>
              <a:t> </a:t>
            </a:r>
            <a:r>
              <a:rPr sz="2800" spc="-5" dirty="0">
                <a:latin typeface="Calibri"/>
                <a:cs typeface="Calibri"/>
              </a:rPr>
              <a:t>p</a:t>
            </a:r>
            <a:r>
              <a:rPr sz="2800" spc="-20" dirty="0">
                <a:latin typeface="Calibri"/>
                <a:cs typeface="Calibri"/>
              </a:rPr>
              <a:t>hoto</a:t>
            </a:r>
            <a:r>
              <a:rPr sz="2800" spc="-15" dirty="0">
                <a:latin typeface="Calibri"/>
                <a:cs typeface="Calibri"/>
              </a:rPr>
              <a:t>n</a:t>
            </a:r>
            <a:r>
              <a:rPr sz="2800" spc="-55" dirty="0">
                <a:latin typeface="Times New Roman"/>
                <a:cs typeface="Times New Roman"/>
              </a:rPr>
              <a:t> </a:t>
            </a:r>
            <a:r>
              <a:rPr sz="2800" spc="-25" dirty="0">
                <a:latin typeface="Calibri"/>
                <a:cs typeface="Calibri"/>
              </a:rPr>
              <a:t>numb</a:t>
            </a:r>
            <a:r>
              <a:rPr sz="2800" spc="-5" dirty="0">
                <a:latin typeface="Calibri"/>
                <a:cs typeface="Calibri"/>
              </a:rPr>
              <a:t>e</a:t>
            </a:r>
            <a:r>
              <a:rPr sz="2800" spc="-10" dirty="0">
                <a:latin typeface="Calibri"/>
                <a:cs typeface="Calibri"/>
              </a:rPr>
              <a:t>r</a:t>
            </a:r>
            <a:r>
              <a:rPr sz="2800" spc="-70" dirty="0">
                <a:latin typeface="Times New Roman"/>
                <a:cs typeface="Times New Roman"/>
              </a:rPr>
              <a:t> </a:t>
            </a:r>
            <a:r>
              <a:rPr sz="2800" dirty="0">
                <a:latin typeface="Calibri"/>
                <a:cs typeface="Calibri"/>
              </a:rPr>
              <a:t>i</a:t>
            </a:r>
            <a:r>
              <a:rPr sz="2800" spc="-5" dirty="0">
                <a:latin typeface="Calibri"/>
                <a:cs typeface="Calibri"/>
              </a:rPr>
              <a:t>n</a:t>
            </a:r>
            <a:r>
              <a:rPr sz="2800" spc="-20" dirty="0">
                <a:latin typeface="Calibri"/>
                <a:cs typeface="Calibri"/>
              </a:rPr>
              <a:t>d</a:t>
            </a:r>
            <a:r>
              <a:rPr sz="2800" spc="-10" dirty="0">
                <a:latin typeface="Calibri"/>
                <a:cs typeface="Calibri"/>
              </a:rPr>
              <a:t>ica</a:t>
            </a:r>
            <a:r>
              <a:rPr sz="2800" spc="-15" dirty="0">
                <a:latin typeface="Calibri"/>
                <a:cs typeface="Calibri"/>
              </a:rPr>
              <a:t>ted.]</a:t>
            </a:r>
            <a:endParaRPr sz="2800">
              <a:latin typeface="Calibri"/>
              <a:cs typeface="Calibri"/>
            </a:endParaRPr>
          </a:p>
          <a:p>
            <a:pPr>
              <a:lnSpc>
                <a:spcPct val="100000"/>
              </a:lnSpc>
            </a:pPr>
            <a:endParaRPr sz="2800">
              <a:latin typeface="Times New Roman"/>
              <a:cs typeface="Times New Roman"/>
            </a:endParaRPr>
          </a:p>
          <a:p>
            <a:pPr>
              <a:lnSpc>
                <a:spcPct val="100000"/>
              </a:lnSpc>
            </a:pPr>
            <a:endParaRPr sz="2800">
              <a:latin typeface="Times New Roman"/>
              <a:cs typeface="Times New Roman"/>
            </a:endParaRPr>
          </a:p>
          <a:p>
            <a:pPr>
              <a:lnSpc>
                <a:spcPct val="100000"/>
              </a:lnSpc>
            </a:pPr>
            <a:endParaRPr sz="2800">
              <a:latin typeface="Times New Roman"/>
              <a:cs typeface="Times New Roman"/>
            </a:endParaRPr>
          </a:p>
          <a:p>
            <a:pPr>
              <a:lnSpc>
                <a:spcPct val="100000"/>
              </a:lnSpc>
            </a:pPr>
            <a:endParaRPr sz="2800">
              <a:latin typeface="Times New Roman"/>
              <a:cs typeface="Times New Roman"/>
            </a:endParaRPr>
          </a:p>
          <a:p>
            <a:pPr>
              <a:lnSpc>
                <a:spcPct val="100000"/>
              </a:lnSpc>
            </a:pPr>
            <a:endParaRPr sz="2800">
              <a:latin typeface="Times New Roman"/>
              <a:cs typeface="Times New Roman"/>
            </a:endParaRPr>
          </a:p>
          <a:p>
            <a:pPr>
              <a:lnSpc>
                <a:spcPct val="100000"/>
              </a:lnSpc>
            </a:pPr>
            <a:endParaRPr sz="2800">
              <a:latin typeface="Times New Roman"/>
              <a:cs typeface="Times New Roman"/>
            </a:endParaRPr>
          </a:p>
          <a:p>
            <a:pPr>
              <a:lnSpc>
                <a:spcPct val="100000"/>
              </a:lnSpc>
            </a:pPr>
            <a:endParaRPr sz="2800">
              <a:latin typeface="Times New Roman"/>
              <a:cs typeface="Times New Roman"/>
            </a:endParaRPr>
          </a:p>
          <a:p>
            <a:pPr>
              <a:lnSpc>
                <a:spcPct val="100000"/>
              </a:lnSpc>
            </a:pPr>
            <a:endParaRPr sz="2800">
              <a:latin typeface="Times New Roman"/>
              <a:cs typeface="Times New Roman"/>
            </a:endParaRPr>
          </a:p>
          <a:p>
            <a:pPr>
              <a:lnSpc>
                <a:spcPct val="100000"/>
              </a:lnSpc>
            </a:pPr>
            <a:endParaRPr sz="2800">
              <a:latin typeface="Times New Roman"/>
              <a:cs typeface="Times New Roman"/>
            </a:endParaRPr>
          </a:p>
          <a:p>
            <a:pPr>
              <a:lnSpc>
                <a:spcPct val="100000"/>
              </a:lnSpc>
              <a:spcBef>
                <a:spcPts val="47"/>
              </a:spcBef>
            </a:pPr>
            <a:endParaRPr sz="4050">
              <a:latin typeface="Times New Roman"/>
              <a:cs typeface="Times New Roman"/>
            </a:endParaRPr>
          </a:p>
          <a:p>
            <a:pPr marL="417195">
              <a:lnSpc>
                <a:spcPct val="100000"/>
              </a:lnSpc>
            </a:pPr>
            <a:r>
              <a:rPr sz="1600" b="1" spc="-15" dirty="0">
                <a:latin typeface="Calibri"/>
                <a:cs typeface="Calibri"/>
              </a:rPr>
              <a:t>Prepar</a:t>
            </a:r>
            <a:r>
              <a:rPr sz="1600" b="1" spc="-5" dirty="0">
                <a:latin typeface="Calibri"/>
                <a:cs typeface="Calibri"/>
              </a:rPr>
              <a:t>e</a:t>
            </a:r>
            <a:r>
              <a:rPr sz="1600" b="1" spc="-10" dirty="0">
                <a:latin typeface="Calibri"/>
                <a:cs typeface="Calibri"/>
              </a:rPr>
              <a:t>d</a:t>
            </a:r>
            <a:r>
              <a:rPr sz="1600" b="1" spc="-35" dirty="0">
                <a:latin typeface="Times New Roman"/>
                <a:cs typeface="Times New Roman"/>
              </a:rPr>
              <a:t> </a:t>
            </a:r>
            <a:r>
              <a:rPr sz="1600" b="1" spc="-15" dirty="0">
                <a:latin typeface="Calibri"/>
                <a:cs typeface="Calibri"/>
              </a:rPr>
              <a:t>b</a:t>
            </a:r>
            <a:r>
              <a:rPr sz="1600" b="1" spc="-10" dirty="0">
                <a:latin typeface="Calibri"/>
                <a:cs typeface="Calibri"/>
              </a:rPr>
              <a:t>y</a:t>
            </a:r>
            <a:r>
              <a:rPr sz="1600" b="1" spc="-40" dirty="0">
                <a:latin typeface="Times New Roman"/>
                <a:cs typeface="Times New Roman"/>
              </a:rPr>
              <a:t> </a:t>
            </a:r>
            <a:r>
              <a:rPr sz="1600" b="1" spc="-15" dirty="0">
                <a:latin typeface="Calibri"/>
                <a:cs typeface="Calibri"/>
              </a:rPr>
              <a:t>Dist</a:t>
            </a:r>
            <a:r>
              <a:rPr sz="1600" b="1" spc="-5" dirty="0">
                <a:latin typeface="Calibri"/>
                <a:cs typeface="Calibri"/>
              </a:rPr>
              <a:t>.</a:t>
            </a:r>
            <a:r>
              <a:rPr sz="1600" b="1" spc="-25" dirty="0">
                <a:latin typeface="Times New Roman"/>
                <a:cs typeface="Times New Roman"/>
              </a:rPr>
              <a:t> </a:t>
            </a:r>
            <a:r>
              <a:rPr sz="1600" b="1" spc="-15" dirty="0">
                <a:latin typeface="Calibri"/>
                <a:cs typeface="Calibri"/>
              </a:rPr>
              <a:t>Pr</a:t>
            </a:r>
            <a:r>
              <a:rPr sz="1600" b="1" spc="-5" dirty="0">
                <a:latin typeface="Calibri"/>
                <a:cs typeface="Calibri"/>
              </a:rPr>
              <a:t>o</a:t>
            </a:r>
            <a:r>
              <a:rPr sz="1600" b="1" spc="-10" dirty="0">
                <a:latin typeface="Calibri"/>
                <a:cs typeface="Calibri"/>
              </a:rPr>
              <a:t>f</a:t>
            </a:r>
            <a:r>
              <a:rPr sz="1600" b="1" spc="-5" dirty="0">
                <a:latin typeface="Calibri"/>
                <a:cs typeface="Calibri"/>
              </a:rPr>
              <a:t>.</a:t>
            </a:r>
            <a:r>
              <a:rPr sz="1600" b="1" spc="-40" dirty="0">
                <a:latin typeface="Times New Roman"/>
                <a:cs typeface="Times New Roman"/>
              </a:rPr>
              <a:t> </a:t>
            </a:r>
            <a:r>
              <a:rPr sz="1600" b="1" spc="-15" dirty="0">
                <a:latin typeface="Calibri"/>
                <a:cs typeface="Calibri"/>
              </a:rPr>
              <a:t>Dr</a:t>
            </a:r>
            <a:r>
              <a:rPr sz="1600" b="1" spc="-5" dirty="0">
                <a:latin typeface="Calibri"/>
                <a:cs typeface="Calibri"/>
              </a:rPr>
              <a:t>.</a:t>
            </a:r>
            <a:r>
              <a:rPr sz="1600" b="1" spc="-40" dirty="0">
                <a:latin typeface="Times New Roman"/>
                <a:cs typeface="Times New Roman"/>
              </a:rPr>
              <a:t> </a:t>
            </a:r>
            <a:r>
              <a:rPr sz="1600" b="1" spc="-10" dirty="0">
                <a:latin typeface="Calibri"/>
                <a:cs typeface="Calibri"/>
              </a:rPr>
              <a:t>M.A.</a:t>
            </a:r>
            <a:r>
              <a:rPr sz="1600" b="1" spc="-35" dirty="0">
                <a:latin typeface="Times New Roman"/>
                <a:cs typeface="Times New Roman"/>
              </a:rPr>
              <a:t> </a:t>
            </a:r>
            <a:r>
              <a:rPr sz="1600" b="1" spc="-20" dirty="0">
                <a:latin typeface="Calibri"/>
                <a:cs typeface="Calibri"/>
              </a:rPr>
              <a:t>G</a:t>
            </a:r>
            <a:r>
              <a:rPr sz="1600" b="1" spc="-5" dirty="0">
                <a:latin typeface="Calibri"/>
                <a:cs typeface="Calibri"/>
              </a:rPr>
              <a:t>o</a:t>
            </a:r>
            <a:r>
              <a:rPr sz="1600" b="1" spc="-15" dirty="0">
                <a:latin typeface="Calibri"/>
                <a:cs typeface="Calibri"/>
              </a:rPr>
              <a:t>nd</a:t>
            </a:r>
            <a:r>
              <a:rPr sz="1600" b="1" spc="-10" dirty="0">
                <a:latin typeface="Calibri"/>
                <a:cs typeface="Calibri"/>
              </a:rPr>
              <a:t>al</a:t>
            </a:r>
            <a:r>
              <a:rPr sz="1600" b="1" spc="-35" dirty="0">
                <a:latin typeface="Times New Roman"/>
                <a:cs typeface="Times New Roman"/>
              </a:rPr>
              <a:t> </a:t>
            </a:r>
            <a:r>
              <a:rPr sz="1600" b="1" spc="-15" dirty="0">
                <a:latin typeface="Calibri"/>
                <a:cs typeface="Calibri"/>
              </a:rPr>
              <a:t>fo</a:t>
            </a:r>
            <a:r>
              <a:rPr sz="1600" b="1" spc="-10" dirty="0">
                <a:latin typeface="Calibri"/>
                <a:cs typeface="Calibri"/>
              </a:rPr>
              <a:t>r</a:t>
            </a:r>
            <a:r>
              <a:rPr sz="1600" b="1" spc="-40" dirty="0">
                <a:latin typeface="Times New Roman"/>
                <a:cs typeface="Times New Roman"/>
              </a:rPr>
              <a:t> </a:t>
            </a:r>
            <a:r>
              <a:rPr sz="1600" b="1" spc="-15" dirty="0">
                <a:latin typeface="Calibri"/>
                <a:cs typeface="Calibri"/>
              </a:rPr>
              <a:t>Ph</a:t>
            </a:r>
            <a:r>
              <a:rPr sz="1600" b="1" dirty="0">
                <a:latin typeface="Calibri"/>
                <a:cs typeface="Calibri"/>
              </a:rPr>
              <a:t>y</a:t>
            </a:r>
            <a:r>
              <a:rPr sz="1600" b="1" spc="-10" dirty="0">
                <a:latin typeface="Calibri"/>
                <a:cs typeface="Calibri"/>
              </a:rPr>
              <a:t>s</a:t>
            </a:r>
            <a:r>
              <a:rPr sz="1600" b="1" spc="-40" dirty="0">
                <a:latin typeface="Times New Roman"/>
                <a:cs typeface="Times New Roman"/>
              </a:rPr>
              <a:t> </a:t>
            </a:r>
            <a:r>
              <a:rPr sz="1600" b="1" spc="-10" dirty="0">
                <a:latin typeface="Calibri"/>
                <a:cs typeface="Calibri"/>
              </a:rPr>
              <a:t>6</a:t>
            </a:r>
            <a:r>
              <a:rPr sz="1600" b="1" spc="-15" dirty="0">
                <a:latin typeface="Calibri"/>
                <a:cs typeface="Calibri"/>
              </a:rPr>
              <a:t>0</a:t>
            </a:r>
            <a:r>
              <a:rPr sz="1600" b="1" spc="-10" dirty="0">
                <a:latin typeface="Calibri"/>
                <a:cs typeface="Calibri"/>
              </a:rPr>
              <a:t>8</a:t>
            </a:r>
            <a:r>
              <a:rPr sz="1600" b="1" spc="-35" dirty="0">
                <a:latin typeface="Times New Roman"/>
                <a:cs typeface="Times New Roman"/>
              </a:rPr>
              <a:t> </a:t>
            </a:r>
            <a:r>
              <a:rPr sz="1600" b="1" spc="-5" dirty="0">
                <a:latin typeface="Calibri"/>
                <a:cs typeface="Calibri"/>
              </a:rPr>
              <a:t>L</a:t>
            </a:r>
            <a:r>
              <a:rPr sz="1600" b="1" spc="-10" dirty="0">
                <a:latin typeface="Calibri"/>
                <a:cs typeface="Calibri"/>
              </a:rPr>
              <a:t>aser</a:t>
            </a:r>
            <a:r>
              <a:rPr sz="1600" b="1" spc="-45" dirty="0">
                <a:latin typeface="Times New Roman"/>
                <a:cs typeface="Times New Roman"/>
              </a:rPr>
              <a:t> </a:t>
            </a:r>
            <a:r>
              <a:rPr sz="1600" b="1" spc="-10" dirty="0">
                <a:latin typeface="Calibri"/>
                <a:cs typeface="Calibri"/>
              </a:rPr>
              <a:t>Spec</a:t>
            </a:r>
            <a:r>
              <a:rPr sz="1600" b="1" spc="-5" dirty="0">
                <a:latin typeface="Calibri"/>
                <a:cs typeface="Calibri"/>
              </a:rPr>
              <a:t>t</a:t>
            </a:r>
            <a:r>
              <a:rPr sz="1600" b="1" spc="-15" dirty="0">
                <a:latin typeface="Calibri"/>
                <a:cs typeface="Calibri"/>
              </a:rPr>
              <a:t>ros</a:t>
            </a:r>
            <a:r>
              <a:rPr sz="1600" b="1" spc="-5" dirty="0">
                <a:latin typeface="Calibri"/>
                <a:cs typeface="Calibri"/>
              </a:rPr>
              <a:t>c</a:t>
            </a:r>
            <a:r>
              <a:rPr sz="1600" b="1" spc="-10" dirty="0">
                <a:latin typeface="Calibri"/>
                <a:cs typeface="Calibri"/>
              </a:rPr>
              <a:t>o</a:t>
            </a:r>
            <a:r>
              <a:rPr sz="1600" b="1" spc="-15" dirty="0">
                <a:latin typeface="Calibri"/>
                <a:cs typeface="Calibri"/>
              </a:rPr>
              <a:t>p</a:t>
            </a:r>
            <a:r>
              <a:rPr sz="1600" b="1" spc="-10" dirty="0">
                <a:latin typeface="Calibri"/>
                <a:cs typeface="Calibri"/>
              </a:rPr>
              <a:t>y</a:t>
            </a:r>
            <a:r>
              <a:rPr sz="1600" b="1" spc="-30" dirty="0">
                <a:latin typeface="Times New Roman"/>
                <a:cs typeface="Times New Roman"/>
              </a:rPr>
              <a:t> </a:t>
            </a:r>
            <a:r>
              <a:rPr sz="1600" b="1" spc="-15" dirty="0">
                <a:latin typeface="Calibri"/>
                <a:cs typeface="Calibri"/>
              </a:rPr>
              <a:t>c</a:t>
            </a:r>
            <a:r>
              <a:rPr sz="1600" b="1" spc="-5" dirty="0">
                <a:latin typeface="Calibri"/>
                <a:cs typeface="Calibri"/>
              </a:rPr>
              <a:t>o</a:t>
            </a:r>
            <a:r>
              <a:rPr sz="1600" b="1" spc="-15" dirty="0">
                <a:latin typeface="Calibri"/>
                <a:cs typeface="Calibri"/>
              </a:rPr>
              <a:t>urs</a:t>
            </a:r>
            <a:r>
              <a:rPr sz="1600" b="1" spc="-10" dirty="0">
                <a:latin typeface="Calibri"/>
                <a:cs typeface="Calibri"/>
              </a:rPr>
              <a:t>e</a:t>
            </a:r>
            <a:r>
              <a:rPr sz="1600" b="1" spc="-40" dirty="0">
                <a:latin typeface="Times New Roman"/>
                <a:cs typeface="Times New Roman"/>
              </a:rPr>
              <a:t> </a:t>
            </a:r>
            <a:r>
              <a:rPr sz="1600" b="1" spc="-10" dirty="0">
                <a:latin typeface="Calibri"/>
                <a:cs typeface="Calibri"/>
              </a:rPr>
              <a:t>in</a:t>
            </a:r>
            <a:r>
              <a:rPr sz="1600" b="1" spc="-35" dirty="0">
                <a:latin typeface="Times New Roman"/>
                <a:cs typeface="Times New Roman"/>
              </a:rPr>
              <a:t> </a:t>
            </a:r>
            <a:r>
              <a:rPr sz="1600" b="1" spc="-10" dirty="0">
                <a:latin typeface="Calibri"/>
                <a:cs typeface="Calibri"/>
              </a:rPr>
              <a:t>KFUPM</a:t>
            </a:r>
            <a:r>
              <a:rPr sz="1600" b="1" spc="-35" dirty="0">
                <a:latin typeface="Times New Roman"/>
                <a:cs typeface="Times New Roman"/>
              </a:rPr>
              <a:t> </a:t>
            </a:r>
            <a:r>
              <a:rPr sz="1600" b="1" spc="-15" dirty="0">
                <a:latin typeface="Calibri"/>
                <a:cs typeface="Calibri"/>
              </a:rPr>
              <a:t>(Te</a:t>
            </a:r>
            <a:r>
              <a:rPr sz="1600" b="1" dirty="0">
                <a:latin typeface="Calibri"/>
                <a:cs typeface="Calibri"/>
              </a:rPr>
              <a:t>r</a:t>
            </a:r>
            <a:r>
              <a:rPr sz="1600" b="1" spc="-15" dirty="0">
                <a:latin typeface="Calibri"/>
                <a:cs typeface="Calibri"/>
              </a:rPr>
              <a:t>m</a:t>
            </a:r>
            <a:r>
              <a:rPr sz="1600" b="1" spc="-40" dirty="0">
                <a:latin typeface="Times New Roman"/>
                <a:cs typeface="Times New Roman"/>
              </a:rPr>
              <a:t> </a:t>
            </a:r>
            <a:r>
              <a:rPr sz="1600" b="1" spc="-10" dirty="0">
                <a:latin typeface="Calibri"/>
                <a:cs typeface="Calibri"/>
              </a:rPr>
              <a:t>25</a:t>
            </a:r>
            <a:r>
              <a:rPr sz="1600" b="1" spc="-5" dirty="0">
                <a:latin typeface="Calibri"/>
                <a:cs typeface="Calibri"/>
              </a:rPr>
              <a:t>1)</a:t>
            </a:r>
            <a:endParaRPr sz="1600">
              <a:latin typeface="Calibri"/>
              <a:cs typeface="Calibri"/>
            </a:endParaRPr>
          </a:p>
        </p:txBody>
      </p:sp>
      <p:sp>
        <p:nvSpPr>
          <p:cNvPr id="3" name="object 3"/>
          <p:cNvSpPr/>
          <p:nvPr/>
        </p:nvSpPr>
        <p:spPr>
          <a:xfrm>
            <a:off x="496574" y="821048"/>
            <a:ext cx="11160249" cy="5517517"/>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464819" y="789310"/>
            <a:ext cx="11224260" cy="5581015"/>
          </a:xfrm>
          <a:custGeom>
            <a:avLst/>
            <a:gdLst/>
            <a:ahLst/>
            <a:cxnLst/>
            <a:rect l="l" t="t" r="r" b="b"/>
            <a:pathLst>
              <a:path w="11224260" h="5581015">
                <a:moveTo>
                  <a:pt x="0" y="5581009"/>
                </a:moveTo>
                <a:lnTo>
                  <a:pt x="11223741" y="5581009"/>
                </a:lnTo>
                <a:lnTo>
                  <a:pt x="11223741" y="0"/>
                </a:lnTo>
                <a:lnTo>
                  <a:pt x="0" y="0"/>
                </a:lnTo>
                <a:lnTo>
                  <a:pt x="0" y="5581009"/>
                </a:lnTo>
                <a:close/>
              </a:path>
            </a:pathLst>
          </a:custGeom>
          <a:ln w="63499">
            <a:solidFill>
              <a:srgbClr val="0000FF"/>
            </a:solidFill>
          </a:ln>
        </p:spPr>
        <p:txBody>
          <a:bodyPr wrap="square" lIns="0" tIns="0" rIns="0" bIns="0" rtlCol="0"/>
          <a:lstStyle/>
          <a:p>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1878330">
              <a:lnSpc>
                <a:spcPct val="100000"/>
              </a:lnSpc>
            </a:pPr>
            <a:r>
              <a:rPr spc="-15" dirty="0"/>
              <a:t>Sl</a:t>
            </a:r>
            <a:r>
              <a:rPr spc="-5" dirty="0"/>
              <a:t>i</a:t>
            </a:r>
            <a:r>
              <a:rPr spc="-20" dirty="0"/>
              <a:t>de </a:t>
            </a:r>
            <a:r>
              <a:rPr spc="-15" dirty="0"/>
              <a:t>22:</a:t>
            </a:r>
            <a:r>
              <a:rPr spc="-25" dirty="0"/>
              <a:t> Conce</a:t>
            </a:r>
            <a:r>
              <a:rPr spc="-5" dirty="0"/>
              <a:t>p</a:t>
            </a:r>
            <a:r>
              <a:rPr spc="-15" dirty="0"/>
              <a:t>tual </a:t>
            </a:r>
            <a:r>
              <a:rPr spc="-20" dirty="0"/>
              <a:t>B</a:t>
            </a:r>
            <a:r>
              <a:rPr spc="-10" dirty="0"/>
              <a:t>r</a:t>
            </a:r>
            <a:r>
              <a:rPr spc="-15" dirty="0"/>
              <a:t>idge</a:t>
            </a:r>
            <a:r>
              <a:rPr spc="-25" dirty="0"/>
              <a:t> </a:t>
            </a:r>
            <a:r>
              <a:rPr spc="-15" dirty="0"/>
              <a:t>to </a:t>
            </a:r>
            <a:r>
              <a:rPr spc="-20" dirty="0"/>
              <a:t>Lase</a:t>
            </a:r>
            <a:r>
              <a:rPr spc="-5" dirty="0"/>
              <a:t>r</a:t>
            </a:r>
            <a:r>
              <a:rPr spc="-15" dirty="0"/>
              <a:t>s</a:t>
            </a:r>
          </a:p>
        </p:txBody>
      </p:sp>
      <p:sp>
        <p:nvSpPr>
          <p:cNvPr id="3" name="object 3"/>
          <p:cNvSpPr txBox="1">
            <a:spLocks noGrp="1"/>
          </p:cNvSpPr>
          <p:nvPr>
            <p:ph type="body" idx="1"/>
          </p:nvPr>
        </p:nvSpPr>
        <p:spPr>
          <a:prstGeom prst="rect">
            <a:avLst/>
          </a:prstGeom>
        </p:spPr>
        <p:txBody>
          <a:bodyPr vert="horz" wrap="square" lIns="0" tIns="88338" rIns="0" bIns="0" rtlCol="0">
            <a:spAutoFit/>
          </a:bodyPr>
          <a:lstStyle/>
          <a:p>
            <a:pPr marR="1185545" algn="ctr">
              <a:lnSpc>
                <a:spcPct val="100000"/>
              </a:lnSpc>
            </a:pPr>
            <a:r>
              <a:rPr sz="2800" b="0" i="1" u="none" spc="-20" dirty="0">
                <a:solidFill>
                  <a:srgbClr val="000000"/>
                </a:solidFill>
                <a:latin typeface="Calibri"/>
                <a:cs typeface="Calibri"/>
              </a:rPr>
              <a:t>La</a:t>
            </a:r>
            <a:r>
              <a:rPr sz="2800" b="0" i="1" u="none" spc="-10" dirty="0">
                <a:solidFill>
                  <a:srgbClr val="000000"/>
                </a:solidFill>
                <a:latin typeface="Calibri"/>
                <a:cs typeface="Calibri"/>
              </a:rPr>
              <a:t>s</a:t>
            </a:r>
            <a:r>
              <a:rPr sz="2800" b="0" i="1" u="none" spc="-15" dirty="0">
                <a:solidFill>
                  <a:srgbClr val="000000"/>
                </a:solidFill>
                <a:latin typeface="Calibri"/>
                <a:cs typeface="Calibri"/>
              </a:rPr>
              <a:t>er</a:t>
            </a:r>
            <a:r>
              <a:rPr sz="2800" b="0" i="1" u="none" spc="-70" dirty="0">
                <a:solidFill>
                  <a:srgbClr val="000000"/>
                </a:solidFill>
                <a:latin typeface="Times New Roman"/>
                <a:cs typeface="Times New Roman"/>
              </a:rPr>
              <a:t> </a:t>
            </a:r>
            <a:r>
              <a:rPr sz="2800" b="0" i="1" u="none" spc="-20" dirty="0">
                <a:solidFill>
                  <a:srgbClr val="000000"/>
                </a:solidFill>
                <a:latin typeface="Calibri"/>
                <a:cs typeface="Calibri"/>
              </a:rPr>
              <a:t>ga</a:t>
            </a:r>
            <a:r>
              <a:rPr sz="2800" b="0" i="1" u="none" spc="-5" dirty="0">
                <a:solidFill>
                  <a:srgbClr val="000000"/>
                </a:solidFill>
                <a:latin typeface="Calibri"/>
                <a:cs typeface="Calibri"/>
              </a:rPr>
              <a:t>i</a:t>
            </a:r>
            <a:r>
              <a:rPr sz="2800" b="0" i="1" u="none" spc="-15" dirty="0">
                <a:solidFill>
                  <a:srgbClr val="000000"/>
                </a:solidFill>
                <a:latin typeface="Calibri"/>
                <a:cs typeface="Calibri"/>
              </a:rPr>
              <a:t>n</a:t>
            </a:r>
            <a:r>
              <a:rPr sz="2800" b="0" i="1" u="none" spc="-70" dirty="0">
                <a:solidFill>
                  <a:srgbClr val="000000"/>
                </a:solidFill>
                <a:latin typeface="Times New Roman"/>
                <a:cs typeface="Times New Roman"/>
              </a:rPr>
              <a:t> </a:t>
            </a:r>
            <a:r>
              <a:rPr sz="2800" b="0" i="1" u="none" spc="-35" dirty="0">
                <a:solidFill>
                  <a:srgbClr val="000000"/>
                </a:solidFill>
                <a:latin typeface="Calibri"/>
                <a:cs typeface="Calibri"/>
              </a:rPr>
              <a:t>m</a:t>
            </a:r>
            <a:r>
              <a:rPr sz="2800" b="0" i="1" u="none" spc="-15" dirty="0">
                <a:solidFill>
                  <a:srgbClr val="000000"/>
                </a:solidFill>
                <a:latin typeface="Calibri"/>
                <a:cs typeface="Calibri"/>
              </a:rPr>
              <a:t>ed</a:t>
            </a:r>
            <a:r>
              <a:rPr sz="2800" b="0" i="1" u="none" spc="-20" dirty="0">
                <a:solidFill>
                  <a:srgbClr val="000000"/>
                </a:solidFill>
                <a:latin typeface="Calibri"/>
                <a:cs typeface="Calibri"/>
              </a:rPr>
              <a:t>iu</a:t>
            </a:r>
            <a:r>
              <a:rPr sz="2800" b="0" i="1" u="none" spc="-25" dirty="0">
                <a:solidFill>
                  <a:srgbClr val="000000"/>
                </a:solidFill>
                <a:latin typeface="Calibri"/>
                <a:cs typeface="Calibri"/>
              </a:rPr>
              <a:t>m</a:t>
            </a:r>
            <a:r>
              <a:rPr sz="2800" b="0" i="1" u="none" spc="-70" dirty="0">
                <a:solidFill>
                  <a:srgbClr val="000000"/>
                </a:solidFill>
                <a:latin typeface="Times New Roman"/>
                <a:cs typeface="Times New Roman"/>
              </a:rPr>
              <a:t> </a:t>
            </a:r>
            <a:r>
              <a:rPr sz="2800" b="0" i="1" u="none" spc="-5" dirty="0">
                <a:solidFill>
                  <a:srgbClr val="000000"/>
                </a:solidFill>
                <a:latin typeface="Calibri"/>
                <a:cs typeface="Calibri"/>
              </a:rPr>
              <a:t>e</a:t>
            </a:r>
            <a:r>
              <a:rPr sz="2800" b="0" i="1" u="none" spc="-20" dirty="0">
                <a:solidFill>
                  <a:srgbClr val="000000"/>
                </a:solidFill>
                <a:latin typeface="Calibri"/>
                <a:cs typeface="Calibri"/>
              </a:rPr>
              <a:t>ng</a:t>
            </a:r>
            <a:r>
              <a:rPr sz="2800" b="0" i="1" u="none" spc="-5" dirty="0">
                <a:solidFill>
                  <a:srgbClr val="000000"/>
                </a:solidFill>
                <a:latin typeface="Calibri"/>
                <a:cs typeface="Calibri"/>
              </a:rPr>
              <a:t>i</a:t>
            </a:r>
            <a:r>
              <a:rPr sz="2800" b="0" i="1" u="none" spc="-20" dirty="0">
                <a:solidFill>
                  <a:srgbClr val="000000"/>
                </a:solidFill>
                <a:latin typeface="Calibri"/>
                <a:cs typeface="Calibri"/>
              </a:rPr>
              <a:t>neere</a:t>
            </a:r>
            <a:r>
              <a:rPr sz="2800" b="0" i="1" u="none" spc="-15" dirty="0">
                <a:solidFill>
                  <a:srgbClr val="000000"/>
                </a:solidFill>
                <a:latin typeface="Calibri"/>
                <a:cs typeface="Calibri"/>
              </a:rPr>
              <a:t>d</a:t>
            </a:r>
            <a:r>
              <a:rPr sz="2800" b="0" i="1" u="none" spc="-55" dirty="0">
                <a:solidFill>
                  <a:srgbClr val="000000"/>
                </a:solidFill>
                <a:latin typeface="Times New Roman"/>
                <a:cs typeface="Times New Roman"/>
              </a:rPr>
              <a:t> </a:t>
            </a:r>
            <a:r>
              <a:rPr sz="2800" b="0" i="1" u="none" spc="-15" dirty="0">
                <a:solidFill>
                  <a:srgbClr val="000000"/>
                </a:solidFill>
                <a:latin typeface="Calibri"/>
                <a:cs typeface="Calibri"/>
              </a:rPr>
              <a:t>to</a:t>
            </a:r>
            <a:r>
              <a:rPr sz="2800" b="0" i="1" u="none" spc="-45" dirty="0">
                <a:solidFill>
                  <a:srgbClr val="000000"/>
                </a:solidFill>
                <a:latin typeface="Times New Roman"/>
                <a:cs typeface="Times New Roman"/>
              </a:rPr>
              <a:t> </a:t>
            </a:r>
            <a:r>
              <a:rPr sz="2800" b="0" u="none" dirty="0">
                <a:solidFill>
                  <a:srgbClr val="000000"/>
                </a:solidFill>
                <a:latin typeface="Calibri"/>
                <a:cs typeface="Calibri"/>
              </a:rPr>
              <a:t>i</a:t>
            </a:r>
            <a:r>
              <a:rPr sz="2800" b="0" u="none" spc="-20" dirty="0">
                <a:solidFill>
                  <a:srgbClr val="000000"/>
                </a:solidFill>
                <a:latin typeface="Calibri"/>
                <a:cs typeface="Calibri"/>
              </a:rPr>
              <a:t>nver</a:t>
            </a:r>
            <a:r>
              <a:rPr sz="2800" b="0" u="none" spc="-10" dirty="0">
                <a:solidFill>
                  <a:srgbClr val="000000"/>
                </a:solidFill>
                <a:latin typeface="Calibri"/>
                <a:cs typeface="Calibri"/>
              </a:rPr>
              <a:t>t</a:t>
            </a:r>
            <a:r>
              <a:rPr sz="2800" b="0" u="none" spc="-60" dirty="0">
                <a:solidFill>
                  <a:srgbClr val="000000"/>
                </a:solidFill>
                <a:latin typeface="Times New Roman"/>
                <a:cs typeface="Times New Roman"/>
              </a:rPr>
              <a:t> </a:t>
            </a:r>
            <a:r>
              <a:rPr sz="2800" b="0" u="none" spc="-20" dirty="0">
                <a:solidFill>
                  <a:srgbClr val="000000"/>
                </a:solidFill>
                <a:latin typeface="Calibri"/>
                <a:cs typeface="Calibri"/>
              </a:rPr>
              <a:t>popu</a:t>
            </a:r>
            <a:r>
              <a:rPr sz="2800" b="0" u="none" spc="-10" dirty="0">
                <a:solidFill>
                  <a:srgbClr val="000000"/>
                </a:solidFill>
                <a:latin typeface="Calibri"/>
                <a:cs typeface="Calibri"/>
              </a:rPr>
              <a:t>lati</a:t>
            </a:r>
            <a:r>
              <a:rPr sz="2800" b="0" u="none" spc="-20" dirty="0">
                <a:solidFill>
                  <a:srgbClr val="000000"/>
                </a:solidFill>
                <a:latin typeface="Calibri"/>
                <a:cs typeface="Calibri"/>
              </a:rPr>
              <a:t>on</a:t>
            </a:r>
            <a:r>
              <a:rPr sz="2800" b="0" u="none" spc="-15" dirty="0">
                <a:solidFill>
                  <a:srgbClr val="000000"/>
                </a:solidFill>
                <a:latin typeface="Calibri"/>
                <a:cs typeface="Calibri"/>
              </a:rPr>
              <a:t>s</a:t>
            </a:r>
            <a:r>
              <a:rPr sz="2800" b="0" u="none" spc="-60" dirty="0">
                <a:solidFill>
                  <a:srgbClr val="000000"/>
                </a:solidFill>
                <a:latin typeface="Times New Roman"/>
                <a:cs typeface="Times New Roman"/>
              </a:rPr>
              <a:t> </a:t>
            </a:r>
            <a:r>
              <a:rPr sz="2800" b="0" u="none" spc="0" dirty="0">
                <a:solidFill>
                  <a:srgbClr val="000000"/>
                </a:solidFill>
                <a:latin typeface="Calibri"/>
                <a:cs typeface="Calibri"/>
              </a:rPr>
              <a:t>(</a:t>
            </a:r>
            <a:r>
              <a:rPr sz="2800" b="0" u="none" spc="-250" dirty="0">
                <a:solidFill>
                  <a:srgbClr val="000000"/>
                </a:solidFill>
                <a:latin typeface="Cambria Math"/>
                <a:cs typeface="Cambria Math"/>
              </a:rPr>
              <a:t>𝑁</a:t>
            </a:r>
            <a:r>
              <a:rPr sz="3000" b="0" u="none" spc="60" baseline="-16666" dirty="0">
                <a:solidFill>
                  <a:srgbClr val="000000"/>
                </a:solidFill>
                <a:latin typeface="Cambria Math"/>
                <a:cs typeface="Cambria Math"/>
              </a:rPr>
              <a:t>2</a:t>
            </a:r>
            <a:r>
              <a:rPr sz="3000" b="0" u="none" baseline="-16666" dirty="0">
                <a:solidFill>
                  <a:srgbClr val="000000"/>
                </a:solidFill>
                <a:latin typeface="Cambria Math"/>
                <a:cs typeface="Cambria Math"/>
              </a:rPr>
              <a:t> </a:t>
            </a:r>
            <a:r>
              <a:rPr sz="3000" b="0" u="none" spc="-7" baseline="-16666" dirty="0">
                <a:solidFill>
                  <a:srgbClr val="000000"/>
                </a:solidFill>
                <a:latin typeface="Cambria Math"/>
                <a:cs typeface="Cambria Math"/>
              </a:rPr>
              <a:t> </a:t>
            </a:r>
            <a:r>
              <a:rPr sz="2800" b="0" u="none" spc="-25" dirty="0">
                <a:solidFill>
                  <a:srgbClr val="000000"/>
                </a:solidFill>
                <a:latin typeface="Cambria Math"/>
                <a:cs typeface="Cambria Math"/>
              </a:rPr>
              <a:t>&gt;</a:t>
            </a:r>
            <a:r>
              <a:rPr sz="2800" b="0" u="none" spc="165" dirty="0">
                <a:solidFill>
                  <a:srgbClr val="000000"/>
                </a:solidFill>
                <a:latin typeface="Cambria Math"/>
                <a:cs typeface="Cambria Math"/>
              </a:rPr>
              <a:t> </a:t>
            </a:r>
            <a:r>
              <a:rPr sz="2800" b="0" u="none" spc="-315" dirty="0">
                <a:solidFill>
                  <a:srgbClr val="000000"/>
                </a:solidFill>
                <a:latin typeface="Cambria Math"/>
                <a:cs typeface="Cambria Math"/>
              </a:rPr>
              <a:t>𝑁</a:t>
            </a:r>
            <a:r>
              <a:rPr sz="3000" b="0" u="none" spc="195" baseline="-16666" dirty="0">
                <a:solidFill>
                  <a:srgbClr val="000000"/>
                </a:solidFill>
                <a:latin typeface="Cambria Math"/>
                <a:cs typeface="Cambria Math"/>
              </a:rPr>
              <a:t>1</a:t>
            </a:r>
            <a:r>
              <a:rPr sz="2800" b="0" u="none" spc="-10" dirty="0">
                <a:solidFill>
                  <a:srgbClr val="000000"/>
                </a:solidFill>
                <a:latin typeface="Calibri"/>
                <a:cs typeface="Calibri"/>
              </a:rPr>
              <a:t>).</a:t>
            </a:r>
            <a:endParaRPr sz="2800">
              <a:latin typeface="Calibri"/>
              <a:cs typeface="Calibri"/>
            </a:endParaRPr>
          </a:p>
          <a:p>
            <a:pPr marL="462915" indent="-228600">
              <a:lnSpc>
                <a:spcPct val="100000"/>
              </a:lnSpc>
              <a:spcBef>
                <a:spcPts val="1964"/>
              </a:spcBef>
              <a:buFont typeface="Symbol"/>
              <a:buChar char=""/>
              <a:tabLst>
                <a:tab pos="463550" algn="l"/>
              </a:tabLst>
            </a:pPr>
            <a:r>
              <a:rPr sz="2800" b="0" u="none" spc="-20" dirty="0">
                <a:solidFill>
                  <a:srgbClr val="000000"/>
                </a:solidFill>
                <a:latin typeface="Calibri"/>
                <a:cs typeface="Calibri"/>
              </a:rPr>
              <a:t>Larg</a:t>
            </a:r>
            <a:r>
              <a:rPr sz="2800" b="0" u="none" spc="-15" dirty="0">
                <a:solidFill>
                  <a:srgbClr val="000000"/>
                </a:solidFill>
                <a:latin typeface="Calibri"/>
                <a:cs typeface="Calibri"/>
              </a:rPr>
              <a:t>e</a:t>
            </a:r>
            <a:r>
              <a:rPr sz="2800" b="0" u="none" spc="-25" dirty="0">
                <a:solidFill>
                  <a:srgbClr val="000000"/>
                </a:solidFill>
                <a:latin typeface="Times New Roman"/>
                <a:cs typeface="Times New Roman"/>
              </a:rPr>
              <a:t> </a:t>
            </a:r>
            <a:r>
              <a:rPr sz="2800" b="0" u="none" spc="-30" dirty="0">
                <a:solidFill>
                  <a:srgbClr val="000000"/>
                </a:solidFill>
                <a:latin typeface="Cambria Math"/>
                <a:cs typeface="Cambria Math"/>
              </a:rPr>
              <a:t>𝑞</a:t>
            </a:r>
            <a:r>
              <a:rPr sz="2800" b="0" u="none" spc="130" dirty="0">
                <a:solidFill>
                  <a:srgbClr val="000000"/>
                </a:solidFill>
                <a:latin typeface="Cambria Math"/>
                <a:cs typeface="Cambria Math"/>
              </a:rPr>
              <a:t> </a:t>
            </a:r>
            <a:r>
              <a:rPr sz="2800" b="0" u="none" spc="-15" dirty="0">
                <a:solidFill>
                  <a:srgbClr val="000000"/>
                </a:solidFill>
                <a:latin typeface="Calibri"/>
                <a:cs typeface="Calibri"/>
              </a:rPr>
              <a:t>a</a:t>
            </a:r>
            <a:r>
              <a:rPr sz="2800" b="0" u="none" spc="-10" dirty="0">
                <a:solidFill>
                  <a:srgbClr val="000000"/>
                </a:solidFill>
                <a:latin typeface="Calibri"/>
                <a:cs typeface="Calibri"/>
              </a:rPr>
              <a:t>c</a:t>
            </a:r>
            <a:r>
              <a:rPr sz="2800" b="0" u="none" spc="-15" dirty="0">
                <a:solidFill>
                  <a:srgbClr val="000000"/>
                </a:solidFill>
                <a:latin typeface="Calibri"/>
                <a:cs typeface="Calibri"/>
              </a:rPr>
              <a:t>cu</a:t>
            </a:r>
            <a:r>
              <a:rPr sz="2800" b="0" u="none" spc="-20" dirty="0">
                <a:solidFill>
                  <a:srgbClr val="000000"/>
                </a:solidFill>
                <a:latin typeface="Calibri"/>
                <a:cs typeface="Calibri"/>
              </a:rPr>
              <a:t>m</a:t>
            </a:r>
            <a:r>
              <a:rPr sz="2800" b="0" u="none" spc="-15" dirty="0">
                <a:solidFill>
                  <a:srgbClr val="000000"/>
                </a:solidFill>
                <a:latin typeface="Calibri"/>
                <a:cs typeface="Calibri"/>
              </a:rPr>
              <a:t>ulated</a:t>
            </a:r>
            <a:r>
              <a:rPr sz="2800" b="0" u="none" spc="20" dirty="0">
                <a:solidFill>
                  <a:srgbClr val="000000"/>
                </a:solidFill>
                <a:latin typeface="Calibri"/>
                <a:cs typeface="Calibri"/>
              </a:rPr>
              <a:t> </a:t>
            </a:r>
            <a:r>
              <a:rPr sz="2800" b="0" u="none" spc="-15" dirty="0">
                <a:solidFill>
                  <a:srgbClr val="000000"/>
                </a:solidFill>
                <a:latin typeface="Calibri"/>
                <a:cs typeface="Calibri"/>
              </a:rPr>
              <a:t>in</a:t>
            </a:r>
            <a:r>
              <a:rPr sz="2800" b="0" u="none" spc="20" dirty="0">
                <a:solidFill>
                  <a:srgbClr val="000000"/>
                </a:solidFill>
                <a:latin typeface="Calibri"/>
                <a:cs typeface="Calibri"/>
              </a:rPr>
              <a:t> </a:t>
            </a:r>
            <a:r>
              <a:rPr sz="2800" b="0" u="none" spc="-15" dirty="0">
                <a:solidFill>
                  <a:srgbClr val="000000"/>
                </a:solidFill>
                <a:latin typeface="Calibri"/>
                <a:cs typeface="Calibri"/>
              </a:rPr>
              <a:t>res</a:t>
            </a:r>
            <a:r>
              <a:rPr sz="2800" b="0" u="none" spc="-10" dirty="0">
                <a:solidFill>
                  <a:srgbClr val="000000"/>
                </a:solidFill>
                <a:latin typeface="Calibri"/>
                <a:cs typeface="Calibri"/>
              </a:rPr>
              <a:t>o</a:t>
            </a:r>
            <a:r>
              <a:rPr sz="2800" b="0" u="none" spc="-15" dirty="0">
                <a:solidFill>
                  <a:srgbClr val="000000"/>
                </a:solidFill>
                <a:latin typeface="Calibri"/>
                <a:cs typeface="Calibri"/>
              </a:rPr>
              <a:t>na</a:t>
            </a:r>
            <a:r>
              <a:rPr sz="2800" b="0" u="none" spc="-5" dirty="0">
                <a:solidFill>
                  <a:srgbClr val="000000"/>
                </a:solidFill>
                <a:latin typeface="Calibri"/>
                <a:cs typeface="Calibri"/>
              </a:rPr>
              <a:t>t</a:t>
            </a:r>
            <a:r>
              <a:rPr sz="2800" b="0" u="none" spc="-15" dirty="0">
                <a:solidFill>
                  <a:srgbClr val="000000"/>
                </a:solidFill>
                <a:latin typeface="Calibri"/>
                <a:cs typeface="Calibri"/>
              </a:rPr>
              <a:t>or</a:t>
            </a:r>
            <a:r>
              <a:rPr sz="2800" b="0" u="none" spc="20" dirty="0">
                <a:solidFill>
                  <a:srgbClr val="000000"/>
                </a:solidFill>
                <a:latin typeface="Calibri"/>
                <a:cs typeface="Calibri"/>
              </a:rPr>
              <a:t> </a:t>
            </a:r>
            <a:r>
              <a:rPr sz="2800" b="0" u="none" spc="-30" dirty="0">
                <a:solidFill>
                  <a:srgbClr val="000000"/>
                </a:solidFill>
                <a:latin typeface="Calibri"/>
                <a:cs typeface="Calibri"/>
              </a:rPr>
              <a:t>→</a:t>
            </a:r>
            <a:r>
              <a:rPr sz="2800" b="0" u="none" spc="25" dirty="0">
                <a:solidFill>
                  <a:srgbClr val="000000"/>
                </a:solidFill>
                <a:latin typeface="Calibri"/>
                <a:cs typeface="Calibri"/>
              </a:rPr>
              <a:t> </a:t>
            </a:r>
            <a:r>
              <a:rPr sz="2800" b="0" u="none" spc="-10" dirty="0">
                <a:solidFill>
                  <a:srgbClr val="000000"/>
                </a:solidFill>
                <a:latin typeface="Calibri"/>
                <a:cs typeface="Calibri"/>
              </a:rPr>
              <a:t>i</a:t>
            </a:r>
            <a:r>
              <a:rPr sz="2800" b="0" u="none" spc="-5" dirty="0">
                <a:solidFill>
                  <a:srgbClr val="000000"/>
                </a:solidFill>
                <a:latin typeface="Calibri"/>
                <a:cs typeface="Calibri"/>
              </a:rPr>
              <a:t>n</a:t>
            </a:r>
            <a:r>
              <a:rPr sz="2800" b="0" u="none" spc="-15" dirty="0">
                <a:solidFill>
                  <a:srgbClr val="000000"/>
                </a:solidFill>
                <a:latin typeface="Calibri"/>
                <a:cs typeface="Calibri"/>
              </a:rPr>
              <a:t>du</a:t>
            </a:r>
            <a:r>
              <a:rPr sz="2800" b="0" u="none" spc="-10" dirty="0">
                <a:solidFill>
                  <a:srgbClr val="000000"/>
                </a:solidFill>
                <a:latin typeface="Calibri"/>
                <a:cs typeface="Calibri"/>
              </a:rPr>
              <a:t>c</a:t>
            </a:r>
            <a:r>
              <a:rPr sz="2800" b="0" u="none" spc="-15" dirty="0">
                <a:solidFill>
                  <a:srgbClr val="000000"/>
                </a:solidFill>
                <a:latin typeface="Calibri"/>
                <a:cs typeface="Calibri"/>
              </a:rPr>
              <a:t>ed</a:t>
            </a:r>
            <a:r>
              <a:rPr sz="2800" b="0" u="none" spc="20" dirty="0">
                <a:solidFill>
                  <a:srgbClr val="000000"/>
                </a:solidFill>
                <a:latin typeface="Calibri"/>
                <a:cs typeface="Calibri"/>
              </a:rPr>
              <a:t> </a:t>
            </a:r>
            <a:r>
              <a:rPr sz="2800" b="0" u="none" spc="-15" dirty="0">
                <a:solidFill>
                  <a:srgbClr val="000000"/>
                </a:solidFill>
                <a:latin typeface="Calibri"/>
                <a:cs typeface="Calibri"/>
              </a:rPr>
              <a:t>emiss</a:t>
            </a:r>
            <a:r>
              <a:rPr sz="2800" b="0" u="none" spc="0" dirty="0">
                <a:solidFill>
                  <a:srgbClr val="000000"/>
                </a:solidFill>
                <a:latin typeface="Calibri"/>
                <a:cs typeface="Calibri"/>
              </a:rPr>
              <a:t>i</a:t>
            </a:r>
            <a:r>
              <a:rPr sz="2800" b="0" u="none" spc="-15" dirty="0">
                <a:solidFill>
                  <a:srgbClr val="000000"/>
                </a:solidFill>
                <a:latin typeface="Calibri"/>
                <a:cs typeface="Calibri"/>
              </a:rPr>
              <a:t>on</a:t>
            </a:r>
            <a:r>
              <a:rPr sz="2800" b="0" u="none" spc="20" dirty="0">
                <a:solidFill>
                  <a:srgbClr val="000000"/>
                </a:solidFill>
                <a:latin typeface="Calibri"/>
                <a:cs typeface="Calibri"/>
              </a:rPr>
              <a:t> </a:t>
            </a:r>
            <a:r>
              <a:rPr sz="2800" b="0" u="none" spc="-15" dirty="0">
                <a:solidFill>
                  <a:srgbClr val="000000"/>
                </a:solidFill>
                <a:latin typeface="Calibri"/>
                <a:cs typeface="Calibri"/>
              </a:rPr>
              <a:t>d</a:t>
            </a:r>
            <a:r>
              <a:rPr sz="2800" b="0" u="none" spc="-10" dirty="0">
                <a:solidFill>
                  <a:srgbClr val="000000"/>
                </a:solidFill>
                <a:latin typeface="Calibri"/>
                <a:cs typeface="Calibri"/>
              </a:rPr>
              <a:t>o</a:t>
            </a:r>
            <a:r>
              <a:rPr sz="2800" b="0" u="none" spc="-15" dirty="0">
                <a:solidFill>
                  <a:srgbClr val="000000"/>
                </a:solidFill>
                <a:latin typeface="Calibri"/>
                <a:cs typeface="Calibri"/>
              </a:rPr>
              <a:t>min</a:t>
            </a:r>
            <a:r>
              <a:rPr sz="2800" b="0" u="none" spc="-5" dirty="0">
                <a:solidFill>
                  <a:srgbClr val="000000"/>
                </a:solidFill>
                <a:latin typeface="Calibri"/>
                <a:cs typeface="Calibri"/>
              </a:rPr>
              <a:t>a</a:t>
            </a:r>
            <a:r>
              <a:rPr sz="2800" b="0" u="none" spc="-15" dirty="0">
                <a:solidFill>
                  <a:srgbClr val="000000"/>
                </a:solidFill>
                <a:latin typeface="Calibri"/>
                <a:cs typeface="Calibri"/>
              </a:rPr>
              <a:t>tes</a:t>
            </a:r>
            <a:r>
              <a:rPr sz="2800" b="0" u="none" spc="20" dirty="0">
                <a:solidFill>
                  <a:srgbClr val="000000"/>
                </a:solidFill>
                <a:latin typeface="Calibri"/>
                <a:cs typeface="Calibri"/>
              </a:rPr>
              <a:t> </a:t>
            </a:r>
            <a:r>
              <a:rPr sz="2800" b="0" u="none" spc="-30" dirty="0">
                <a:solidFill>
                  <a:srgbClr val="000000"/>
                </a:solidFill>
                <a:latin typeface="Calibri"/>
                <a:cs typeface="Calibri"/>
              </a:rPr>
              <a:t>→</a:t>
            </a:r>
            <a:endParaRPr sz="2800">
              <a:latin typeface="Calibri"/>
              <a:cs typeface="Calibri"/>
            </a:endParaRPr>
          </a:p>
          <a:p>
            <a:pPr marL="462915">
              <a:lnSpc>
                <a:spcPct val="100000"/>
              </a:lnSpc>
              <a:spcBef>
                <a:spcPts val="910"/>
              </a:spcBef>
            </a:pPr>
            <a:r>
              <a:rPr sz="2800" b="0" u="none" spc="-15" dirty="0">
                <a:solidFill>
                  <a:srgbClr val="000000"/>
                </a:solidFill>
                <a:latin typeface="Calibri"/>
                <a:cs typeface="Calibri"/>
              </a:rPr>
              <a:t>exponent</a:t>
            </a:r>
            <a:r>
              <a:rPr sz="2800" b="0" u="none" spc="-5" dirty="0">
                <a:solidFill>
                  <a:srgbClr val="000000"/>
                </a:solidFill>
                <a:latin typeface="Calibri"/>
                <a:cs typeface="Calibri"/>
              </a:rPr>
              <a:t>i</a:t>
            </a:r>
            <a:r>
              <a:rPr sz="2800" b="0" u="none" spc="-10" dirty="0">
                <a:solidFill>
                  <a:srgbClr val="000000"/>
                </a:solidFill>
                <a:latin typeface="Calibri"/>
                <a:cs typeface="Calibri"/>
              </a:rPr>
              <a:t>al</a:t>
            </a:r>
            <a:r>
              <a:rPr sz="2800" b="0" u="none" spc="-65" dirty="0">
                <a:solidFill>
                  <a:srgbClr val="000000"/>
                </a:solidFill>
                <a:latin typeface="Times New Roman"/>
                <a:cs typeface="Times New Roman"/>
              </a:rPr>
              <a:t> </a:t>
            </a:r>
            <a:r>
              <a:rPr sz="2800" b="0" u="none" spc="-10" dirty="0">
                <a:solidFill>
                  <a:srgbClr val="000000"/>
                </a:solidFill>
                <a:latin typeface="Calibri"/>
                <a:cs typeface="Calibri"/>
              </a:rPr>
              <a:t>a</a:t>
            </a:r>
            <a:r>
              <a:rPr sz="2800" b="0" u="none" spc="-20" dirty="0">
                <a:solidFill>
                  <a:srgbClr val="000000"/>
                </a:solidFill>
                <a:latin typeface="Calibri"/>
                <a:cs typeface="Calibri"/>
              </a:rPr>
              <a:t>mp</a:t>
            </a:r>
            <a:r>
              <a:rPr sz="2800" b="0" u="none" spc="-15" dirty="0">
                <a:solidFill>
                  <a:srgbClr val="000000"/>
                </a:solidFill>
                <a:latin typeface="Calibri"/>
                <a:cs typeface="Calibri"/>
              </a:rPr>
              <a:t>l</a:t>
            </a:r>
            <a:r>
              <a:rPr sz="2800" b="0" u="none" dirty="0">
                <a:solidFill>
                  <a:srgbClr val="000000"/>
                </a:solidFill>
                <a:latin typeface="Calibri"/>
                <a:cs typeface="Calibri"/>
              </a:rPr>
              <a:t>i</a:t>
            </a:r>
            <a:r>
              <a:rPr sz="2800" b="0" u="none" spc="-15" dirty="0">
                <a:solidFill>
                  <a:srgbClr val="000000"/>
                </a:solidFill>
                <a:latin typeface="Calibri"/>
                <a:cs typeface="Calibri"/>
              </a:rPr>
              <a:t>f</a:t>
            </a:r>
            <a:r>
              <a:rPr sz="2800" b="0" u="none" spc="-10" dirty="0">
                <a:solidFill>
                  <a:srgbClr val="000000"/>
                </a:solidFill>
                <a:latin typeface="Calibri"/>
                <a:cs typeface="Calibri"/>
              </a:rPr>
              <a:t>i</a:t>
            </a:r>
            <a:r>
              <a:rPr sz="2800" b="0" u="none" spc="-30" dirty="0">
                <a:solidFill>
                  <a:srgbClr val="000000"/>
                </a:solidFill>
                <a:latin typeface="Calibri"/>
                <a:cs typeface="Calibri"/>
              </a:rPr>
              <a:t>c</a:t>
            </a:r>
            <a:r>
              <a:rPr sz="2800" b="0" u="none" spc="-15" dirty="0">
                <a:solidFill>
                  <a:srgbClr val="000000"/>
                </a:solidFill>
                <a:latin typeface="Calibri"/>
                <a:cs typeface="Calibri"/>
              </a:rPr>
              <a:t>at</a:t>
            </a:r>
            <a:r>
              <a:rPr sz="2800" b="0" u="none" spc="-5" dirty="0">
                <a:solidFill>
                  <a:srgbClr val="000000"/>
                </a:solidFill>
                <a:latin typeface="Calibri"/>
                <a:cs typeface="Calibri"/>
              </a:rPr>
              <a:t>i</a:t>
            </a:r>
            <a:r>
              <a:rPr sz="2800" b="0" u="none" spc="-20" dirty="0">
                <a:solidFill>
                  <a:srgbClr val="000000"/>
                </a:solidFill>
                <a:latin typeface="Calibri"/>
                <a:cs typeface="Calibri"/>
              </a:rPr>
              <a:t>on.</a:t>
            </a:r>
            <a:endParaRPr sz="2800">
              <a:latin typeface="Calibri"/>
              <a:cs typeface="Calibri"/>
            </a:endParaRPr>
          </a:p>
          <a:p>
            <a:pPr marL="462915" indent="-228600">
              <a:lnSpc>
                <a:spcPct val="100000"/>
              </a:lnSpc>
              <a:spcBef>
                <a:spcPts val="1970"/>
              </a:spcBef>
              <a:buFont typeface="Symbol"/>
              <a:buChar char=""/>
              <a:tabLst>
                <a:tab pos="463550" algn="l"/>
              </a:tabLst>
            </a:pPr>
            <a:r>
              <a:rPr sz="2800" b="0" u="none" spc="-15" dirty="0">
                <a:solidFill>
                  <a:srgbClr val="000000"/>
                </a:solidFill>
                <a:latin typeface="Calibri"/>
                <a:cs typeface="Calibri"/>
              </a:rPr>
              <a:t>Sele</a:t>
            </a:r>
            <a:r>
              <a:rPr sz="2800" b="0" u="none" spc="-10" dirty="0">
                <a:solidFill>
                  <a:srgbClr val="000000"/>
                </a:solidFill>
                <a:latin typeface="Calibri"/>
                <a:cs typeface="Calibri"/>
              </a:rPr>
              <a:t>c</a:t>
            </a:r>
            <a:r>
              <a:rPr sz="2800" b="0" u="none" spc="-15" dirty="0">
                <a:solidFill>
                  <a:srgbClr val="000000"/>
                </a:solidFill>
                <a:latin typeface="Calibri"/>
                <a:cs typeface="Calibri"/>
              </a:rPr>
              <a:t>tive</a:t>
            </a:r>
            <a:r>
              <a:rPr sz="2800" b="0" u="none" spc="275" dirty="0">
                <a:solidFill>
                  <a:srgbClr val="000000"/>
                </a:solidFill>
                <a:latin typeface="Calibri"/>
                <a:cs typeface="Calibri"/>
              </a:rPr>
              <a:t> </a:t>
            </a:r>
            <a:r>
              <a:rPr sz="2800" b="0" u="none" spc="-15" dirty="0">
                <a:solidFill>
                  <a:srgbClr val="000000"/>
                </a:solidFill>
                <a:latin typeface="Calibri"/>
                <a:cs typeface="Calibri"/>
              </a:rPr>
              <a:t>feed</a:t>
            </a:r>
            <a:r>
              <a:rPr sz="2800" b="0" u="none" spc="-25" dirty="0">
                <a:solidFill>
                  <a:srgbClr val="000000"/>
                </a:solidFill>
                <a:latin typeface="Calibri"/>
                <a:cs typeface="Calibri"/>
              </a:rPr>
              <a:t>b</a:t>
            </a:r>
            <a:r>
              <a:rPr sz="2800" b="0" u="none" spc="-15" dirty="0">
                <a:solidFill>
                  <a:srgbClr val="000000"/>
                </a:solidFill>
                <a:latin typeface="Calibri"/>
                <a:cs typeface="Calibri"/>
              </a:rPr>
              <a:t>a</a:t>
            </a:r>
            <a:r>
              <a:rPr sz="2800" b="0" u="none" spc="-10" dirty="0">
                <a:solidFill>
                  <a:srgbClr val="000000"/>
                </a:solidFill>
                <a:latin typeface="Calibri"/>
                <a:cs typeface="Calibri"/>
              </a:rPr>
              <a:t>c</a:t>
            </a:r>
            <a:r>
              <a:rPr sz="2800" b="0" u="none" spc="-15" dirty="0">
                <a:solidFill>
                  <a:srgbClr val="000000"/>
                </a:solidFill>
                <a:latin typeface="Calibri"/>
                <a:cs typeface="Calibri"/>
              </a:rPr>
              <a:t>k</a:t>
            </a:r>
            <a:r>
              <a:rPr sz="2800" b="0" u="none" spc="275" dirty="0">
                <a:solidFill>
                  <a:srgbClr val="000000"/>
                </a:solidFill>
                <a:latin typeface="Calibri"/>
                <a:cs typeface="Calibri"/>
              </a:rPr>
              <a:t> </a:t>
            </a:r>
            <a:r>
              <a:rPr sz="2800" b="0" u="none" dirty="0">
                <a:solidFill>
                  <a:srgbClr val="000000"/>
                </a:solidFill>
                <a:latin typeface="Calibri"/>
                <a:cs typeface="Calibri"/>
              </a:rPr>
              <a:t>(</a:t>
            </a:r>
            <a:r>
              <a:rPr sz="2800" b="0" u="none" spc="-15" dirty="0">
                <a:solidFill>
                  <a:srgbClr val="000000"/>
                </a:solidFill>
                <a:latin typeface="Calibri"/>
                <a:cs typeface="Calibri"/>
              </a:rPr>
              <a:t>mirrors)</a:t>
            </a:r>
            <a:r>
              <a:rPr sz="2800" b="0" u="none" spc="270" dirty="0">
                <a:solidFill>
                  <a:srgbClr val="000000"/>
                </a:solidFill>
                <a:latin typeface="Calibri"/>
                <a:cs typeface="Calibri"/>
              </a:rPr>
              <a:t> </a:t>
            </a:r>
            <a:r>
              <a:rPr sz="2800" b="0" u="none" spc="-5" dirty="0">
                <a:solidFill>
                  <a:srgbClr val="000000"/>
                </a:solidFill>
                <a:latin typeface="Calibri"/>
                <a:cs typeface="Calibri"/>
              </a:rPr>
              <a:t>c</a:t>
            </a:r>
            <a:r>
              <a:rPr sz="2800" b="0" u="none" spc="-15" dirty="0">
                <a:solidFill>
                  <a:srgbClr val="000000"/>
                </a:solidFill>
                <a:latin typeface="Calibri"/>
                <a:cs typeface="Calibri"/>
              </a:rPr>
              <a:t>onfines</a:t>
            </a:r>
            <a:r>
              <a:rPr sz="2800" b="0" u="none" spc="270" dirty="0">
                <a:solidFill>
                  <a:srgbClr val="000000"/>
                </a:solidFill>
                <a:latin typeface="Calibri"/>
                <a:cs typeface="Calibri"/>
              </a:rPr>
              <a:t> </a:t>
            </a:r>
            <a:r>
              <a:rPr sz="2800" b="0" u="none" spc="-10" dirty="0">
                <a:solidFill>
                  <a:srgbClr val="000000"/>
                </a:solidFill>
                <a:latin typeface="Calibri"/>
                <a:cs typeface="Calibri"/>
              </a:rPr>
              <a:t>e</a:t>
            </a:r>
            <a:r>
              <a:rPr sz="2800" b="0" u="none" spc="-15" dirty="0">
                <a:solidFill>
                  <a:srgbClr val="000000"/>
                </a:solidFill>
                <a:latin typeface="Calibri"/>
                <a:cs typeface="Calibri"/>
              </a:rPr>
              <a:t>nergy</a:t>
            </a:r>
            <a:r>
              <a:rPr sz="2800" b="0" u="none" spc="280" dirty="0">
                <a:solidFill>
                  <a:srgbClr val="000000"/>
                </a:solidFill>
                <a:latin typeface="Calibri"/>
                <a:cs typeface="Calibri"/>
              </a:rPr>
              <a:t> </a:t>
            </a:r>
            <a:r>
              <a:rPr sz="2800" b="0" u="none" spc="-15" dirty="0">
                <a:solidFill>
                  <a:srgbClr val="000000"/>
                </a:solidFill>
                <a:latin typeface="Calibri"/>
                <a:cs typeface="Calibri"/>
              </a:rPr>
              <a:t>to</a:t>
            </a:r>
            <a:r>
              <a:rPr sz="2800" b="0" u="none" spc="275" dirty="0">
                <a:solidFill>
                  <a:srgbClr val="000000"/>
                </a:solidFill>
                <a:latin typeface="Calibri"/>
                <a:cs typeface="Calibri"/>
              </a:rPr>
              <a:t> </a:t>
            </a:r>
            <a:r>
              <a:rPr sz="2800" b="0" u="none" spc="-15" dirty="0">
                <a:solidFill>
                  <a:srgbClr val="000000"/>
                </a:solidFill>
                <a:latin typeface="Calibri"/>
                <a:cs typeface="Calibri"/>
              </a:rPr>
              <a:t>very</a:t>
            </a:r>
            <a:r>
              <a:rPr sz="2800" b="0" u="none" spc="270" dirty="0">
                <a:solidFill>
                  <a:srgbClr val="000000"/>
                </a:solidFill>
                <a:latin typeface="Calibri"/>
                <a:cs typeface="Calibri"/>
              </a:rPr>
              <a:t> </a:t>
            </a:r>
            <a:r>
              <a:rPr sz="2800" b="0" u="none" spc="-15" dirty="0">
                <a:solidFill>
                  <a:srgbClr val="000000"/>
                </a:solidFill>
                <a:latin typeface="Calibri"/>
                <a:cs typeface="Calibri"/>
              </a:rPr>
              <a:t>few</a:t>
            </a:r>
            <a:r>
              <a:rPr sz="2800" b="0" u="none" spc="275" dirty="0">
                <a:solidFill>
                  <a:srgbClr val="000000"/>
                </a:solidFill>
                <a:latin typeface="Calibri"/>
                <a:cs typeface="Calibri"/>
              </a:rPr>
              <a:t> </a:t>
            </a:r>
            <a:r>
              <a:rPr sz="2800" b="0" u="none" spc="-20" dirty="0">
                <a:solidFill>
                  <a:srgbClr val="000000"/>
                </a:solidFill>
                <a:latin typeface="Calibri"/>
                <a:cs typeface="Calibri"/>
              </a:rPr>
              <a:t>modes</a:t>
            </a:r>
            <a:r>
              <a:rPr sz="2800" b="0" u="none" spc="270" dirty="0">
                <a:solidFill>
                  <a:srgbClr val="000000"/>
                </a:solidFill>
                <a:latin typeface="Calibri"/>
                <a:cs typeface="Calibri"/>
              </a:rPr>
              <a:t> </a:t>
            </a:r>
            <a:r>
              <a:rPr sz="2800" b="0" u="none" spc="-30" dirty="0">
                <a:solidFill>
                  <a:srgbClr val="000000"/>
                </a:solidFill>
                <a:latin typeface="Calibri"/>
                <a:cs typeface="Calibri"/>
              </a:rPr>
              <a:t>→</a:t>
            </a:r>
            <a:endParaRPr sz="2800">
              <a:latin typeface="Calibri"/>
              <a:cs typeface="Calibri"/>
            </a:endParaRPr>
          </a:p>
          <a:p>
            <a:pPr marL="462915">
              <a:lnSpc>
                <a:spcPct val="100000"/>
              </a:lnSpc>
              <a:spcBef>
                <a:spcPts val="900"/>
              </a:spcBef>
            </a:pPr>
            <a:r>
              <a:rPr sz="2800" b="0" u="none" dirty="0">
                <a:solidFill>
                  <a:srgbClr val="000000"/>
                </a:solidFill>
                <a:latin typeface="Calibri"/>
                <a:cs typeface="Calibri"/>
              </a:rPr>
              <a:t>i</a:t>
            </a:r>
            <a:r>
              <a:rPr sz="2800" b="0" u="none" spc="-20" dirty="0">
                <a:solidFill>
                  <a:srgbClr val="000000"/>
                </a:solidFill>
                <a:latin typeface="Calibri"/>
                <a:cs typeface="Calibri"/>
              </a:rPr>
              <a:t>ncrease</a:t>
            </a:r>
            <a:r>
              <a:rPr sz="2800" b="0" u="none" spc="-15" dirty="0">
                <a:solidFill>
                  <a:srgbClr val="000000"/>
                </a:solidFill>
                <a:latin typeface="Calibri"/>
                <a:cs typeface="Calibri"/>
              </a:rPr>
              <a:t>s</a:t>
            </a:r>
            <a:r>
              <a:rPr sz="2800" b="0" u="none" spc="-45" dirty="0">
                <a:solidFill>
                  <a:srgbClr val="000000"/>
                </a:solidFill>
                <a:latin typeface="Times New Roman"/>
                <a:cs typeface="Times New Roman"/>
              </a:rPr>
              <a:t> </a:t>
            </a:r>
            <a:r>
              <a:rPr sz="2800" b="0" u="none" spc="-30" dirty="0">
                <a:solidFill>
                  <a:srgbClr val="000000"/>
                </a:solidFill>
                <a:latin typeface="Cambria Math"/>
                <a:cs typeface="Cambria Math"/>
              </a:rPr>
              <a:t>𝑞</a:t>
            </a:r>
            <a:r>
              <a:rPr sz="2800" b="0" u="none" spc="105" dirty="0">
                <a:solidFill>
                  <a:srgbClr val="000000"/>
                </a:solidFill>
                <a:latin typeface="Cambria Math"/>
                <a:cs typeface="Cambria Math"/>
              </a:rPr>
              <a:t> </a:t>
            </a:r>
            <a:r>
              <a:rPr sz="2800" b="0" u="none" spc="-20" dirty="0">
                <a:solidFill>
                  <a:srgbClr val="000000"/>
                </a:solidFill>
                <a:latin typeface="Calibri"/>
                <a:cs typeface="Calibri"/>
              </a:rPr>
              <a:t>fur</a:t>
            </a:r>
            <a:r>
              <a:rPr sz="2800" b="0" u="none" spc="-5" dirty="0">
                <a:solidFill>
                  <a:srgbClr val="000000"/>
                </a:solidFill>
                <a:latin typeface="Calibri"/>
                <a:cs typeface="Calibri"/>
              </a:rPr>
              <a:t>t</a:t>
            </a:r>
            <a:r>
              <a:rPr sz="2800" b="0" u="none" spc="-20" dirty="0">
                <a:solidFill>
                  <a:srgbClr val="000000"/>
                </a:solidFill>
                <a:latin typeface="Calibri"/>
                <a:cs typeface="Calibri"/>
              </a:rPr>
              <a:t>he</a:t>
            </a:r>
            <a:r>
              <a:rPr sz="2800" b="0" u="none" spc="-10" dirty="0">
                <a:solidFill>
                  <a:srgbClr val="000000"/>
                </a:solidFill>
                <a:latin typeface="Calibri"/>
                <a:cs typeface="Calibri"/>
              </a:rPr>
              <a:t>r</a:t>
            </a:r>
            <a:r>
              <a:rPr sz="2800" b="0" u="none" spc="-65" dirty="0">
                <a:solidFill>
                  <a:srgbClr val="000000"/>
                </a:solidFill>
                <a:latin typeface="Times New Roman"/>
                <a:cs typeface="Times New Roman"/>
              </a:rPr>
              <a:t> </a:t>
            </a:r>
            <a:r>
              <a:rPr sz="2800" b="0" u="none" spc="-20" dirty="0">
                <a:solidFill>
                  <a:srgbClr val="000000"/>
                </a:solidFill>
                <a:latin typeface="Calibri"/>
                <a:cs typeface="Calibri"/>
              </a:rPr>
              <a:t>w</a:t>
            </a:r>
            <a:r>
              <a:rPr sz="2800" b="0" u="none" spc="0" dirty="0">
                <a:solidFill>
                  <a:srgbClr val="000000"/>
                </a:solidFill>
                <a:latin typeface="Calibri"/>
                <a:cs typeface="Calibri"/>
              </a:rPr>
              <a:t>i</a:t>
            </a:r>
            <a:r>
              <a:rPr sz="2800" b="0" u="none" spc="-15" dirty="0">
                <a:solidFill>
                  <a:srgbClr val="000000"/>
                </a:solidFill>
                <a:latin typeface="Calibri"/>
                <a:cs typeface="Calibri"/>
              </a:rPr>
              <a:t>thout</a:t>
            </a:r>
            <a:r>
              <a:rPr sz="2800" b="0" u="none" spc="-70" dirty="0">
                <a:solidFill>
                  <a:srgbClr val="000000"/>
                </a:solidFill>
                <a:latin typeface="Times New Roman"/>
                <a:cs typeface="Times New Roman"/>
              </a:rPr>
              <a:t> </a:t>
            </a:r>
            <a:r>
              <a:rPr sz="2800" b="0" u="none" spc="-10" dirty="0">
                <a:solidFill>
                  <a:srgbClr val="000000"/>
                </a:solidFill>
                <a:latin typeface="Calibri"/>
                <a:cs typeface="Calibri"/>
              </a:rPr>
              <a:t>rai</a:t>
            </a:r>
            <a:r>
              <a:rPr sz="2800" b="0" u="none" spc="-20" dirty="0">
                <a:solidFill>
                  <a:srgbClr val="000000"/>
                </a:solidFill>
                <a:latin typeface="Calibri"/>
                <a:cs typeface="Calibri"/>
              </a:rPr>
              <a:t>s</a:t>
            </a:r>
            <a:r>
              <a:rPr sz="2800" b="0" u="none" spc="-5" dirty="0">
                <a:solidFill>
                  <a:srgbClr val="000000"/>
                </a:solidFill>
                <a:latin typeface="Calibri"/>
                <a:cs typeface="Calibri"/>
              </a:rPr>
              <a:t>i</a:t>
            </a:r>
            <a:r>
              <a:rPr sz="2800" b="0" u="none" spc="-20" dirty="0">
                <a:solidFill>
                  <a:srgbClr val="000000"/>
                </a:solidFill>
                <a:latin typeface="Calibri"/>
                <a:cs typeface="Calibri"/>
              </a:rPr>
              <a:t>n</a:t>
            </a:r>
            <a:r>
              <a:rPr sz="2800" b="0" u="none" spc="-15" dirty="0">
                <a:solidFill>
                  <a:srgbClr val="000000"/>
                </a:solidFill>
                <a:latin typeface="Calibri"/>
                <a:cs typeface="Calibri"/>
              </a:rPr>
              <a:t>g</a:t>
            </a:r>
            <a:r>
              <a:rPr sz="2800" b="0" u="none" spc="-70" dirty="0">
                <a:solidFill>
                  <a:srgbClr val="000000"/>
                </a:solidFill>
                <a:latin typeface="Times New Roman"/>
                <a:cs typeface="Times New Roman"/>
              </a:rPr>
              <a:t> </a:t>
            </a:r>
            <a:r>
              <a:rPr sz="2800" b="0" u="none" spc="-20" dirty="0">
                <a:solidFill>
                  <a:srgbClr val="000000"/>
                </a:solidFill>
                <a:latin typeface="Calibri"/>
                <a:cs typeface="Calibri"/>
              </a:rPr>
              <a:t>sp</a:t>
            </a:r>
            <a:r>
              <a:rPr sz="2800" b="0" u="none" spc="-10" dirty="0">
                <a:solidFill>
                  <a:srgbClr val="000000"/>
                </a:solidFill>
                <a:latin typeface="Calibri"/>
                <a:cs typeface="Calibri"/>
              </a:rPr>
              <a:t>o</a:t>
            </a:r>
            <a:r>
              <a:rPr sz="2800" b="0" u="none" spc="-20" dirty="0">
                <a:solidFill>
                  <a:srgbClr val="000000"/>
                </a:solidFill>
                <a:latin typeface="Calibri"/>
                <a:cs typeface="Calibri"/>
              </a:rPr>
              <a:t>nt</a:t>
            </a:r>
            <a:r>
              <a:rPr sz="2800" b="0" u="none" spc="-10" dirty="0">
                <a:solidFill>
                  <a:srgbClr val="000000"/>
                </a:solidFill>
                <a:latin typeface="Calibri"/>
                <a:cs typeface="Calibri"/>
              </a:rPr>
              <a:t>a</a:t>
            </a:r>
            <a:r>
              <a:rPr sz="2800" b="0" u="none" spc="-20" dirty="0">
                <a:solidFill>
                  <a:srgbClr val="000000"/>
                </a:solidFill>
                <a:latin typeface="Calibri"/>
                <a:cs typeface="Calibri"/>
              </a:rPr>
              <a:t>neou</a:t>
            </a:r>
            <a:r>
              <a:rPr sz="2800" b="0" u="none" spc="-15" dirty="0">
                <a:solidFill>
                  <a:srgbClr val="000000"/>
                </a:solidFill>
                <a:latin typeface="Calibri"/>
                <a:cs typeface="Calibri"/>
              </a:rPr>
              <a:t>s</a:t>
            </a:r>
            <a:r>
              <a:rPr sz="2800" b="0" u="none" spc="-60" dirty="0">
                <a:solidFill>
                  <a:srgbClr val="000000"/>
                </a:solidFill>
                <a:latin typeface="Times New Roman"/>
                <a:cs typeface="Times New Roman"/>
              </a:rPr>
              <a:t> </a:t>
            </a:r>
            <a:r>
              <a:rPr sz="2800" b="0" u="none" spc="-15" dirty="0">
                <a:solidFill>
                  <a:srgbClr val="000000"/>
                </a:solidFill>
                <a:latin typeface="Calibri"/>
                <a:cs typeface="Calibri"/>
              </a:rPr>
              <a:t>emi</a:t>
            </a:r>
            <a:r>
              <a:rPr sz="2800" b="0" u="none" spc="-20" dirty="0">
                <a:solidFill>
                  <a:srgbClr val="000000"/>
                </a:solidFill>
                <a:latin typeface="Calibri"/>
                <a:cs typeface="Calibri"/>
              </a:rPr>
              <a:t>ss</a:t>
            </a:r>
            <a:r>
              <a:rPr sz="2800" b="0" u="none" spc="-10" dirty="0">
                <a:solidFill>
                  <a:srgbClr val="000000"/>
                </a:solidFill>
                <a:latin typeface="Calibri"/>
                <a:cs typeface="Calibri"/>
              </a:rPr>
              <a:t>i</a:t>
            </a:r>
            <a:r>
              <a:rPr sz="2800" b="0" u="none" spc="-20" dirty="0">
                <a:solidFill>
                  <a:srgbClr val="000000"/>
                </a:solidFill>
                <a:latin typeface="Calibri"/>
                <a:cs typeface="Calibri"/>
              </a:rPr>
              <a:t>on.</a:t>
            </a:r>
            <a:endParaRPr sz="2800">
              <a:latin typeface="Calibri"/>
              <a:cs typeface="Calibri"/>
            </a:endParaRPr>
          </a:p>
        </p:txBody>
      </p:sp>
      <p:sp>
        <p:nvSpPr>
          <p:cNvPr id="4" name="object 4"/>
          <p:cNvSpPr txBox="1"/>
          <p:nvPr/>
        </p:nvSpPr>
        <p:spPr>
          <a:xfrm>
            <a:off x="1130309" y="4836099"/>
            <a:ext cx="8909685" cy="948055"/>
          </a:xfrm>
          <a:prstGeom prst="rect">
            <a:avLst/>
          </a:prstGeom>
        </p:spPr>
        <p:txBody>
          <a:bodyPr vert="horz" wrap="square" lIns="0" tIns="0" rIns="0" bIns="0" rtlCol="0">
            <a:spAutoFit/>
          </a:bodyPr>
          <a:lstStyle/>
          <a:p>
            <a:pPr marL="241300" indent="-228600">
              <a:lnSpc>
                <a:spcPct val="100000"/>
              </a:lnSpc>
              <a:buFont typeface="Symbol"/>
              <a:buChar char=""/>
              <a:tabLst>
                <a:tab pos="241935" algn="l"/>
                <a:tab pos="3188970" algn="l"/>
                <a:tab pos="4946015" algn="l"/>
                <a:tab pos="6274435" algn="l"/>
                <a:tab pos="7215505" algn="l"/>
                <a:tab pos="8001000" algn="l"/>
              </a:tabLst>
            </a:pPr>
            <a:r>
              <a:rPr sz="2800" spc="-20" dirty="0">
                <a:latin typeface="Calibri"/>
                <a:cs typeface="Calibri"/>
              </a:rPr>
              <a:t>E</a:t>
            </a:r>
            <a:r>
              <a:rPr sz="2800" spc="-5" dirty="0">
                <a:latin typeface="Calibri"/>
                <a:cs typeface="Calibri"/>
              </a:rPr>
              <a:t>i</a:t>
            </a:r>
            <a:r>
              <a:rPr sz="2800" spc="-20" dirty="0">
                <a:latin typeface="Calibri"/>
                <a:cs typeface="Calibri"/>
              </a:rPr>
              <a:t>nste</a:t>
            </a:r>
            <a:r>
              <a:rPr sz="2800" spc="-5" dirty="0">
                <a:latin typeface="Calibri"/>
                <a:cs typeface="Calibri"/>
              </a:rPr>
              <a:t>i</a:t>
            </a:r>
            <a:r>
              <a:rPr sz="2800" spc="-20" dirty="0">
                <a:latin typeface="Calibri"/>
                <a:cs typeface="Calibri"/>
              </a:rPr>
              <a:t>n</a:t>
            </a:r>
            <a:r>
              <a:rPr sz="2800" spc="-15" dirty="0">
                <a:latin typeface="Calibri"/>
                <a:cs typeface="Calibri"/>
              </a:rPr>
              <a:t>-</a:t>
            </a:r>
            <a:r>
              <a:rPr sz="2800" spc="-5" dirty="0">
                <a:latin typeface="Calibri"/>
                <a:cs typeface="Calibri"/>
              </a:rPr>
              <a:t>c</a:t>
            </a:r>
            <a:r>
              <a:rPr sz="2800" spc="-20" dirty="0">
                <a:latin typeface="Calibri"/>
                <a:cs typeface="Calibri"/>
              </a:rPr>
              <a:t>oeff</a:t>
            </a:r>
            <a:r>
              <a:rPr sz="2800" spc="-10" dirty="0">
                <a:latin typeface="Calibri"/>
                <a:cs typeface="Calibri"/>
              </a:rPr>
              <a:t>ic</a:t>
            </a:r>
            <a:r>
              <a:rPr sz="2800" dirty="0">
                <a:latin typeface="Calibri"/>
                <a:cs typeface="Calibri"/>
              </a:rPr>
              <a:t>i</a:t>
            </a:r>
            <a:r>
              <a:rPr sz="2800" spc="-15" dirty="0">
                <a:latin typeface="Calibri"/>
                <a:cs typeface="Calibri"/>
              </a:rPr>
              <a:t>ent</a:t>
            </a:r>
            <a:r>
              <a:rPr sz="2800" dirty="0">
                <a:latin typeface="Times New Roman"/>
                <a:cs typeface="Times New Roman"/>
              </a:rPr>
              <a:t>	</a:t>
            </a:r>
            <a:r>
              <a:rPr sz="2800" spc="-20" dirty="0">
                <a:latin typeface="Calibri"/>
                <a:cs typeface="Calibri"/>
              </a:rPr>
              <a:t>framewo</a:t>
            </a:r>
            <a:r>
              <a:rPr sz="2800" spc="0" dirty="0">
                <a:latin typeface="Calibri"/>
                <a:cs typeface="Calibri"/>
              </a:rPr>
              <a:t>r</a:t>
            </a:r>
            <a:r>
              <a:rPr sz="2800" spc="-15" dirty="0">
                <a:latin typeface="Calibri"/>
                <a:cs typeface="Calibri"/>
              </a:rPr>
              <a:t>k</a:t>
            </a:r>
            <a:r>
              <a:rPr sz="2800" dirty="0">
                <a:latin typeface="Times New Roman"/>
                <a:cs typeface="Times New Roman"/>
              </a:rPr>
              <a:t>	</a:t>
            </a:r>
            <a:r>
              <a:rPr sz="2800" spc="-15" dirty="0">
                <a:latin typeface="Calibri"/>
                <a:cs typeface="Calibri"/>
              </a:rPr>
              <a:t>remai</a:t>
            </a:r>
            <a:r>
              <a:rPr sz="2800" spc="-20" dirty="0">
                <a:latin typeface="Calibri"/>
                <a:cs typeface="Calibri"/>
              </a:rPr>
              <a:t>n</a:t>
            </a:r>
            <a:r>
              <a:rPr sz="2800" spc="-15" dirty="0">
                <a:latin typeface="Calibri"/>
                <a:cs typeface="Calibri"/>
              </a:rPr>
              <a:t>s</a:t>
            </a:r>
            <a:r>
              <a:rPr sz="2800" dirty="0">
                <a:latin typeface="Times New Roman"/>
                <a:cs typeface="Times New Roman"/>
              </a:rPr>
              <a:t>	</a:t>
            </a:r>
            <a:r>
              <a:rPr sz="2800" spc="-15" dirty="0">
                <a:latin typeface="Calibri"/>
                <a:cs typeface="Calibri"/>
              </a:rPr>
              <a:t>val</a:t>
            </a:r>
            <a:r>
              <a:rPr sz="2800" spc="5" dirty="0">
                <a:latin typeface="Calibri"/>
                <a:cs typeface="Calibri"/>
              </a:rPr>
              <a:t>i</a:t>
            </a:r>
            <a:r>
              <a:rPr sz="2800" spc="-20" dirty="0">
                <a:latin typeface="Calibri"/>
                <a:cs typeface="Calibri"/>
              </a:rPr>
              <a:t>d</a:t>
            </a:r>
            <a:r>
              <a:rPr sz="2800" spc="-10" dirty="0">
                <a:latin typeface="Calibri"/>
                <a:cs typeface="Calibri"/>
              </a:rPr>
              <a:t>;</a:t>
            </a:r>
            <a:r>
              <a:rPr sz="2800" dirty="0">
                <a:latin typeface="Times New Roman"/>
                <a:cs typeface="Times New Roman"/>
              </a:rPr>
              <a:t>	</a:t>
            </a:r>
            <a:r>
              <a:rPr sz="2800" spc="-20" dirty="0">
                <a:latin typeface="Calibri"/>
                <a:cs typeface="Calibri"/>
              </a:rPr>
              <a:t>on</a:t>
            </a:r>
            <a:r>
              <a:rPr sz="2800" spc="-10" dirty="0">
                <a:latin typeface="Calibri"/>
                <a:cs typeface="Calibri"/>
              </a:rPr>
              <a:t>ly</a:t>
            </a:r>
            <a:r>
              <a:rPr sz="2800" dirty="0">
                <a:latin typeface="Times New Roman"/>
                <a:cs typeface="Times New Roman"/>
              </a:rPr>
              <a:t>	</a:t>
            </a:r>
            <a:r>
              <a:rPr sz="2800" spc="-315" dirty="0">
                <a:latin typeface="Cambria Math"/>
                <a:cs typeface="Cambria Math"/>
              </a:rPr>
              <a:t>𝑁</a:t>
            </a:r>
            <a:r>
              <a:rPr sz="3000" spc="225" baseline="-16666" dirty="0">
                <a:latin typeface="Cambria Math"/>
                <a:cs typeface="Cambria Math"/>
              </a:rPr>
              <a:t>1</a:t>
            </a:r>
            <a:r>
              <a:rPr sz="2800" spc="-10" dirty="0">
                <a:latin typeface="Cambria Math"/>
                <a:cs typeface="Cambria Math"/>
              </a:rPr>
              <a:t>,</a:t>
            </a:r>
            <a:r>
              <a:rPr sz="2800" spc="-160" dirty="0">
                <a:latin typeface="Cambria Math"/>
                <a:cs typeface="Cambria Math"/>
              </a:rPr>
              <a:t> </a:t>
            </a:r>
            <a:r>
              <a:rPr sz="2800" spc="-254" dirty="0">
                <a:latin typeface="Cambria Math"/>
                <a:cs typeface="Cambria Math"/>
              </a:rPr>
              <a:t>𝑁</a:t>
            </a:r>
            <a:r>
              <a:rPr sz="3000" spc="60" baseline="-16666" dirty="0">
                <a:latin typeface="Cambria Math"/>
                <a:cs typeface="Cambria Math"/>
              </a:rPr>
              <a:t>2</a:t>
            </a:r>
            <a:endParaRPr sz="3000" baseline="-16666">
              <a:latin typeface="Cambria Math"/>
              <a:cs typeface="Cambria Math"/>
            </a:endParaRPr>
          </a:p>
          <a:p>
            <a:pPr marL="241300">
              <a:lnSpc>
                <a:spcPct val="100000"/>
              </a:lnSpc>
              <a:spcBef>
                <a:spcPts val="910"/>
              </a:spcBef>
            </a:pPr>
            <a:r>
              <a:rPr sz="2800" spc="-20" dirty="0">
                <a:latin typeface="Calibri"/>
                <a:cs typeface="Calibri"/>
              </a:rPr>
              <a:t>fro</a:t>
            </a:r>
            <a:r>
              <a:rPr sz="2800" spc="-25" dirty="0">
                <a:latin typeface="Calibri"/>
                <a:cs typeface="Calibri"/>
              </a:rPr>
              <a:t>m</a:t>
            </a:r>
            <a:r>
              <a:rPr sz="2800" spc="-70" dirty="0">
                <a:latin typeface="Times New Roman"/>
                <a:cs typeface="Times New Roman"/>
              </a:rPr>
              <a:t> </a:t>
            </a:r>
            <a:r>
              <a:rPr sz="2800" spc="-15" dirty="0">
                <a:latin typeface="Calibri"/>
                <a:cs typeface="Calibri"/>
              </a:rPr>
              <a:t>Bo</a:t>
            </a:r>
            <a:r>
              <a:rPr sz="2800" spc="-5" dirty="0">
                <a:latin typeface="Calibri"/>
                <a:cs typeface="Calibri"/>
              </a:rPr>
              <a:t>l</a:t>
            </a:r>
            <a:r>
              <a:rPr sz="2800" spc="-10" dirty="0">
                <a:latin typeface="Calibri"/>
                <a:cs typeface="Calibri"/>
              </a:rPr>
              <a:t>tz</a:t>
            </a:r>
            <a:r>
              <a:rPr sz="2800" spc="-20" dirty="0">
                <a:latin typeface="Calibri"/>
                <a:cs typeface="Calibri"/>
              </a:rPr>
              <a:t>mann</a:t>
            </a:r>
            <a:r>
              <a:rPr sz="2800" spc="-65" dirty="0">
                <a:latin typeface="Times New Roman"/>
                <a:cs typeface="Times New Roman"/>
              </a:rPr>
              <a:t> </a:t>
            </a:r>
            <a:r>
              <a:rPr sz="2800" spc="-20" dirty="0">
                <a:latin typeface="Calibri"/>
                <a:cs typeface="Calibri"/>
              </a:rPr>
              <a:t>d</a:t>
            </a:r>
            <a:r>
              <a:rPr sz="2800" spc="-10" dirty="0">
                <a:latin typeface="Calibri"/>
                <a:cs typeface="Calibri"/>
              </a:rPr>
              <a:t>i</a:t>
            </a:r>
            <a:r>
              <a:rPr sz="2800" spc="-15" dirty="0">
                <a:latin typeface="Calibri"/>
                <a:cs typeface="Calibri"/>
              </a:rPr>
              <a:t>str</a:t>
            </a:r>
            <a:r>
              <a:rPr sz="2800" dirty="0">
                <a:latin typeface="Calibri"/>
                <a:cs typeface="Calibri"/>
              </a:rPr>
              <a:t>i</a:t>
            </a:r>
            <a:r>
              <a:rPr sz="2800" spc="-20" dirty="0">
                <a:latin typeface="Calibri"/>
                <a:cs typeface="Calibri"/>
              </a:rPr>
              <a:t>but</a:t>
            </a:r>
            <a:r>
              <a:rPr sz="2800" dirty="0">
                <a:latin typeface="Calibri"/>
                <a:cs typeface="Calibri"/>
              </a:rPr>
              <a:t>i</a:t>
            </a:r>
            <a:r>
              <a:rPr sz="2800" spc="-20" dirty="0">
                <a:latin typeface="Calibri"/>
                <a:cs typeface="Calibri"/>
              </a:rPr>
              <a:t>on.</a:t>
            </a:r>
            <a:endParaRPr sz="2800">
              <a:latin typeface="Calibri"/>
              <a:cs typeface="Calibri"/>
            </a:endParaRPr>
          </a:p>
        </p:txBody>
      </p:sp>
      <p:sp>
        <p:nvSpPr>
          <p:cNvPr id="5" name="object 5"/>
          <p:cNvSpPr txBox="1"/>
          <p:nvPr/>
        </p:nvSpPr>
        <p:spPr>
          <a:xfrm>
            <a:off x="10194823" y="4861185"/>
            <a:ext cx="1095375" cy="381000"/>
          </a:xfrm>
          <a:prstGeom prst="rect">
            <a:avLst/>
          </a:prstGeom>
        </p:spPr>
        <p:txBody>
          <a:bodyPr vert="horz" wrap="square" lIns="0" tIns="0" rIns="0" bIns="0" rtlCol="0">
            <a:spAutoFit/>
          </a:bodyPr>
          <a:lstStyle/>
          <a:p>
            <a:pPr marL="12700">
              <a:lnSpc>
                <a:spcPct val="100000"/>
              </a:lnSpc>
            </a:pPr>
            <a:r>
              <a:rPr sz="2800" spc="-20" dirty="0">
                <a:latin typeface="Calibri"/>
                <a:cs typeface="Calibri"/>
              </a:rPr>
              <a:t>dev</a:t>
            </a:r>
            <a:r>
              <a:rPr sz="2800" spc="-5" dirty="0">
                <a:latin typeface="Calibri"/>
                <a:cs typeface="Calibri"/>
              </a:rPr>
              <a:t>i</a:t>
            </a:r>
            <a:r>
              <a:rPr sz="2800" spc="-15" dirty="0">
                <a:latin typeface="Calibri"/>
                <a:cs typeface="Calibri"/>
              </a:rPr>
              <a:t>a</a:t>
            </a:r>
            <a:r>
              <a:rPr sz="2800" spc="-25" dirty="0">
                <a:latin typeface="Calibri"/>
                <a:cs typeface="Calibri"/>
              </a:rPr>
              <a:t>t</a:t>
            </a:r>
            <a:r>
              <a:rPr sz="2800" spc="-15" dirty="0">
                <a:latin typeface="Calibri"/>
                <a:cs typeface="Calibri"/>
              </a:rPr>
              <a:t>e</a:t>
            </a:r>
            <a:endParaRPr sz="2800">
              <a:latin typeface="Calibri"/>
              <a:cs typeface="Calibri"/>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2030730">
              <a:lnSpc>
                <a:spcPct val="100000"/>
              </a:lnSpc>
            </a:pPr>
            <a:r>
              <a:rPr spc="-15" dirty="0"/>
              <a:t>Sl</a:t>
            </a:r>
            <a:r>
              <a:rPr spc="-5" dirty="0"/>
              <a:t>i</a:t>
            </a:r>
            <a:r>
              <a:rPr spc="-20" dirty="0"/>
              <a:t>de </a:t>
            </a:r>
            <a:r>
              <a:rPr spc="-15" dirty="0"/>
              <a:t>23: </a:t>
            </a:r>
            <a:r>
              <a:rPr spc="-20" dirty="0"/>
              <a:t>Key Tak</a:t>
            </a:r>
            <a:r>
              <a:rPr dirty="0"/>
              <a:t>e</a:t>
            </a:r>
            <a:r>
              <a:rPr spc="-10" dirty="0"/>
              <a:t>-</a:t>
            </a:r>
            <a:r>
              <a:rPr spc="-20" dirty="0"/>
              <a:t>Home Messa</a:t>
            </a:r>
            <a:r>
              <a:rPr spc="-10" dirty="0"/>
              <a:t>g</a:t>
            </a:r>
            <a:r>
              <a:rPr spc="-25" dirty="0"/>
              <a:t>es</a:t>
            </a:r>
          </a:p>
        </p:txBody>
      </p:sp>
      <p:sp>
        <p:nvSpPr>
          <p:cNvPr id="3" name="object 3"/>
          <p:cNvSpPr txBox="1"/>
          <p:nvPr/>
        </p:nvSpPr>
        <p:spPr>
          <a:xfrm>
            <a:off x="1130300" y="1754434"/>
            <a:ext cx="10159365" cy="1050096"/>
          </a:xfrm>
          <a:prstGeom prst="rect">
            <a:avLst/>
          </a:prstGeom>
        </p:spPr>
        <p:txBody>
          <a:bodyPr vert="horz" wrap="square" lIns="0" tIns="0" rIns="0" bIns="0" rtlCol="0">
            <a:spAutoFit/>
          </a:bodyPr>
          <a:lstStyle/>
          <a:p>
            <a:pPr marL="241300" marR="5080" indent="-228600">
              <a:lnSpc>
                <a:spcPct val="127099"/>
              </a:lnSpc>
              <a:buFont typeface="Symbol"/>
              <a:buChar char=""/>
              <a:tabLst>
                <a:tab pos="241935" algn="l"/>
                <a:tab pos="1238885" algn="l"/>
                <a:tab pos="3059430" algn="l"/>
                <a:tab pos="4640580" algn="l"/>
                <a:tab pos="5421630" algn="l"/>
                <a:tab pos="7352030" algn="l"/>
                <a:tab pos="8335009" algn="l"/>
              </a:tabLst>
            </a:pPr>
            <a:r>
              <a:rPr sz="2800" spc="-20" dirty="0">
                <a:solidFill>
                  <a:srgbClr val="FF0000"/>
                </a:solidFill>
                <a:latin typeface="Calibri"/>
                <a:cs typeface="Calibri"/>
              </a:rPr>
              <a:t>Thre</a:t>
            </a:r>
            <a:r>
              <a:rPr sz="2800" spc="-15" dirty="0">
                <a:solidFill>
                  <a:srgbClr val="FF0000"/>
                </a:solidFill>
                <a:latin typeface="Calibri"/>
                <a:cs typeface="Calibri"/>
              </a:rPr>
              <a:t>e</a:t>
            </a:r>
            <a:r>
              <a:rPr sz="2800" dirty="0">
                <a:solidFill>
                  <a:srgbClr val="FF0000"/>
                </a:solidFill>
                <a:latin typeface="Times New Roman"/>
                <a:cs typeface="Times New Roman"/>
              </a:rPr>
              <a:t>	</a:t>
            </a:r>
            <a:r>
              <a:rPr sz="2800" spc="-15" dirty="0">
                <a:solidFill>
                  <a:srgbClr val="FF0000"/>
                </a:solidFill>
                <a:latin typeface="Calibri"/>
                <a:cs typeface="Calibri"/>
              </a:rPr>
              <a:t>el</a:t>
            </a:r>
            <a:r>
              <a:rPr sz="2800" dirty="0">
                <a:solidFill>
                  <a:srgbClr val="FF0000"/>
                </a:solidFill>
                <a:latin typeface="Calibri"/>
                <a:cs typeface="Calibri"/>
              </a:rPr>
              <a:t>e</a:t>
            </a:r>
            <a:r>
              <a:rPr sz="2800" spc="-15" dirty="0">
                <a:solidFill>
                  <a:srgbClr val="FF0000"/>
                </a:solidFill>
                <a:latin typeface="Calibri"/>
                <a:cs typeface="Calibri"/>
              </a:rPr>
              <a:t>mentary</a:t>
            </a:r>
            <a:r>
              <a:rPr sz="2800" dirty="0">
                <a:solidFill>
                  <a:srgbClr val="FF0000"/>
                </a:solidFill>
                <a:latin typeface="Times New Roman"/>
                <a:cs typeface="Times New Roman"/>
              </a:rPr>
              <a:t>	</a:t>
            </a:r>
            <a:r>
              <a:rPr sz="2800" spc="-20" dirty="0">
                <a:solidFill>
                  <a:srgbClr val="FF0000"/>
                </a:solidFill>
                <a:latin typeface="Calibri"/>
                <a:cs typeface="Calibri"/>
              </a:rPr>
              <a:t>process</a:t>
            </a:r>
            <a:r>
              <a:rPr sz="2800" spc="-5" dirty="0">
                <a:solidFill>
                  <a:srgbClr val="FF0000"/>
                </a:solidFill>
                <a:latin typeface="Calibri"/>
                <a:cs typeface="Calibri"/>
              </a:rPr>
              <a:t>e</a:t>
            </a:r>
            <a:r>
              <a:rPr sz="2800" spc="-15" dirty="0">
                <a:solidFill>
                  <a:srgbClr val="FF0000"/>
                </a:solidFill>
                <a:latin typeface="Calibri"/>
                <a:cs typeface="Calibri"/>
              </a:rPr>
              <a:t>s</a:t>
            </a:r>
            <a:r>
              <a:rPr sz="2800" dirty="0">
                <a:solidFill>
                  <a:srgbClr val="FF0000"/>
                </a:solidFill>
                <a:latin typeface="Times New Roman"/>
                <a:cs typeface="Times New Roman"/>
              </a:rPr>
              <a:t>	</a:t>
            </a:r>
            <a:r>
              <a:rPr sz="2800" spc="-20" dirty="0">
                <a:solidFill>
                  <a:srgbClr val="FF0000"/>
                </a:solidFill>
                <a:latin typeface="Calibri"/>
                <a:cs typeface="Calibri"/>
              </a:rPr>
              <a:t>fu</a:t>
            </a:r>
            <a:r>
              <a:rPr sz="2800" spc="-10" dirty="0">
                <a:solidFill>
                  <a:srgbClr val="FF0000"/>
                </a:solidFill>
                <a:latin typeface="Calibri"/>
                <a:cs typeface="Calibri"/>
              </a:rPr>
              <a:t>l</a:t>
            </a:r>
            <a:r>
              <a:rPr sz="2800" dirty="0">
                <a:solidFill>
                  <a:srgbClr val="FF0000"/>
                </a:solidFill>
                <a:latin typeface="Calibri"/>
                <a:cs typeface="Calibri"/>
              </a:rPr>
              <a:t>l</a:t>
            </a:r>
            <a:r>
              <a:rPr sz="2800" spc="-15" dirty="0">
                <a:solidFill>
                  <a:srgbClr val="FF0000"/>
                </a:solidFill>
                <a:latin typeface="Calibri"/>
                <a:cs typeface="Calibri"/>
              </a:rPr>
              <a:t>y</a:t>
            </a:r>
            <a:r>
              <a:rPr sz="2800" dirty="0">
                <a:solidFill>
                  <a:srgbClr val="FF0000"/>
                </a:solidFill>
                <a:latin typeface="Times New Roman"/>
                <a:cs typeface="Times New Roman"/>
              </a:rPr>
              <a:t>	</a:t>
            </a:r>
            <a:r>
              <a:rPr sz="2800" spc="-15" dirty="0">
                <a:solidFill>
                  <a:srgbClr val="FF0000"/>
                </a:solidFill>
                <a:latin typeface="Calibri"/>
                <a:cs typeface="Calibri"/>
              </a:rPr>
              <a:t>cha</a:t>
            </a:r>
            <a:r>
              <a:rPr sz="2800" spc="-20" dirty="0">
                <a:solidFill>
                  <a:srgbClr val="FF0000"/>
                </a:solidFill>
                <a:latin typeface="Calibri"/>
                <a:cs typeface="Calibri"/>
              </a:rPr>
              <a:t>r</a:t>
            </a:r>
            <a:r>
              <a:rPr sz="2800" spc="-15" dirty="0">
                <a:solidFill>
                  <a:srgbClr val="FF0000"/>
                </a:solidFill>
                <a:latin typeface="Calibri"/>
                <a:cs typeface="Calibri"/>
              </a:rPr>
              <a:t>a</a:t>
            </a:r>
            <a:r>
              <a:rPr sz="2800" spc="-10" dirty="0">
                <a:solidFill>
                  <a:srgbClr val="FF0000"/>
                </a:solidFill>
                <a:latin typeface="Calibri"/>
                <a:cs typeface="Calibri"/>
              </a:rPr>
              <a:t>cteri</a:t>
            </a:r>
            <a:r>
              <a:rPr sz="2800" spc="-20" dirty="0">
                <a:solidFill>
                  <a:srgbClr val="FF0000"/>
                </a:solidFill>
                <a:latin typeface="Calibri"/>
                <a:cs typeface="Calibri"/>
              </a:rPr>
              <a:t>z</a:t>
            </a:r>
            <a:r>
              <a:rPr sz="2800" spc="-15" dirty="0">
                <a:solidFill>
                  <a:srgbClr val="FF0000"/>
                </a:solidFill>
                <a:latin typeface="Calibri"/>
                <a:cs typeface="Calibri"/>
              </a:rPr>
              <a:t>e</a:t>
            </a:r>
            <a:r>
              <a:rPr sz="2800" dirty="0">
                <a:solidFill>
                  <a:srgbClr val="FF0000"/>
                </a:solidFill>
                <a:latin typeface="Times New Roman"/>
                <a:cs typeface="Times New Roman"/>
              </a:rPr>
              <a:t>	</a:t>
            </a:r>
            <a:r>
              <a:rPr sz="2800" dirty="0">
                <a:solidFill>
                  <a:srgbClr val="FF0000"/>
                </a:solidFill>
                <a:latin typeface="Calibri"/>
                <a:cs typeface="Calibri"/>
              </a:rPr>
              <a:t>l</a:t>
            </a:r>
            <a:r>
              <a:rPr sz="2800" spc="5" dirty="0">
                <a:solidFill>
                  <a:srgbClr val="FF0000"/>
                </a:solidFill>
                <a:latin typeface="Calibri"/>
                <a:cs typeface="Calibri"/>
              </a:rPr>
              <a:t>i</a:t>
            </a:r>
            <a:r>
              <a:rPr sz="2800" spc="-20" dirty="0">
                <a:solidFill>
                  <a:srgbClr val="FF0000"/>
                </a:solidFill>
                <a:latin typeface="Calibri"/>
                <a:cs typeface="Calibri"/>
              </a:rPr>
              <a:t>nea</a:t>
            </a:r>
            <a:r>
              <a:rPr sz="2800" spc="-10" dirty="0">
                <a:solidFill>
                  <a:srgbClr val="FF0000"/>
                </a:solidFill>
                <a:latin typeface="Calibri"/>
                <a:cs typeface="Calibri"/>
              </a:rPr>
              <a:t>r</a:t>
            </a:r>
            <a:r>
              <a:rPr sz="2800" dirty="0">
                <a:solidFill>
                  <a:srgbClr val="FF0000"/>
                </a:solidFill>
                <a:latin typeface="Times New Roman"/>
                <a:cs typeface="Times New Roman"/>
              </a:rPr>
              <a:t>	</a:t>
            </a:r>
            <a:r>
              <a:rPr sz="2800" dirty="0">
                <a:solidFill>
                  <a:srgbClr val="FF0000"/>
                </a:solidFill>
                <a:latin typeface="Calibri"/>
                <a:cs typeface="Calibri"/>
              </a:rPr>
              <a:t>l</a:t>
            </a:r>
            <a:r>
              <a:rPr sz="2800" spc="5" dirty="0">
                <a:solidFill>
                  <a:srgbClr val="FF0000"/>
                </a:solidFill>
                <a:latin typeface="Calibri"/>
                <a:cs typeface="Calibri"/>
              </a:rPr>
              <a:t>i</a:t>
            </a:r>
            <a:r>
              <a:rPr sz="2800" spc="-15" dirty="0">
                <a:solidFill>
                  <a:srgbClr val="FF0000"/>
                </a:solidFill>
                <a:latin typeface="Calibri"/>
                <a:cs typeface="Calibri"/>
              </a:rPr>
              <a:t>gh</a:t>
            </a:r>
            <a:r>
              <a:rPr sz="2800" spc="20" dirty="0">
                <a:solidFill>
                  <a:srgbClr val="FF0000"/>
                </a:solidFill>
                <a:latin typeface="Calibri"/>
                <a:cs typeface="Calibri"/>
              </a:rPr>
              <a:t>t</a:t>
            </a:r>
            <a:r>
              <a:rPr sz="2800" spc="-20" dirty="0">
                <a:solidFill>
                  <a:srgbClr val="FF0000"/>
                </a:solidFill>
                <a:latin typeface="Calibri"/>
                <a:cs typeface="Calibri"/>
              </a:rPr>
              <a:t>–</a:t>
            </a:r>
            <a:r>
              <a:rPr sz="2800" spc="-15" dirty="0">
                <a:solidFill>
                  <a:srgbClr val="FF0000"/>
                </a:solidFill>
                <a:latin typeface="Calibri"/>
                <a:cs typeface="Calibri"/>
              </a:rPr>
              <a:t>matter</a:t>
            </a:r>
            <a:r>
              <a:rPr sz="2800" spc="-10" dirty="0">
                <a:solidFill>
                  <a:srgbClr val="FF0000"/>
                </a:solidFill>
                <a:latin typeface="Times New Roman"/>
                <a:cs typeface="Times New Roman"/>
              </a:rPr>
              <a:t> </a:t>
            </a:r>
            <a:r>
              <a:rPr sz="2800" dirty="0">
                <a:solidFill>
                  <a:srgbClr val="FF0000"/>
                </a:solidFill>
                <a:latin typeface="Calibri"/>
                <a:cs typeface="Calibri"/>
              </a:rPr>
              <a:t>i</a:t>
            </a:r>
            <a:r>
              <a:rPr sz="2800" spc="-20" dirty="0">
                <a:solidFill>
                  <a:srgbClr val="FF0000"/>
                </a:solidFill>
                <a:latin typeface="Calibri"/>
                <a:cs typeface="Calibri"/>
              </a:rPr>
              <a:t>nteract</a:t>
            </a:r>
            <a:r>
              <a:rPr sz="2800" spc="0" dirty="0">
                <a:solidFill>
                  <a:srgbClr val="FF0000"/>
                </a:solidFill>
                <a:latin typeface="Calibri"/>
                <a:cs typeface="Calibri"/>
              </a:rPr>
              <a:t>i</a:t>
            </a:r>
            <a:r>
              <a:rPr sz="2800" spc="-20" dirty="0">
                <a:solidFill>
                  <a:srgbClr val="FF0000"/>
                </a:solidFill>
                <a:latin typeface="Calibri"/>
                <a:cs typeface="Calibri"/>
              </a:rPr>
              <a:t>o</a:t>
            </a:r>
            <a:r>
              <a:rPr sz="2800" spc="-15" dirty="0">
                <a:solidFill>
                  <a:srgbClr val="FF0000"/>
                </a:solidFill>
                <a:latin typeface="Calibri"/>
                <a:cs typeface="Calibri"/>
              </a:rPr>
              <a:t>n</a:t>
            </a:r>
            <a:r>
              <a:rPr sz="2800" spc="-70" dirty="0">
                <a:solidFill>
                  <a:srgbClr val="FF0000"/>
                </a:solidFill>
                <a:latin typeface="Times New Roman"/>
                <a:cs typeface="Times New Roman"/>
              </a:rPr>
              <a:t> </a:t>
            </a:r>
            <a:r>
              <a:rPr sz="2800" spc="-20" dirty="0">
                <a:solidFill>
                  <a:srgbClr val="FF0000"/>
                </a:solidFill>
                <a:latin typeface="Calibri"/>
                <a:cs typeface="Calibri"/>
              </a:rPr>
              <a:t>fo</a:t>
            </a:r>
            <a:r>
              <a:rPr sz="2800" spc="-10" dirty="0">
                <a:solidFill>
                  <a:srgbClr val="FF0000"/>
                </a:solidFill>
                <a:latin typeface="Calibri"/>
                <a:cs typeface="Calibri"/>
              </a:rPr>
              <a:t>r</a:t>
            </a:r>
            <a:r>
              <a:rPr sz="2800" spc="-70" dirty="0">
                <a:solidFill>
                  <a:srgbClr val="FF0000"/>
                </a:solidFill>
                <a:latin typeface="Times New Roman"/>
                <a:cs typeface="Times New Roman"/>
              </a:rPr>
              <a:t> </a:t>
            </a:r>
            <a:r>
              <a:rPr sz="2800" spc="-15" dirty="0">
                <a:solidFill>
                  <a:srgbClr val="FF0000"/>
                </a:solidFill>
                <a:latin typeface="Calibri"/>
                <a:cs typeface="Calibri"/>
              </a:rPr>
              <a:t>a</a:t>
            </a:r>
            <a:r>
              <a:rPr sz="2800" spc="-65" dirty="0">
                <a:solidFill>
                  <a:srgbClr val="FF0000"/>
                </a:solidFill>
                <a:latin typeface="Times New Roman"/>
                <a:cs typeface="Times New Roman"/>
              </a:rPr>
              <a:t> </a:t>
            </a:r>
            <a:r>
              <a:rPr sz="2800" spc="-20" dirty="0">
                <a:solidFill>
                  <a:srgbClr val="FF0000"/>
                </a:solidFill>
                <a:latin typeface="Calibri"/>
                <a:cs typeface="Calibri"/>
              </a:rPr>
              <a:t>s</a:t>
            </a:r>
            <a:r>
              <a:rPr sz="2800" spc="-10" dirty="0">
                <a:solidFill>
                  <a:srgbClr val="FF0000"/>
                </a:solidFill>
                <a:latin typeface="Calibri"/>
                <a:cs typeface="Calibri"/>
              </a:rPr>
              <a:t>i</a:t>
            </a:r>
            <a:r>
              <a:rPr sz="2800" spc="-5" dirty="0">
                <a:solidFill>
                  <a:srgbClr val="FF0000"/>
                </a:solidFill>
                <a:latin typeface="Calibri"/>
                <a:cs typeface="Calibri"/>
              </a:rPr>
              <a:t>n</a:t>
            </a:r>
            <a:r>
              <a:rPr sz="2800" spc="-15" dirty="0">
                <a:solidFill>
                  <a:srgbClr val="FF0000"/>
                </a:solidFill>
                <a:latin typeface="Calibri"/>
                <a:cs typeface="Calibri"/>
              </a:rPr>
              <a:t>gle</a:t>
            </a:r>
            <a:r>
              <a:rPr sz="2800" spc="-60" dirty="0">
                <a:solidFill>
                  <a:srgbClr val="FF0000"/>
                </a:solidFill>
                <a:latin typeface="Times New Roman"/>
                <a:cs typeface="Times New Roman"/>
              </a:rPr>
              <a:t> </a:t>
            </a:r>
            <a:r>
              <a:rPr sz="2800" spc="-10" dirty="0">
                <a:solidFill>
                  <a:srgbClr val="FF0000"/>
                </a:solidFill>
                <a:latin typeface="Calibri"/>
                <a:cs typeface="Calibri"/>
              </a:rPr>
              <a:t>transiti</a:t>
            </a:r>
            <a:r>
              <a:rPr sz="2800" spc="-20" dirty="0">
                <a:solidFill>
                  <a:srgbClr val="FF0000"/>
                </a:solidFill>
                <a:latin typeface="Calibri"/>
                <a:cs typeface="Calibri"/>
              </a:rPr>
              <a:t>on.</a:t>
            </a:r>
            <a:endParaRPr sz="2800" dirty="0">
              <a:solidFill>
                <a:srgbClr val="FF0000"/>
              </a:solidFill>
              <a:latin typeface="Calibri"/>
              <a:cs typeface="Calibri"/>
            </a:endParaRPr>
          </a:p>
        </p:txBody>
      </p:sp>
      <p:sp>
        <p:nvSpPr>
          <p:cNvPr id="4" name="object 4"/>
          <p:cNvSpPr txBox="1"/>
          <p:nvPr/>
        </p:nvSpPr>
        <p:spPr>
          <a:xfrm>
            <a:off x="1130300" y="2960935"/>
            <a:ext cx="1399540" cy="405765"/>
          </a:xfrm>
          <a:prstGeom prst="rect">
            <a:avLst/>
          </a:prstGeom>
        </p:spPr>
        <p:txBody>
          <a:bodyPr vert="horz" wrap="square" lIns="0" tIns="0" rIns="0" bIns="0" rtlCol="0">
            <a:spAutoFit/>
          </a:bodyPr>
          <a:lstStyle/>
          <a:p>
            <a:pPr marL="241300" indent="-228600">
              <a:lnSpc>
                <a:spcPct val="100000"/>
              </a:lnSpc>
              <a:buFont typeface="Symbol"/>
              <a:buChar char=""/>
              <a:tabLst>
                <a:tab pos="241935" algn="l"/>
              </a:tabLst>
            </a:pPr>
            <a:r>
              <a:rPr sz="2800" spc="-20" dirty="0">
                <a:latin typeface="Calibri"/>
                <a:cs typeface="Calibri"/>
              </a:rPr>
              <a:t>E</a:t>
            </a:r>
            <a:r>
              <a:rPr sz="2800" spc="-5" dirty="0">
                <a:latin typeface="Calibri"/>
                <a:cs typeface="Calibri"/>
              </a:rPr>
              <a:t>i</a:t>
            </a:r>
            <a:r>
              <a:rPr sz="2800" spc="-20" dirty="0">
                <a:latin typeface="Calibri"/>
                <a:cs typeface="Calibri"/>
              </a:rPr>
              <a:t>nste</a:t>
            </a:r>
            <a:r>
              <a:rPr sz="2800" spc="-5" dirty="0">
                <a:latin typeface="Calibri"/>
                <a:cs typeface="Calibri"/>
              </a:rPr>
              <a:t>i</a:t>
            </a:r>
            <a:r>
              <a:rPr sz="2800" spc="-15" dirty="0">
                <a:latin typeface="Calibri"/>
                <a:cs typeface="Calibri"/>
              </a:rPr>
              <a:t>n</a:t>
            </a:r>
            <a:endParaRPr sz="2800" dirty="0">
              <a:latin typeface="Calibri"/>
              <a:cs typeface="Calibri"/>
            </a:endParaRPr>
          </a:p>
        </p:txBody>
      </p:sp>
      <p:sp>
        <p:nvSpPr>
          <p:cNvPr id="5" name="object 5"/>
          <p:cNvSpPr txBox="1"/>
          <p:nvPr/>
        </p:nvSpPr>
        <p:spPr>
          <a:xfrm>
            <a:off x="2876461" y="2986020"/>
            <a:ext cx="8409305" cy="381000"/>
          </a:xfrm>
          <a:prstGeom prst="rect">
            <a:avLst/>
          </a:prstGeom>
        </p:spPr>
        <p:txBody>
          <a:bodyPr vert="horz" wrap="square" lIns="0" tIns="0" rIns="0" bIns="0" rtlCol="0">
            <a:spAutoFit/>
          </a:bodyPr>
          <a:lstStyle/>
          <a:p>
            <a:pPr marL="12700">
              <a:lnSpc>
                <a:spcPct val="100000"/>
              </a:lnSpc>
              <a:tabLst>
                <a:tab pos="1651635" algn="l"/>
                <a:tab pos="3133725" algn="l"/>
                <a:tab pos="5801360" algn="l"/>
                <a:tab pos="6815455" algn="l"/>
              </a:tabLst>
            </a:pPr>
            <a:r>
              <a:rPr sz="2800" spc="-15" dirty="0">
                <a:latin typeface="Calibri"/>
                <a:cs typeface="Calibri"/>
              </a:rPr>
              <a:t>relat</a:t>
            </a:r>
            <a:r>
              <a:rPr sz="2800" spc="-5" dirty="0">
                <a:latin typeface="Calibri"/>
                <a:cs typeface="Calibri"/>
              </a:rPr>
              <a:t>i</a:t>
            </a:r>
            <a:r>
              <a:rPr sz="2800" spc="-20" dirty="0">
                <a:latin typeface="Calibri"/>
                <a:cs typeface="Calibri"/>
              </a:rPr>
              <a:t>on</a:t>
            </a:r>
            <a:r>
              <a:rPr sz="2800" spc="-15" dirty="0">
                <a:latin typeface="Calibri"/>
                <a:cs typeface="Calibri"/>
              </a:rPr>
              <a:t>s</a:t>
            </a:r>
            <a:r>
              <a:rPr sz="2800" dirty="0">
                <a:latin typeface="Times New Roman"/>
                <a:cs typeface="Times New Roman"/>
              </a:rPr>
              <a:t>	</a:t>
            </a:r>
            <a:r>
              <a:rPr sz="2800" spc="-15" dirty="0">
                <a:latin typeface="Calibri"/>
                <a:cs typeface="Calibri"/>
              </a:rPr>
              <a:t>enforce</a:t>
            </a:r>
            <a:r>
              <a:rPr sz="2800" dirty="0">
                <a:latin typeface="Times New Roman"/>
                <a:cs typeface="Times New Roman"/>
              </a:rPr>
              <a:t>	</a:t>
            </a:r>
            <a:r>
              <a:rPr sz="2800" spc="-20" dirty="0">
                <a:latin typeface="Calibri"/>
                <a:cs typeface="Calibri"/>
              </a:rPr>
              <a:t>se</a:t>
            </a:r>
            <a:r>
              <a:rPr sz="2800" spc="-10" dirty="0">
                <a:latin typeface="Calibri"/>
                <a:cs typeface="Calibri"/>
              </a:rPr>
              <a:t>l</a:t>
            </a:r>
            <a:r>
              <a:rPr sz="2800" spc="5" dirty="0">
                <a:latin typeface="Calibri"/>
                <a:cs typeface="Calibri"/>
              </a:rPr>
              <a:t>f</a:t>
            </a:r>
            <a:r>
              <a:rPr sz="2800" spc="-15" dirty="0">
                <a:latin typeface="Calibri"/>
                <a:cs typeface="Calibri"/>
              </a:rPr>
              <a:t>-cons</a:t>
            </a:r>
            <a:r>
              <a:rPr sz="2800" spc="-20" dirty="0">
                <a:latin typeface="Calibri"/>
                <a:cs typeface="Calibri"/>
              </a:rPr>
              <a:t>istenc</a:t>
            </a:r>
            <a:r>
              <a:rPr sz="2800" spc="-15" dirty="0">
                <a:latin typeface="Calibri"/>
                <a:cs typeface="Calibri"/>
              </a:rPr>
              <a:t>y</a:t>
            </a:r>
            <a:r>
              <a:rPr sz="2800" dirty="0">
                <a:latin typeface="Times New Roman"/>
                <a:cs typeface="Times New Roman"/>
              </a:rPr>
              <a:t>	</a:t>
            </a:r>
            <a:r>
              <a:rPr sz="2800" spc="-20" dirty="0">
                <a:latin typeface="Calibri"/>
                <a:cs typeface="Calibri"/>
              </a:rPr>
              <a:t>w</a:t>
            </a:r>
            <a:r>
              <a:rPr sz="2800" spc="-5" dirty="0">
                <a:latin typeface="Calibri"/>
                <a:cs typeface="Calibri"/>
              </a:rPr>
              <a:t>i</a:t>
            </a:r>
            <a:r>
              <a:rPr sz="2800" spc="-15" dirty="0">
                <a:latin typeface="Calibri"/>
                <a:cs typeface="Calibri"/>
              </a:rPr>
              <a:t>th</a:t>
            </a:r>
            <a:r>
              <a:rPr sz="2800" dirty="0">
                <a:latin typeface="Times New Roman"/>
                <a:cs typeface="Times New Roman"/>
              </a:rPr>
              <a:t>	</a:t>
            </a:r>
            <a:r>
              <a:rPr sz="2800" spc="-20" dirty="0">
                <a:latin typeface="Calibri"/>
                <a:cs typeface="Calibri"/>
              </a:rPr>
              <a:t>b</a:t>
            </a:r>
            <a:r>
              <a:rPr sz="2800" spc="-15" dirty="0">
                <a:latin typeface="Calibri"/>
                <a:cs typeface="Calibri"/>
              </a:rPr>
              <a:t>lac</a:t>
            </a:r>
            <a:r>
              <a:rPr sz="2800" dirty="0">
                <a:latin typeface="Calibri"/>
                <a:cs typeface="Calibri"/>
              </a:rPr>
              <a:t>k</a:t>
            </a:r>
            <a:r>
              <a:rPr sz="2800" spc="-20" dirty="0">
                <a:latin typeface="Calibri"/>
                <a:cs typeface="Calibri"/>
              </a:rPr>
              <a:t>-body</a:t>
            </a:r>
            <a:endParaRPr sz="2800">
              <a:latin typeface="Calibri"/>
              <a:cs typeface="Calibri"/>
            </a:endParaRPr>
          </a:p>
        </p:txBody>
      </p:sp>
      <p:sp>
        <p:nvSpPr>
          <p:cNvPr id="6" name="object 6"/>
          <p:cNvSpPr txBox="1"/>
          <p:nvPr/>
        </p:nvSpPr>
        <p:spPr>
          <a:xfrm>
            <a:off x="1130300" y="3527302"/>
            <a:ext cx="10153015" cy="1621534"/>
          </a:xfrm>
          <a:prstGeom prst="rect">
            <a:avLst/>
          </a:prstGeom>
        </p:spPr>
        <p:txBody>
          <a:bodyPr vert="horz" wrap="square" lIns="0" tIns="0" rIns="0" bIns="0" rtlCol="0">
            <a:spAutoFit/>
          </a:bodyPr>
          <a:lstStyle/>
          <a:p>
            <a:pPr marL="241300">
              <a:lnSpc>
                <a:spcPct val="100000"/>
              </a:lnSpc>
            </a:pPr>
            <a:r>
              <a:rPr sz="2800" spc="-15" dirty="0">
                <a:latin typeface="Calibri"/>
                <a:cs typeface="Calibri"/>
              </a:rPr>
              <a:t>radiat</a:t>
            </a:r>
            <a:r>
              <a:rPr sz="2800" dirty="0">
                <a:latin typeface="Calibri"/>
                <a:cs typeface="Calibri"/>
              </a:rPr>
              <a:t>i</a:t>
            </a:r>
            <a:r>
              <a:rPr sz="2800" spc="-20" dirty="0">
                <a:latin typeface="Calibri"/>
                <a:cs typeface="Calibri"/>
              </a:rPr>
              <a:t>on</a:t>
            </a:r>
            <a:r>
              <a:rPr sz="2800" spc="-10" dirty="0">
                <a:latin typeface="Calibri"/>
                <a:cs typeface="Calibri"/>
              </a:rPr>
              <a:t>;</a:t>
            </a:r>
            <a:r>
              <a:rPr sz="2800" spc="-60" dirty="0">
                <a:latin typeface="Times New Roman"/>
                <a:cs typeface="Times New Roman"/>
              </a:rPr>
              <a:t> </a:t>
            </a:r>
            <a:r>
              <a:rPr sz="2800" spc="-20" dirty="0">
                <a:latin typeface="Calibri"/>
                <a:cs typeface="Calibri"/>
              </a:rPr>
              <a:t>n</a:t>
            </a:r>
            <a:r>
              <a:rPr sz="2800" spc="-15" dirty="0">
                <a:latin typeface="Calibri"/>
                <a:cs typeface="Calibri"/>
              </a:rPr>
              <a:t>o</a:t>
            </a:r>
            <a:r>
              <a:rPr sz="2800" spc="-70" dirty="0">
                <a:latin typeface="Times New Roman"/>
                <a:cs typeface="Times New Roman"/>
              </a:rPr>
              <a:t> </a:t>
            </a:r>
            <a:r>
              <a:rPr sz="2800" spc="-15" dirty="0">
                <a:latin typeface="Calibri"/>
                <a:cs typeface="Calibri"/>
              </a:rPr>
              <a:t>addi</a:t>
            </a:r>
            <a:r>
              <a:rPr sz="2800" spc="-10" dirty="0">
                <a:latin typeface="Calibri"/>
                <a:cs typeface="Calibri"/>
              </a:rPr>
              <a:t>t</a:t>
            </a:r>
            <a:r>
              <a:rPr sz="2800" spc="-5" dirty="0">
                <a:latin typeface="Calibri"/>
                <a:cs typeface="Calibri"/>
              </a:rPr>
              <a:t>io</a:t>
            </a:r>
            <a:r>
              <a:rPr sz="2800" spc="-20" dirty="0">
                <a:latin typeface="Calibri"/>
                <a:cs typeface="Calibri"/>
              </a:rPr>
              <a:t>na</a:t>
            </a:r>
            <a:r>
              <a:rPr sz="2800" spc="-10" dirty="0">
                <a:latin typeface="Calibri"/>
                <a:cs typeface="Calibri"/>
              </a:rPr>
              <a:t>l</a:t>
            </a:r>
            <a:r>
              <a:rPr sz="2800" spc="-60" dirty="0">
                <a:latin typeface="Times New Roman"/>
                <a:cs typeface="Times New Roman"/>
              </a:rPr>
              <a:t> </a:t>
            </a:r>
            <a:r>
              <a:rPr sz="2800" spc="-15" dirty="0">
                <a:latin typeface="Calibri"/>
                <a:cs typeface="Calibri"/>
              </a:rPr>
              <a:t>adjus</a:t>
            </a:r>
            <a:r>
              <a:rPr sz="2800" spc="-5" dirty="0">
                <a:latin typeface="Calibri"/>
                <a:cs typeface="Calibri"/>
              </a:rPr>
              <a:t>t</a:t>
            </a:r>
            <a:r>
              <a:rPr sz="2800" spc="-15" dirty="0">
                <a:latin typeface="Calibri"/>
                <a:cs typeface="Calibri"/>
              </a:rPr>
              <a:t>able</a:t>
            </a:r>
            <a:r>
              <a:rPr sz="2800" spc="-65" dirty="0">
                <a:latin typeface="Times New Roman"/>
                <a:cs typeface="Times New Roman"/>
              </a:rPr>
              <a:t> </a:t>
            </a:r>
            <a:r>
              <a:rPr sz="2800" spc="-20" dirty="0">
                <a:latin typeface="Calibri"/>
                <a:cs typeface="Calibri"/>
              </a:rPr>
              <a:t>parameters.</a:t>
            </a:r>
            <a:endParaRPr sz="2800" dirty="0">
              <a:latin typeface="Calibri"/>
              <a:cs typeface="Calibri"/>
            </a:endParaRPr>
          </a:p>
          <a:p>
            <a:pPr marL="241300" marR="5080" indent="-228600">
              <a:lnSpc>
                <a:spcPct val="127200"/>
              </a:lnSpc>
              <a:spcBef>
                <a:spcPts val="1055"/>
              </a:spcBef>
              <a:buFont typeface="Symbol"/>
              <a:buChar char=""/>
              <a:tabLst>
                <a:tab pos="241935" algn="l"/>
                <a:tab pos="2331085" algn="l"/>
                <a:tab pos="3808729" algn="l"/>
                <a:tab pos="4582795" algn="l"/>
                <a:tab pos="6641465" algn="l"/>
                <a:tab pos="7613650" algn="l"/>
                <a:tab pos="8595995" algn="l"/>
              </a:tabLst>
            </a:pPr>
            <a:r>
              <a:rPr sz="2800" spc="-20" dirty="0">
                <a:solidFill>
                  <a:srgbClr val="00B050"/>
                </a:solidFill>
                <a:latin typeface="Calibri"/>
                <a:cs typeface="Calibri"/>
              </a:rPr>
              <a:t>Spont</a:t>
            </a:r>
            <a:r>
              <a:rPr sz="2800" spc="-5" dirty="0">
                <a:solidFill>
                  <a:srgbClr val="00B050"/>
                </a:solidFill>
                <a:latin typeface="Calibri"/>
                <a:cs typeface="Calibri"/>
              </a:rPr>
              <a:t>a</a:t>
            </a:r>
            <a:r>
              <a:rPr sz="2800" spc="-20" dirty="0">
                <a:solidFill>
                  <a:srgbClr val="00B050"/>
                </a:solidFill>
                <a:latin typeface="Calibri"/>
                <a:cs typeface="Calibri"/>
              </a:rPr>
              <a:t>ne</a:t>
            </a:r>
            <a:r>
              <a:rPr sz="2800" spc="-10" dirty="0">
                <a:solidFill>
                  <a:srgbClr val="00B050"/>
                </a:solidFill>
                <a:latin typeface="Calibri"/>
                <a:cs typeface="Calibri"/>
              </a:rPr>
              <a:t>o</a:t>
            </a:r>
            <a:r>
              <a:rPr sz="2800" spc="-20" dirty="0">
                <a:solidFill>
                  <a:srgbClr val="00B050"/>
                </a:solidFill>
                <a:latin typeface="Calibri"/>
                <a:cs typeface="Calibri"/>
              </a:rPr>
              <a:t>u</a:t>
            </a:r>
            <a:r>
              <a:rPr sz="2800" spc="-15" dirty="0">
                <a:solidFill>
                  <a:srgbClr val="00B050"/>
                </a:solidFill>
                <a:latin typeface="Calibri"/>
                <a:cs typeface="Calibri"/>
              </a:rPr>
              <a:t>s</a:t>
            </a:r>
            <a:r>
              <a:rPr sz="2800" dirty="0">
                <a:solidFill>
                  <a:srgbClr val="00B050"/>
                </a:solidFill>
                <a:latin typeface="Times New Roman"/>
                <a:cs typeface="Times New Roman"/>
              </a:rPr>
              <a:t>	</a:t>
            </a:r>
            <a:r>
              <a:rPr sz="2800" spc="-15" dirty="0">
                <a:solidFill>
                  <a:srgbClr val="00B050"/>
                </a:solidFill>
                <a:latin typeface="Calibri"/>
                <a:cs typeface="Calibri"/>
              </a:rPr>
              <a:t>emi</a:t>
            </a:r>
            <a:r>
              <a:rPr sz="2800" spc="-20" dirty="0">
                <a:solidFill>
                  <a:srgbClr val="00B050"/>
                </a:solidFill>
                <a:latin typeface="Calibri"/>
                <a:cs typeface="Calibri"/>
              </a:rPr>
              <a:t>s</a:t>
            </a:r>
            <a:r>
              <a:rPr sz="2800" spc="-10" dirty="0">
                <a:solidFill>
                  <a:srgbClr val="00B050"/>
                </a:solidFill>
                <a:latin typeface="Calibri"/>
                <a:cs typeface="Calibri"/>
              </a:rPr>
              <a:t>s</a:t>
            </a:r>
            <a:r>
              <a:rPr sz="2800" dirty="0">
                <a:solidFill>
                  <a:srgbClr val="00B050"/>
                </a:solidFill>
                <a:latin typeface="Calibri"/>
                <a:cs typeface="Calibri"/>
              </a:rPr>
              <a:t>i</a:t>
            </a:r>
            <a:r>
              <a:rPr sz="2800" spc="-20" dirty="0">
                <a:solidFill>
                  <a:srgbClr val="00B050"/>
                </a:solidFill>
                <a:latin typeface="Calibri"/>
                <a:cs typeface="Calibri"/>
              </a:rPr>
              <a:t>o</a:t>
            </a:r>
            <a:r>
              <a:rPr sz="2800" spc="-15" dirty="0">
                <a:solidFill>
                  <a:srgbClr val="00B050"/>
                </a:solidFill>
                <a:latin typeface="Calibri"/>
                <a:cs typeface="Calibri"/>
              </a:rPr>
              <a:t>n</a:t>
            </a:r>
            <a:r>
              <a:rPr sz="2800" dirty="0">
                <a:solidFill>
                  <a:srgbClr val="00B050"/>
                </a:solidFill>
                <a:latin typeface="Times New Roman"/>
                <a:cs typeface="Times New Roman"/>
              </a:rPr>
              <a:t>	</a:t>
            </a:r>
            <a:r>
              <a:rPr sz="2800" spc="-20" dirty="0">
                <a:solidFill>
                  <a:srgbClr val="00B050"/>
                </a:solidFill>
                <a:latin typeface="Calibri"/>
                <a:cs typeface="Calibri"/>
              </a:rPr>
              <a:t>set</a:t>
            </a:r>
            <a:r>
              <a:rPr sz="2800" spc="-15" dirty="0">
                <a:solidFill>
                  <a:srgbClr val="00B050"/>
                </a:solidFill>
                <a:latin typeface="Calibri"/>
                <a:cs typeface="Calibri"/>
              </a:rPr>
              <a:t>s</a:t>
            </a:r>
            <a:r>
              <a:rPr sz="2800" dirty="0">
                <a:solidFill>
                  <a:srgbClr val="00B050"/>
                </a:solidFill>
                <a:latin typeface="Times New Roman"/>
                <a:cs typeface="Times New Roman"/>
              </a:rPr>
              <a:t>	</a:t>
            </a:r>
            <a:r>
              <a:rPr sz="2800" spc="-20" dirty="0">
                <a:solidFill>
                  <a:srgbClr val="00B050"/>
                </a:solidFill>
                <a:latin typeface="Calibri"/>
                <a:cs typeface="Calibri"/>
              </a:rPr>
              <a:t>fundam</a:t>
            </a:r>
            <a:r>
              <a:rPr sz="2800" spc="-5" dirty="0">
                <a:solidFill>
                  <a:srgbClr val="00B050"/>
                </a:solidFill>
                <a:latin typeface="Calibri"/>
                <a:cs typeface="Calibri"/>
              </a:rPr>
              <a:t>e</a:t>
            </a:r>
            <a:r>
              <a:rPr sz="2800" spc="-20" dirty="0">
                <a:solidFill>
                  <a:srgbClr val="00B050"/>
                </a:solidFill>
                <a:latin typeface="Calibri"/>
                <a:cs typeface="Calibri"/>
              </a:rPr>
              <a:t>nt</a:t>
            </a:r>
            <a:r>
              <a:rPr sz="2800" spc="-10" dirty="0">
                <a:solidFill>
                  <a:srgbClr val="00B050"/>
                </a:solidFill>
                <a:latin typeface="Calibri"/>
                <a:cs typeface="Calibri"/>
              </a:rPr>
              <a:t>a</a:t>
            </a:r>
            <a:r>
              <a:rPr sz="2800" dirty="0">
                <a:solidFill>
                  <a:srgbClr val="00B050"/>
                </a:solidFill>
                <a:latin typeface="Calibri"/>
                <a:cs typeface="Calibri"/>
              </a:rPr>
              <a:t>l</a:t>
            </a:r>
            <a:r>
              <a:rPr sz="2800" dirty="0">
                <a:solidFill>
                  <a:srgbClr val="00B050"/>
                </a:solidFill>
                <a:latin typeface="Times New Roman"/>
                <a:cs typeface="Times New Roman"/>
              </a:rPr>
              <a:t>	</a:t>
            </a:r>
            <a:r>
              <a:rPr sz="2800" spc="-20" dirty="0">
                <a:solidFill>
                  <a:srgbClr val="00B050"/>
                </a:solidFill>
                <a:latin typeface="Calibri"/>
                <a:cs typeface="Calibri"/>
              </a:rPr>
              <a:t>no</a:t>
            </a:r>
            <a:r>
              <a:rPr sz="2800" spc="-10" dirty="0">
                <a:solidFill>
                  <a:srgbClr val="00B050"/>
                </a:solidFill>
                <a:latin typeface="Calibri"/>
                <a:cs typeface="Calibri"/>
              </a:rPr>
              <a:t>i</a:t>
            </a:r>
            <a:r>
              <a:rPr sz="2800" spc="-20" dirty="0">
                <a:solidFill>
                  <a:srgbClr val="00B050"/>
                </a:solidFill>
                <a:latin typeface="Calibri"/>
                <a:cs typeface="Calibri"/>
              </a:rPr>
              <a:t>s</a:t>
            </a:r>
            <a:r>
              <a:rPr sz="2800" spc="-15" dirty="0">
                <a:solidFill>
                  <a:srgbClr val="00B050"/>
                </a:solidFill>
                <a:latin typeface="Calibri"/>
                <a:cs typeface="Calibri"/>
              </a:rPr>
              <a:t>e</a:t>
            </a:r>
            <a:r>
              <a:rPr sz="2800" dirty="0">
                <a:solidFill>
                  <a:srgbClr val="00B050"/>
                </a:solidFill>
                <a:latin typeface="Times New Roman"/>
                <a:cs typeface="Times New Roman"/>
              </a:rPr>
              <a:t>	</a:t>
            </a:r>
            <a:r>
              <a:rPr sz="2800" spc="-25" dirty="0">
                <a:solidFill>
                  <a:srgbClr val="00B050"/>
                </a:solidFill>
                <a:latin typeface="Calibri"/>
                <a:cs typeface="Calibri"/>
              </a:rPr>
              <a:t>f</a:t>
            </a:r>
            <a:r>
              <a:rPr sz="2800" dirty="0">
                <a:solidFill>
                  <a:srgbClr val="00B050"/>
                </a:solidFill>
                <a:latin typeface="Calibri"/>
                <a:cs typeface="Calibri"/>
              </a:rPr>
              <a:t>l</a:t>
            </a:r>
            <a:r>
              <a:rPr sz="2800" spc="-20" dirty="0">
                <a:solidFill>
                  <a:srgbClr val="00B050"/>
                </a:solidFill>
                <a:latin typeface="Calibri"/>
                <a:cs typeface="Calibri"/>
              </a:rPr>
              <a:t>o</a:t>
            </a:r>
            <a:r>
              <a:rPr sz="2800" spc="-10" dirty="0">
                <a:solidFill>
                  <a:srgbClr val="00B050"/>
                </a:solidFill>
                <a:latin typeface="Calibri"/>
                <a:cs typeface="Calibri"/>
              </a:rPr>
              <a:t>or;</a:t>
            </a:r>
            <a:r>
              <a:rPr sz="2800" dirty="0">
                <a:solidFill>
                  <a:srgbClr val="00B050"/>
                </a:solidFill>
                <a:latin typeface="Times New Roman"/>
                <a:cs typeface="Times New Roman"/>
              </a:rPr>
              <a:t>	</a:t>
            </a:r>
            <a:r>
              <a:rPr sz="2800" spc="-20" dirty="0">
                <a:solidFill>
                  <a:srgbClr val="00B050"/>
                </a:solidFill>
                <a:latin typeface="Calibri"/>
                <a:cs typeface="Calibri"/>
              </a:rPr>
              <a:t>st</a:t>
            </a:r>
            <a:r>
              <a:rPr sz="2800" spc="-15" dirty="0">
                <a:solidFill>
                  <a:srgbClr val="00B050"/>
                </a:solidFill>
                <a:latin typeface="Calibri"/>
                <a:cs typeface="Calibri"/>
              </a:rPr>
              <a:t>imulated</a:t>
            </a:r>
            <a:r>
              <a:rPr sz="2800" spc="-10" dirty="0">
                <a:solidFill>
                  <a:srgbClr val="00B050"/>
                </a:solidFill>
                <a:latin typeface="Times New Roman"/>
                <a:cs typeface="Times New Roman"/>
              </a:rPr>
              <a:t> </a:t>
            </a:r>
            <a:r>
              <a:rPr sz="2800" spc="-15" dirty="0">
                <a:solidFill>
                  <a:srgbClr val="00B050"/>
                </a:solidFill>
                <a:latin typeface="Calibri"/>
                <a:cs typeface="Calibri"/>
              </a:rPr>
              <a:t>term</a:t>
            </a:r>
            <a:r>
              <a:rPr sz="2800" spc="-70" dirty="0">
                <a:solidFill>
                  <a:srgbClr val="00B050"/>
                </a:solidFill>
                <a:latin typeface="Times New Roman"/>
                <a:cs typeface="Times New Roman"/>
              </a:rPr>
              <a:t> </a:t>
            </a:r>
            <a:r>
              <a:rPr sz="2800" spc="-20" dirty="0">
                <a:solidFill>
                  <a:srgbClr val="00B050"/>
                </a:solidFill>
                <a:latin typeface="Calibri"/>
                <a:cs typeface="Calibri"/>
              </a:rPr>
              <a:t>sca</a:t>
            </a:r>
            <a:r>
              <a:rPr sz="2800" dirty="0">
                <a:solidFill>
                  <a:srgbClr val="00B050"/>
                </a:solidFill>
                <a:latin typeface="Calibri"/>
                <a:cs typeface="Calibri"/>
              </a:rPr>
              <a:t>l</a:t>
            </a:r>
            <a:r>
              <a:rPr sz="2800" spc="-15" dirty="0">
                <a:solidFill>
                  <a:srgbClr val="00B050"/>
                </a:solidFill>
                <a:latin typeface="Calibri"/>
                <a:cs typeface="Calibri"/>
              </a:rPr>
              <a:t>es</a:t>
            </a:r>
            <a:r>
              <a:rPr sz="2800" spc="-70" dirty="0">
                <a:solidFill>
                  <a:srgbClr val="00B050"/>
                </a:solidFill>
                <a:latin typeface="Times New Roman"/>
                <a:cs typeface="Times New Roman"/>
              </a:rPr>
              <a:t> </a:t>
            </a:r>
            <a:r>
              <a:rPr sz="2800" spc="-20" dirty="0">
                <a:solidFill>
                  <a:srgbClr val="00B050"/>
                </a:solidFill>
                <a:latin typeface="Calibri"/>
                <a:cs typeface="Calibri"/>
              </a:rPr>
              <a:t>w</a:t>
            </a:r>
            <a:r>
              <a:rPr sz="2800" spc="-5" dirty="0">
                <a:solidFill>
                  <a:srgbClr val="00B050"/>
                </a:solidFill>
                <a:latin typeface="Calibri"/>
                <a:cs typeface="Calibri"/>
              </a:rPr>
              <a:t>i</a:t>
            </a:r>
            <a:r>
              <a:rPr sz="2800" spc="-15" dirty="0">
                <a:solidFill>
                  <a:srgbClr val="00B050"/>
                </a:solidFill>
                <a:latin typeface="Calibri"/>
                <a:cs typeface="Calibri"/>
              </a:rPr>
              <a:t>th</a:t>
            </a:r>
            <a:r>
              <a:rPr sz="2800" spc="-70" dirty="0">
                <a:solidFill>
                  <a:srgbClr val="00B050"/>
                </a:solidFill>
                <a:latin typeface="Times New Roman"/>
                <a:cs typeface="Times New Roman"/>
              </a:rPr>
              <a:t> </a:t>
            </a:r>
            <a:r>
              <a:rPr sz="2800" spc="-20" dirty="0">
                <a:solidFill>
                  <a:srgbClr val="00B050"/>
                </a:solidFill>
                <a:latin typeface="Calibri"/>
                <a:cs typeface="Calibri"/>
              </a:rPr>
              <a:t>photo</a:t>
            </a:r>
            <a:r>
              <a:rPr sz="2800" spc="-15" dirty="0">
                <a:solidFill>
                  <a:srgbClr val="00B050"/>
                </a:solidFill>
                <a:latin typeface="Calibri"/>
                <a:cs typeface="Calibri"/>
              </a:rPr>
              <a:t>n</a:t>
            </a:r>
            <a:r>
              <a:rPr sz="2800" spc="-65" dirty="0">
                <a:solidFill>
                  <a:srgbClr val="00B050"/>
                </a:solidFill>
                <a:latin typeface="Times New Roman"/>
                <a:cs typeface="Times New Roman"/>
              </a:rPr>
              <a:t> </a:t>
            </a:r>
            <a:r>
              <a:rPr sz="2800" spc="-10" dirty="0">
                <a:solidFill>
                  <a:srgbClr val="00B050"/>
                </a:solidFill>
                <a:latin typeface="Calibri"/>
                <a:cs typeface="Calibri"/>
              </a:rPr>
              <a:t>o</a:t>
            </a:r>
            <a:r>
              <a:rPr sz="2800" spc="-15" dirty="0">
                <a:solidFill>
                  <a:srgbClr val="00B050"/>
                </a:solidFill>
                <a:latin typeface="Calibri"/>
                <a:cs typeface="Calibri"/>
              </a:rPr>
              <a:t>c</a:t>
            </a:r>
            <a:r>
              <a:rPr sz="2800" spc="-10" dirty="0">
                <a:solidFill>
                  <a:srgbClr val="00B050"/>
                </a:solidFill>
                <a:latin typeface="Calibri"/>
                <a:cs typeface="Calibri"/>
              </a:rPr>
              <a:t>c</a:t>
            </a:r>
            <a:r>
              <a:rPr sz="2800" spc="-20" dirty="0">
                <a:solidFill>
                  <a:srgbClr val="00B050"/>
                </a:solidFill>
                <a:latin typeface="Calibri"/>
                <a:cs typeface="Calibri"/>
              </a:rPr>
              <a:t>up</a:t>
            </a:r>
            <a:r>
              <a:rPr sz="2800" spc="-10" dirty="0">
                <a:solidFill>
                  <a:srgbClr val="00B050"/>
                </a:solidFill>
                <a:latin typeface="Calibri"/>
                <a:cs typeface="Calibri"/>
              </a:rPr>
              <a:t>a</a:t>
            </a:r>
            <a:r>
              <a:rPr sz="2800" spc="-20" dirty="0">
                <a:solidFill>
                  <a:srgbClr val="00B050"/>
                </a:solidFill>
                <a:latin typeface="Calibri"/>
                <a:cs typeface="Calibri"/>
              </a:rPr>
              <a:t>nc</a:t>
            </a:r>
            <a:r>
              <a:rPr sz="2800" spc="-15" dirty="0">
                <a:solidFill>
                  <a:srgbClr val="00B050"/>
                </a:solidFill>
                <a:latin typeface="Calibri"/>
                <a:cs typeface="Calibri"/>
              </a:rPr>
              <a:t>y</a:t>
            </a:r>
            <a:r>
              <a:rPr sz="2800" spc="-50" dirty="0">
                <a:solidFill>
                  <a:srgbClr val="00B050"/>
                </a:solidFill>
                <a:latin typeface="Times New Roman"/>
                <a:cs typeface="Times New Roman"/>
              </a:rPr>
              <a:t> </a:t>
            </a:r>
            <a:r>
              <a:rPr sz="2800" spc="50" dirty="0">
                <a:solidFill>
                  <a:srgbClr val="00B050"/>
                </a:solidFill>
                <a:latin typeface="Cambria Math"/>
                <a:cs typeface="Cambria Math"/>
              </a:rPr>
              <a:t>𝑞</a:t>
            </a:r>
            <a:r>
              <a:rPr sz="2800" dirty="0">
                <a:solidFill>
                  <a:srgbClr val="00B050"/>
                </a:solidFill>
                <a:latin typeface="Calibri"/>
                <a:cs typeface="Calibri"/>
              </a:rPr>
              <a:t>.</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901696" y="968684"/>
            <a:ext cx="10386060" cy="3366135"/>
          </a:xfrm>
          <a:prstGeom prst="rect">
            <a:avLst/>
          </a:prstGeom>
        </p:spPr>
        <p:txBody>
          <a:bodyPr vert="horz" wrap="square" lIns="0" tIns="0" rIns="0" bIns="0" rtlCol="0">
            <a:spAutoFit/>
          </a:bodyPr>
          <a:lstStyle/>
          <a:p>
            <a:pPr marL="469900" marR="5080" indent="-228600" algn="just">
              <a:lnSpc>
                <a:spcPct val="126800"/>
              </a:lnSpc>
              <a:buFont typeface="Symbol"/>
              <a:buChar char=""/>
              <a:tabLst>
                <a:tab pos="470534" algn="l"/>
              </a:tabLst>
            </a:pPr>
            <a:r>
              <a:rPr sz="2800" spc="-15" dirty="0">
                <a:latin typeface="Calibri"/>
                <a:cs typeface="Calibri"/>
              </a:rPr>
              <a:t>Re</a:t>
            </a:r>
            <a:r>
              <a:rPr sz="2800" spc="-10" dirty="0">
                <a:latin typeface="Calibri"/>
                <a:cs typeface="Calibri"/>
              </a:rPr>
              <a:t>a</a:t>
            </a:r>
            <a:r>
              <a:rPr sz="2800" spc="5" dirty="0">
                <a:latin typeface="Calibri"/>
                <a:cs typeface="Calibri"/>
              </a:rPr>
              <a:t>l</a:t>
            </a:r>
            <a:r>
              <a:rPr sz="2800" spc="-15" dirty="0">
                <a:latin typeface="Calibri"/>
                <a:cs typeface="Calibri"/>
              </a:rPr>
              <a:t>-world</a:t>
            </a:r>
            <a:r>
              <a:rPr sz="2800" spc="140" dirty="0">
                <a:latin typeface="Times New Roman"/>
                <a:cs typeface="Times New Roman"/>
              </a:rPr>
              <a:t> </a:t>
            </a:r>
            <a:r>
              <a:rPr sz="2800" spc="-20" dirty="0">
                <a:latin typeface="Calibri"/>
                <a:cs typeface="Calibri"/>
              </a:rPr>
              <a:t>br</a:t>
            </a:r>
            <a:r>
              <a:rPr sz="2800" spc="-15" dirty="0">
                <a:latin typeface="Calibri"/>
                <a:cs typeface="Calibri"/>
              </a:rPr>
              <a:t>ight</a:t>
            </a:r>
            <a:r>
              <a:rPr sz="2800" spc="140" dirty="0">
                <a:latin typeface="Times New Roman"/>
                <a:cs typeface="Times New Roman"/>
              </a:rPr>
              <a:t> </a:t>
            </a:r>
            <a:r>
              <a:rPr sz="2800" spc="-5" dirty="0">
                <a:latin typeface="Calibri"/>
                <a:cs typeface="Calibri"/>
              </a:rPr>
              <a:t>t</a:t>
            </a:r>
            <a:r>
              <a:rPr sz="2800" spc="-20" dirty="0">
                <a:latin typeface="Calibri"/>
                <a:cs typeface="Calibri"/>
              </a:rPr>
              <a:t>her</a:t>
            </a:r>
            <a:r>
              <a:rPr sz="2800" spc="-35" dirty="0">
                <a:latin typeface="Calibri"/>
                <a:cs typeface="Calibri"/>
              </a:rPr>
              <a:t>m</a:t>
            </a:r>
            <a:r>
              <a:rPr sz="2800" spc="-10" dirty="0">
                <a:latin typeface="Calibri"/>
                <a:cs typeface="Calibri"/>
              </a:rPr>
              <a:t>al</a:t>
            </a:r>
            <a:r>
              <a:rPr sz="2800" spc="155" dirty="0">
                <a:latin typeface="Times New Roman"/>
                <a:cs typeface="Times New Roman"/>
              </a:rPr>
              <a:t> </a:t>
            </a:r>
            <a:r>
              <a:rPr sz="2800" spc="-20" dirty="0">
                <a:latin typeface="Calibri"/>
                <a:cs typeface="Calibri"/>
              </a:rPr>
              <a:t>s</a:t>
            </a:r>
            <a:r>
              <a:rPr sz="2800" spc="-5" dirty="0">
                <a:latin typeface="Calibri"/>
                <a:cs typeface="Calibri"/>
              </a:rPr>
              <a:t>o</a:t>
            </a:r>
            <a:r>
              <a:rPr sz="2800" spc="-20" dirty="0">
                <a:latin typeface="Calibri"/>
                <a:cs typeface="Calibri"/>
              </a:rPr>
              <a:t>urce</a:t>
            </a:r>
            <a:r>
              <a:rPr sz="2800" spc="-15" dirty="0">
                <a:latin typeface="Calibri"/>
                <a:cs typeface="Calibri"/>
              </a:rPr>
              <a:t>s</a:t>
            </a:r>
            <a:r>
              <a:rPr sz="2800" spc="150" dirty="0">
                <a:latin typeface="Times New Roman"/>
                <a:cs typeface="Times New Roman"/>
              </a:rPr>
              <a:t> </a:t>
            </a:r>
            <a:r>
              <a:rPr sz="2800" spc="-15" dirty="0">
                <a:latin typeface="Calibri"/>
                <a:cs typeface="Calibri"/>
              </a:rPr>
              <a:t>rar</a:t>
            </a:r>
            <a:r>
              <a:rPr sz="2800" spc="-10" dirty="0">
                <a:latin typeface="Calibri"/>
                <a:cs typeface="Calibri"/>
              </a:rPr>
              <a:t>e</a:t>
            </a:r>
            <a:r>
              <a:rPr sz="2800" dirty="0">
                <a:latin typeface="Calibri"/>
                <a:cs typeface="Calibri"/>
              </a:rPr>
              <a:t>l</a:t>
            </a:r>
            <a:r>
              <a:rPr sz="2800" spc="-15" dirty="0">
                <a:latin typeface="Calibri"/>
                <a:cs typeface="Calibri"/>
              </a:rPr>
              <a:t>y</a:t>
            </a:r>
            <a:r>
              <a:rPr sz="2800" spc="155" dirty="0">
                <a:latin typeface="Times New Roman"/>
                <a:cs typeface="Times New Roman"/>
              </a:rPr>
              <a:t> </a:t>
            </a:r>
            <a:r>
              <a:rPr sz="2800" spc="-15" dirty="0">
                <a:latin typeface="Calibri"/>
                <a:cs typeface="Calibri"/>
              </a:rPr>
              <a:t>reach</a:t>
            </a:r>
            <a:r>
              <a:rPr sz="2800" spc="165" dirty="0">
                <a:latin typeface="Times New Roman"/>
                <a:cs typeface="Times New Roman"/>
              </a:rPr>
              <a:t> </a:t>
            </a:r>
            <a:r>
              <a:rPr sz="2800" spc="-30" dirty="0">
                <a:latin typeface="Cambria Math"/>
                <a:cs typeface="Cambria Math"/>
              </a:rPr>
              <a:t>𝑞</a:t>
            </a:r>
            <a:r>
              <a:rPr sz="2800" spc="240" dirty="0">
                <a:latin typeface="Cambria Math"/>
                <a:cs typeface="Cambria Math"/>
              </a:rPr>
              <a:t> </a:t>
            </a:r>
            <a:r>
              <a:rPr sz="2800" spc="-20" dirty="0">
                <a:latin typeface="Cambria Math"/>
                <a:cs typeface="Cambria Math"/>
              </a:rPr>
              <a:t>∼</a:t>
            </a:r>
            <a:r>
              <a:rPr sz="2800" spc="165" dirty="0">
                <a:latin typeface="Cambria Math"/>
                <a:cs typeface="Cambria Math"/>
              </a:rPr>
              <a:t> </a:t>
            </a:r>
            <a:r>
              <a:rPr sz="2800" spc="-10" dirty="0">
                <a:latin typeface="Cambria Math"/>
                <a:cs typeface="Cambria Math"/>
              </a:rPr>
              <a:t>1</a:t>
            </a:r>
            <a:r>
              <a:rPr sz="2800" spc="-10" dirty="0">
                <a:latin typeface="Calibri"/>
                <a:cs typeface="Calibri"/>
              </a:rPr>
              <a:t>;</a:t>
            </a:r>
            <a:r>
              <a:rPr sz="2800" spc="145" dirty="0">
                <a:latin typeface="Times New Roman"/>
                <a:cs typeface="Times New Roman"/>
              </a:rPr>
              <a:t> </a:t>
            </a:r>
            <a:r>
              <a:rPr sz="2800" dirty="0">
                <a:latin typeface="Calibri"/>
                <a:cs typeface="Calibri"/>
              </a:rPr>
              <a:t>l</a:t>
            </a:r>
            <a:r>
              <a:rPr sz="2800" spc="-10" dirty="0">
                <a:latin typeface="Calibri"/>
                <a:cs typeface="Calibri"/>
              </a:rPr>
              <a:t>a</a:t>
            </a:r>
            <a:r>
              <a:rPr sz="2800" spc="-20" dirty="0">
                <a:latin typeface="Calibri"/>
                <a:cs typeface="Calibri"/>
              </a:rPr>
              <a:t>se</a:t>
            </a:r>
            <a:r>
              <a:rPr sz="2800" spc="-10" dirty="0">
                <a:latin typeface="Calibri"/>
                <a:cs typeface="Calibri"/>
              </a:rPr>
              <a:t>r</a:t>
            </a:r>
            <a:r>
              <a:rPr sz="2800" spc="145" dirty="0">
                <a:latin typeface="Times New Roman"/>
                <a:cs typeface="Times New Roman"/>
              </a:rPr>
              <a:t> </a:t>
            </a:r>
            <a:r>
              <a:rPr sz="2800" spc="-15" dirty="0">
                <a:latin typeface="Calibri"/>
                <a:cs typeface="Calibri"/>
              </a:rPr>
              <a:t>c</a:t>
            </a:r>
            <a:r>
              <a:rPr sz="2800" spc="-10" dirty="0">
                <a:latin typeface="Calibri"/>
                <a:cs typeface="Calibri"/>
              </a:rPr>
              <a:t>avities</a:t>
            </a:r>
            <a:r>
              <a:rPr sz="2800" spc="-10" dirty="0">
                <a:latin typeface="Times New Roman"/>
                <a:cs typeface="Times New Roman"/>
              </a:rPr>
              <a:t> </a:t>
            </a:r>
            <a:r>
              <a:rPr sz="2800" spc="-15" dirty="0">
                <a:latin typeface="Calibri"/>
                <a:cs typeface="Calibri"/>
              </a:rPr>
              <a:t>rout</a:t>
            </a:r>
            <a:r>
              <a:rPr sz="2800" spc="-20" dirty="0">
                <a:latin typeface="Calibri"/>
                <a:cs typeface="Calibri"/>
              </a:rPr>
              <a:t>ine</a:t>
            </a:r>
            <a:r>
              <a:rPr sz="2800" spc="-10" dirty="0">
                <a:latin typeface="Calibri"/>
                <a:cs typeface="Calibri"/>
              </a:rPr>
              <a:t>ly</a:t>
            </a:r>
            <a:r>
              <a:rPr sz="2800" spc="-65" dirty="0">
                <a:latin typeface="Times New Roman"/>
                <a:cs typeface="Times New Roman"/>
              </a:rPr>
              <a:t> </a:t>
            </a:r>
            <a:r>
              <a:rPr sz="2800" spc="-15" dirty="0">
                <a:latin typeface="Calibri"/>
                <a:cs typeface="Calibri"/>
              </a:rPr>
              <a:t>re</a:t>
            </a:r>
            <a:r>
              <a:rPr sz="2800" spc="-10" dirty="0">
                <a:latin typeface="Calibri"/>
                <a:cs typeface="Calibri"/>
              </a:rPr>
              <a:t>a</a:t>
            </a:r>
            <a:r>
              <a:rPr sz="2800" spc="-15" dirty="0">
                <a:latin typeface="Calibri"/>
                <a:cs typeface="Calibri"/>
              </a:rPr>
              <a:t>ch</a:t>
            </a:r>
            <a:r>
              <a:rPr sz="2800" spc="-60" dirty="0">
                <a:latin typeface="Times New Roman"/>
                <a:cs typeface="Times New Roman"/>
              </a:rPr>
              <a:t> </a:t>
            </a:r>
            <a:r>
              <a:rPr sz="2800" spc="-30" dirty="0">
                <a:latin typeface="Cambria Math"/>
                <a:cs typeface="Cambria Math"/>
              </a:rPr>
              <a:t>𝑞</a:t>
            </a:r>
            <a:r>
              <a:rPr sz="2800" spc="240" dirty="0">
                <a:latin typeface="Cambria Math"/>
                <a:cs typeface="Cambria Math"/>
              </a:rPr>
              <a:t> </a:t>
            </a:r>
            <a:r>
              <a:rPr sz="2800" spc="-25" dirty="0">
                <a:latin typeface="Cambria Math"/>
                <a:cs typeface="Cambria Math"/>
              </a:rPr>
              <a:t>≫</a:t>
            </a:r>
            <a:r>
              <a:rPr sz="2800" spc="165" dirty="0">
                <a:latin typeface="Cambria Math"/>
                <a:cs typeface="Cambria Math"/>
              </a:rPr>
              <a:t> </a:t>
            </a:r>
            <a:r>
              <a:rPr sz="2800" spc="-25" dirty="0">
                <a:latin typeface="Cambria Math"/>
                <a:cs typeface="Cambria Math"/>
              </a:rPr>
              <a:t>1</a:t>
            </a:r>
            <a:r>
              <a:rPr sz="2800" spc="-10" dirty="0">
                <a:latin typeface="Calibri"/>
                <a:cs typeface="Calibri"/>
              </a:rPr>
              <a:t>,</a:t>
            </a:r>
            <a:r>
              <a:rPr sz="2800" spc="-70" dirty="0">
                <a:latin typeface="Times New Roman"/>
                <a:cs typeface="Times New Roman"/>
              </a:rPr>
              <a:t> </a:t>
            </a:r>
            <a:r>
              <a:rPr sz="2800" spc="-15" dirty="0">
                <a:latin typeface="Calibri"/>
                <a:cs typeface="Calibri"/>
              </a:rPr>
              <a:t>enabl</a:t>
            </a:r>
            <a:r>
              <a:rPr sz="2800" dirty="0">
                <a:latin typeface="Calibri"/>
                <a:cs typeface="Calibri"/>
              </a:rPr>
              <a:t>i</a:t>
            </a:r>
            <a:r>
              <a:rPr sz="2800" spc="-20" dirty="0">
                <a:latin typeface="Calibri"/>
                <a:cs typeface="Calibri"/>
              </a:rPr>
              <a:t>n</a:t>
            </a:r>
            <a:r>
              <a:rPr sz="2800" spc="-15" dirty="0">
                <a:latin typeface="Calibri"/>
                <a:cs typeface="Calibri"/>
              </a:rPr>
              <a:t>g</a:t>
            </a:r>
            <a:r>
              <a:rPr sz="2800" spc="-60" dirty="0">
                <a:latin typeface="Times New Roman"/>
                <a:cs typeface="Times New Roman"/>
              </a:rPr>
              <a:t> </a:t>
            </a:r>
            <a:r>
              <a:rPr sz="2800" spc="-15" dirty="0">
                <a:latin typeface="Calibri"/>
                <a:cs typeface="Calibri"/>
              </a:rPr>
              <a:t>coherent</a:t>
            </a:r>
            <a:r>
              <a:rPr sz="2800" spc="-75" dirty="0">
                <a:latin typeface="Times New Roman"/>
                <a:cs typeface="Times New Roman"/>
              </a:rPr>
              <a:t> </a:t>
            </a:r>
            <a:r>
              <a:rPr sz="2800" spc="-15" dirty="0">
                <a:latin typeface="Calibri"/>
                <a:cs typeface="Calibri"/>
              </a:rPr>
              <a:t>am</a:t>
            </a:r>
            <a:r>
              <a:rPr sz="2800" spc="-20" dirty="0">
                <a:latin typeface="Calibri"/>
                <a:cs typeface="Calibri"/>
              </a:rPr>
              <a:t>p</a:t>
            </a:r>
            <a:r>
              <a:rPr sz="2800" spc="-10" dirty="0">
                <a:latin typeface="Calibri"/>
                <a:cs typeface="Calibri"/>
              </a:rPr>
              <a:t>l</a:t>
            </a:r>
            <a:r>
              <a:rPr sz="2800" dirty="0">
                <a:latin typeface="Calibri"/>
                <a:cs typeface="Calibri"/>
              </a:rPr>
              <a:t>i</a:t>
            </a:r>
            <a:r>
              <a:rPr sz="2800" spc="-15" dirty="0">
                <a:latin typeface="Calibri"/>
                <a:cs typeface="Calibri"/>
              </a:rPr>
              <a:t>f</a:t>
            </a:r>
            <a:r>
              <a:rPr sz="2800" spc="-5" dirty="0">
                <a:latin typeface="Calibri"/>
                <a:cs typeface="Calibri"/>
              </a:rPr>
              <a:t>i</a:t>
            </a:r>
            <a:r>
              <a:rPr sz="2800" spc="-15" dirty="0">
                <a:latin typeface="Calibri"/>
                <a:cs typeface="Calibri"/>
              </a:rPr>
              <a:t>c</a:t>
            </a:r>
            <a:r>
              <a:rPr sz="2800" spc="-10" dirty="0">
                <a:latin typeface="Calibri"/>
                <a:cs typeface="Calibri"/>
              </a:rPr>
              <a:t>ati</a:t>
            </a:r>
            <a:r>
              <a:rPr sz="2800" spc="-20" dirty="0">
                <a:latin typeface="Calibri"/>
                <a:cs typeface="Calibri"/>
              </a:rPr>
              <a:t>on.</a:t>
            </a:r>
            <a:endParaRPr sz="2800">
              <a:latin typeface="Calibri"/>
              <a:cs typeface="Calibri"/>
            </a:endParaRPr>
          </a:p>
          <a:p>
            <a:pPr marL="469900" marR="5715" indent="-228600" algn="just">
              <a:lnSpc>
                <a:spcPct val="127200"/>
              </a:lnSpc>
              <a:spcBef>
                <a:spcPts val="1055"/>
              </a:spcBef>
              <a:buFont typeface="Symbol"/>
              <a:buChar char=""/>
              <a:tabLst>
                <a:tab pos="470534" algn="l"/>
              </a:tabLst>
            </a:pPr>
            <a:r>
              <a:rPr sz="2800" spc="-15" dirty="0">
                <a:latin typeface="Calibri"/>
                <a:cs typeface="Calibri"/>
              </a:rPr>
              <a:t>Mastery</a:t>
            </a:r>
            <a:r>
              <a:rPr sz="2800" spc="320" dirty="0">
                <a:latin typeface="Times New Roman"/>
                <a:cs typeface="Times New Roman"/>
              </a:rPr>
              <a:t> </a:t>
            </a:r>
            <a:r>
              <a:rPr sz="2800" spc="-20" dirty="0">
                <a:latin typeface="Calibri"/>
                <a:cs typeface="Calibri"/>
              </a:rPr>
              <a:t>o</a:t>
            </a:r>
            <a:r>
              <a:rPr sz="2800" spc="-10" dirty="0">
                <a:latin typeface="Calibri"/>
                <a:cs typeface="Calibri"/>
              </a:rPr>
              <a:t>f</a:t>
            </a:r>
            <a:r>
              <a:rPr sz="2800" spc="325" dirty="0">
                <a:latin typeface="Times New Roman"/>
                <a:cs typeface="Times New Roman"/>
              </a:rPr>
              <a:t> </a:t>
            </a:r>
            <a:r>
              <a:rPr sz="2800" spc="-25" dirty="0">
                <a:latin typeface="Cambria Math"/>
                <a:cs typeface="Cambria Math"/>
              </a:rPr>
              <a:t>𝐴</a:t>
            </a:r>
            <a:r>
              <a:rPr sz="3000" spc="60" baseline="-16666" dirty="0">
                <a:latin typeface="Cambria Math"/>
                <a:cs typeface="Cambria Math"/>
              </a:rPr>
              <a:t>2</a:t>
            </a:r>
            <a:r>
              <a:rPr sz="3000" spc="232" baseline="-16666" dirty="0">
                <a:latin typeface="Cambria Math"/>
                <a:cs typeface="Cambria Math"/>
              </a:rPr>
              <a:t>1</a:t>
            </a:r>
            <a:r>
              <a:rPr sz="2800" spc="-10" dirty="0">
                <a:latin typeface="Cambria Math"/>
                <a:cs typeface="Cambria Math"/>
              </a:rPr>
              <a:t>,</a:t>
            </a:r>
            <a:r>
              <a:rPr sz="2800" spc="300" dirty="0">
                <a:latin typeface="Cambria Math"/>
                <a:cs typeface="Cambria Math"/>
              </a:rPr>
              <a:t> </a:t>
            </a:r>
            <a:r>
              <a:rPr sz="2800" spc="-210" dirty="0">
                <a:latin typeface="Cambria Math"/>
                <a:cs typeface="Cambria Math"/>
              </a:rPr>
              <a:t>𝐵</a:t>
            </a:r>
            <a:r>
              <a:rPr sz="3000" spc="60" baseline="-16666" dirty="0">
                <a:latin typeface="Cambria Math"/>
                <a:cs typeface="Cambria Math"/>
              </a:rPr>
              <a:t>1</a:t>
            </a:r>
            <a:r>
              <a:rPr sz="3000" spc="232" baseline="-16666" dirty="0">
                <a:latin typeface="Cambria Math"/>
                <a:cs typeface="Cambria Math"/>
              </a:rPr>
              <a:t>2</a:t>
            </a:r>
            <a:r>
              <a:rPr sz="2800" spc="-10" dirty="0">
                <a:latin typeface="Cambria Math"/>
                <a:cs typeface="Cambria Math"/>
              </a:rPr>
              <a:t>,</a:t>
            </a:r>
            <a:r>
              <a:rPr sz="2800" spc="295" dirty="0">
                <a:latin typeface="Cambria Math"/>
                <a:cs typeface="Cambria Math"/>
              </a:rPr>
              <a:t> </a:t>
            </a:r>
            <a:r>
              <a:rPr sz="2800" spc="-150" dirty="0">
                <a:latin typeface="Cambria Math"/>
                <a:cs typeface="Cambria Math"/>
              </a:rPr>
              <a:t>𝐵</a:t>
            </a:r>
            <a:r>
              <a:rPr sz="3000" spc="60" baseline="-16666" dirty="0">
                <a:latin typeface="Cambria Math"/>
                <a:cs typeface="Cambria Math"/>
              </a:rPr>
              <a:t>21</a:t>
            </a:r>
            <a:r>
              <a:rPr sz="3000" baseline="-16666" dirty="0">
                <a:latin typeface="Cambria Math"/>
                <a:cs typeface="Cambria Math"/>
              </a:rPr>
              <a:t>  </a:t>
            </a:r>
            <a:r>
              <a:rPr sz="3000" spc="-322" baseline="-16666" dirty="0">
                <a:latin typeface="Cambria Math"/>
                <a:cs typeface="Cambria Math"/>
              </a:rPr>
              <a:t> </a:t>
            </a:r>
            <a:r>
              <a:rPr sz="2800" spc="-10" dirty="0">
                <a:latin typeface="Calibri"/>
                <a:cs typeface="Calibri"/>
              </a:rPr>
              <a:t>is</a:t>
            </a:r>
            <a:r>
              <a:rPr sz="2800" dirty="0">
                <a:latin typeface="Calibri"/>
                <a:cs typeface="Calibri"/>
              </a:rPr>
              <a:t> </a:t>
            </a:r>
            <a:r>
              <a:rPr sz="2800" spc="-245" dirty="0">
                <a:latin typeface="Calibri"/>
                <a:cs typeface="Calibri"/>
              </a:rPr>
              <a:t> </a:t>
            </a:r>
            <a:r>
              <a:rPr sz="2800" spc="-15" dirty="0">
                <a:latin typeface="Calibri"/>
                <a:cs typeface="Calibri"/>
              </a:rPr>
              <a:t>pre</a:t>
            </a:r>
            <a:r>
              <a:rPr sz="2800" spc="-25" dirty="0">
                <a:latin typeface="Calibri"/>
                <a:cs typeface="Calibri"/>
              </a:rPr>
              <a:t>r</a:t>
            </a:r>
            <a:r>
              <a:rPr sz="2800" spc="-15" dirty="0">
                <a:latin typeface="Calibri"/>
                <a:cs typeface="Calibri"/>
              </a:rPr>
              <a:t>equisite</a:t>
            </a:r>
            <a:r>
              <a:rPr sz="2800" dirty="0">
                <a:latin typeface="Calibri"/>
                <a:cs typeface="Calibri"/>
              </a:rPr>
              <a:t> </a:t>
            </a:r>
            <a:r>
              <a:rPr sz="2800" spc="-250" dirty="0">
                <a:latin typeface="Calibri"/>
                <a:cs typeface="Calibri"/>
              </a:rPr>
              <a:t> </a:t>
            </a:r>
            <a:r>
              <a:rPr sz="2800" spc="-15" dirty="0">
                <a:latin typeface="Calibri"/>
                <a:cs typeface="Calibri"/>
              </a:rPr>
              <a:t>for</a:t>
            </a:r>
            <a:r>
              <a:rPr sz="2800" dirty="0">
                <a:latin typeface="Calibri"/>
                <a:cs typeface="Calibri"/>
              </a:rPr>
              <a:t> </a:t>
            </a:r>
            <a:r>
              <a:rPr sz="2800" spc="-240" dirty="0">
                <a:latin typeface="Calibri"/>
                <a:cs typeface="Calibri"/>
              </a:rPr>
              <a:t> </a:t>
            </a:r>
            <a:r>
              <a:rPr sz="2800" spc="-15" dirty="0">
                <a:latin typeface="Calibri"/>
                <a:cs typeface="Calibri"/>
              </a:rPr>
              <a:t>quantitative</a:t>
            </a:r>
            <a:r>
              <a:rPr sz="2800" dirty="0">
                <a:latin typeface="Calibri"/>
                <a:cs typeface="Calibri"/>
              </a:rPr>
              <a:t> </a:t>
            </a:r>
            <a:r>
              <a:rPr sz="2800" spc="-250" dirty="0">
                <a:latin typeface="Calibri"/>
                <a:cs typeface="Calibri"/>
              </a:rPr>
              <a:t> </a:t>
            </a:r>
            <a:r>
              <a:rPr sz="2800" spc="-10" dirty="0">
                <a:latin typeface="Calibri"/>
                <a:cs typeface="Calibri"/>
              </a:rPr>
              <a:t>la</a:t>
            </a:r>
            <a:r>
              <a:rPr sz="2800" spc="-15" dirty="0">
                <a:latin typeface="Calibri"/>
                <a:cs typeface="Calibri"/>
              </a:rPr>
              <a:t>ser</a:t>
            </a:r>
            <a:r>
              <a:rPr sz="2800" spc="-20" dirty="0">
                <a:latin typeface="Calibri"/>
                <a:cs typeface="Calibri"/>
              </a:rPr>
              <a:t>‐</a:t>
            </a:r>
            <a:r>
              <a:rPr sz="2800" spc="-10" dirty="0">
                <a:latin typeface="Calibri"/>
                <a:cs typeface="Calibri"/>
              </a:rPr>
              <a:t>r</a:t>
            </a:r>
            <a:r>
              <a:rPr sz="2800" spc="-5" dirty="0">
                <a:latin typeface="Calibri"/>
                <a:cs typeface="Calibri"/>
              </a:rPr>
              <a:t>a</a:t>
            </a:r>
            <a:r>
              <a:rPr sz="2800" spc="-15" dirty="0">
                <a:latin typeface="Calibri"/>
                <a:cs typeface="Calibri"/>
              </a:rPr>
              <a:t>te</a:t>
            </a:r>
            <a:r>
              <a:rPr sz="2800" spc="-10" dirty="0">
                <a:latin typeface="Calibri"/>
                <a:cs typeface="Calibri"/>
              </a:rPr>
              <a:t> </a:t>
            </a:r>
            <a:r>
              <a:rPr sz="2800" spc="-20" dirty="0">
                <a:latin typeface="Calibri"/>
                <a:cs typeface="Calibri"/>
              </a:rPr>
              <a:t>mode</a:t>
            </a:r>
            <a:r>
              <a:rPr sz="2800" spc="-15" dirty="0">
                <a:latin typeface="Calibri"/>
                <a:cs typeface="Calibri"/>
              </a:rPr>
              <a:t>l</a:t>
            </a:r>
            <a:r>
              <a:rPr sz="2800" dirty="0">
                <a:latin typeface="Calibri"/>
                <a:cs typeface="Calibri"/>
              </a:rPr>
              <a:t>i</a:t>
            </a:r>
            <a:r>
              <a:rPr sz="2800" spc="-20" dirty="0">
                <a:latin typeface="Calibri"/>
                <a:cs typeface="Calibri"/>
              </a:rPr>
              <a:t>ng</a:t>
            </a:r>
            <a:r>
              <a:rPr sz="2800" spc="-10" dirty="0">
                <a:latin typeface="Calibri"/>
                <a:cs typeface="Calibri"/>
              </a:rPr>
              <a:t>,</a:t>
            </a:r>
            <a:r>
              <a:rPr sz="2800" dirty="0">
                <a:latin typeface="Times New Roman"/>
                <a:cs typeface="Times New Roman"/>
              </a:rPr>
              <a:t>  </a:t>
            </a:r>
            <a:r>
              <a:rPr sz="2800" spc="240" dirty="0">
                <a:latin typeface="Times New Roman"/>
                <a:cs typeface="Times New Roman"/>
              </a:rPr>
              <a:t> </a:t>
            </a:r>
            <a:r>
              <a:rPr sz="2800" spc="-20" dirty="0">
                <a:latin typeface="Calibri"/>
                <a:cs typeface="Calibri"/>
              </a:rPr>
              <a:t>saturat</a:t>
            </a:r>
            <a:r>
              <a:rPr sz="2800" spc="0" dirty="0">
                <a:latin typeface="Calibri"/>
                <a:cs typeface="Calibri"/>
              </a:rPr>
              <a:t>i</a:t>
            </a:r>
            <a:r>
              <a:rPr sz="2800" spc="-20" dirty="0">
                <a:latin typeface="Calibri"/>
                <a:cs typeface="Calibri"/>
              </a:rPr>
              <a:t>o</a:t>
            </a:r>
            <a:r>
              <a:rPr sz="2800" spc="-15" dirty="0">
                <a:latin typeface="Calibri"/>
                <a:cs typeface="Calibri"/>
              </a:rPr>
              <a:t>n</a:t>
            </a:r>
            <a:r>
              <a:rPr sz="2800" dirty="0">
                <a:latin typeface="Times New Roman"/>
                <a:cs typeface="Times New Roman"/>
              </a:rPr>
              <a:t>  </a:t>
            </a:r>
            <a:r>
              <a:rPr sz="2800" spc="220" dirty="0">
                <a:latin typeface="Times New Roman"/>
                <a:cs typeface="Times New Roman"/>
              </a:rPr>
              <a:t> </a:t>
            </a:r>
            <a:r>
              <a:rPr sz="2800" spc="-10" dirty="0">
                <a:latin typeface="Calibri"/>
                <a:cs typeface="Calibri"/>
              </a:rPr>
              <a:t>s</a:t>
            </a:r>
            <a:r>
              <a:rPr sz="2800" spc="-20" dirty="0">
                <a:latin typeface="Calibri"/>
                <a:cs typeface="Calibri"/>
              </a:rPr>
              <a:t>pec</a:t>
            </a:r>
            <a:r>
              <a:rPr sz="2800" dirty="0">
                <a:latin typeface="Calibri"/>
                <a:cs typeface="Calibri"/>
              </a:rPr>
              <a:t>t</a:t>
            </a:r>
            <a:r>
              <a:rPr sz="2800" spc="-15" dirty="0">
                <a:latin typeface="Calibri"/>
                <a:cs typeface="Calibri"/>
              </a:rPr>
              <a:t>roscopy,</a:t>
            </a:r>
            <a:r>
              <a:rPr sz="2800" dirty="0">
                <a:latin typeface="Times New Roman"/>
                <a:cs typeface="Times New Roman"/>
              </a:rPr>
              <a:t>  </a:t>
            </a:r>
            <a:r>
              <a:rPr sz="2800" spc="225" dirty="0">
                <a:latin typeface="Times New Roman"/>
                <a:cs typeface="Times New Roman"/>
              </a:rPr>
              <a:t> </a:t>
            </a:r>
            <a:r>
              <a:rPr sz="2800" spc="-15" dirty="0">
                <a:latin typeface="Calibri"/>
                <a:cs typeface="Calibri"/>
              </a:rPr>
              <a:t>and</a:t>
            </a:r>
            <a:r>
              <a:rPr sz="2800" dirty="0">
                <a:latin typeface="Times New Roman"/>
                <a:cs typeface="Times New Roman"/>
              </a:rPr>
              <a:t>  </a:t>
            </a:r>
            <a:r>
              <a:rPr sz="2800" spc="220" dirty="0">
                <a:latin typeface="Times New Roman"/>
                <a:cs typeface="Times New Roman"/>
              </a:rPr>
              <a:t> </a:t>
            </a:r>
            <a:r>
              <a:rPr sz="2800" spc="-15" dirty="0">
                <a:latin typeface="Calibri"/>
                <a:cs typeface="Calibri"/>
              </a:rPr>
              <a:t>f</a:t>
            </a:r>
            <a:r>
              <a:rPr sz="2800" spc="-10" dirty="0">
                <a:latin typeface="Calibri"/>
                <a:cs typeface="Calibri"/>
              </a:rPr>
              <a:t>lu</a:t>
            </a:r>
            <a:r>
              <a:rPr sz="2800" spc="-20" dirty="0">
                <a:latin typeface="Calibri"/>
                <a:cs typeface="Calibri"/>
              </a:rPr>
              <a:t>o</a:t>
            </a:r>
            <a:r>
              <a:rPr sz="2800" spc="-5" dirty="0">
                <a:latin typeface="Calibri"/>
                <a:cs typeface="Calibri"/>
              </a:rPr>
              <a:t>r</a:t>
            </a:r>
            <a:r>
              <a:rPr sz="2800" spc="-15" dirty="0">
                <a:latin typeface="Calibri"/>
                <a:cs typeface="Calibri"/>
              </a:rPr>
              <a:t>escence</a:t>
            </a:r>
            <a:r>
              <a:rPr sz="2800" dirty="0">
                <a:latin typeface="Times New Roman"/>
                <a:cs typeface="Times New Roman"/>
              </a:rPr>
              <a:t>  </a:t>
            </a:r>
            <a:r>
              <a:rPr sz="2800" spc="215" dirty="0">
                <a:latin typeface="Times New Roman"/>
                <a:cs typeface="Times New Roman"/>
              </a:rPr>
              <a:t> </a:t>
            </a:r>
            <a:r>
              <a:rPr sz="2800" dirty="0">
                <a:latin typeface="Calibri"/>
                <a:cs typeface="Calibri"/>
              </a:rPr>
              <a:t>l</a:t>
            </a:r>
            <a:r>
              <a:rPr sz="2800" spc="5" dirty="0">
                <a:latin typeface="Calibri"/>
                <a:cs typeface="Calibri"/>
              </a:rPr>
              <a:t>i</a:t>
            </a:r>
            <a:r>
              <a:rPr sz="2800" spc="-20" dirty="0">
                <a:latin typeface="Calibri"/>
                <a:cs typeface="Calibri"/>
              </a:rPr>
              <a:t>fet</a:t>
            </a:r>
            <a:r>
              <a:rPr sz="2800" spc="-15" dirty="0">
                <a:latin typeface="Calibri"/>
                <a:cs typeface="Calibri"/>
              </a:rPr>
              <a:t>ime</a:t>
            </a:r>
            <a:r>
              <a:rPr sz="2800" spc="-10" dirty="0">
                <a:latin typeface="Times New Roman"/>
                <a:cs typeface="Times New Roman"/>
              </a:rPr>
              <a:t> </a:t>
            </a:r>
            <a:r>
              <a:rPr sz="2800" spc="-15" dirty="0">
                <a:latin typeface="Calibri"/>
                <a:cs typeface="Calibri"/>
              </a:rPr>
              <a:t>ana</a:t>
            </a:r>
            <a:r>
              <a:rPr sz="2800" spc="-5" dirty="0">
                <a:latin typeface="Calibri"/>
                <a:cs typeface="Calibri"/>
              </a:rPr>
              <a:t>l</a:t>
            </a:r>
            <a:r>
              <a:rPr sz="2800" spc="-15" dirty="0">
                <a:latin typeface="Calibri"/>
                <a:cs typeface="Calibri"/>
              </a:rPr>
              <a:t>ys</a:t>
            </a:r>
            <a:r>
              <a:rPr sz="2800" spc="-5" dirty="0">
                <a:latin typeface="Calibri"/>
                <a:cs typeface="Calibri"/>
              </a:rPr>
              <a:t>i</a:t>
            </a:r>
            <a:r>
              <a:rPr sz="2800" spc="-15" dirty="0">
                <a:latin typeface="Calibri"/>
                <a:cs typeface="Calibri"/>
              </a:rPr>
              <a:t>s.</a:t>
            </a:r>
            <a:endParaRPr sz="2800">
              <a:latin typeface="Calibri"/>
              <a:cs typeface="Calibri"/>
            </a:endParaRPr>
          </a:p>
          <a:p>
            <a:pPr marL="12700">
              <a:lnSpc>
                <a:spcPct val="100000"/>
              </a:lnSpc>
              <a:spcBef>
                <a:spcPts val="1810"/>
              </a:spcBef>
            </a:pPr>
            <a:r>
              <a:rPr sz="2800" spc="-15" dirty="0">
                <a:latin typeface="Calibri"/>
                <a:cs typeface="Calibri"/>
              </a:rPr>
              <a:t>---</a:t>
            </a:r>
            <a:endParaRPr sz="2800">
              <a:latin typeface="Calibri"/>
              <a:cs typeface="Calibri"/>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062849-C463-56C3-4A09-544C0027C083}"/>
            </a:ext>
          </a:extLst>
        </p:cNvPr>
        <p:cNvGrpSpPr/>
        <p:nvPr/>
      </p:nvGrpSpPr>
      <p:grpSpPr>
        <a:xfrm>
          <a:off x="0" y="0"/>
          <a:ext cx="0" cy="0"/>
          <a:chOff x="0" y="0"/>
          <a:chExt cx="0" cy="0"/>
        </a:xfrm>
      </p:grpSpPr>
      <p:sp>
        <p:nvSpPr>
          <p:cNvPr id="4" name="object 2">
            <a:extLst>
              <a:ext uri="{FF2B5EF4-FFF2-40B4-BE49-F238E27FC236}">
                <a16:creationId xmlns:a16="http://schemas.microsoft.com/office/drawing/2014/main" id="{9C890A32-A1FB-F205-E9C5-09A4BD1459CE}"/>
              </a:ext>
            </a:extLst>
          </p:cNvPr>
          <p:cNvSpPr txBox="1">
            <a:spLocks/>
          </p:cNvSpPr>
          <p:nvPr/>
        </p:nvSpPr>
        <p:spPr>
          <a:xfrm>
            <a:off x="3282442" y="381000"/>
            <a:ext cx="5627116" cy="553998"/>
          </a:xfrm>
          <a:prstGeom prst="rect">
            <a:avLst/>
          </a:prstGeom>
        </p:spPr>
        <p:txBody>
          <a:bodyPr vert="horz" wrap="square" lIns="0" tIns="0" rIns="0" bIns="0" rtlCol="0">
            <a:spAutoFit/>
          </a:bodyPr>
          <a:lstStyle>
            <a:lvl1pPr>
              <a:defRPr>
                <a:latin typeface="+mj-lt"/>
                <a:ea typeface="+mj-ea"/>
                <a:cs typeface="+mj-cs"/>
              </a:defRPr>
            </a:lvl1pPr>
          </a:lstStyle>
          <a:p>
            <a:pPr marL="5080"/>
            <a:r>
              <a:rPr lang="en-SG" sz="3600" b="1" u="sng" kern="0" spc="-15" dirty="0">
                <a:solidFill>
                  <a:srgbClr val="0000FF"/>
                </a:solidFill>
              </a:rPr>
              <a:t>Chap. 2 Problems &amp; Solutions</a:t>
            </a:r>
          </a:p>
        </p:txBody>
      </p:sp>
      <p:pic>
        <p:nvPicPr>
          <p:cNvPr id="3" name="Picture 2" descr="A close up of text&#10;&#10;AI-generated content may be incorrect.">
            <a:extLst>
              <a:ext uri="{FF2B5EF4-FFF2-40B4-BE49-F238E27FC236}">
                <a16:creationId xmlns:a16="http://schemas.microsoft.com/office/drawing/2014/main" id="{70739710-6EC0-26B3-1E18-30A6C92175F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1066800"/>
            <a:ext cx="11887200" cy="2120515"/>
          </a:xfrm>
          <a:prstGeom prst="rect">
            <a:avLst/>
          </a:prstGeom>
        </p:spPr>
      </p:pic>
    </p:spTree>
    <p:extLst>
      <p:ext uri="{BB962C8B-B14F-4D97-AF65-F5344CB8AC3E}">
        <p14:creationId xmlns:p14="http://schemas.microsoft.com/office/powerpoint/2010/main" val="200823887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345223-22CE-88AE-6396-83A2CD095839}"/>
            </a:ext>
          </a:extLst>
        </p:cNvPr>
        <p:cNvGrpSpPr/>
        <p:nvPr/>
      </p:nvGrpSpPr>
      <p:grpSpPr>
        <a:xfrm>
          <a:off x="0" y="0"/>
          <a:ext cx="0" cy="0"/>
          <a:chOff x="0" y="0"/>
          <a:chExt cx="0" cy="0"/>
        </a:xfrm>
      </p:grpSpPr>
      <p:sp>
        <p:nvSpPr>
          <p:cNvPr id="4" name="object 2">
            <a:extLst>
              <a:ext uri="{FF2B5EF4-FFF2-40B4-BE49-F238E27FC236}">
                <a16:creationId xmlns:a16="http://schemas.microsoft.com/office/drawing/2014/main" id="{A34E99BE-419E-6E6C-7315-E63AB6B09FC9}"/>
              </a:ext>
            </a:extLst>
          </p:cNvPr>
          <p:cNvSpPr txBox="1">
            <a:spLocks/>
          </p:cNvSpPr>
          <p:nvPr/>
        </p:nvSpPr>
        <p:spPr>
          <a:xfrm>
            <a:off x="3282442" y="381000"/>
            <a:ext cx="5627116" cy="553998"/>
          </a:xfrm>
          <a:prstGeom prst="rect">
            <a:avLst/>
          </a:prstGeom>
        </p:spPr>
        <p:txBody>
          <a:bodyPr vert="horz" wrap="square" lIns="0" tIns="0" rIns="0" bIns="0" rtlCol="0">
            <a:spAutoFit/>
          </a:bodyPr>
          <a:lstStyle>
            <a:lvl1pPr>
              <a:defRPr>
                <a:latin typeface="+mj-lt"/>
                <a:ea typeface="+mj-ea"/>
                <a:cs typeface="+mj-cs"/>
              </a:defRPr>
            </a:lvl1pPr>
          </a:lstStyle>
          <a:p>
            <a:pPr marL="5080"/>
            <a:r>
              <a:rPr lang="en-SG" sz="3600" b="1" u="sng" kern="0" spc="-15" dirty="0">
                <a:solidFill>
                  <a:srgbClr val="0000FF"/>
                </a:solidFill>
              </a:rPr>
              <a:t>Chap. 2 Problems &amp; Solutions</a:t>
            </a:r>
          </a:p>
        </p:txBody>
      </p:sp>
      <p:pic>
        <p:nvPicPr>
          <p:cNvPr id="3" name="Picture 2" descr="A math equations on a white background&#10;&#10;AI-generated content may be incorrect.">
            <a:extLst>
              <a:ext uri="{FF2B5EF4-FFF2-40B4-BE49-F238E27FC236}">
                <a16:creationId xmlns:a16="http://schemas.microsoft.com/office/drawing/2014/main" id="{612B4C97-B933-5014-EEC7-BB13D163C6DE}"/>
              </a:ext>
            </a:extLst>
          </p:cNvPr>
          <p:cNvPicPr>
            <a:picLocks noChangeAspect="1"/>
          </p:cNvPicPr>
          <p:nvPr/>
        </p:nvPicPr>
        <p:blipFill>
          <a:blip r:embed="rId2">
            <a:extLst>
              <a:ext uri="{28A0092B-C50C-407E-A947-70E740481C1C}">
                <a14:useLocalDpi xmlns:a14="http://schemas.microsoft.com/office/drawing/2010/main" val="0"/>
              </a:ext>
            </a:extLst>
          </a:blip>
          <a:srcRect b="43275"/>
          <a:stretch>
            <a:fillRect/>
          </a:stretch>
        </p:blipFill>
        <p:spPr>
          <a:xfrm>
            <a:off x="907473" y="1395957"/>
            <a:ext cx="9005455" cy="5059144"/>
          </a:xfrm>
          <a:prstGeom prst="rect">
            <a:avLst/>
          </a:prstGeom>
        </p:spPr>
      </p:pic>
    </p:spTree>
    <p:extLst>
      <p:ext uri="{BB962C8B-B14F-4D97-AF65-F5344CB8AC3E}">
        <p14:creationId xmlns:p14="http://schemas.microsoft.com/office/powerpoint/2010/main" val="230503366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BC9B76-D01F-AB55-2E3A-02D94E18037B}"/>
            </a:ext>
          </a:extLst>
        </p:cNvPr>
        <p:cNvGrpSpPr/>
        <p:nvPr/>
      </p:nvGrpSpPr>
      <p:grpSpPr>
        <a:xfrm>
          <a:off x="0" y="0"/>
          <a:ext cx="0" cy="0"/>
          <a:chOff x="0" y="0"/>
          <a:chExt cx="0" cy="0"/>
        </a:xfrm>
      </p:grpSpPr>
      <p:sp>
        <p:nvSpPr>
          <p:cNvPr id="4" name="object 2">
            <a:extLst>
              <a:ext uri="{FF2B5EF4-FFF2-40B4-BE49-F238E27FC236}">
                <a16:creationId xmlns:a16="http://schemas.microsoft.com/office/drawing/2014/main" id="{A961AFB2-D536-0382-83E0-3502FC7B700A}"/>
              </a:ext>
            </a:extLst>
          </p:cNvPr>
          <p:cNvSpPr txBox="1">
            <a:spLocks/>
          </p:cNvSpPr>
          <p:nvPr/>
        </p:nvSpPr>
        <p:spPr>
          <a:xfrm>
            <a:off x="3282442" y="381000"/>
            <a:ext cx="5627116" cy="553998"/>
          </a:xfrm>
          <a:prstGeom prst="rect">
            <a:avLst/>
          </a:prstGeom>
        </p:spPr>
        <p:txBody>
          <a:bodyPr vert="horz" wrap="square" lIns="0" tIns="0" rIns="0" bIns="0" rtlCol="0">
            <a:spAutoFit/>
          </a:bodyPr>
          <a:lstStyle>
            <a:lvl1pPr>
              <a:defRPr>
                <a:latin typeface="+mj-lt"/>
                <a:ea typeface="+mj-ea"/>
                <a:cs typeface="+mj-cs"/>
              </a:defRPr>
            </a:lvl1pPr>
          </a:lstStyle>
          <a:p>
            <a:pPr marL="5080"/>
            <a:r>
              <a:rPr lang="en-SG" sz="3600" b="1" u="sng" kern="0" spc="-15" dirty="0">
                <a:solidFill>
                  <a:srgbClr val="0000FF"/>
                </a:solidFill>
              </a:rPr>
              <a:t>Chap. 2 Problems &amp; Solutions</a:t>
            </a:r>
          </a:p>
        </p:txBody>
      </p:sp>
      <p:pic>
        <p:nvPicPr>
          <p:cNvPr id="3" name="Picture 2" descr="A math equations on a white background&#10;&#10;AI-generated content may be incorrect.">
            <a:extLst>
              <a:ext uri="{FF2B5EF4-FFF2-40B4-BE49-F238E27FC236}">
                <a16:creationId xmlns:a16="http://schemas.microsoft.com/office/drawing/2014/main" id="{FC29D65E-AFC7-6DA2-EF5C-842992F91A7F}"/>
              </a:ext>
            </a:extLst>
          </p:cNvPr>
          <p:cNvPicPr>
            <a:picLocks noChangeAspect="1"/>
          </p:cNvPicPr>
          <p:nvPr/>
        </p:nvPicPr>
        <p:blipFill>
          <a:blip r:embed="rId2">
            <a:extLst>
              <a:ext uri="{28A0092B-C50C-407E-A947-70E740481C1C}">
                <a14:useLocalDpi xmlns:a14="http://schemas.microsoft.com/office/drawing/2010/main" val="0"/>
              </a:ext>
            </a:extLst>
          </a:blip>
          <a:srcRect t="59611"/>
          <a:stretch>
            <a:fillRect/>
          </a:stretch>
        </p:blipFill>
        <p:spPr>
          <a:xfrm>
            <a:off x="214554" y="1447800"/>
            <a:ext cx="11633860" cy="4653544"/>
          </a:xfrm>
          <a:prstGeom prst="rect">
            <a:avLst/>
          </a:prstGeom>
        </p:spPr>
      </p:pic>
    </p:spTree>
    <p:extLst>
      <p:ext uri="{BB962C8B-B14F-4D97-AF65-F5344CB8AC3E}">
        <p14:creationId xmlns:p14="http://schemas.microsoft.com/office/powerpoint/2010/main" val="12157385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10972800" cy="1143000"/>
          </a:xfrm>
        </p:spPr>
        <p:txBody>
          <a:bodyPr>
            <a:normAutofit/>
          </a:bodyPr>
          <a:lstStyle/>
          <a:p>
            <a:r>
              <a:rPr dirty="0">
                <a:solidFill>
                  <a:srgbClr val="FF0000"/>
                </a:solidFill>
              </a:rPr>
              <a:t>Conventional vs. Laser Spectroscopy</a:t>
            </a:r>
          </a:p>
        </p:txBody>
      </p:sp>
      <p:graphicFrame>
        <p:nvGraphicFramePr>
          <p:cNvPr id="3" name="Table 2"/>
          <p:cNvGraphicFramePr>
            <a:graphicFrameLocks noGrp="1"/>
          </p:cNvGraphicFramePr>
          <p:nvPr>
            <p:extLst>
              <p:ext uri="{D42A27DB-BD31-4B8C-83A1-F6EECF244321}">
                <p14:modId xmlns:p14="http://schemas.microsoft.com/office/powerpoint/2010/main" val="3721333112"/>
              </p:ext>
            </p:extLst>
          </p:nvPr>
        </p:nvGraphicFramePr>
        <p:xfrm>
          <a:off x="1676401" y="1234440"/>
          <a:ext cx="8534399" cy="5242560"/>
        </p:xfrm>
        <a:graphic>
          <a:graphicData uri="http://schemas.openxmlformats.org/drawingml/2006/table">
            <a:tbl>
              <a:tblPr firstRow="1" bandRow="1">
                <a:tableStyleId>{5C22544A-7EE6-4342-B048-85BDC9FD1C3A}</a:tableStyleId>
              </a:tblPr>
              <a:tblGrid>
                <a:gridCol w="2510117">
                  <a:extLst>
                    <a:ext uri="{9D8B030D-6E8A-4147-A177-3AD203B41FA5}">
                      <a16:colId xmlns:a16="http://schemas.microsoft.com/office/drawing/2014/main" val="20000"/>
                    </a:ext>
                  </a:extLst>
                </a:gridCol>
                <a:gridCol w="3012141">
                  <a:extLst>
                    <a:ext uri="{9D8B030D-6E8A-4147-A177-3AD203B41FA5}">
                      <a16:colId xmlns:a16="http://schemas.microsoft.com/office/drawing/2014/main" val="20001"/>
                    </a:ext>
                  </a:extLst>
                </a:gridCol>
                <a:gridCol w="3012141">
                  <a:extLst>
                    <a:ext uri="{9D8B030D-6E8A-4147-A177-3AD203B41FA5}">
                      <a16:colId xmlns:a16="http://schemas.microsoft.com/office/drawing/2014/main" val="20002"/>
                    </a:ext>
                  </a:extLst>
                </a:gridCol>
              </a:tblGrid>
              <a:tr h="764540">
                <a:tc>
                  <a:txBody>
                    <a:bodyPr/>
                    <a:lstStyle/>
                    <a:p>
                      <a:pPr>
                        <a:defRPr>
                          <a:solidFill>
                            <a:srgbClr val="FFFFFF"/>
                          </a:solidFill>
                        </a:defRPr>
                      </a:pPr>
                      <a:r>
                        <a:rPr b="1"/>
                        <a:t>Aspect</a:t>
                      </a:r>
                    </a:p>
                  </a:txBody>
                  <a:tcPr>
                    <a:solidFill>
                      <a:srgbClr val="003366"/>
                    </a:solidFill>
                  </a:tcPr>
                </a:tc>
                <a:tc>
                  <a:txBody>
                    <a:bodyPr/>
                    <a:lstStyle/>
                    <a:p>
                      <a:pPr>
                        <a:defRPr>
                          <a:solidFill>
                            <a:srgbClr val="FFFFFF"/>
                          </a:solidFill>
                        </a:defRPr>
                      </a:pPr>
                      <a:r>
                        <a:rPr b="1"/>
                        <a:t>Conventional Spectroscopy</a:t>
                      </a:r>
                    </a:p>
                  </a:txBody>
                  <a:tcPr>
                    <a:solidFill>
                      <a:srgbClr val="003366"/>
                    </a:solidFill>
                  </a:tcPr>
                </a:tc>
                <a:tc>
                  <a:txBody>
                    <a:bodyPr/>
                    <a:lstStyle/>
                    <a:p>
                      <a:pPr>
                        <a:defRPr>
                          <a:solidFill>
                            <a:srgbClr val="FFFFFF"/>
                          </a:solidFill>
                        </a:defRPr>
                      </a:pPr>
                      <a:r>
                        <a:rPr b="1"/>
                        <a:t>Laser Spectroscopy</a:t>
                      </a:r>
                    </a:p>
                  </a:txBody>
                  <a:tcPr>
                    <a:solidFill>
                      <a:srgbClr val="003366"/>
                    </a:solidFill>
                  </a:tcPr>
                </a:tc>
                <a:extLst>
                  <a:ext uri="{0D108BD9-81ED-4DB2-BD59-A6C34878D82A}">
                    <a16:rowId xmlns:a16="http://schemas.microsoft.com/office/drawing/2014/main" val="10000"/>
                  </a:ext>
                </a:extLst>
              </a:tr>
              <a:tr h="764540">
                <a:tc>
                  <a:txBody>
                    <a:bodyPr/>
                    <a:lstStyle/>
                    <a:p>
                      <a:r>
                        <a:t>Light Source</a:t>
                      </a:r>
                    </a:p>
                  </a:txBody>
                  <a:tcPr/>
                </a:tc>
                <a:tc>
                  <a:txBody>
                    <a:bodyPr/>
                    <a:lstStyle/>
                    <a:p>
                      <a:r>
                        <a:t>Broad, incoherent (lamps, arcs)</a:t>
                      </a:r>
                    </a:p>
                  </a:txBody>
                  <a:tcPr/>
                </a:tc>
                <a:tc>
                  <a:txBody>
                    <a:bodyPr/>
                    <a:lstStyle/>
                    <a:p>
                      <a:r>
                        <a:t>Monochromatic, coherent, intense lasers</a:t>
                      </a:r>
                    </a:p>
                  </a:txBody>
                  <a:tcPr/>
                </a:tc>
                <a:extLst>
                  <a:ext uri="{0D108BD9-81ED-4DB2-BD59-A6C34878D82A}">
                    <a16:rowId xmlns:a16="http://schemas.microsoft.com/office/drawing/2014/main" val="10001"/>
                  </a:ext>
                </a:extLst>
              </a:tr>
              <a:tr h="1092200">
                <a:tc>
                  <a:txBody>
                    <a:bodyPr/>
                    <a:lstStyle/>
                    <a:p>
                      <a:r>
                        <a:t>Resolution</a:t>
                      </a:r>
                    </a:p>
                  </a:txBody>
                  <a:tcPr/>
                </a:tc>
                <a:tc>
                  <a:txBody>
                    <a:bodyPr/>
                    <a:lstStyle/>
                    <a:p>
                      <a:r>
                        <a:rPr dirty="0"/>
                        <a:t>Limited by source width</a:t>
                      </a:r>
                    </a:p>
                  </a:txBody>
                  <a:tcPr/>
                </a:tc>
                <a:tc>
                  <a:txBody>
                    <a:bodyPr/>
                    <a:lstStyle/>
                    <a:p>
                      <a:r>
                        <a:rPr dirty="0"/>
                        <a:t>Very high (fine/hyperfine structure)</a:t>
                      </a:r>
                      <a:r>
                        <a:rPr lang="en-US" dirty="0"/>
                        <a:t> can be measured</a:t>
                      </a:r>
                      <a:endParaRPr dirty="0"/>
                    </a:p>
                  </a:txBody>
                  <a:tcPr/>
                </a:tc>
                <a:extLst>
                  <a:ext uri="{0D108BD9-81ED-4DB2-BD59-A6C34878D82A}">
                    <a16:rowId xmlns:a16="http://schemas.microsoft.com/office/drawing/2014/main" val="10002"/>
                  </a:ext>
                </a:extLst>
              </a:tr>
              <a:tr h="764540">
                <a:tc>
                  <a:txBody>
                    <a:bodyPr/>
                    <a:lstStyle/>
                    <a:p>
                      <a:r>
                        <a:t>Sensitivity</a:t>
                      </a:r>
                    </a:p>
                  </a:txBody>
                  <a:tcPr/>
                </a:tc>
                <a:tc>
                  <a:txBody>
                    <a:bodyPr/>
                    <a:lstStyle/>
                    <a:p>
                      <a:r>
                        <a:rPr dirty="0"/>
                        <a:t>Moderate (ppm)</a:t>
                      </a:r>
                    </a:p>
                  </a:txBody>
                  <a:tcPr/>
                </a:tc>
                <a:tc>
                  <a:txBody>
                    <a:bodyPr/>
                    <a:lstStyle/>
                    <a:p>
                      <a:r>
                        <a:rPr dirty="0">
                          <a:solidFill>
                            <a:srgbClr val="FF0000"/>
                          </a:solidFill>
                        </a:rPr>
                        <a:t>Ultra-sensitive (ppt or single atom)</a:t>
                      </a:r>
                    </a:p>
                  </a:txBody>
                  <a:tcPr/>
                </a:tc>
                <a:extLst>
                  <a:ext uri="{0D108BD9-81ED-4DB2-BD59-A6C34878D82A}">
                    <a16:rowId xmlns:a16="http://schemas.microsoft.com/office/drawing/2014/main" val="10003"/>
                  </a:ext>
                </a:extLst>
              </a:tr>
              <a:tr h="764540">
                <a:tc>
                  <a:txBody>
                    <a:bodyPr/>
                    <a:lstStyle/>
                    <a:p>
                      <a:r>
                        <a:t>Selectivity</a:t>
                      </a:r>
                    </a:p>
                  </a:txBody>
                  <a:tcPr/>
                </a:tc>
                <a:tc>
                  <a:txBody>
                    <a:bodyPr/>
                    <a:lstStyle/>
                    <a:p>
                      <a:r>
                        <a:rPr dirty="0"/>
                        <a:t>Broad-band, background interference</a:t>
                      </a:r>
                    </a:p>
                  </a:txBody>
                  <a:tcPr/>
                </a:tc>
                <a:tc>
                  <a:txBody>
                    <a:bodyPr/>
                    <a:lstStyle/>
                    <a:p>
                      <a:r>
                        <a:t>Highly selective, tunable transitions</a:t>
                      </a:r>
                    </a:p>
                  </a:txBody>
                  <a:tcPr/>
                </a:tc>
                <a:extLst>
                  <a:ext uri="{0D108BD9-81ED-4DB2-BD59-A6C34878D82A}">
                    <a16:rowId xmlns:a16="http://schemas.microsoft.com/office/drawing/2014/main" val="10004"/>
                  </a:ext>
                </a:extLst>
              </a:tr>
              <a:tr h="1092200">
                <a:tc>
                  <a:txBody>
                    <a:bodyPr/>
                    <a:lstStyle/>
                    <a:p>
                      <a:r>
                        <a:t>Applications</a:t>
                      </a:r>
                    </a:p>
                  </a:txBody>
                  <a:tcPr/>
                </a:tc>
                <a:tc>
                  <a:txBody>
                    <a:bodyPr/>
                    <a:lstStyle/>
                    <a:p>
                      <a:r>
                        <a:t>Routine chemical analysis</a:t>
                      </a:r>
                    </a:p>
                  </a:txBody>
                  <a:tcPr/>
                </a:tc>
                <a:tc>
                  <a:txBody>
                    <a:bodyPr/>
                    <a:lstStyle/>
                    <a:p>
                      <a:r>
                        <a:rPr dirty="0"/>
                        <a:t>Precision research, trace detection, quantum optics</a:t>
                      </a:r>
                    </a:p>
                  </a:txBody>
                  <a:tcPr/>
                </a:tc>
                <a:extLst>
                  <a:ext uri="{0D108BD9-81ED-4DB2-BD59-A6C34878D82A}">
                    <a16:rowId xmlns:a16="http://schemas.microsoft.com/office/drawing/2014/main" val="10005"/>
                  </a:ext>
                </a:extLst>
              </a:tr>
            </a:tbl>
          </a:graphicData>
        </a:graphic>
      </p:graphicFrame>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2D3C86-0D2C-299B-017B-345B44DD7CC4}"/>
            </a:ext>
          </a:extLst>
        </p:cNvPr>
        <p:cNvGrpSpPr/>
        <p:nvPr/>
      </p:nvGrpSpPr>
      <p:grpSpPr>
        <a:xfrm>
          <a:off x="0" y="0"/>
          <a:ext cx="0" cy="0"/>
          <a:chOff x="0" y="0"/>
          <a:chExt cx="0" cy="0"/>
        </a:xfrm>
      </p:grpSpPr>
      <p:sp>
        <p:nvSpPr>
          <p:cNvPr id="4" name="object 2">
            <a:extLst>
              <a:ext uri="{FF2B5EF4-FFF2-40B4-BE49-F238E27FC236}">
                <a16:creationId xmlns:a16="http://schemas.microsoft.com/office/drawing/2014/main" id="{1D2D0BFA-C558-2AFA-6E06-F5E50F15E75A}"/>
              </a:ext>
            </a:extLst>
          </p:cNvPr>
          <p:cNvSpPr txBox="1">
            <a:spLocks/>
          </p:cNvSpPr>
          <p:nvPr/>
        </p:nvSpPr>
        <p:spPr>
          <a:xfrm>
            <a:off x="3282442" y="381000"/>
            <a:ext cx="5627116" cy="553998"/>
          </a:xfrm>
          <a:prstGeom prst="rect">
            <a:avLst/>
          </a:prstGeom>
        </p:spPr>
        <p:txBody>
          <a:bodyPr vert="horz" wrap="square" lIns="0" tIns="0" rIns="0" bIns="0" rtlCol="0">
            <a:spAutoFit/>
          </a:bodyPr>
          <a:lstStyle>
            <a:lvl1pPr>
              <a:defRPr>
                <a:latin typeface="+mj-lt"/>
                <a:ea typeface="+mj-ea"/>
                <a:cs typeface="+mj-cs"/>
              </a:defRPr>
            </a:lvl1pPr>
          </a:lstStyle>
          <a:p>
            <a:pPr marL="5080"/>
            <a:r>
              <a:rPr lang="en-SG" sz="3600" b="1" u="sng" kern="0" spc="-15" dirty="0">
                <a:solidFill>
                  <a:srgbClr val="0000FF"/>
                </a:solidFill>
              </a:rPr>
              <a:t>Chap. 2 Problems &amp; Solutions</a:t>
            </a:r>
          </a:p>
        </p:txBody>
      </p:sp>
      <p:pic>
        <p:nvPicPr>
          <p:cNvPr id="5" name="Picture 4" descr="A math equations and numbers&#10;&#10;AI-generated content may be incorrect.">
            <a:extLst>
              <a:ext uri="{FF2B5EF4-FFF2-40B4-BE49-F238E27FC236}">
                <a16:creationId xmlns:a16="http://schemas.microsoft.com/office/drawing/2014/main" id="{18519027-83D6-2448-6A26-63C911E21184}"/>
              </a:ext>
            </a:extLst>
          </p:cNvPr>
          <p:cNvPicPr>
            <a:picLocks noChangeAspect="1"/>
          </p:cNvPicPr>
          <p:nvPr/>
        </p:nvPicPr>
        <p:blipFill>
          <a:blip r:embed="rId2">
            <a:extLst>
              <a:ext uri="{28A0092B-C50C-407E-A947-70E740481C1C}">
                <a14:useLocalDpi xmlns:a14="http://schemas.microsoft.com/office/drawing/2010/main" val="0"/>
              </a:ext>
            </a:extLst>
          </a:blip>
          <a:srcRect b="56476"/>
          <a:stretch>
            <a:fillRect/>
          </a:stretch>
        </p:blipFill>
        <p:spPr>
          <a:xfrm>
            <a:off x="228600" y="1371600"/>
            <a:ext cx="11811000" cy="3913961"/>
          </a:xfrm>
          <a:prstGeom prst="rect">
            <a:avLst/>
          </a:prstGeom>
        </p:spPr>
      </p:pic>
    </p:spTree>
    <p:extLst>
      <p:ext uri="{BB962C8B-B14F-4D97-AF65-F5344CB8AC3E}">
        <p14:creationId xmlns:p14="http://schemas.microsoft.com/office/powerpoint/2010/main" val="71804192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BA4DC3-4BAE-E4EB-878F-06B7051AFECE}"/>
            </a:ext>
          </a:extLst>
        </p:cNvPr>
        <p:cNvGrpSpPr/>
        <p:nvPr/>
      </p:nvGrpSpPr>
      <p:grpSpPr>
        <a:xfrm>
          <a:off x="0" y="0"/>
          <a:ext cx="0" cy="0"/>
          <a:chOff x="0" y="0"/>
          <a:chExt cx="0" cy="0"/>
        </a:xfrm>
      </p:grpSpPr>
      <p:sp>
        <p:nvSpPr>
          <p:cNvPr id="4" name="object 2">
            <a:extLst>
              <a:ext uri="{FF2B5EF4-FFF2-40B4-BE49-F238E27FC236}">
                <a16:creationId xmlns:a16="http://schemas.microsoft.com/office/drawing/2014/main" id="{DCF7299A-8936-36C6-CF6B-BE30DE6C4667}"/>
              </a:ext>
            </a:extLst>
          </p:cNvPr>
          <p:cNvSpPr txBox="1">
            <a:spLocks/>
          </p:cNvSpPr>
          <p:nvPr/>
        </p:nvSpPr>
        <p:spPr>
          <a:xfrm>
            <a:off x="3282442" y="381000"/>
            <a:ext cx="5627116" cy="553998"/>
          </a:xfrm>
          <a:prstGeom prst="rect">
            <a:avLst/>
          </a:prstGeom>
        </p:spPr>
        <p:txBody>
          <a:bodyPr vert="horz" wrap="square" lIns="0" tIns="0" rIns="0" bIns="0" rtlCol="0">
            <a:spAutoFit/>
          </a:bodyPr>
          <a:lstStyle>
            <a:lvl1pPr>
              <a:defRPr>
                <a:latin typeface="+mj-lt"/>
                <a:ea typeface="+mj-ea"/>
                <a:cs typeface="+mj-cs"/>
              </a:defRPr>
            </a:lvl1pPr>
          </a:lstStyle>
          <a:p>
            <a:pPr marL="5080"/>
            <a:r>
              <a:rPr lang="en-SG" sz="3600" b="1" u="sng" kern="0" spc="-15" dirty="0">
                <a:solidFill>
                  <a:srgbClr val="0000FF"/>
                </a:solidFill>
              </a:rPr>
              <a:t>Chap. 2 Problems &amp; Solutions</a:t>
            </a:r>
          </a:p>
        </p:txBody>
      </p:sp>
      <p:pic>
        <p:nvPicPr>
          <p:cNvPr id="5" name="Picture 4" descr="A math equations and numbers&#10;&#10;AI-generated content may be incorrect.">
            <a:extLst>
              <a:ext uri="{FF2B5EF4-FFF2-40B4-BE49-F238E27FC236}">
                <a16:creationId xmlns:a16="http://schemas.microsoft.com/office/drawing/2014/main" id="{D5E34337-9DE2-DBFC-BC47-0D9622179F77}"/>
              </a:ext>
            </a:extLst>
          </p:cNvPr>
          <p:cNvPicPr>
            <a:picLocks noChangeAspect="1"/>
          </p:cNvPicPr>
          <p:nvPr/>
        </p:nvPicPr>
        <p:blipFill>
          <a:blip r:embed="rId2">
            <a:extLst>
              <a:ext uri="{28A0092B-C50C-407E-A947-70E740481C1C}">
                <a14:useLocalDpi xmlns:a14="http://schemas.microsoft.com/office/drawing/2010/main" val="0"/>
              </a:ext>
            </a:extLst>
          </a:blip>
          <a:srcRect t="47504"/>
          <a:stretch>
            <a:fillRect/>
          </a:stretch>
        </p:blipFill>
        <p:spPr>
          <a:xfrm>
            <a:off x="228599" y="1524000"/>
            <a:ext cx="11820103" cy="4724400"/>
          </a:xfrm>
          <a:prstGeom prst="rect">
            <a:avLst/>
          </a:prstGeom>
        </p:spPr>
      </p:pic>
    </p:spTree>
    <p:extLst>
      <p:ext uri="{BB962C8B-B14F-4D97-AF65-F5344CB8AC3E}">
        <p14:creationId xmlns:p14="http://schemas.microsoft.com/office/powerpoint/2010/main" val="16392124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8898" y="-100920"/>
            <a:ext cx="10668000" cy="1143000"/>
          </a:xfrm>
        </p:spPr>
        <p:txBody>
          <a:bodyPr>
            <a:normAutofit fontScale="90000"/>
          </a:bodyPr>
          <a:lstStyle/>
          <a:p>
            <a:r>
              <a:rPr dirty="0">
                <a:solidFill>
                  <a:srgbClr val="FF0000"/>
                </a:solidFill>
              </a:rPr>
              <a:t>Conventional vs Laser Spectroscopy Setup Spectra</a:t>
            </a:r>
          </a:p>
        </p:txBody>
      </p:sp>
      <p:sp>
        <p:nvSpPr>
          <p:cNvPr id="3" name="TextBox 2"/>
          <p:cNvSpPr txBox="1"/>
          <p:nvPr/>
        </p:nvSpPr>
        <p:spPr>
          <a:xfrm>
            <a:off x="1798320" y="1097280"/>
            <a:ext cx="4192558" cy="1754326"/>
          </a:xfrm>
          <a:prstGeom prst="rect">
            <a:avLst/>
          </a:prstGeom>
          <a:noFill/>
        </p:spPr>
        <p:txBody>
          <a:bodyPr wrap="none">
            <a:spAutoFit/>
          </a:bodyPr>
          <a:lstStyle/>
          <a:p>
            <a:pPr defTabSz="457200"/>
            <a:r>
              <a:rPr dirty="0">
                <a:solidFill>
                  <a:prstClr val="black"/>
                </a:solidFill>
                <a:latin typeface="Calibri"/>
              </a:rPr>
              <a:t>Conventional Spectroscopy Setup:</a:t>
            </a:r>
          </a:p>
          <a:p>
            <a:pPr defTabSz="457200"/>
            <a:r>
              <a:rPr dirty="0">
                <a:solidFill>
                  <a:prstClr val="black"/>
                </a:solidFill>
                <a:latin typeface="Calibri"/>
              </a:rPr>
              <a:t>- Broad lamp source</a:t>
            </a:r>
          </a:p>
          <a:p>
            <a:pPr defTabSz="457200"/>
            <a:r>
              <a:rPr dirty="0">
                <a:solidFill>
                  <a:prstClr val="black"/>
                </a:solidFill>
                <a:latin typeface="Calibri"/>
              </a:rPr>
              <a:t>- Monochromator/prism</a:t>
            </a:r>
            <a:r>
              <a:rPr lang="en-US" dirty="0">
                <a:solidFill>
                  <a:prstClr val="black"/>
                </a:solidFill>
                <a:latin typeface="Calibri"/>
              </a:rPr>
              <a:t> to select incident </a:t>
            </a:r>
          </a:p>
          <a:p>
            <a:pPr defTabSz="457200"/>
            <a:r>
              <a:rPr lang="en-US" dirty="0">
                <a:solidFill>
                  <a:prstClr val="black"/>
                </a:solidFill>
                <a:latin typeface="Calibri"/>
              </a:rPr>
              <a:t>    wavelength </a:t>
            </a:r>
            <a:endParaRPr dirty="0">
              <a:solidFill>
                <a:prstClr val="black"/>
              </a:solidFill>
              <a:latin typeface="Calibri"/>
            </a:endParaRPr>
          </a:p>
          <a:p>
            <a:pPr defTabSz="457200"/>
            <a:r>
              <a:rPr dirty="0">
                <a:solidFill>
                  <a:prstClr val="black"/>
                </a:solidFill>
                <a:latin typeface="Calibri"/>
              </a:rPr>
              <a:t>- Sample cell</a:t>
            </a:r>
          </a:p>
          <a:p>
            <a:pPr defTabSz="457200"/>
            <a:r>
              <a:rPr dirty="0">
                <a:solidFill>
                  <a:prstClr val="black"/>
                </a:solidFill>
                <a:latin typeface="Calibri"/>
              </a:rPr>
              <a:t>- Detector (photodiode/PMT)</a:t>
            </a:r>
          </a:p>
        </p:txBody>
      </p:sp>
      <p:sp>
        <p:nvSpPr>
          <p:cNvPr id="4" name="TextBox 3"/>
          <p:cNvSpPr txBox="1"/>
          <p:nvPr/>
        </p:nvSpPr>
        <p:spPr>
          <a:xfrm>
            <a:off x="6096001" y="1097280"/>
            <a:ext cx="3778727" cy="1477328"/>
          </a:xfrm>
          <a:prstGeom prst="rect">
            <a:avLst/>
          </a:prstGeom>
          <a:noFill/>
        </p:spPr>
        <p:txBody>
          <a:bodyPr wrap="none">
            <a:spAutoFit/>
          </a:bodyPr>
          <a:lstStyle/>
          <a:p>
            <a:pPr defTabSz="457200"/>
            <a:r>
              <a:rPr>
                <a:solidFill>
                  <a:prstClr val="black"/>
                </a:solidFill>
                <a:latin typeface="Calibri"/>
              </a:rPr>
              <a:t>Laser Spectroscopy Setup:</a:t>
            </a:r>
          </a:p>
          <a:p>
            <a:pPr defTabSz="457200"/>
            <a:r>
              <a:rPr>
                <a:solidFill>
                  <a:prstClr val="black"/>
                </a:solidFill>
                <a:latin typeface="Calibri"/>
              </a:rPr>
              <a:t>- Laser (monochromatic, tunable)</a:t>
            </a:r>
          </a:p>
          <a:p>
            <a:pPr defTabSz="457200"/>
            <a:r>
              <a:rPr>
                <a:solidFill>
                  <a:prstClr val="black"/>
                </a:solidFill>
                <a:latin typeface="Calibri"/>
              </a:rPr>
              <a:t>- Sample cell (atoms/molecules)</a:t>
            </a:r>
          </a:p>
          <a:p>
            <a:pPr defTabSz="457200"/>
            <a:r>
              <a:rPr>
                <a:solidFill>
                  <a:prstClr val="black"/>
                </a:solidFill>
                <a:latin typeface="Calibri"/>
              </a:rPr>
              <a:t>- High-resolution detector</a:t>
            </a:r>
          </a:p>
          <a:p>
            <a:pPr defTabSz="457200"/>
            <a:r>
              <a:rPr>
                <a:solidFill>
                  <a:prstClr val="black"/>
                </a:solidFill>
                <a:latin typeface="Calibri"/>
              </a:rPr>
              <a:t>- Often lock-in detection for sensitivity</a:t>
            </a:r>
          </a:p>
        </p:txBody>
      </p:sp>
      <p:pic>
        <p:nvPicPr>
          <p:cNvPr id="5" name="Picture 4" descr="spectroscopy_comparison_sharp.png"/>
          <p:cNvPicPr>
            <a:picLocks noChangeAspect="1"/>
          </p:cNvPicPr>
          <p:nvPr/>
        </p:nvPicPr>
        <p:blipFill>
          <a:blip r:embed="rId3"/>
          <a:stretch>
            <a:fillRect/>
          </a:stretch>
        </p:blipFill>
        <p:spPr>
          <a:xfrm>
            <a:off x="3048000" y="4745916"/>
            <a:ext cx="5334000" cy="2162868"/>
          </a:xfrm>
          <a:prstGeom prst="rect">
            <a:avLst/>
          </a:prstGeom>
        </p:spPr>
      </p:pic>
      <p:pic>
        <p:nvPicPr>
          <p:cNvPr id="6" name="Picture 5" descr="conventional_setup.png">
            <a:extLst>
              <a:ext uri="{FF2B5EF4-FFF2-40B4-BE49-F238E27FC236}">
                <a16:creationId xmlns:a16="http://schemas.microsoft.com/office/drawing/2014/main" id="{267AEBE2-E52D-A14D-ADFF-A642BCCF35D1}"/>
              </a:ext>
            </a:extLst>
          </p:cNvPr>
          <p:cNvPicPr>
            <a:picLocks noChangeAspect="1"/>
          </p:cNvPicPr>
          <p:nvPr/>
        </p:nvPicPr>
        <p:blipFill>
          <a:blip r:embed="rId4"/>
          <a:stretch>
            <a:fillRect/>
          </a:stretch>
        </p:blipFill>
        <p:spPr>
          <a:xfrm>
            <a:off x="1600200" y="2936166"/>
            <a:ext cx="3931920" cy="1828800"/>
          </a:xfrm>
          <a:prstGeom prst="rect">
            <a:avLst/>
          </a:prstGeom>
        </p:spPr>
      </p:pic>
      <p:pic>
        <p:nvPicPr>
          <p:cNvPr id="7" name="Picture 6" descr="laser_setup.png">
            <a:extLst>
              <a:ext uri="{FF2B5EF4-FFF2-40B4-BE49-F238E27FC236}">
                <a16:creationId xmlns:a16="http://schemas.microsoft.com/office/drawing/2014/main" id="{1715B14B-432C-27A3-B6F7-EA21CA729350}"/>
              </a:ext>
            </a:extLst>
          </p:cNvPr>
          <p:cNvPicPr>
            <a:picLocks noChangeAspect="1"/>
          </p:cNvPicPr>
          <p:nvPr/>
        </p:nvPicPr>
        <p:blipFill>
          <a:blip r:embed="rId5"/>
          <a:stretch>
            <a:fillRect/>
          </a:stretch>
        </p:blipFill>
        <p:spPr>
          <a:xfrm>
            <a:off x="6433185" y="2870656"/>
            <a:ext cx="3931920" cy="18288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9289" y="1052516"/>
            <a:ext cx="4524375" cy="2638425"/>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tx1"/>
                </a:solidFill>
                <a:miter lim="800000"/>
                <a:headEnd/>
                <a:tailEnd type="none" w="lg" len="lg"/>
              </a14:hiddenLine>
            </a:ext>
          </a:extLst>
        </p:spPr>
      </p:pic>
      <p:pic>
        <p:nvPicPr>
          <p:cNvPr id="8195"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79650" y="3438525"/>
            <a:ext cx="3886200" cy="2095500"/>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tx1"/>
                </a:solidFill>
                <a:miter lim="800000"/>
                <a:headEnd/>
                <a:tailEnd type="none" w="lg" len="lg"/>
              </a14:hiddenLine>
            </a:ext>
          </a:extLst>
        </p:spPr>
      </p:pic>
      <p:pic>
        <p:nvPicPr>
          <p:cNvPr id="8196"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43664" y="1785941"/>
            <a:ext cx="4189412" cy="3024187"/>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tx1"/>
                </a:solidFill>
                <a:miter lim="800000"/>
                <a:headEnd/>
                <a:tailEnd type="none" w="lg" len="lg"/>
              </a14:hiddenLine>
            </a:ext>
          </a:extLst>
        </p:spPr>
      </p:pic>
      <p:sp>
        <p:nvSpPr>
          <p:cNvPr id="8197" name="TextBox 3"/>
          <p:cNvSpPr txBox="1">
            <a:spLocks noChangeArrowheads="1"/>
          </p:cNvSpPr>
          <p:nvPr/>
        </p:nvSpPr>
        <p:spPr bwMode="auto">
          <a:xfrm>
            <a:off x="3008315" y="317503"/>
            <a:ext cx="517641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0" fontAlgn="base" hangingPunct="0">
              <a:spcBef>
                <a:spcPct val="0"/>
              </a:spcBef>
              <a:spcAft>
                <a:spcPct val="0"/>
              </a:spcAft>
            </a:pPr>
            <a:r>
              <a:rPr lang="en-US" altLang="en-US">
                <a:solidFill>
                  <a:srgbClr val="000000"/>
                </a:solidFill>
              </a:rPr>
              <a:t>Spectrum of Electromagnetic Radiations</a:t>
            </a:r>
          </a:p>
        </p:txBody>
      </p:sp>
      <p:sp>
        <p:nvSpPr>
          <p:cNvPr id="2" name="TextBox 1">
            <a:extLst>
              <a:ext uri="{FF2B5EF4-FFF2-40B4-BE49-F238E27FC236}">
                <a16:creationId xmlns:a16="http://schemas.microsoft.com/office/drawing/2014/main" id="{30A1427E-D564-19DE-8BFD-E60CB6DBF381}"/>
              </a:ext>
            </a:extLst>
          </p:cNvPr>
          <p:cNvSpPr txBox="1"/>
          <p:nvPr/>
        </p:nvSpPr>
        <p:spPr>
          <a:xfrm>
            <a:off x="152400" y="6526904"/>
            <a:ext cx="6096000" cy="307777"/>
          </a:xfrm>
          <a:prstGeom prst="rect">
            <a:avLst/>
          </a:prstGeom>
          <a:noFill/>
        </p:spPr>
        <p:txBody>
          <a:bodyPr wrap="square">
            <a:spAutoFit/>
          </a:bodyPr>
          <a:lstStyle/>
          <a:p>
            <a:pPr marL="0" indent="0">
              <a:buNone/>
            </a:pPr>
            <a:r>
              <a:rPr lang="en-US" sz="1400" b="1" dirty="0"/>
              <a:t>Lecture Prepared by Prof. Dr Muhammad Ashraf Gondal</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25400" cap="flat" cmpd="sng" algn="ctr">
          <a:solidFill>
            <a:schemeClr val="tx1"/>
          </a:solidFill>
          <a:prstDash val="solid"/>
          <a:round/>
          <a:headEnd type="none" w="med" len="med"/>
          <a:tailEnd type="non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alt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bg1"/>
        </a:solidFill>
        <a:ln w="25400" cap="flat" cmpd="sng" algn="ctr">
          <a:solidFill>
            <a:schemeClr val="tx1"/>
          </a:solidFill>
          <a:prstDash val="solid"/>
          <a:round/>
          <a:headEnd type="none" w="med" len="med"/>
          <a:tailEnd type="non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alt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Standarddesign">
  <a:themeElements>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ndard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Char char="•"/>
          <a:tabLst/>
          <a:defRPr kumimoji="0" lang="de-DE" altLang="de-DE" sz="24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Char char="•"/>
          <a:tabLst/>
          <a:defRPr kumimoji="0" lang="de-DE" altLang="de-DE" sz="24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901</TotalTime>
  <Words>5380</Words>
  <Application>Microsoft Office PowerPoint</Application>
  <PresentationFormat>Widescreen</PresentationFormat>
  <Paragraphs>628</Paragraphs>
  <Slides>71</Slides>
  <Notes>56</Notes>
  <HiddenSlides>0</HiddenSlides>
  <MMClips>1</MMClips>
  <ScaleCrop>false</ScaleCrop>
  <HeadingPairs>
    <vt:vector size="6" baseType="variant">
      <vt:variant>
        <vt:lpstr>Fonts Used</vt:lpstr>
      </vt:variant>
      <vt:variant>
        <vt:i4>7</vt:i4>
      </vt:variant>
      <vt:variant>
        <vt:lpstr>Theme</vt:lpstr>
      </vt:variant>
      <vt:variant>
        <vt:i4>5</vt:i4>
      </vt:variant>
      <vt:variant>
        <vt:lpstr>Slide Titles</vt:lpstr>
      </vt:variant>
      <vt:variant>
        <vt:i4>71</vt:i4>
      </vt:variant>
    </vt:vector>
  </HeadingPairs>
  <TitlesOfParts>
    <vt:vector size="83" baseType="lpstr">
      <vt:lpstr>Arial</vt:lpstr>
      <vt:lpstr>Calibri</vt:lpstr>
      <vt:lpstr>Cambria Math</vt:lpstr>
      <vt:lpstr>Comic Sans MS</vt:lpstr>
      <vt:lpstr>Symbol</vt:lpstr>
      <vt:lpstr>Times New Roman</vt:lpstr>
      <vt:lpstr>Times-Roman</vt:lpstr>
      <vt:lpstr>Office Theme</vt:lpstr>
      <vt:lpstr>1_Office Theme</vt:lpstr>
      <vt:lpstr>Default Design</vt:lpstr>
      <vt:lpstr>Standarddesign</vt:lpstr>
      <vt:lpstr>2_Office Theme</vt:lpstr>
      <vt:lpstr>PowerPoint Presentation</vt:lpstr>
      <vt:lpstr>Laser Spectroscopy Course</vt:lpstr>
      <vt:lpstr>Course Description</vt:lpstr>
      <vt:lpstr>Lecture Schedule</vt:lpstr>
      <vt:lpstr>Absorption Spectroscopy Major Components</vt:lpstr>
      <vt:lpstr>Properties of Laser Light (with Typical Values) </vt:lpstr>
      <vt:lpstr>Conventional vs. Laser Spectroscopy</vt:lpstr>
      <vt:lpstr>Conventional vs Laser Spectroscopy Setup Spectra</vt:lpstr>
      <vt:lpstr>PowerPoint Presentation</vt:lpstr>
      <vt:lpstr>PowerPoint Presentation</vt:lpstr>
      <vt:lpstr>PowerPoint Presentation</vt:lpstr>
      <vt:lpstr>PowerPoint Presentation</vt:lpstr>
      <vt:lpstr>Slide 1: Fundamental Light—Matter Interaction Processes</vt:lpstr>
      <vt:lpstr>PowerPoint Presentation</vt:lpstr>
      <vt:lpstr>PowerPoint Presentation</vt:lpstr>
      <vt:lpstr>PowerPoint Presentation</vt:lpstr>
      <vt:lpstr>Slide 2: Quick Review — Thermal Radiation Field</vt:lpstr>
      <vt:lpstr>PowerPoint Presentation</vt:lpstr>
      <vt:lpstr>PowerPoint Presentation</vt:lpstr>
      <vt:lpstr>Slide 3: Two-Level Atom/Molecule Model</vt:lpstr>
      <vt:lpstr>PowerPoint Presentation</vt:lpstr>
      <vt:lpstr>PowerPoint Presentation</vt:lpstr>
      <vt:lpstr>Slide 4: Process ① — Induced (Stimulated) Absorption</vt:lpstr>
      <vt:lpstr>PowerPoint Presentation</vt:lpstr>
      <vt:lpstr>Slide 5: Einstein Coefficient 𝑩𝟏𝟐  — What Sets Its Numeric Value?</vt:lpstr>
      <vt:lpstr>PowerPoint Presentation</vt:lpstr>
      <vt:lpstr>PowerPoint Presentation</vt:lpstr>
      <vt:lpstr>Slide 6: Process ② — Induced (Stimulated) Emission</vt:lpstr>
      <vt:lpstr>PowerPoint Presentation</vt:lpstr>
      <vt:lpstr>PowerPoint Presentation</vt:lpstr>
      <vt:lpstr>Slide 7: Process ③ — Spontaneous Emission</vt:lpstr>
      <vt:lpstr>PowerPoint Presentation</vt:lpstr>
      <vt:lpstr>PowerPoint Presentation</vt:lpstr>
      <vt:lpstr>Slide 8: Statistical Weights and Degeneracy</vt:lpstr>
      <vt:lpstr>PowerPoint Presentation</vt:lpstr>
      <vt:lpstr>Slide 9: Boltzmann Population Distribution in Equilibrium</vt:lpstr>
      <vt:lpstr>PowerPoint Presentation</vt:lpstr>
      <vt:lpstr>PowerPoint Presentation</vt:lpstr>
      <vt:lpstr>Slide 10: Imposing Detailed Balance: Photon Gain = Loss</vt:lpstr>
      <vt:lpstr>PowerPoint Presentation</vt:lpstr>
      <vt:lpstr>PowerPoint Presentation</vt:lpstr>
      <vt:lpstr>PowerPoint Presentation</vt:lpstr>
      <vt:lpstr>Slide 12: Comparing with Planck Law to Extract</vt:lpstr>
      <vt:lpstr>PowerPoint Presentation</vt:lpstr>
      <vt:lpstr>PowerPoint Presentation</vt:lpstr>
      <vt:lpstr>PowerPoint Presentation</vt:lpstr>
      <vt:lpstr>Slide 14: Spontaneous vs. Induced Emission into a Single</vt:lpstr>
      <vt:lpstr>Interpretations:</vt:lpstr>
      <vt:lpstr>Slide 15: General Relation — Induced/Spontaneous Ratio</vt:lpstr>
      <vt:lpstr>PowerPoint Presentation</vt:lpstr>
      <vt:lpstr>Slide 16: Practical Numbers — Thermal Field vs. Laser</vt:lpstr>
      <vt:lpstr>PowerPoint Presentation</vt:lpstr>
      <vt:lpstr>PowerPoint Presentation</vt:lpstr>
      <vt:lpstr>Slide 17: Independence of Einstein Coefficients from</vt:lpstr>
      <vt:lpstr>PowerPoint Presentation</vt:lpstr>
      <vt:lpstr>PowerPoint Presentation</vt:lpstr>
      <vt:lpstr>PowerPoint Presentation</vt:lpstr>
      <vt:lpstr>Slide 19: Example 1 — 100 W Tungsten Light Bulb</vt:lpstr>
      <vt:lpstr>PowerPoint Presentation</vt:lpstr>
      <vt:lpstr>Slide 20: Example 2 — High-Pressure Hg Lamp</vt:lpstr>
      <vt:lpstr>Slide 21: Example 3 — Single-Mode HeNe Laser Cavity</vt:lpstr>
      <vt:lpstr>PowerPoint Presentation</vt:lpstr>
      <vt:lpstr>PowerPoint Presentation</vt:lpstr>
      <vt:lpstr>Slide 22: Conceptual Bridge to Lasers</vt:lpstr>
      <vt:lpstr>Slide 23: Key Take-Home Messages</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Online2PDF.com</dc:creator>
  <cp:lastModifiedBy>Muhammad Ashraf Gondal</cp:lastModifiedBy>
  <cp:revision>13</cp:revision>
  <dcterms:created xsi:type="dcterms:W3CDTF">2025-05-25T11:45:25Z</dcterms:created>
  <dcterms:modified xsi:type="dcterms:W3CDTF">2025-08-25T07:58:05Z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2025-05-25T00:00:00Z</vt:filetime>
  </property>
  <property fmtid="{D5CDD505-2E9C-101B-9397-08002B2CF9AE}" pid="3" name="LastSaved">
    <vt:filetime>2025-05-25T00:00:00Z</vt:filetime>
  </property>
</Properties>
</file>