
<file path=[Content_Types].xml><?xml version="1.0" encoding="utf-8"?>
<Types xmlns="http://schemas.openxmlformats.org/package/2006/content-types">
  <Default Extension="jpeg" ContentType="image/jpeg"/>
  <Default Extension="jpg" ContentType="image/jp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6" r:id="rId2"/>
  </p:sldMasterIdLst>
  <p:notesMasterIdLst>
    <p:notesMasterId r:id="rId80"/>
  </p:notesMasterIdLst>
  <p:sldIdLst>
    <p:sldId id="309" r:id="rId3"/>
    <p:sldId id="310" r:id="rId4"/>
    <p:sldId id="311" r:id="rId5"/>
    <p:sldId id="312" r:id="rId6"/>
    <p:sldId id="257" r:id="rId7"/>
    <p:sldId id="258" r:id="rId8"/>
    <p:sldId id="267" r:id="rId9"/>
    <p:sldId id="259" r:id="rId10"/>
    <p:sldId id="260" r:id="rId11"/>
    <p:sldId id="261" r:id="rId12"/>
    <p:sldId id="313" r:id="rId13"/>
    <p:sldId id="432" r:id="rId14"/>
    <p:sldId id="314" r:id="rId15"/>
    <p:sldId id="315" r:id="rId16"/>
    <p:sldId id="318" r:id="rId17"/>
    <p:sldId id="319" r:id="rId18"/>
    <p:sldId id="435" r:id="rId19"/>
    <p:sldId id="433" r:id="rId20"/>
    <p:sldId id="323" r:id="rId21"/>
    <p:sldId id="420" r:id="rId22"/>
    <p:sldId id="416" r:id="rId23"/>
    <p:sldId id="436" r:id="rId24"/>
    <p:sldId id="417" r:id="rId25"/>
    <p:sldId id="418" r:id="rId26"/>
    <p:sldId id="419" r:id="rId27"/>
    <p:sldId id="423" r:id="rId28"/>
    <p:sldId id="422" r:id="rId29"/>
    <p:sldId id="424" r:id="rId30"/>
    <p:sldId id="425" r:id="rId31"/>
    <p:sldId id="426" r:id="rId32"/>
    <p:sldId id="427" r:id="rId33"/>
    <p:sldId id="428" r:id="rId34"/>
    <p:sldId id="429" r:id="rId35"/>
    <p:sldId id="430" r:id="rId36"/>
    <p:sldId id="431" r:id="rId37"/>
    <p:sldId id="413" r:id="rId38"/>
    <p:sldId id="316" r:id="rId39"/>
    <p:sldId id="317" r:id="rId40"/>
    <p:sldId id="322" r:id="rId41"/>
    <p:sldId id="356" r:id="rId42"/>
    <p:sldId id="320" r:id="rId43"/>
    <p:sldId id="325" r:id="rId44"/>
    <p:sldId id="326" r:id="rId45"/>
    <p:sldId id="327" r:id="rId46"/>
    <p:sldId id="328" r:id="rId47"/>
    <p:sldId id="330" r:id="rId48"/>
    <p:sldId id="331" r:id="rId49"/>
    <p:sldId id="332" r:id="rId50"/>
    <p:sldId id="333" r:id="rId51"/>
    <p:sldId id="334" r:id="rId52"/>
    <p:sldId id="335" r:id="rId53"/>
    <p:sldId id="336" r:id="rId54"/>
    <p:sldId id="337" r:id="rId55"/>
    <p:sldId id="338" r:id="rId56"/>
    <p:sldId id="339" r:id="rId57"/>
    <p:sldId id="340" r:id="rId58"/>
    <p:sldId id="341" r:id="rId59"/>
    <p:sldId id="342" r:id="rId60"/>
    <p:sldId id="343" r:id="rId61"/>
    <p:sldId id="344" r:id="rId62"/>
    <p:sldId id="345" r:id="rId63"/>
    <p:sldId id="346" r:id="rId64"/>
    <p:sldId id="347" r:id="rId65"/>
    <p:sldId id="348" r:id="rId66"/>
    <p:sldId id="349" r:id="rId67"/>
    <p:sldId id="350" r:id="rId68"/>
    <p:sldId id="351" r:id="rId69"/>
    <p:sldId id="352" r:id="rId70"/>
    <p:sldId id="353" r:id="rId71"/>
    <p:sldId id="354" r:id="rId72"/>
    <p:sldId id="355" r:id="rId73"/>
    <p:sldId id="358" r:id="rId74"/>
    <p:sldId id="379" r:id="rId75"/>
    <p:sldId id="380" r:id="rId76"/>
    <p:sldId id="381" r:id="rId77"/>
    <p:sldId id="411" r:id="rId78"/>
    <p:sldId id="412" r:id="rId79"/>
  </p:sldIdLst>
  <p:sldSz cx="12192000" cy="6858000"/>
  <p:notesSz cx="12192000" cy="6858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2FEC2EE-003F-4E04-ABAC-3261E06E48D0}" v="141" dt="2025-08-27T03:08:58.014"/>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6091" autoAdjust="0"/>
  </p:normalViewPr>
  <p:slideViewPr>
    <p:cSldViewPr>
      <p:cViewPr varScale="1">
        <p:scale>
          <a:sx n="65" d="100"/>
          <a:sy n="65" d="100"/>
        </p:scale>
        <p:origin x="700" y="40"/>
      </p:cViewPr>
      <p:guideLst>
        <p:guide orient="horz" pos="2880"/>
        <p:guide pos="2160"/>
      </p:guideLst>
    </p:cSldViewPr>
  </p:slideViewPr>
  <p:notesTextViewPr>
    <p:cViewPr>
      <p:scale>
        <a:sx n="100" d="100"/>
        <a:sy n="100" d="100"/>
      </p:scale>
      <p:origin x="0" y="0"/>
    </p:cViewPr>
  </p:notesTextViewPr>
  <p:sorterViewPr>
    <p:cViewPr>
      <p:scale>
        <a:sx n="59" d="100"/>
        <a:sy n="59" d="100"/>
      </p:scale>
      <p:origin x="0" y="-5352"/>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4.xml"/><Relationship Id="rId21" Type="http://schemas.openxmlformats.org/officeDocument/2006/relationships/slide" Target="slides/slide19.xml"/><Relationship Id="rId42" Type="http://schemas.openxmlformats.org/officeDocument/2006/relationships/slide" Target="slides/slide40.xml"/><Relationship Id="rId47" Type="http://schemas.openxmlformats.org/officeDocument/2006/relationships/slide" Target="slides/slide45.xml"/><Relationship Id="rId63" Type="http://schemas.openxmlformats.org/officeDocument/2006/relationships/slide" Target="slides/slide61.xml"/><Relationship Id="rId68" Type="http://schemas.openxmlformats.org/officeDocument/2006/relationships/slide" Target="slides/slide66.xml"/><Relationship Id="rId84" Type="http://schemas.openxmlformats.org/officeDocument/2006/relationships/tableStyles" Target="tableStyles.xml"/><Relationship Id="rId16" Type="http://schemas.openxmlformats.org/officeDocument/2006/relationships/slide" Target="slides/slide14.xml"/><Relationship Id="rId11" Type="http://schemas.openxmlformats.org/officeDocument/2006/relationships/slide" Target="slides/slide9.xml"/><Relationship Id="rId32" Type="http://schemas.openxmlformats.org/officeDocument/2006/relationships/slide" Target="slides/slide30.xml"/><Relationship Id="rId37" Type="http://schemas.openxmlformats.org/officeDocument/2006/relationships/slide" Target="slides/slide35.xml"/><Relationship Id="rId53" Type="http://schemas.openxmlformats.org/officeDocument/2006/relationships/slide" Target="slides/slide51.xml"/><Relationship Id="rId58" Type="http://schemas.openxmlformats.org/officeDocument/2006/relationships/slide" Target="slides/slide56.xml"/><Relationship Id="rId74" Type="http://schemas.openxmlformats.org/officeDocument/2006/relationships/slide" Target="slides/slide72.xml"/><Relationship Id="rId79" Type="http://schemas.openxmlformats.org/officeDocument/2006/relationships/slide" Target="slides/slide77.xml"/><Relationship Id="rId5" Type="http://schemas.openxmlformats.org/officeDocument/2006/relationships/slide" Target="slides/slide3.xml"/><Relationship Id="rId19" Type="http://schemas.openxmlformats.org/officeDocument/2006/relationships/slide" Target="slides/slide1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slide" Target="slides/slide67.xml"/><Relationship Id="rId77" Type="http://schemas.openxmlformats.org/officeDocument/2006/relationships/slide" Target="slides/slide75.xml"/><Relationship Id="rId8" Type="http://schemas.openxmlformats.org/officeDocument/2006/relationships/slide" Target="slides/slide6.xml"/><Relationship Id="rId51" Type="http://schemas.openxmlformats.org/officeDocument/2006/relationships/slide" Target="slides/slide49.xml"/><Relationship Id="rId72" Type="http://schemas.openxmlformats.org/officeDocument/2006/relationships/slide" Target="slides/slide70.xml"/><Relationship Id="rId80" Type="http://schemas.openxmlformats.org/officeDocument/2006/relationships/notesMaster" Target="notesMasters/notesMaster1.xml"/><Relationship Id="rId85" Type="http://schemas.microsoft.com/office/2016/11/relationships/changesInfo" Target="changesInfos/changesInfo1.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slide" Target="slides/slide65.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slide" Target="slides/slide68.xml"/><Relationship Id="rId75" Type="http://schemas.openxmlformats.org/officeDocument/2006/relationships/slide" Target="slides/slide73.xml"/><Relationship Id="rId83"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10" Type="http://schemas.openxmlformats.org/officeDocument/2006/relationships/slide" Target="slides/slide8.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73" Type="http://schemas.openxmlformats.org/officeDocument/2006/relationships/slide" Target="slides/slide71.xml"/><Relationship Id="rId78" Type="http://schemas.openxmlformats.org/officeDocument/2006/relationships/slide" Target="slides/slide76.xml"/><Relationship Id="rId81" Type="http://schemas.openxmlformats.org/officeDocument/2006/relationships/presProps" Target="presProps.xml"/><Relationship Id="rId86" Type="http://schemas.microsoft.com/office/2015/10/relationships/revisionInfo" Target="revisionInfo.xml"/><Relationship Id="rId4" Type="http://schemas.openxmlformats.org/officeDocument/2006/relationships/slide" Target="slides/slide2.xml"/><Relationship Id="rId9" Type="http://schemas.openxmlformats.org/officeDocument/2006/relationships/slide" Target="slides/slide7.xml"/><Relationship Id="rId13" Type="http://schemas.openxmlformats.org/officeDocument/2006/relationships/slide" Target="slides/slide11.xml"/><Relationship Id="rId18" Type="http://schemas.openxmlformats.org/officeDocument/2006/relationships/slide" Target="slides/slide16.xml"/><Relationship Id="rId39" Type="http://schemas.openxmlformats.org/officeDocument/2006/relationships/slide" Target="slides/slide37.xml"/><Relationship Id="rId34" Type="http://schemas.openxmlformats.org/officeDocument/2006/relationships/slide" Target="slides/slide32.xml"/><Relationship Id="rId50" Type="http://schemas.openxmlformats.org/officeDocument/2006/relationships/slide" Target="slides/slide48.xml"/><Relationship Id="rId55" Type="http://schemas.openxmlformats.org/officeDocument/2006/relationships/slide" Target="slides/slide53.xml"/><Relationship Id="rId76" Type="http://schemas.openxmlformats.org/officeDocument/2006/relationships/slide" Target="slides/slide74.xml"/><Relationship Id="rId7" Type="http://schemas.openxmlformats.org/officeDocument/2006/relationships/slide" Target="slides/slide5.xml"/><Relationship Id="rId71" Type="http://schemas.openxmlformats.org/officeDocument/2006/relationships/slide" Target="slides/slide69.xml"/><Relationship Id="rId2" Type="http://schemas.openxmlformats.org/officeDocument/2006/relationships/slideMaster" Target="slideMasters/slideMaster2.xml"/><Relationship Id="rId29" Type="http://schemas.openxmlformats.org/officeDocument/2006/relationships/slide" Target="slides/slide27.xml"/><Relationship Id="rId24" Type="http://schemas.openxmlformats.org/officeDocument/2006/relationships/slide" Target="slides/slide22.xml"/><Relationship Id="rId40" Type="http://schemas.openxmlformats.org/officeDocument/2006/relationships/slide" Target="slides/slide38.xml"/><Relationship Id="rId45" Type="http://schemas.openxmlformats.org/officeDocument/2006/relationships/slide" Target="slides/slide43.xml"/><Relationship Id="rId66" Type="http://schemas.openxmlformats.org/officeDocument/2006/relationships/slide" Target="slides/slide64.xml"/><Relationship Id="rId61" Type="http://schemas.openxmlformats.org/officeDocument/2006/relationships/slide" Target="slides/slide59.xml"/><Relationship Id="rId82"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uhammad Ashraf Gondal" userId="774cbc70-5d26-454a-b932-9f3b504957aa" providerId="ADAL" clId="{51715E7D-B614-4808-BB07-AB030D32ABAD}"/>
    <pc:docChg chg="undo custSel modSld">
      <pc:chgData name="Muhammad Ashraf Gondal" userId="774cbc70-5d26-454a-b932-9f3b504957aa" providerId="ADAL" clId="{51715E7D-B614-4808-BB07-AB030D32ABAD}" dt="2025-06-15T22:10:52.321" v="120" actId="164"/>
      <pc:docMkLst>
        <pc:docMk/>
      </pc:docMkLst>
      <pc:sldChg chg="modNotes">
        <pc:chgData name="Muhammad Ashraf Gondal" userId="774cbc70-5d26-454a-b932-9f3b504957aa" providerId="ADAL" clId="{51715E7D-B614-4808-BB07-AB030D32ABAD}" dt="2025-06-15T21:54:19.959" v="2" actId="27636"/>
        <pc:sldMkLst>
          <pc:docMk/>
          <pc:sldMk cId="0" sldId="309"/>
        </pc:sldMkLst>
      </pc:sldChg>
      <pc:sldChg chg="modNotes">
        <pc:chgData name="Muhammad Ashraf Gondal" userId="774cbc70-5d26-454a-b932-9f3b504957aa" providerId="ADAL" clId="{51715E7D-B614-4808-BB07-AB030D32ABAD}" dt="2025-06-15T21:54:19.975" v="3" actId="27636"/>
        <pc:sldMkLst>
          <pc:docMk/>
          <pc:sldMk cId="0" sldId="310"/>
        </pc:sldMkLst>
      </pc:sldChg>
      <pc:sldChg chg="modSp mod modNotes">
        <pc:chgData name="Muhammad Ashraf Gondal" userId="774cbc70-5d26-454a-b932-9f3b504957aa" providerId="ADAL" clId="{51715E7D-B614-4808-BB07-AB030D32ABAD}" dt="2025-06-15T21:54:48.107" v="55" actId="207"/>
        <pc:sldMkLst>
          <pc:docMk/>
          <pc:sldMk cId="0" sldId="311"/>
        </pc:sldMkLst>
      </pc:sldChg>
      <pc:sldChg chg="modNotes">
        <pc:chgData name="Muhammad Ashraf Gondal" userId="774cbc70-5d26-454a-b932-9f3b504957aa" providerId="ADAL" clId="{51715E7D-B614-4808-BB07-AB030D32ABAD}" dt="2025-06-15T21:54:20.036" v="5" actId="27636"/>
        <pc:sldMkLst>
          <pc:docMk/>
          <pc:sldMk cId="0" sldId="312"/>
        </pc:sldMkLst>
      </pc:sldChg>
      <pc:sldChg chg="modNotes">
        <pc:chgData name="Muhammad Ashraf Gondal" userId="774cbc70-5d26-454a-b932-9f3b504957aa" providerId="ADAL" clId="{51715E7D-B614-4808-BB07-AB030D32ABAD}" dt="2025-06-15T21:54:20.051" v="6" actId="27636"/>
        <pc:sldMkLst>
          <pc:docMk/>
          <pc:sldMk cId="0" sldId="313"/>
        </pc:sldMkLst>
      </pc:sldChg>
      <pc:sldChg chg="modSp mod modNotes">
        <pc:chgData name="Muhammad Ashraf Gondal" userId="774cbc70-5d26-454a-b932-9f3b504957aa" providerId="ADAL" clId="{51715E7D-B614-4808-BB07-AB030D32ABAD}" dt="2025-06-15T22:04:59.921" v="100" actId="20577"/>
        <pc:sldMkLst>
          <pc:docMk/>
          <pc:sldMk cId="0" sldId="314"/>
        </pc:sldMkLst>
      </pc:sldChg>
      <pc:sldChg chg="modNotes">
        <pc:chgData name="Muhammad Ashraf Gondal" userId="774cbc70-5d26-454a-b932-9f3b504957aa" providerId="ADAL" clId="{51715E7D-B614-4808-BB07-AB030D32ABAD}" dt="2025-06-15T21:54:20.107" v="8" actId="27636"/>
        <pc:sldMkLst>
          <pc:docMk/>
          <pc:sldMk cId="0" sldId="315"/>
        </pc:sldMkLst>
      </pc:sldChg>
      <pc:sldChg chg="modSp mod modNotes">
        <pc:chgData name="Muhammad Ashraf Gondal" userId="774cbc70-5d26-454a-b932-9f3b504957aa" providerId="ADAL" clId="{51715E7D-B614-4808-BB07-AB030D32ABAD}" dt="2025-06-15T22:08:12.458" v="118" actId="20577"/>
        <pc:sldMkLst>
          <pc:docMk/>
          <pc:sldMk cId="0" sldId="316"/>
        </pc:sldMkLst>
      </pc:sldChg>
      <pc:sldChg chg="modNotes">
        <pc:chgData name="Muhammad Ashraf Gondal" userId="774cbc70-5d26-454a-b932-9f3b504957aa" providerId="ADAL" clId="{51715E7D-B614-4808-BB07-AB030D32ABAD}" dt="2025-06-15T21:54:20.138" v="10" actId="27636"/>
        <pc:sldMkLst>
          <pc:docMk/>
          <pc:sldMk cId="0" sldId="317"/>
        </pc:sldMkLst>
      </pc:sldChg>
      <pc:sldChg chg="modNotes">
        <pc:chgData name="Muhammad Ashraf Gondal" userId="774cbc70-5d26-454a-b932-9f3b504957aa" providerId="ADAL" clId="{51715E7D-B614-4808-BB07-AB030D32ABAD}" dt="2025-06-15T21:54:20.169" v="11" actId="27636"/>
        <pc:sldMkLst>
          <pc:docMk/>
          <pc:sldMk cId="0" sldId="318"/>
        </pc:sldMkLst>
      </pc:sldChg>
      <pc:sldChg chg="modNotes">
        <pc:chgData name="Muhammad Ashraf Gondal" userId="774cbc70-5d26-454a-b932-9f3b504957aa" providerId="ADAL" clId="{51715E7D-B614-4808-BB07-AB030D32ABAD}" dt="2025-06-15T21:54:20.189" v="12" actId="27636"/>
        <pc:sldMkLst>
          <pc:docMk/>
          <pc:sldMk cId="0" sldId="319"/>
        </pc:sldMkLst>
      </pc:sldChg>
      <pc:sldChg chg="modNotes">
        <pc:chgData name="Muhammad Ashraf Gondal" userId="774cbc70-5d26-454a-b932-9f3b504957aa" providerId="ADAL" clId="{51715E7D-B614-4808-BB07-AB030D32ABAD}" dt="2025-06-15T21:54:20.236" v="13" actId="27636"/>
        <pc:sldMkLst>
          <pc:docMk/>
          <pc:sldMk cId="0" sldId="320"/>
        </pc:sldMkLst>
      </pc:sldChg>
      <pc:sldChg chg="modNotes">
        <pc:chgData name="Muhammad Ashraf Gondal" userId="774cbc70-5d26-454a-b932-9f3b504957aa" providerId="ADAL" clId="{51715E7D-B614-4808-BB07-AB030D32ABAD}" dt="2025-06-15T21:54:20.267" v="14" actId="27636"/>
        <pc:sldMkLst>
          <pc:docMk/>
          <pc:sldMk cId="0" sldId="321"/>
        </pc:sldMkLst>
      </pc:sldChg>
      <pc:sldChg chg="modNotes">
        <pc:chgData name="Muhammad Ashraf Gondal" userId="774cbc70-5d26-454a-b932-9f3b504957aa" providerId="ADAL" clId="{51715E7D-B614-4808-BB07-AB030D32ABAD}" dt="2025-06-15T21:54:20.267" v="15" actId="27636"/>
        <pc:sldMkLst>
          <pc:docMk/>
          <pc:sldMk cId="0" sldId="322"/>
        </pc:sldMkLst>
      </pc:sldChg>
      <pc:sldChg chg="addSp modSp mod modNotes">
        <pc:chgData name="Muhammad Ashraf Gondal" userId="774cbc70-5d26-454a-b932-9f3b504957aa" providerId="ADAL" clId="{51715E7D-B614-4808-BB07-AB030D32ABAD}" dt="2025-06-15T22:10:52.321" v="120" actId="164"/>
        <pc:sldMkLst>
          <pc:docMk/>
          <pc:sldMk cId="0" sldId="323"/>
        </pc:sldMkLst>
      </pc:sldChg>
      <pc:sldChg chg="modNotes">
        <pc:chgData name="Muhammad Ashraf Gondal" userId="774cbc70-5d26-454a-b932-9f3b504957aa" providerId="ADAL" clId="{51715E7D-B614-4808-BB07-AB030D32ABAD}" dt="2025-06-15T21:54:20.339" v="17" actId="27636"/>
        <pc:sldMkLst>
          <pc:docMk/>
          <pc:sldMk cId="0" sldId="324"/>
        </pc:sldMkLst>
      </pc:sldChg>
      <pc:sldChg chg="modNotes">
        <pc:chgData name="Muhammad Ashraf Gondal" userId="774cbc70-5d26-454a-b932-9f3b504957aa" providerId="ADAL" clId="{51715E7D-B614-4808-BB07-AB030D32ABAD}" dt="2025-06-15T21:54:20.351" v="18" actId="27636"/>
        <pc:sldMkLst>
          <pc:docMk/>
          <pc:sldMk cId="0" sldId="325"/>
        </pc:sldMkLst>
      </pc:sldChg>
      <pc:sldChg chg="modNotes">
        <pc:chgData name="Muhammad Ashraf Gondal" userId="774cbc70-5d26-454a-b932-9f3b504957aa" providerId="ADAL" clId="{51715E7D-B614-4808-BB07-AB030D32ABAD}" dt="2025-06-15T21:54:20.368" v="19" actId="27636"/>
        <pc:sldMkLst>
          <pc:docMk/>
          <pc:sldMk cId="0" sldId="326"/>
        </pc:sldMkLst>
      </pc:sldChg>
      <pc:sldChg chg="modNotes">
        <pc:chgData name="Muhammad Ashraf Gondal" userId="774cbc70-5d26-454a-b932-9f3b504957aa" providerId="ADAL" clId="{51715E7D-B614-4808-BB07-AB030D32ABAD}" dt="2025-06-15T21:54:20.380" v="20" actId="27636"/>
        <pc:sldMkLst>
          <pc:docMk/>
          <pc:sldMk cId="0" sldId="327"/>
        </pc:sldMkLst>
      </pc:sldChg>
      <pc:sldChg chg="modNotes">
        <pc:chgData name="Muhammad Ashraf Gondal" userId="774cbc70-5d26-454a-b932-9f3b504957aa" providerId="ADAL" clId="{51715E7D-B614-4808-BB07-AB030D32ABAD}" dt="2025-06-15T21:54:20.398" v="21" actId="27636"/>
        <pc:sldMkLst>
          <pc:docMk/>
          <pc:sldMk cId="0" sldId="328"/>
        </pc:sldMkLst>
      </pc:sldChg>
      <pc:sldChg chg="modNotes">
        <pc:chgData name="Muhammad Ashraf Gondal" userId="774cbc70-5d26-454a-b932-9f3b504957aa" providerId="ADAL" clId="{51715E7D-B614-4808-BB07-AB030D32ABAD}" dt="2025-06-15T21:54:20.435" v="22" actId="27636"/>
        <pc:sldMkLst>
          <pc:docMk/>
          <pc:sldMk cId="0" sldId="329"/>
        </pc:sldMkLst>
      </pc:sldChg>
      <pc:sldChg chg="modNotes">
        <pc:chgData name="Muhammad Ashraf Gondal" userId="774cbc70-5d26-454a-b932-9f3b504957aa" providerId="ADAL" clId="{51715E7D-B614-4808-BB07-AB030D32ABAD}" dt="2025-06-15T21:54:20.456" v="23" actId="27636"/>
        <pc:sldMkLst>
          <pc:docMk/>
          <pc:sldMk cId="0" sldId="330"/>
        </pc:sldMkLst>
      </pc:sldChg>
      <pc:sldChg chg="modNotes">
        <pc:chgData name="Muhammad Ashraf Gondal" userId="774cbc70-5d26-454a-b932-9f3b504957aa" providerId="ADAL" clId="{51715E7D-B614-4808-BB07-AB030D32ABAD}" dt="2025-06-15T21:54:20.468" v="24" actId="27636"/>
        <pc:sldMkLst>
          <pc:docMk/>
          <pc:sldMk cId="0" sldId="331"/>
        </pc:sldMkLst>
      </pc:sldChg>
      <pc:sldChg chg="modNotes">
        <pc:chgData name="Muhammad Ashraf Gondal" userId="774cbc70-5d26-454a-b932-9f3b504957aa" providerId="ADAL" clId="{51715E7D-B614-4808-BB07-AB030D32ABAD}" dt="2025-06-15T21:54:20.485" v="25" actId="27636"/>
        <pc:sldMkLst>
          <pc:docMk/>
          <pc:sldMk cId="0" sldId="332"/>
        </pc:sldMkLst>
      </pc:sldChg>
      <pc:sldChg chg="modNotes">
        <pc:chgData name="Muhammad Ashraf Gondal" userId="774cbc70-5d26-454a-b932-9f3b504957aa" providerId="ADAL" clId="{51715E7D-B614-4808-BB07-AB030D32ABAD}" dt="2025-06-15T21:54:20.502" v="26" actId="27636"/>
        <pc:sldMkLst>
          <pc:docMk/>
          <pc:sldMk cId="0" sldId="333"/>
        </pc:sldMkLst>
      </pc:sldChg>
      <pc:sldChg chg="modNotes">
        <pc:chgData name="Muhammad Ashraf Gondal" userId="774cbc70-5d26-454a-b932-9f3b504957aa" providerId="ADAL" clId="{51715E7D-B614-4808-BB07-AB030D32ABAD}" dt="2025-06-15T21:54:20.519" v="27" actId="27636"/>
        <pc:sldMkLst>
          <pc:docMk/>
          <pc:sldMk cId="0" sldId="334"/>
        </pc:sldMkLst>
      </pc:sldChg>
      <pc:sldChg chg="modNotes">
        <pc:chgData name="Muhammad Ashraf Gondal" userId="774cbc70-5d26-454a-b932-9f3b504957aa" providerId="ADAL" clId="{51715E7D-B614-4808-BB07-AB030D32ABAD}" dt="2025-06-15T21:54:20.536" v="28" actId="27636"/>
        <pc:sldMkLst>
          <pc:docMk/>
          <pc:sldMk cId="0" sldId="335"/>
        </pc:sldMkLst>
      </pc:sldChg>
      <pc:sldChg chg="modNotes">
        <pc:chgData name="Muhammad Ashraf Gondal" userId="774cbc70-5d26-454a-b932-9f3b504957aa" providerId="ADAL" clId="{51715E7D-B614-4808-BB07-AB030D32ABAD}" dt="2025-06-15T21:54:20.554" v="29" actId="27636"/>
        <pc:sldMkLst>
          <pc:docMk/>
          <pc:sldMk cId="0" sldId="336"/>
        </pc:sldMkLst>
      </pc:sldChg>
      <pc:sldChg chg="modNotes">
        <pc:chgData name="Muhammad Ashraf Gondal" userId="774cbc70-5d26-454a-b932-9f3b504957aa" providerId="ADAL" clId="{51715E7D-B614-4808-BB07-AB030D32ABAD}" dt="2025-06-15T21:54:20.570" v="30" actId="27636"/>
        <pc:sldMkLst>
          <pc:docMk/>
          <pc:sldMk cId="0" sldId="337"/>
        </pc:sldMkLst>
      </pc:sldChg>
      <pc:sldChg chg="modNotes">
        <pc:chgData name="Muhammad Ashraf Gondal" userId="774cbc70-5d26-454a-b932-9f3b504957aa" providerId="ADAL" clId="{51715E7D-B614-4808-BB07-AB030D32ABAD}" dt="2025-06-15T21:54:20.587" v="31" actId="27636"/>
        <pc:sldMkLst>
          <pc:docMk/>
          <pc:sldMk cId="0" sldId="338"/>
        </pc:sldMkLst>
      </pc:sldChg>
      <pc:sldChg chg="modNotes">
        <pc:chgData name="Muhammad Ashraf Gondal" userId="774cbc70-5d26-454a-b932-9f3b504957aa" providerId="ADAL" clId="{51715E7D-B614-4808-BB07-AB030D32ABAD}" dt="2025-06-15T21:54:20.614" v="32" actId="27636"/>
        <pc:sldMkLst>
          <pc:docMk/>
          <pc:sldMk cId="0" sldId="339"/>
        </pc:sldMkLst>
      </pc:sldChg>
      <pc:sldChg chg="modNotes">
        <pc:chgData name="Muhammad Ashraf Gondal" userId="774cbc70-5d26-454a-b932-9f3b504957aa" providerId="ADAL" clId="{51715E7D-B614-4808-BB07-AB030D32ABAD}" dt="2025-06-15T21:54:20.626" v="33" actId="27636"/>
        <pc:sldMkLst>
          <pc:docMk/>
          <pc:sldMk cId="0" sldId="340"/>
        </pc:sldMkLst>
      </pc:sldChg>
      <pc:sldChg chg="modNotes">
        <pc:chgData name="Muhammad Ashraf Gondal" userId="774cbc70-5d26-454a-b932-9f3b504957aa" providerId="ADAL" clId="{51715E7D-B614-4808-BB07-AB030D32ABAD}" dt="2025-06-15T21:54:20.642" v="34" actId="27636"/>
        <pc:sldMkLst>
          <pc:docMk/>
          <pc:sldMk cId="0" sldId="341"/>
        </pc:sldMkLst>
      </pc:sldChg>
      <pc:sldChg chg="modNotes">
        <pc:chgData name="Muhammad Ashraf Gondal" userId="774cbc70-5d26-454a-b932-9f3b504957aa" providerId="ADAL" clId="{51715E7D-B614-4808-BB07-AB030D32ABAD}" dt="2025-06-15T21:54:20.661" v="35" actId="27636"/>
        <pc:sldMkLst>
          <pc:docMk/>
          <pc:sldMk cId="0" sldId="342"/>
        </pc:sldMkLst>
      </pc:sldChg>
      <pc:sldChg chg="modNotes">
        <pc:chgData name="Muhammad Ashraf Gondal" userId="774cbc70-5d26-454a-b932-9f3b504957aa" providerId="ADAL" clId="{51715E7D-B614-4808-BB07-AB030D32ABAD}" dt="2025-06-15T21:54:20.678" v="36" actId="27636"/>
        <pc:sldMkLst>
          <pc:docMk/>
          <pc:sldMk cId="0" sldId="343"/>
        </pc:sldMkLst>
      </pc:sldChg>
      <pc:sldChg chg="modNotes">
        <pc:chgData name="Muhammad Ashraf Gondal" userId="774cbc70-5d26-454a-b932-9f3b504957aa" providerId="ADAL" clId="{51715E7D-B614-4808-BB07-AB030D32ABAD}" dt="2025-06-15T21:54:20.691" v="37" actId="27636"/>
        <pc:sldMkLst>
          <pc:docMk/>
          <pc:sldMk cId="0" sldId="344"/>
        </pc:sldMkLst>
      </pc:sldChg>
      <pc:sldChg chg="modNotes">
        <pc:chgData name="Muhammad Ashraf Gondal" userId="774cbc70-5d26-454a-b932-9f3b504957aa" providerId="ADAL" clId="{51715E7D-B614-4808-BB07-AB030D32ABAD}" dt="2025-06-15T21:54:20.707" v="38" actId="27636"/>
        <pc:sldMkLst>
          <pc:docMk/>
          <pc:sldMk cId="0" sldId="345"/>
        </pc:sldMkLst>
      </pc:sldChg>
      <pc:sldChg chg="modNotes">
        <pc:chgData name="Muhammad Ashraf Gondal" userId="774cbc70-5d26-454a-b932-9f3b504957aa" providerId="ADAL" clId="{51715E7D-B614-4808-BB07-AB030D32ABAD}" dt="2025-06-15T21:54:20.724" v="39" actId="27636"/>
        <pc:sldMkLst>
          <pc:docMk/>
          <pc:sldMk cId="0" sldId="346"/>
        </pc:sldMkLst>
      </pc:sldChg>
      <pc:sldChg chg="modNotes">
        <pc:chgData name="Muhammad Ashraf Gondal" userId="774cbc70-5d26-454a-b932-9f3b504957aa" providerId="ADAL" clId="{51715E7D-B614-4808-BB07-AB030D32ABAD}" dt="2025-06-15T21:54:20.741" v="40" actId="27636"/>
        <pc:sldMkLst>
          <pc:docMk/>
          <pc:sldMk cId="0" sldId="347"/>
        </pc:sldMkLst>
      </pc:sldChg>
      <pc:sldChg chg="modNotes">
        <pc:chgData name="Muhammad Ashraf Gondal" userId="774cbc70-5d26-454a-b932-9f3b504957aa" providerId="ADAL" clId="{51715E7D-B614-4808-BB07-AB030D32ABAD}" dt="2025-06-15T21:54:20.758" v="41" actId="27636"/>
        <pc:sldMkLst>
          <pc:docMk/>
          <pc:sldMk cId="0" sldId="348"/>
        </pc:sldMkLst>
      </pc:sldChg>
      <pc:sldChg chg="modNotes">
        <pc:chgData name="Muhammad Ashraf Gondal" userId="774cbc70-5d26-454a-b932-9f3b504957aa" providerId="ADAL" clId="{51715E7D-B614-4808-BB07-AB030D32ABAD}" dt="2025-06-15T21:54:20.779" v="42" actId="27636"/>
        <pc:sldMkLst>
          <pc:docMk/>
          <pc:sldMk cId="0" sldId="349"/>
        </pc:sldMkLst>
      </pc:sldChg>
      <pc:sldChg chg="modNotes">
        <pc:chgData name="Muhammad Ashraf Gondal" userId="774cbc70-5d26-454a-b932-9f3b504957aa" providerId="ADAL" clId="{51715E7D-B614-4808-BB07-AB030D32ABAD}" dt="2025-06-15T21:54:20.797" v="43" actId="27636"/>
        <pc:sldMkLst>
          <pc:docMk/>
          <pc:sldMk cId="0" sldId="350"/>
        </pc:sldMkLst>
      </pc:sldChg>
      <pc:sldChg chg="modNotes">
        <pc:chgData name="Muhammad Ashraf Gondal" userId="774cbc70-5d26-454a-b932-9f3b504957aa" providerId="ADAL" clId="{51715E7D-B614-4808-BB07-AB030D32ABAD}" dt="2025-06-15T21:54:20.814" v="44" actId="27636"/>
        <pc:sldMkLst>
          <pc:docMk/>
          <pc:sldMk cId="0" sldId="351"/>
        </pc:sldMkLst>
      </pc:sldChg>
      <pc:sldChg chg="modNotes">
        <pc:chgData name="Muhammad Ashraf Gondal" userId="774cbc70-5d26-454a-b932-9f3b504957aa" providerId="ADAL" clId="{51715E7D-B614-4808-BB07-AB030D32ABAD}" dt="2025-06-15T21:54:20.826" v="45" actId="27636"/>
        <pc:sldMkLst>
          <pc:docMk/>
          <pc:sldMk cId="0" sldId="352"/>
        </pc:sldMkLst>
      </pc:sldChg>
      <pc:sldChg chg="modNotes">
        <pc:chgData name="Muhammad Ashraf Gondal" userId="774cbc70-5d26-454a-b932-9f3b504957aa" providerId="ADAL" clId="{51715E7D-B614-4808-BB07-AB030D32ABAD}" dt="2025-06-15T21:54:20.843" v="46" actId="27636"/>
        <pc:sldMkLst>
          <pc:docMk/>
          <pc:sldMk cId="0" sldId="353"/>
        </pc:sldMkLst>
      </pc:sldChg>
      <pc:sldChg chg="modNotes">
        <pc:chgData name="Muhammad Ashraf Gondal" userId="774cbc70-5d26-454a-b932-9f3b504957aa" providerId="ADAL" clId="{51715E7D-B614-4808-BB07-AB030D32ABAD}" dt="2025-06-15T21:54:20.855" v="47" actId="27636"/>
        <pc:sldMkLst>
          <pc:docMk/>
          <pc:sldMk cId="0" sldId="354"/>
        </pc:sldMkLst>
      </pc:sldChg>
      <pc:sldChg chg="modNotes">
        <pc:chgData name="Muhammad Ashraf Gondal" userId="774cbc70-5d26-454a-b932-9f3b504957aa" providerId="ADAL" clId="{51715E7D-B614-4808-BB07-AB030D32ABAD}" dt="2025-06-15T21:54:20.867" v="48" actId="27636"/>
        <pc:sldMkLst>
          <pc:docMk/>
          <pc:sldMk cId="0" sldId="355"/>
        </pc:sldMkLst>
      </pc:sldChg>
    </pc:docChg>
  </pc:docChgLst>
  <pc:docChgLst>
    <pc:chgData name="Muhammad Ashraf Gondal" userId="774cbc70-5d26-454a-b932-9f3b504957aa" providerId="ADAL" clId="{62FEC2EE-003F-4E04-ABAC-3261E06E48D0}"/>
    <pc:docChg chg="undo custSel addSld delSld modSld sldOrd">
      <pc:chgData name="Muhammad Ashraf Gondal" userId="774cbc70-5d26-454a-b932-9f3b504957aa" providerId="ADAL" clId="{62FEC2EE-003F-4E04-ABAC-3261E06E48D0}" dt="2025-08-27T03:08:58.014" v="3078"/>
      <pc:docMkLst>
        <pc:docMk/>
      </pc:docMkLst>
      <pc:sldChg chg="add del">
        <pc:chgData name="Muhammad Ashraf Gondal" userId="774cbc70-5d26-454a-b932-9f3b504957aa" providerId="ADAL" clId="{62FEC2EE-003F-4E04-ABAC-3261E06E48D0}" dt="2025-08-24T15:12:09.755" v="1275" actId="47"/>
        <pc:sldMkLst>
          <pc:docMk/>
          <pc:sldMk cId="0" sldId="256"/>
        </pc:sldMkLst>
      </pc:sldChg>
      <pc:sldChg chg="modSp add mod">
        <pc:chgData name="Muhammad Ashraf Gondal" userId="774cbc70-5d26-454a-b932-9f3b504957aa" providerId="ADAL" clId="{62FEC2EE-003F-4E04-ABAC-3261E06E48D0}" dt="2025-08-26T12:17:38.174" v="1286" actId="207"/>
        <pc:sldMkLst>
          <pc:docMk/>
          <pc:sldMk cId="0" sldId="257"/>
        </pc:sldMkLst>
        <pc:spChg chg="mod">
          <ac:chgData name="Muhammad Ashraf Gondal" userId="774cbc70-5d26-454a-b932-9f3b504957aa" providerId="ADAL" clId="{62FEC2EE-003F-4E04-ABAC-3261E06E48D0}" dt="2025-08-26T12:17:24.722" v="1285" actId="207"/>
          <ac:spMkLst>
            <pc:docMk/>
            <pc:sldMk cId="0" sldId="257"/>
            <ac:spMk id="2" creationId="{00000000-0000-0000-0000-000000000000}"/>
          </ac:spMkLst>
        </pc:spChg>
        <pc:spChg chg="mod">
          <ac:chgData name="Muhammad Ashraf Gondal" userId="774cbc70-5d26-454a-b932-9f3b504957aa" providerId="ADAL" clId="{62FEC2EE-003F-4E04-ABAC-3261E06E48D0}" dt="2025-08-26T12:17:38.174" v="1286" actId="207"/>
          <ac:spMkLst>
            <pc:docMk/>
            <pc:sldMk cId="0" sldId="257"/>
            <ac:spMk id="3" creationId="{00000000-0000-0000-0000-000000000000}"/>
          </ac:spMkLst>
        </pc:spChg>
      </pc:sldChg>
      <pc:sldChg chg="modSp add mod">
        <pc:chgData name="Muhammad Ashraf Gondal" userId="774cbc70-5d26-454a-b932-9f3b504957aa" providerId="ADAL" clId="{62FEC2EE-003F-4E04-ABAC-3261E06E48D0}" dt="2025-08-26T12:17:52.808" v="1287" actId="207"/>
        <pc:sldMkLst>
          <pc:docMk/>
          <pc:sldMk cId="0" sldId="258"/>
        </pc:sldMkLst>
        <pc:spChg chg="mod">
          <ac:chgData name="Muhammad Ashraf Gondal" userId="774cbc70-5d26-454a-b932-9f3b504957aa" providerId="ADAL" clId="{62FEC2EE-003F-4E04-ABAC-3261E06E48D0}" dt="2025-08-26T12:17:52.808" v="1287" actId="207"/>
          <ac:spMkLst>
            <pc:docMk/>
            <pc:sldMk cId="0" sldId="258"/>
            <ac:spMk id="2" creationId="{00000000-0000-0000-0000-000000000000}"/>
          </ac:spMkLst>
        </pc:spChg>
      </pc:sldChg>
      <pc:sldChg chg="add">
        <pc:chgData name="Muhammad Ashraf Gondal" userId="774cbc70-5d26-454a-b932-9f3b504957aa" providerId="ADAL" clId="{62FEC2EE-003F-4E04-ABAC-3261E06E48D0}" dt="2025-08-24T15:11:37.839" v="1269"/>
        <pc:sldMkLst>
          <pc:docMk/>
          <pc:sldMk cId="0" sldId="259"/>
        </pc:sldMkLst>
      </pc:sldChg>
      <pc:sldChg chg="addSp delSp modSp add mod">
        <pc:chgData name="Muhammad Ashraf Gondal" userId="774cbc70-5d26-454a-b932-9f3b504957aa" providerId="ADAL" clId="{62FEC2EE-003F-4E04-ABAC-3261E06E48D0}" dt="2025-08-26T13:09:45.451" v="1578" actId="207"/>
        <pc:sldMkLst>
          <pc:docMk/>
          <pc:sldMk cId="0" sldId="260"/>
        </pc:sldMkLst>
        <pc:spChg chg="mod">
          <ac:chgData name="Muhammad Ashraf Gondal" userId="774cbc70-5d26-454a-b932-9f3b504957aa" providerId="ADAL" clId="{62FEC2EE-003F-4E04-ABAC-3261E06E48D0}" dt="2025-08-26T13:05:21.971" v="1526" actId="27636"/>
          <ac:spMkLst>
            <pc:docMk/>
            <pc:sldMk cId="0" sldId="260"/>
            <ac:spMk id="2" creationId="{00000000-0000-0000-0000-000000000000}"/>
          </ac:spMkLst>
        </pc:spChg>
        <pc:spChg chg="mod">
          <ac:chgData name="Muhammad Ashraf Gondal" userId="774cbc70-5d26-454a-b932-9f3b504957aa" providerId="ADAL" clId="{62FEC2EE-003F-4E04-ABAC-3261E06E48D0}" dt="2025-08-26T13:09:45.451" v="1578" actId="207"/>
          <ac:spMkLst>
            <pc:docMk/>
            <pc:sldMk cId="0" sldId="260"/>
            <ac:spMk id="3" creationId="{00000000-0000-0000-0000-000000000000}"/>
          </ac:spMkLst>
        </pc:spChg>
        <pc:spChg chg="add del mod">
          <ac:chgData name="Muhammad Ashraf Gondal" userId="774cbc70-5d26-454a-b932-9f3b504957aa" providerId="ADAL" clId="{62FEC2EE-003F-4E04-ABAC-3261E06E48D0}" dt="2025-08-26T12:53:59.496" v="1393"/>
          <ac:spMkLst>
            <pc:docMk/>
            <pc:sldMk cId="0" sldId="260"/>
            <ac:spMk id="4" creationId="{6FBB59F8-89F5-BEAC-0BD4-78CBC668B49A}"/>
          </ac:spMkLst>
        </pc:spChg>
      </pc:sldChg>
      <pc:sldChg chg="modSp add mod">
        <pc:chgData name="Muhammad Ashraf Gondal" userId="774cbc70-5d26-454a-b932-9f3b504957aa" providerId="ADAL" clId="{62FEC2EE-003F-4E04-ABAC-3261E06E48D0}" dt="2025-08-26T13:08:03.191" v="1564" actId="5793"/>
        <pc:sldMkLst>
          <pc:docMk/>
          <pc:sldMk cId="0" sldId="261"/>
        </pc:sldMkLst>
        <pc:spChg chg="mod">
          <ac:chgData name="Muhammad Ashraf Gondal" userId="774cbc70-5d26-454a-b932-9f3b504957aa" providerId="ADAL" clId="{62FEC2EE-003F-4E04-ABAC-3261E06E48D0}" dt="2025-08-26T13:06:23.909" v="1533" actId="1076"/>
          <ac:spMkLst>
            <pc:docMk/>
            <pc:sldMk cId="0" sldId="261"/>
            <ac:spMk id="2" creationId="{00000000-0000-0000-0000-000000000000}"/>
          </ac:spMkLst>
        </pc:spChg>
        <pc:spChg chg="mod">
          <ac:chgData name="Muhammad Ashraf Gondal" userId="774cbc70-5d26-454a-b932-9f3b504957aa" providerId="ADAL" clId="{62FEC2EE-003F-4E04-ABAC-3261E06E48D0}" dt="2025-08-26T13:08:03.191" v="1564" actId="5793"/>
          <ac:spMkLst>
            <pc:docMk/>
            <pc:sldMk cId="0" sldId="261"/>
            <ac:spMk id="3" creationId="{00000000-0000-0000-0000-000000000000}"/>
          </ac:spMkLst>
        </pc:spChg>
      </pc:sldChg>
      <pc:sldChg chg="modSp add del mod">
        <pc:chgData name="Muhammad Ashraf Gondal" userId="774cbc70-5d26-454a-b932-9f3b504957aa" providerId="ADAL" clId="{62FEC2EE-003F-4E04-ABAC-3261E06E48D0}" dt="2025-08-26T13:05:37.098" v="1528" actId="47"/>
        <pc:sldMkLst>
          <pc:docMk/>
          <pc:sldMk cId="0" sldId="262"/>
        </pc:sldMkLst>
        <pc:spChg chg="mod">
          <ac:chgData name="Muhammad Ashraf Gondal" userId="774cbc70-5d26-454a-b932-9f3b504957aa" providerId="ADAL" clId="{62FEC2EE-003F-4E04-ABAC-3261E06E48D0}" dt="2025-08-26T12:51:58.772" v="1353" actId="20577"/>
          <ac:spMkLst>
            <pc:docMk/>
            <pc:sldMk cId="0" sldId="262"/>
            <ac:spMk id="3" creationId="{00000000-0000-0000-0000-000000000000}"/>
          </ac:spMkLst>
        </pc:spChg>
      </pc:sldChg>
      <pc:sldChg chg="modSp add del mod">
        <pc:chgData name="Muhammad Ashraf Gondal" userId="774cbc70-5d26-454a-b932-9f3b504957aa" providerId="ADAL" clId="{62FEC2EE-003F-4E04-ABAC-3261E06E48D0}" dt="2025-08-26T13:05:39.426" v="1529" actId="47"/>
        <pc:sldMkLst>
          <pc:docMk/>
          <pc:sldMk cId="0" sldId="263"/>
        </pc:sldMkLst>
        <pc:spChg chg="mod">
          <ac:chgData name="Muhammad Ashraf Gondal" userId="774cbc70-5d26-454a-b932-9f3b504957aa" providerId="ADAL" clId="{62FEC2EE-003F-4E04-ABAC-3261E06E48D0}" dt="2025-08-26T12:49:15.322" v="1328" actId="20577"/>
          <ac:spMkLst>
            <pc:docMk/>
            <pc:sldMk cId="0" sldId="263"/>
            <ac:spMk id="3" creationId="{00000000-0000-0000-0000-000000000000}"/>
          </ac:spMkLst>
        </pc:spChg>
      </pc:sldChg>
      <pc:sldChg chg="modSp add del mod">
        <pc:chgData name="Muhammad Ashraf Gondal" userId="774cbc70-5d26-454a-b932-9f3b504957aa" providerId="ADAL" clId="{62FEC2EE-003F-4E04-ABAC-3261E06E48D0}" dt="2025-08-26T13:05:41.355" v="1530" actId="47"/>
        <pc:sldMkLst>
          <pc:docMk/>
          <pc:sldMk cId="0" sldId="264"/>
        </pc:sldMkLst>
      </pc:sldChg>
      <pc:sldChg chg="modSp add del mod">
        <pc:chgData name="Muhammad Ashraf Gondal" userId="774cbc70-5d26-454a-b932-9f3b504957aa" providerId="ADAL" clId="{62FEC2EE-003F-4E04-ABAC-3261E06E48D0}" dt="2025-08-26T13:08:10.267" v="1565" actId="47"/>
        <pc:sldMkLst>
          <pc:docMk/>
          <pc:sldMk cId="0" sldId="265"/>
        </pc:sldMkLst>
        <pc:spChg chg="mod">
          <ac:chgData name="Muhammad Ashraf Gondal" userId="774cbc70-5d26-454a-b932-9f3b504957aa" providerId="ADAL" clId="{62FEC2EE-003F-4E04-ABAC-3261E06E48D0}" dt="2025-08-26T12:49:30.088" v="1334" actId="20577"/>
          <ac:spMkLst>
            <pc:docMk/>
            <pc:sldMk cId="0" sldId="265"/>
            <ac:spMk id="3" creationId="{00000000-0000-0000-0000-000000000000}"/>
          </ac:spMkLst>
        </pc:spChg>
      </pc:sldChg>
      <pc:sldChg chg="add del">
        <pc:chgData name="Muhammad Ashraf Gondal" userId="774cbc70-5d26-454a-b932-9f3b504957aa" providerId="ADAL" clId="{62FEC2EE-003F-4E04-ABAC-3261E06E48D0}" dt="2025-08-26T13:06:08.961" v="1531" actId="47"/>
        <pc:sldMkLst>
          <pc:docMk/>
          <pc:sldMk cId="0" sldId="266"/>
        </pc:sldMkLst>
      </pc:sldChg>
      <pc:sldChg chg="addSp delSp modSp add mod ord">
        <pc:chgData name="Muhammad Ashraf Gondal" userId="774cbc70-5d26-454a-b932-9f3b504957aa" providerId="ADAL" clId="{62FEC2EE-003F-4E04-ABAC-3261E06E48D0}" dt="2025-08-26T12:46:46.343" v="1320" actId="1076"/>
        <pc:sldMkLst>
          <pc:docMk/>
          <pc:sldMk cId="0" sldId="267"/>
        </pc:sldMkLst>
        <pc:spChg chg="del mod">
          <ac:chgData name="Muhammad Ashraf Gondal" userId="774cbc70-5d26-454a-b932-9f3b504957aa" providerId="ADAL" clId="{62FEC2EE-003F-4E04-ABAC-3261E06E48D0}" dt="2025-08-26T12:22:03.026" v="1293" actId="478"/>
          <ac:spMkLst>
            <pc:docMk/>
            <pc:sldMk cId="0" sldId="267"/>
            <ac:spMk id="2" creationId="{00000000-0000-0000-0000-000000000000}"/>
          </ac:spMkLst>
        </pc:spChg>
        <pc:spChg chg="del">
          <ac:chgData name="Muhammad Ashraf Gondal" userId="774cbc70-5d26-454a-b932-9f3b504957aa" providerId="ADAL" clId="{62FEC2EE-003F-4E04-ABAC-3261E06E48D0}" dt="2025-08-26T12:21:30.029" v="1288" actId="478"/>
          <ac:spMkLst>
            <pc:docMk/>
            <pc:sldMk cId="0" sldId="267"/>
            <ac:spMk id="3" creationId="{00000000-0000-0000-0000-000000000000}"/>
          </ac:spMkLst>
        </pc:spChg>
        <pc:spChg chg="del">
          <ac:chgData name="Muhammad Ashraf Gondal" userId="774cbc70-5d26-454a-b932-9f3b504957aa" providerId="ADAL" clId="{62FEC2EE-003F-4E04-ABAC-3261E06E48D0}" dt="2025-08-26T12:21:30.029" v="1288" actId="478"/>
          <ac:spMkLst>
            <pc:docMk/>
            <pc:sldMk cId="0" sldId="267"/>
            <ac:spMk id="5" creationId="{00000000-0000-0000-0000-000000000000}"/>
          </ac:spMkLst>
        </pc:spChg>
        <pc:spChg chg="del">
          <ac:chgData name="Muhammad Ashraf Gondal" userId="774cbc70-5d26-454a-b932-9f3b504957aa" providerId="ADAL" clId="{62FEC2EE-003F-4E04-ABAC-3261E06E48D0}" dt="2025-08-26T12:21:30.029" v="1288" actId="478"/>
          <ac:spMkLst>
            <pc:docMk/>
            <pc:sldMk cId="0" sldId="267"/>
            <ac:spMk id="7" creationId="{00000000-0000-0000-0000-000000000000}"/>
          </ac:spMkLst>
        </pc:spChg>
        <pc:spChg chg="del">
          <ac:chgData name="Muhammad Ashraf Gondal" userId="774cbc70-5d26-454a-b932-9f3b504957aa" providerId="ADAL" clId="{62FEC2EE-003F-4E04-ABAC-3261E06E48D0}" dt="2025-08-26T12:21:30.029" v="1288" actId="478"/>
          <ac:spMkLst>
            <pc:docMk/>
            <pc:sldMk cId="0" sldId="267"/>
            <ac:spMk id="9" creationId="{00000000-0000-0000-0000-000000000000}"/>
          </ac:spMkLst>
        </pc:spChg>
        <pc:spChg chg="add del mod">
          <ac:chgData name="Muhammad Ashraf Gondal" userId="774cbc70-5d26-454a-b932-9f3b504957aa" providerId="ADAL" clId="{62FEC2EE-003F-4E04-ABAC-3261E06E48D0}" dt="2025-08-26T12:26:50.763" v="1298"/>
          <ac:spMkLst>
            <pc:docMk/>
            <pc:sldMk cId="0" sldId="267"/>
            <ac:spMk id="10" creationId="{EA371CC2-BE6F-A68A-C97B-0F2391A19203}"/>
          </ac:spMkLst>
        </pc:spChg>
        <pc:spChg chg="add mod">
          <ac:chgData name="Muhammad Ashraf Gondal" userId="774cbc70-5d26-454a-b932-9f3b504957aa" providerId="ADAL" clId="{62FEC2EE-003F-4E04-ABAC-3261E06E48D0}" dt="2025-08-26T12:46:46.343" v="1320" actId="1076"/>
          <ac:spMkLst>
            <pc:docMk/>
            <pc:sldMk cId="0" sldId="267"/>
            <ac:spMk id="11" creationId="{3FE2DF1D-2352-C9CE-A7E1-7D679908B2BF}"/>
          </ac:spMkLst>
        </pc:spChg>
        <pc:picChg chg="add mod">
          <ac:chgData name="Muhammad Ashraf Gondal" userId="774cbc70-5d26-454a-b932-9f3b504957aa" providerId="ADAL" clId="{62FEC2EE-003F-4E04-ABAC-3261E06E48D0}" dt="2025-08-26T12:22:29.967" v="1294" actId="1076"/>
          <ac:picMkLst>
            <pc:docMk/>
            <pc:sldMk cId="0" sldId="267"/>
            <ac:picMk id="1026" creationId="{C8CE682E-96B7-E015-F3F3-97D68A1BA0E9}"/>
          </ac:picMkLst>
        </pc:picChg>
        <pc:cxnChg chg="del">
          <ac:chgData name="Muhammad Ashraf Gondal" userId="774cbc70-5d26-454a-b932-9f3b504957aa" providerId="ADAL" clId="{62FEC2EE-003F-4E04-ABAC-3261E06E48D0}" dt="2025-08-26T12:21:30.029" v="1288" actId="478"/>
          <ac:cxnSpMkLst>
            <pc:docMk/>
            <pc:sldMk cId="0" sldId="267"/>
            <ac:cxnSpMk id="4" creationId="{00000000-0000-0000-0000-000000000000}"/>
          </ac:cxnSpMkLst>
        </pc:cxnChg>
        <pc:cxnChg chg="del">
          <ac:chgData name="Muhammad Ashraf Gondal" userId="774cbc70-5d26-454a-b932-9f3b504957aa" providerId="ADAL" clId="{62FEC2EE-003F-4E04-ABAC-3261E06E48D0}" dt="2025-08-26T12:21:30.029" v="1288" actId="478"/>
          <ac:cxnSpMkLst>
            <pc:docMk/>
            <pc:sldMk cId="0" sldId="267"/>
            <ac:cxnSpMk id="6" creationId="{00000000-0000-0000-0000-000000000000}"/>
          </ac:cxnSpMkLst>
        </pc:cxnChg>
        <pc:cxnChg chg="del">
          <ac:chgData name="Muhammad Ashraf Gondal" userId="774cbc70-5d26-454a-b932-9f3b504957aa" providerId="ADAL" clId="{62FEC2EE-003F-4E04-ABAC-3261E06E48D0}" dt="2025-08-26T12:21:30.029" v="1288" actId="478"/>
          <ac:cxnSpMkLst>
            <pc:docMk/>
            <pc:sldMk cId="0" sldId="267"/>
            <ac:cxnSpMk id="8" creationId="{00000000-0000-0000-0000-000000000000}"/>
          </ac:cxnSpMkLst>
        </pc:cxnChg>
      </pc:sldChg>
      <pc:sldChg chg="addSp delSp modSp mod">
        <pc:chgData name="Muhammad Ashraf Gondal" userId="774cbc70-5d26-454a-b932-9f3b504957aa" providerId="ADAL" clId="{62FEC2EE-003F-4E04-ABAC-3261E06E48D0}" dt="2025-08-22T22:26:03.381" v="1251" actId="207"/>
        <pc:sldMkLst>
          <pc:docMk/>
          <pc:sldMk cId="0" sldId="310"/>
        </pc:sldMkLst>
        <pc:spChg chg="mod">
          <ac:chgData name="Muhammad Ashraf Gondal" userId="774cbc70-5d26-454a-b932-9f3b504957aa" providerId="ADAL" clId="{62FEC2EE-003F-4E04-ABAC-3261E06E48D0}" dt="2025-08-22T20:33:38.783" v="220" actId="1076"/>
          <ac:spMkLst>
            <pc:docMk/>
            <pc:sldMk cId="0" sldId="310"/>
            <ac:spMk id="2" creationId="{00000000-0000-0000-0000-000000000000}"/>
          </ac:spMkLst>
        </pc:spChg>
        <pc:spChg chg="add del">
          <ac:chgData name="Muhammad Ashraf Gondal" userId="774cbc70-5d26-454a-b932-9f3b504957aa" providerId="ADAL" clId="{62FEC2EE-003F-4E04-ABAC-3261E06E48D0}" dt="2025-08-22T20:35:44.447" v="239" actId="478"/>
          <ac:spMkLst>
            <pc:docMk/>
            <pc:sldMk cId="0" sldId="310"/>
            <ac:spMk id="3" creationId="{00000000-0000-0000-0000-000000000000}"/>
          </ac:spMkLst>
        </pc:spChg>
        <pc:spChg chg="add del">
          <ac:chgData name="Muhammad Ashraf Gondal" userId="774cbc70-5d26-454a-b932-9f3b504957aa" providerId="ADAL" clId="{62FEC2EE-003F-4E04-ABAC-3261E06E48D0}" dt="2025-08-22T20:35:44.072" v="238" actId="478"/>
          <ac:spMkLst>
            <pc:docMk/>
            <pc:sldMk cId="0" sldId="310"/>
            <ac:spMk id="4" creationId="{00000000-0000-0000-0000-000000000000}"/>
          </ac:spMkLst>
        </pc:spChg>
        <pc:spChg chg="add del">
          <ac:chgData name="Muhammad Ashraf Gondal" userId="774cbc70-5d26-454a-b932-9f3b504957aa" providerId="ADAL" clId="{62FEC2EE-003F-4E04-ABAC-3261E06E48D0}" dt="2025-08-22T20:35:43.552" v="236" actId="478"/>
          <ac:spMkLst>
            <pc:docMk/>
            <pc:sldMk cId="0" sldId="310"/>
            <ac:spMk id="7" creationId="{00000000-0000-0000-0000-000000000000}"/>
          </ac:spMkLst>
        </pc:spChg>
        <pc:spChg chg="add del">
          <ac:chgData name="Muhammad Ashraf Gondal" userId="774cbc70-5d26-454a-b932-9f3b504957aa" providerId="ADAL" clId="{62FEC2EE-003F-4E04-ABAC-3261E06E48D0}" dt="2025-08-22T20:35:43.800" v="237" actId="478"/>
          <ac:spMkLst>
            <pc:docMk/>
            <pc:sldMk cId="0" sldId="310"/>
            <ac:spMk id="8" creationId="{00000000-0000-0000-0000-000000000000}"/>
          </ac:spMkLst>
        </pc:spChg>
        <pc:spChg chg="add del mod">
          <ac:chgData name="Muhammad Ashraf Gondal" userId="774cbc70-5d26-454a-b932-9f3b504957aa" providerId="ADAL" clId="{62FEC2EE-003F-4E04-ABAC-3261E06E48D0}" dt="2025-08-22T22:26:03.381" v="1251" actId="207"/>
          <ac:spMkLst>
            <pc:docMk/>
            <pc:sldMk cId="0" sldId="310"/>
            <ac:spMk id="11" creationId="{00000000-0000-0000-0000-000000000000}"/>
          </ac:spMkLst>
        </pc:spChg>
        <pc:picChg chg="add mod">
          <ac:chgData name="Muhammad Ashraf Gondal" userId="774cbc70-5d26-454a-b932-9f3b504957aa" providerId="ADAL" clId="{62FEC2EE-003F-4E04-ABAC-3261E06E48D0}" dt="2025-08-22T21:04:34.857" v="906" actId="1076"/>
          <ac:picMkLst>
            <pc:docMk/>
            <pc:sldMk cId="0" sldId="310"/>
            <ac:picMk id="1028" creationId="{B6FBB2FB-6A71-7FBF-1B07-8526D6BC4C1B}"/>
          </ac:picMkLst>
        </pc:picChg>
      </pc:sldChg>
      <pc:sldChg chg="modSp mod">
        <pc:chgData name="Muhammad Ashraf Gondal" userId="774cbc70-5d26-454a-b932-9f3b504957aa" providerId="ADAL" clId="{62FEC2EE-003F-4E04-ABAC-3261E06E48D0}" dt="2025-08-27T03:05:31.655" v="3077" actId="13926"/>
        <pc:sldMkLst>
          <pc:docMk/>
          <pc:sldMk cId="0" sldId="311"/>
        </pc:sldMkLst>
        <pc:spChg chg="mod">
          <ac:chgData name="Muhammad Ashraf Gondal" userId="774cbc70-5d26-454a-b932-9f3b504957aa" providerId="ADAL" clId="{62FEC2EE-003F-4E04-ABAC-3261E06E48D0}" dt="2025-08-27T03:05:31.655" v="3077" actId="13926"/>
          <ac:spMkLst>
            <pc:docMk/>
            <pc:sldMk cId="0" sldId="311"/>
            <ac:spMk id="2" creationId="{00000000-0000-0000-0000-000000000000}"/>
          </ac:spMkLst>
        </pc:spChg>
      </pc:sldChg>
      <pc:sldChg chg="addSp modSp mod">
        <pc:chgData name="Muhammad Ashraf Gondal" userId="774cbc70-5d26-454a-b932-9f3b504957aa" providerId="ADAL" clId="{62FEC2EE-003F-4E04-ABAC-3261E06E48D0}" dt="2025-08-22T20:25:09.401" v="215" actId="207"/>
        <pc:sldMkLst>
          <pc:docMk/>
          <pc:sldMk cId="0" sldId="312"/>
        </pc:sldMkLst>
        <pc:spChg chg="mod">
          <ac:chgData name="Muhammad Ashraf Gondal" userId="774cbc70-5d26-454a-b932-9f3b504957aa" providerId="ADAL" clId="{62FEC2EE-003F-4E04-ABAC-3261E06E48D0}" dt="2025-08-22T20:22:59.310" v="114" actId="20577"/>
          <ac:spMkLst>
            <pc:docMk/>
            <pc:sldMk cId="0" sldId="312"/>
            <ac:spMk id="3" creationId="{00000000-0000-0000-0000-000000000000}"/>
          </ac:spMkLst>
        </pc:spChg>
        <pc:spChg chg="add mod">
          <ac:chgData name="Muhammad Ashraf Gondal" userId="774cbc70-5d26-454a-b932-9f3b504957aa" providerId="ADAL" clId="{62FEC2EE-003F-4E04-ABAC-3261E06E48D0}" dt="2025-08-22T20:25:09.401" v="215" actId="207"/>
          <ac:spMkLst>
            <pc:docMk/>
            <pc:sldMk cId="0" sldId="312"/>
            <ac:spMk id="5" creationId="{A07AFA6D-684E-FCAB-EE90-F6861CD73C32}"/>
          </ac:spMkLst>
        </pc:spChg>
        <pc:spChg chg="add mod">
          <ac:chgData name="Muhammad Ashraf Gondal" userId="774cbc70-5d26-454a-b932-9f3b504957aa" providerId="ADAL" clId="{62FEC2EE-003F-4E04-ABAC-3261E06E48D0}" dt="2025-08-22T20:24:44.181" v="214" actId="207"/>
          <ac:spMkLst>
            <pc:docMk/>
            <pc:sldMk cId="0" sldId="312"/>
            <ac:spMk id="6" creationId="{04782A2C-094A-838E-E9E8-E6B8513B009E}"/>
          </ac:spMkLst>
        </pc:spChg>
      </pc:sldChg>
      <pc:sldChg chg="addSp delSp modSp mod">
        <pc:chgData name="Muhammad Ashraf Gondal" userId="774cbc70-5d26-454a-b932-9f3b504957aa" providerId="ADAL" clId="{62FEC2EE-003F-4E04-ABAC-3261E06E48D0}" dt="2025-08-26T20:34:02.030" v="2981" actId="20577"/>
        <pc:sldMkLst>
          <pc:docMk/>
          <pc:sldMk cId="0" sldId="313"/>
        </pc:sldMkLst>
        <pc:spChg chg="mod">
          <ac:chgData name="Muhammad Ashraf Gondal" userId="774cbc70-5d26-454a-b932-9f3b504957aa" providerId="ADAL" clId="{62FEC2EE-003F-4E04-ABAC-3261E06E48D0}" dt="2025-08-26T20:34:02.030" v="2981" actId="20577"/>
          <ac:spMkLst>
            <pc:docMk/>
            <pc:sldMk cId="0" sldId="313"/>
            <ac:spMk id="2" creationId="{00000000-0000-0000-0000-000000000000}"/>
          </ac:spMkLst>
        </pc:spChg>
        <pc:spChg chg="del mod">
          <ac:chgData name="Muhammad Ashraf Gondal" userId="774cbc70-5d26-454a-b932-9f3b504957aa" providerId="ADAL" clId="{62FEC2EE-003F-4E04-ABAC-3261E06E48D0}" dt="2025-08-26T18:40:32.922" v="2525" actId="478"/>
          <ac:spMkLst>
            <pc:docMk/>
            <pc:sldMk cId="0" sldId="313"/>
            <ac:spMk id="3" creationId="{00000000-0000-0000-0000-000000000000}"/>
          </ac:spMkLst>
        </pc:spChg>
        <pc:spChg chg="add del mod">
          <ac:chgData name="Muhammad Ashraf Gondal" userId="774cbc70-5d26-454a-b932-9f3b504957aa" providerId="ADAL" clId="{62FEC2EE-003F-4E04-ABAC-3261E06E48D0}" dt="2025-08-26T18:43:08.192" v="2530" actId="478"/>
          <ac:spMkLst>
            <pc:docMk/>
            <pc:sldMk cId="0" sldId="313"/>
            <ac:spMk id="9" creationId="{977B048F-234A-3CE1-3A13-CB5099A3C50F}"/>
          </ac:spMkLst>
        </pc:spChg>
        <pc:picChg chg="add mod">
          <ac:chgData name="Muhammad Ashraf Gondal" userId="774cbc70-5d26-454a-b932-9f3b504957aa" providerId="ADAL" clId="{62FEC2EE-003F-4E04-ABAC-3261E06E48D0}" dt="2025-08-26T19:28:27.695" v="2592" actId="1076"/>
          <ac:picMkLst>
            <pc:docMk/>
            <pc:sldMk cId="0" sldId="313"/>
            <ac:picMk id="5" creationId="{3ED34510-083A-C0E7-659E-337E240993CF}"/>
          </ac:picMkLst>
        </pc:picChg>
        <pc:picChg chg="add del mod">
          <ac:chgData name="Muhammad Ashraf Gondal" userId="774cbc70-5d26-454a-b932-9f3b504957aa" providerId="ADAL" clId="{62FEC2EE-003F-4E04-ABAC-3261E06E48D0}" dt="2025-08-26T18:43:02.402" v="2529" actId="478"/>
          <ac:picMkLst>
            <pc:docMk/>
            <pc:sldMk cId="0" sldId="313"/>
            <ac:picMk id="7" creationId="{6E6C88FD-53C2-B09B-EA80-723FC18032B4}"/>
          </ac:picMkLst>
        </pc:picChg>
        <pc:picChg chg="add mod">
          <ac:chgData name="Muhammad Ashraf Gondal" userId="774cbc70-5d26-454a-b932-9f3b504957aa" providerId="ADAL" clId="{62FEC2EE-003F-4E04-ABAC-3261E06E48D0}" dt="2025-08-26T19:28:23.670" v="2591" actId="1076"/>
          <ac:picMkLst>
            <pc:docMk/>
            <pc:sldMk cId="0" sldId="313"/>
            <ac:picMk id="11" creationId="{4EFC8154-68C6-88A6-D117-DC73BE7B42AA}"/>
          </ac:picMkLst>
        </pc:picChg>
      </pc:sldChg>
      <pc:sldChg chg="addSp delSp modSp mod ord">
        <pc:chgData name="Muhammad Ashraf Gondal" userId="774cbc70-5d26-454a-b932-9f3b504957aa" providerId="ADAL" clId="{62FEC2EE-003F-4E04-ABAC-3261E06E48D0}" dt="2025-08-27T02:36:48.949" v="3071" actId="57"/>
        <pc:sldMkLst>
          <pc:docMk/>
          <pc:sldMk cId="0" sldId="314"/>
        </pc:sldMkLst>
        <pc:spChg chg="mod">
          <ac:chgData name="Muhammad Ashraf Gondal" userId="774cbc70-5d26-454a-b932-9f3b504957aa" providerId="ADAL" clId="{62FEC2EE-003F-4E04-ABAC-3261E06E48D0}" dt="2025-08-26T20:28:13.254" v="2968" actId="20577"/>
          <ac:spMkLst>
            <pc:docMk/>
            <pc:sldMk cId="0" sldId="314"/>
            <ac:spMk id="2" creationId="{00000000-0000-0000-0000-000000000000}"/>
          </ac:spMkLst>
        </pc:spChg>
        <pc:spChg chg="mod">
          <ac:chgData name="Muhammad Ashraf Gondal" userId="774cbc70-5d26-454a-b932-9f3b504957aa" providerId="ADAL" clId="{62FEC2EE-003F-4E04-ABAC-3261E06E48D0}" dt="2025-08-26T20:24:24.737" v="2884" actId="14100"/>
          <ac:spMkLst>
            <pc:docMk/>
            <pc:sldMk cId="0" sldId="314"/>
            <ac:spMk id="8" creationId="{00000000-0000-0000-0000-000000000000}"/>
          </ac:spMkLst>
        </pc:spChg>
        <pc:spChg chg="mod">
          <ac:chgData name="Muhammad Ashraf Gondal" userId="774cbc70-5d26-454a-b932-9f3b504957aa" providerId="ADAL" clId="{62FEC2EE-003F-4E04-ABAC-3261E06E48D0}" dt="2025-08-27T02:36:48.949" v="3071" actId="57"/>
          <ac:spMkLst>
            <pc:docMk/>
            <pc:sldMk cId="0" sldId="314"/>
            <ac:spMk id="18" creationId="{00000000-0000-0000-0000-000000000000}"/>
          </ac:spMkLst>
        </pc:spChg>
        <pc:spChg chg="mod">
          <ac:chgData name="Muhammad Ashraf Gondal" userId="774cbc70-5d26-454a-b932-9f3b504957aa" providerId="ADAL" clId="{62FEC2EE-003F-4E04-ABAC-3261E06E48D0}" dt="2025-08-26T18:35:47.687" v="2475" actId="14100"/>
          <ac:spMkLst>
            <pc:docMk/>
            <pc:sldMk cId="0" sldId="314"/>
            <ac:spMk id="19" creationId="{00000000-0000-0000-0000-000000000000}"/>
          </ac:spMkLst>
        </pc:spChg>
        <pc:spChg chg="add del mod">
          <ac:chgData name="Muhammad Ashraf Gondal" userId="774cbc70-5d26-454a-b932-9f3b504957aa" providerId="ADAL" clId="{62FEC2EE-003F-4E04-ABAC-3261E06E48D0}" dt="2025-08-26T20:25:13.562" v="2887"/>
          <ac:spMkLst>
            <pc:docMk/>
            <pc:sldMk cId="0" sldId="314"/>
            <ac:spMk id="20" creationId="{C16C5A6D-AF8F-9A4F-AA2D-20CD42E59149}"/>
          </ac:spMkLst>
        </pc:spChg>
        <pc:spChg chg="add mod">
          <ac:chgData name="Muhammad Ashraf Gondal" userId="774cbc70-5d26-454a-b932-9f3b504957aa" providerId="ADAL" clId="{62FEC2EE-003F-4E04-ABAC-3261E06E48D0}" dt="2025-08-26T20:26:29.695" v="2896" actId="20577"/>
          <ac:spMkLst>
            <pc:docMk/>
            <pc:sldMk cId="0" sldId="314"/>
            <ac:spMk id="22" creationId="{3E82D51C-8613-D0AA-C25E-189F217CE0F0}"/>
          </ac:spMkLst>
        </pc:spChg>
      </pc:sldChg>
      <pc:sldChg chg="addSp modSp mod ord">
        <pc:chgData name="Muhammad Ashraf Gondal" userId="774cbc70-5d26-454a-b932-9f3b504957aa" providerId="ADAL" clId="{62FEC2EE-003F-4E04-ABAC-3261E06E48D0}" dt="2025-08-26T18:48:01.491" v="2541" actId="58"/>
        <pc:sldMkLst>
          <pc:docMk/>
          <pc:sldMk cId="0" sldId="315"/>
        </pc:sldMkLst>
        <pc:spChg chg="add mod">
          <ac:chgData name="Muhammad Ashraf Gondal" userId="774cbc70-5d26-454a-b932-9f3b504957aa" providerId="ADAL" clId="{62FEC2EE-003F-4E04-ABAC-3261E06E48D0}" dt="2025-08-26T18:48:01.491" v="2541" actId="58"/>
          <ac:spMkLst>
            <pc:docMk/>
            <pc:sldMk cId="0" sldId="315"/>
            <ac:spMk id="6" creationId="{C150E0C4-6967-8C47-A83E-1226CF4B01A6}"/>
          </ac:spMkLst>
        </pc:spChg>
      </pc:sldChg>
      <pc:sldChg chg="modSp mod">
        <pc:chgData name="Muhammad Ashraf Gondal" userId="774cbc70-5d26-454a-b932-9f3b504957aa" providerId="ADAL" clId="{62FEC2EE-003F-4E04-ABAC-3261E06E48D0}" dt="2025-08-26T15:57:25.923" v="2065" actId="207"/>
        <pc:sldMkLst>
          <pc:docMk/>
          <pc:sldMk cId="0" sldId="316"/>
        </pc:sldMkLst>
        <pc:spChg chg="mod">
          <ac:chgData name="Muhammad Ashraf Gondal" userId="774cbc70-5d26-454a-b932-9f3b504957aa" providerId="ADAL" clId="{62FEC2EE-003F-4E04-ABAC-3261E06E48D0}" dt="2025-08-26T15:56:57.466" v="2062" actId="1076"/>
          <ac:spMkLst>
            <pc:docMk/>
            <pc:sldMk cId="0" sldId="316"/>
            <ac:spMk id="2" creationId="{00000000-0000-0000-0000-000000000000}"/>
          </ac:spMkLst>
        </pc:spChg>
        <pc:spChg chg="mod">
          <ac:chgData name="Muhammad Ashraf Gondal" userId="774cbc70-5d26-454a-b932-9f3b504957aa" providerId="ADAL" clId="{62FEC2EE-003F-4E04-ABAC-3261E06E48D0}" dt="2025-08-26T15:57:25.923" v="2065" actId="207"/>
          <ac:spMkLst>
            <pc:docMk/>
            <pc:sldMk cId="0" sldId="316"/>
            <ac:spMk id="3" creationId="{00000000-0000-0000-0000-000000000000}"/>
          </ac:spMkLst>
        </pc:spChg>
      </pc:sldChg>
      <pc:sldChg chg="modSp mod">
        <pc:chgData name="Muhammad Ashraf Gondal" userId="774cbc70-5d26-454a-b932-9f3b504957aa" providerId="ADAL" clId="{62FEC2EE-003F-4E04-ABAC-3261E06E48D0}" dt="2025-08-26T16:01:55.922" v="2082" actId="207"/>
        <pc:sldMkLst>
          <pc:docMk/>
          <pc:sldMk cId="0" sldId="317"/>
        </pc:sldMkLst>
        <pc:spChg chg="mod">
          <ac:chgData name="Muhammad Ashraf Gondal" userId="774cbc70-5d26-454a-b932-9f3b504957aa" providerId="ADAL" clId="{62FEC2EE-003F-4E04-ABAC-3261E06E48D0}" dt="2025-08-26T16:01:55.922" v="2082" actId="207"/>
          <ac:spMkLst>
            <pc:docMk/>
            <pc:sldMk cId="0" sldId="317"/>
            <ac:spMk id="2" creationId="{00000000-0000-0000-0000-000000000000}"/>
          </ac:spMkLst>
        </pc:spChg>
      </pc:sldChg>
      <pc:sldChg chg="modSp mod ord">
        <pc:chgData name="Muhammad Ashraf Gondal" userId="774cbc70-5d26-454a-b932-9f3b504957aa" providerId="ADAL" clId="{62FEC2EE-003F-4E04-ABAC-3261E06E48D0}" dt="2025-08-26T19:41:22.382" v="2694"/>
        <pc:sldMkLst>
          <pc:docMk/>
          <pc:sldMk cId="0" sldId="318"/>
        </pc:sldMkLst>
        <pc:spChg chg="mod">
          <ac:chgData name="Muhammad Ashraf Gondal" userId="774cbc70-5d26-454a-b932-9f3b504957aa" providerId="ADAL" clId="{62FEC2EE-003F-4E04-ABAC-3261E06E48D0}" dt="2025-08-26T16:10:28.847" v="2104" actId="207"/>
          <ac:spMkLst>
            <pc:docMk/>
            <pc:sldMk cId="0" sldId="318"/>
            <ac:spMk id="2" creationId="{00000000-0000-0000-0000-000000000000}"/>
          </ac:spMkLst>
        </pc:spChg>
        <pc:spChg chg="mod">
          <ac:chgData name="Muhammad Ashraf Gondal" userId="774cbc70-5d26-454a-b932-9f3b504957aa" providerId="ADAL" clId="{62FEC2EE-003F-4E04-ABAC-3261E06E48D0}" dt="2025-08-26T16:07:43.142" v="2090" actId="1076"/>
          <ac:spMkLst>
            <pc:docMk/>
            <pc:sldMk cId="0" sldId="318"/>
            <ac:spMk id="3" creationId="{00000000-0000-0000-0000-000000000000}"/>
          </ac:spMkLst>
        </pc:spChg>
      </pc:sldChg>
      <pc:sldChg chg="modSp mod ord">
        <pc:chgData name="Muhammad Ashraf Gondal" userId="774cbc70-5d26-454a-b932-9f3b504957aa" providerId="ADAL" clId="{62FEC2EE-003F-4E04-ABAC-3261E06E48D0}" dt="2025-08-26T20:34:58.847" v="2986" actId="20577"/>
        <pc:sldMkLst>
          <pc:docMk/>
          <pc:sldMk cId="0" sldId="319"/>
        </pc:sldMkLst>
        <pc:spChg chg="mod">
          <ac:chgData name="Muhammad Ashraf Gondal" userId="774cbc70-5d26-454a-b932-9f3b504957aa" providerId="ADAL" clId="{62FEC2EE-003F-4E04-ABAC-3261E06E48D0}" dt="2025-08-26T14:01:46.210" v="1739" actId="1076"/>
          <ac:spMkLst>
            <pc:docMk/>
            <pc:sldMk cId="0" sldId="319"/>
            <ac:spMk id="2" creationId="{00000000-0000-0000-0000-000000000000}"/>
          </ac:spMkLst>
        </pc:spChg>
        <pc:spChg chg="mod">
          <ac:chgData name="Muhammad Ashraf Gondal" userId="774cbc70-5d26-454a-b932-9f3b504957aa" providerId="ADAL" clId="{62FEC2EE-003F-4E04-ABAC-3261E06E48D0}" dt="2025-08-26T20:34:58.847" v="2986" actId="20577"/>
          <ac:spMkLst>
            <pc:docMk/>
            <pc:sldMk cId="0" sldId="319"/>
            <ac:spMk id="3" creationId="{00000000-0000-0000-0000-000000000000}"/>
          </ac:spMkLst>
        </pc:spChg>
      </pc:sldChg>
      <pc:sldChg chg="modSp mod">
        <pc:chgData name="Muhammad Ashraf Gondal" userId="774cbc70-5d26-454a-b932-9f3b504957aa" providerId="ADAL" clId="{62FEC2EE-003F-4E04-ABAC-3261E06E48D0}" dt="2025-08-26T14:08:13.729" v="1778" actId="14100"/>
        <pc:sldMkLst>
          <pc:docMk/>
          <pc:sldMk cId="0" sldId="320"/>
        </pc:sldMkLst>
        <pc:spChg chg="mod">
          <ac:chgData name="Muhammad Ashraf Gondal" userId="774cbc70-5d26-454a-b932-9f3b504957aa" providerId="ADAL" clId="{62FEC2EE-003F-4E04-ABAC-3261E06E48D0}" dt="2025-08-26T14:08:13.729" v="1778" actId="14100"/>
          <ac:spMkLst>
            <pc:docMk/>
            <pc:sldMk cId="0" sldId="320"/>
            <ac:spMk id="9" creationId="{00000000-0000-0000-0000-000000000000}"/>
          </ac:spMkLst>
        </pc:spChg>
      </pc:sldChg>
      <pc:sldChg chg="del">
        <pc:chgData name="Muhammad Ashraf Gondal" userId="774cbc70-5d26-454a-b932-9f3b504957aa" providerId="ADAL" clId="{62FEC2EE-003F-4E04-ABAC-3261E06E48D0}" dt="2025-08-26T14:08:31.550" v="1779" actId="47"/>
        <pc:sldMkLst>
          <pc:docMk/>
          <pc:sldMk cId="0" sldId="321"/>
        </pc:sldMkLst>
      </pc:sldChg>
      <pc:sldChg chg="modSp mod ord">
        <pc:chgData name="Muhammad Ashraf Gondal" userId="774cbc70-5d26-454a-b932-9f3b504957aa" providerId="ADAL" clId="{62FEC2EE-003F-4E04-ABAC-3261E06E48D0}" dt="2025-08-26T19:03:12.571" v="2563"/>
        <pc:sldMkLst>
          <pc:docMk/>
          <pc:sldMk cId="0" sldId="322"/>
        </pc:sldMkLst>
        <pc:spChg chg="mod">
          <ac:chgData name="Muhammad Ashraf Gondal" userId="774cbc70-5d26-454a-b932-9f3b504957aa" providerId="ADAL" clId="{62FEC2EE-003F-4E04-ABAC-3261E06E48D0}" dt="2025-08-26T14:55:45.425" v="1945" actId="20577"/>
          <ac:spMkLst>
            <pc:docMk/>
            <pc:sldMk cId="0" sldId="322"/>
            <ac:spMk id="3" creationId="{00000000-0000-0000-0000-000000000000}"/>
          </ac:spMkLst>
        </pc:spChg>
      </pc:sldChg>
      <pc:sldChg chg="addSp delSp modSp mod ord">
        <pc:chgData name="Muhammad Ashraf Gondal" userId="774cbc70-5d26-454a-b932-9f3b504957aa" providerId="ADAL" clId="{62FEC2EE-003F-4E04-ABAC-3261E06E48D0}" dt="2025-08-26T19:08:05.405" v="2569"/>
        <pc:sldMkLst>
          <pc:docMk/>
          <pc:sldMk cId="0" sldId="323"/>
        </pc:sldMkLst>
        <pc:spChg chg="del">
          <ac:chgData name="Muhammad Ashraf Gondal" userId="774cbc70-5d26-454a-b932-9f3b504957aa" providerId="ADAL" clId="{62FEC2EE-003F-4E04-ABAC-3261E06E48D0}" dt="2025-08-26T14:32:45.472" v="1828" actId="478"/>
          <ac:spMkLst>
            <pc:docMk/>
            <pc:sldMk cId="0" sldId="323"/>
            <ac:spMk id="11" creationId="{00000000-0000-0000-0000-000000000000}"/>
          </ac:spMkLst>
        </pc:spChg>
        <pc:spChg chg="mod">
          <ac:chgData name="Muhammad Ashraf Gondal" userId="774cbc70-5d26-454a-b932-9f3b504957aa" providerId="ADAL" clId="{62FEC2EE-003F-4E04-ABAC-3261E06E48D0}" dt="2025-08-26T14:32:39.869" v="1826" actId="20577"/>
          <ac:spMkLst>
            <pc:docMk/>
            <pc:sldMk cId="0" sldId="323"/>
            <ac:spMk id="12" creationId="{00000000-0000-0000-0000-000000000000}"/>
          </ac:spMkLst>
        </pc:spChg>
        <pc:spChg chg="del">
          <ac:chgData name="Muhammad Ashraf Gondal" userId="774cbc70-5d26-454a-b932-9f3b504957aa" providerId="ADAL" clId="{62FEC2EE-003F-4E04-ABAC-3261E06E48D0}" dt="2025-08-26T14:34:20.893" v="1882" actId="478"/>
          <ac:spMkLst>
            <pc:docMk/>
            <pc:sldMk cId="0" sldId="323"/>
            <ac:spMk id="14" creationId="{00000000-0000-0000-0000-000000000000}"/>
          </ac:spMkLst>
        </pc:spChg>
        <pc:spChg chg="mod">
          <ac:chgData name="Muhammad Ashraf Gondal" userId="774cbc70-5d26-454a-b932-9f3b504957aa" providerId="ADAL" clId="{62FEC2EE-003F-4E04-ABAC-3261E06E48D0}" dt="2025-08-26T14:36:05.218" v="1921" actId="207"/>
          <ac:spMkLst>
            <pc:docMk/>
            <pc:sldMk cId="0" sldId="323"/>
            <ac:spMk id="15" creationId="{00000000-0000-0000-0000-000000000000}"/>
          </ac:spMkLst>
        </pc:spChg>
        <pc:grpChg chg="del mod">
          <ac:chgData name="Muhammad Ashraf Gondal" userId="774cbc70-5d26-454a-b932-9f3b504957aa" providerId="ADAL" clId="{62FEC2EE-003F-4E04-ABAC-3261E06E48D0}" dt="2025-08-26T14:32:42.790" v="1827" actId="478"/>
          <ac:grpSpMkLst>
            <pc:docMk/>
            <pc:sldMk cId="0" sldId="323"/>
            <ac:grpSpMk id="16" creationId="{A7582029-6AB7-8DC7-3F15-02219D5704E6}"/>
          </ac:grpSpMkLst>
        </pc:grpChg>
        <pc:picChg chg="add mod">
          <ac:chgData name="Muhammad Ashraf Gondal" userId="774cbc70-5d26-454a-b932-9f3b504957aa" providerId="ADAL" clId="{62FEC2EE-003F-4E04-ABAC-3261E06E48D0}" dt="2025-08-26T14:32:37.546" v="1825" actId="1076"/>
          <ac:picMkLst>
            <pc:docMk/>
            <pc:sldMk cId="0" sldId="323"/>
            <ac:picMk id="18" creationId="{61360A7B-6FF7-4A5A-E1AF-8034549A6D75}"/>
          </ac:picMkLst>
        </pc:picChg>
      </pc:sldChg>
      <pc:sldChg chg="del">
        <pc:chgData name="Muhammad Ashraf Gondal" userId="774cbc70-5d26-454a-b932-9f3b504957aa" providerId="ADAL" clId="{62FEC2EE-003F-4E04-ABAC-3261E06E48D0}" dt="2025-08-26T14:07:10.646" v="1769" actId="47"/>
        <pc:sldMkLst>
          <pc:docMk/>
          <pc:sldMk cId="0" sldId="324"/>
        </pc:sldMkLst>
      </pc:sldChg>
      <pc:sldChg chg="modSp mod">
        <pc:chgData name="Muhammad Ashraf Gondal" userId="774cbc70-5d26-454a-b932-9f3b504957aa" providerId="ADAL" clId="{62FEC2EE-003F-4E04-ABAC-3261E06E48D0}" dt="2025-08-26T16:21:49.514" v="2200" actId="207"/>
        <pc:sldMkLst>
          <pc:docMk/>
          <pc:sldMk cId="0" sldId="325"/>
        </pc:sldMkLst>
        <pc:spChg chg="mod">
          <ac:chgData name="Muhammad Ashraf Gondal" userId="774cbc70-5d26-454a-b932-9f3b504957aa" providerId="ADAL" clId="{62FEC2EE-003F-4E04-ABAC-3261E06E48D0}" dt="2025-08-26T16:21:49.514" v="2200" actId="207"/>
          <ac:spMkLst>
            <pc:docMk/>
            <pc:sldMk cId="0" sldId="325"/>
            <ac:spMk id="3" creationId="{00000000-0000-0000-0000-000000000000}"/>
          </ac:spMkLst>
        </pc:spChg>
      </pc:sldChg>
      <pc:sldChg chg="modSp mod">
        <pc:chgData name="Muhammad Ashraf Gondal" userId="774cbc70-5d26-454a-b932-9f3b504957aa" providerId="ADAL" clId="{62FEC2EE-003F-4E04-ABAC-3261E06E48D0}" dt="2025-08-26T16:23:40.641" v="2202" actId="113"/>
        <pc:sldMkLst>
          <pc:docMk/>
          <pc:sldMk cId="0" sldId="326"/>
        </pc:sldMkLst>
        <pc:spChg chg="mod">
          <ac:chgData name="Muhammad Ashraf Gondal" userId="774cbc70-5d26-454a-b932-9f3b504957aa" providerId="ADAL" clId="{62FEC2EE-003F-4E04-ABAC-3261E06E48D0}" dt="2025-08-26T16:23:40.641" v="2202" actId="113"/>
          <ac:spMkLst>
            <pc:docMk/>
            <pc:sldMk cId="0" sldId="326"/>
            <ac:spMk id="2" creationId="{00000000-0000-0000-0000-000000000000}"/>
          </ac:spMkLst>
        </pc:spChg>
      </pc:sldChg>
      <pc:sldChg chg="addSp delSp modSp mod">
        <pc:chgData name="Muhammad Ashraf Gondal" userId="774cbc70-5d26-454a-b932-9f3b504957aa" providerId="ADAL" clId="{62FEC2EE-003F-4E04-ABAC-3261E06E48D0}" dt="2025-08-26T16:42:15.993" v="2246" actId="1076"/>
        <pc:sldMkLst>
          <pc:docMk/>
          <pc:sldMk cId="0" sldId="327"/>
        </pc:sldMkLst>
        <pc:spChg chg="mod">
          <ac:chgData name="Muhammad Ashraf Gondal" userId="774cbc70-5d26-454a-b932-9f3b504957aa" providerId="ADAL" clId="{62FEC2EE-003F-4E04-ABAC-3261E06E48D0}" dt="2025-08-26T16:42:05.007" v="2245"/>
          <ac:spMkLst>
            <pc:docMk/>
            <pc:sldMk cId="0" sldId="327"/>
            <ac:spMk id="10" creationId="{00000000-0000-0000-0000-000000000000}"/>
          </ac:spMkLst>
        </pc:spChg>
        <pc:spChg chg="add mod">
          <ac:chgData name="Muhammad Ashraf Gondal" userId="774cbc70-5d26-454a-b932-9f3b504957aa" providerId="ADAL" clId="{62FEC2EE-003F-4E04-ABAC-3261E06E48D0}" dt="2025-08-26T16:42:15.993" v="2246" actId="1076"/>
          <ac:spMkLst>
            <pc:docMk/>
            <pc:sldMk cId="0" sldId="327"/>
            <ac:spMk id="12" creationId="{6F000D3E-93EE-1996-1359-4F191A0727C2}"/>
          </ac:spMkLst>
        </pc:spChg>
        <pc:picChg chg="add del">
          <ac:chgData name="Muhammad Ashraf Gondal" userId="774cbc70-5d26-454a-b932-9f3b504957aa" providerId="ADAL" clId="{62FEC2EE-003F-4E04-ABAC-3261E06E48D0}" dt="2025-08-26T14:39:52.693" v="1931" actId="22"/>
          <ac:picMkLst>
            <pc:docMk/>
            <pc:sldMk cId="0" sldId="327"/>
            <ac:picMk id="12" creationId="{FD261221-E319-B9C3-5D66-F1A2A9EB755B}"/>
          </ac:picMkLst>
        </pc:picChg>
      </pc:sldChg>
      <pc:sldChg chg="modSp mod">
        <pc:chgData name="Muhammad Ashraf Gondal" userId="774cbc70-5d26-454a-b932-9f3b504957aa" providerId="ADAL" clId="{62FEC2EE-003F-4E04-ABAC-3261E06E48D0}" dt="2025-08-26T16:37:14.961" v="2239" actId="14100"/>
        <pc:sldMkLst>
          <pc:docMk/>
          <pc:sldMk cId="0" sldId="328"/>
        </pc:sldMkLst>
        <pc:spChg chg="mod">
          <ac:chgData name="Muhammad Ashraf Gondal" userId="774cbc70-5d26-454a-b932-9f3b504957aa" providerId="ADAL" clId="{62FEC2EE-003F-4E04-ABAC-3261E06E48D0}" dt="2025-08-26T16:37:14.961" v="2239" actId="14100"/>
          <ac:spMkLst>
            <pc:docMk/>
            <pc:sldMk cId="0" sldId="328"/>
            <ac:spMk id="2" creationId="{00000000-0000-0000-0000-000000000000}"/>
          </ac:spMkLst>
        </pc:spChg>
      </pc:sldChg>
      <pc:sldChg chg="modSp del mod">
        <pc:chgData name="Muhammad Ashraf Gondal" userId="774cbc70-5d26-454a-b932-9f3b504957aa" providerId="ADAL" clId="{62FEC2EE-003F-4E04-ABAC-3261E06E48D0}" dt="2025-08-26T19:44:11.291" v="2702" actId="47"/>
        <pc:sldMkLst>
          <pc:docMk/>
          <pc:sldMk cId="0" sldId="329"/>
        </pc:sldMkLst>
        <pc:spChg chg="mod">
          <ac:chgData name="Muhammad Ashraf Gondal" userId="774cbc70-5d26-454a-b932-9f3b504957aa" providerId="ADAL" clId="{62FEC2EE-003F-4E04-ABAC-3261E06E48D0}" dt="2025-08-26T16:42:49.130" v="2247" actId="14100"/>
          <ac:spMkLst>
            <pc:docMk/>
            <pc:sldMk cId="0" sldId="329"/>
            <ac:spMk id="4" creationId="{00000000-0000-0000-0000-000000000000}"/>
          </ac:spMkLst>
        </pc:spChg>
      </pc:sldChg>
      <pc:sldChg chg="addSp delSp modSp mod">
        <pc:chgData name="Muhammad Ashraf Gondal" userId="774cbc70-5d26-454a-b932-9f3b504957aa" providerId="ADAL" clId="{62FEC2EE-003F-4E04-ABAC-3261E06E48D0}" dt="2025-08-26T16:51:48.577" v="2312" actId="14100"/>
        <pc:sldMkLst>
          <pc:docMk/>
          <pc:sldMk cId="0" sldId="330"/>
        </pc:sldMkLst>
        <pc:spChg chg="mod">
          <ac:chgData name="Muhammad Ashraf Gondal" userId="774cbc70-5d26-454a-b932-9f3b504957aa" providerId="ADAL" clId="{62FEC2EE-003F-4E04-ABAC-3261E06E48D0}" dt="2025-08-26T16:48:58.240" v="2295" actId="207"/>
          <ac:spMkLst>
            <pc:docMk/>
            <pc:sldMk cId="0" sldId="330"/>
            <ac:spMk id="3" creationId="{00000000-0000-0000-0000-000000000000}"/>
          </ac:spMkLst>
        </pc:spChg>
        <pc:spChg chg="del mod">
          <ac:chgData name="Muhammad Ashraf Gondal" userId="774cbc70-5d26-454a-b932-9f3b504957aa" providerId="ADAL" clId="{62FEC2EE-003F-4E04-ABAC-3261E06E48D0}" dt="2025-08-26T16:45:32.164" v="2256" actId="478"/>
          <ac:spMkLst>
            <pc:docMk/>
            <pc:sldMk cId="0" sldId="330"/>
            <ac:spMk id="4" creationId="{00000000-0000-0000-0000-000000000000}"/>
          </ac:spMkLst>
        </pc:spChg>
        <pc:spChg chg="del">
          <ac:chgData name="Muhammad Ashraf Gondal" userId="774cbc70-5d26-454a-b932-9f3b504957aa" providerId="ADAL" clId="{62FEC2EE-003F-4E04-ABAC-3261E06E48D0}" dt="2025-08-26T16:45:41.604" v="2259" actId="478"/>
          <ac:spMkLst>
            <pc:docMk/>
            <pc:sldMk cId="0" sldId="330"/>
            <ac:spMk id="5" creationId="{00000000-0000-0000-0000-000000000000}"/>
          </ac:spMkLst>
        </pc:spChg>
        <pc:spChg chg="mod">
          <ac:chgData name="Muhammad Ashraf Gondal" userId="774cbc70-5d26-454a-b932-9f3b504957aa" providerId="ADAL" clId="{62FEC2EE-003F-4E04-ABAC-3261E06E48D0}" dt="2025-08-26T16:45:47.943" v="2262" actId="20577"/>
          <ac:spMkLst>
            <pc:docMk/>
            <pc:sldMk cId="0" sldId="330"/>
            <ac:spMk id="6" creationId="{00000000-0000-0000-0000-000000000000}"/>
          </ac:spMkLst>
        </pc:spChg>
        <pc:spChg chg="del mod">
          <ac:chgData name="Muhammad Ashraf Gondal" userId="774cbc70-5d26-454a-b932-9f3b504957aa" providerId="ADAL" clId="{62FEC2EE-003F-4E04-ABAC-3261E06E48D0}" dt="2025-08-26T16:45:36.729" v="2257" actId="478"/>
          <ac:spMkLst>
            <pc:docMk/>
            <pc:sldMk cId="0" sldId="330"/>
            <ac:spMk id="7" creationId="{00000000-0000-0000-0000-000000000000}"/>
          </ac:spMkLst>
        </pc:spChg>
        <pc:spChg chg="del">
          <ac:chgData name="Muhammad Ashraf Gondal" userId="774cbc70-5d26-454a-b932-9f3b504957aa" providerId="ADAL" clId="{62FEC2EE-003F-4E04-ABAC-3261E06E48D0}" dt="2025-08-26T16:45:38.239" v="2258" actId="478"/>
          <ac:spMkLst>
            <pc:docMk/>
            <pc:sldMk cId="0" sldId="330"/>
            <ac:spMk id="8" creationId="{00000000-0000-0000-0000-000000000000}"/>
          </ac:spMkLst>
        </pc:spChg>
        <pc:spChg chg="del">
          <ac:chgData name="Muhammad Ashraf Gondal" userId="774cbc70-5d26-454a-b932-9f3b504957aa" providerId="ADAL" clId="{62FEC2EE-003F-4E04-ABAC-3261E06E48D0}" dt="2025-08-26T16:45:46.338" v="2261" actId="478"/>
          <ac:spMkLst>
            <pc:docMk/>
            <pc:sldMk cId="0" sldId="330"/>
            <ac:spMk id="9" creationId="{00000000-0000-0000-0000-000000000000}"/>
          </ac:spMkLst>
        </pc:spChg>
        <pc:spChg chg="mod">
          <ac:chgData name="Muhammad Ashraf Gondal" userId="774cbc70-5d26-454a-b932-9f3b504957aa" providerId="ADAL" clId="{62FEC2EE-003F-4E04-ABAC-3261E06E48D0}" dt="2025-08-26T16:51:48.577" v="2312" actId="14100"/>
          <ac:spMkLst>
            <pc:docMk/>
            <pc:sldMk cId="0" sldId="330"/>
            <ac:spMk id="10" creationId="{00000000-0000-0000-0000-000000000000}"/>
          </ac:spMkLst>
        </pc:spChg>
        <pc:picChg chg="add mod">
          <ac:chgData name="Muhammad Ashraf Gondal" userId="774cbc70-5d26-454a-b932-9f3b504957aa" providerId="ADAL" clId="{62FEC2EE-003F-4E04-ABAC-3261E06E48D0}" dt="2025-08-26T16:50:54.929" v="2306" actId="1076"/>
          <ac:picMkLst>
            <pc:docMk/>
            <pc:sldMk cId="0" sldId="330"/>
            <ac:picMk id="13" creationId="{2A58C880-6CC7-65B3-080E-50FA60293757}"/>
          </ac:picMkLst>
        </pc:picChg>
      </pc:sldChg>
      <pc:sldChg chg="modSp mod">
        <pc:chgData name="Muhammad Ashraf Gondal" userId="774cbc70-5d26-454a-b932-9f3b504957aa" providerId="ADAL" clId="{62FEC2EE-003F-4E04-ABAC-3261E06E48D0}" dt="2025-08-26T16:58:42.398" v="2368" actId="20577"/>
        <pc:sldMkLst>
          <pc:docMk/>
          <pc:sldMk cId="0" sldId="331"/>
        </pc:sldMkLst>
        <pc:spChg chg="mod">
          <ac:chgData name="Muhammad Ashraf Gondal" userId="774cbc70-5d26-454a-b932-9f3b504957aa" providerId="ADAL" clId="{62FEC2EE-003F-4E04-ABAC-3261E06E48D0}" dt="2025-08-26T16:58:41.628" v="2367" actId="20577"/>
          <ac:spMkLst>
            <pc:docMk/>
            <pc:sldMk cId="0" sldId="331"/>
            <ac:spMk id="2" creationId="{00000000-0000-0000-0000-000000000000}"/>
          </ac:spMkLst>
        </pc:spChg>
        <pc:spChg chg="mod">
          <ac:chgData name="Muhammad Ashraf Gondal" userId="774cbc70-5d26-454a-b932-9f3b504957aa" providerId="ADAL" clId="{62FEC2EE-003F-4E04-ABAC-3261E06E48D0}" dt="2025-08-26T16:58:42.398" v="2368" actId="20577"/>
          <ac:spMkLst>
            <pc:docMk/>
            <pc:sldMk cId="0" sldId="331"/>
            <ac:spMk id="3" creationId="{00000000-0000-0000-0000-000000000000}"/>
          </ac:spMkLst>
        </pc:spChg>
        <pc:spChg chg="mod">
          <ac:chgData name="Muhammad Ashraf Gondal" userId="774cbc70-5d26-454a-b932-9f3b504957aa" providerId="ADAL" clId="{62FEC2EE-003F-4E04-ABAC-3261E06E48D0}" dt="2025-08-26T16:57:46.219" v="2354" actId="20577"/>
          <ac:spMkLst>
            <pc:docMk/>
            <pc:sldMk cId="0" sldId="331"/>
            <ac:spMk id="7" creationId="{00000000-0000-0000-0000-000000000000}"/>
          </ac:spMkLst>
        </pc:spChg>
        <pc:spChg chg="mod">
          <ac:chgData name="Muhammad Ashraf Gondal" userId="774cbc70-5d26-454a-b932-9f3b504957aa" providerId="ADAL" clId="{62FEC2EE-003F-4E04-ABAC-3261E06E48D0}" dt="2025-08-26T16:58:36.788" v="2360" actId="1076"/>
          <ac:spMkLst>
            <pc:docMk/>
            <pc:sldMk cId="0" sldId="331"/>
            <ac:spMk id="13" creationId="{00000000-0000-0000-0000-000000000000}"/>
          </ac:spMkLst>
        </pc:spChg>
      </pc:sldChg>
      <pc:sldChg chg="modSp mod">
        <pc:chgData name="Muhammad Ashraf Gondal" userId="774cbc70-5d26-454a-b932-9f3b504957aa" providerId="ADAL" clId="{62FEC2EE-003F-4E04-ABAC-3261E06E48D0}" dt="2025-08-26T19:56:48.690" v="2746" actId="20577"/>
        <pc:sldMkLst>
          <pc:docMk/>
          <pc:sldMk cId="0" sldId="339"/>
        </pc:sldMkLst>
        <pc:spChg chg="mod">
          <ac:chgData name="Muhammad Ashraf Gondal" userId="774cbc70-5d26-454a-b932-9f3b504957aa" providerId="ADAL" clId="{62FEC2EE-003F-4E04-ABAC-3261E06E48D0}" dt="2025-08-26T19:56:48.690" v="2746" actId="20577"/>
          <ac:spMkLst>
            <pc:docMk/>
            <pc:sldMk cId="0" sldId="339"/>
            <ac:spMk id="8" creationId="{00000000-0000-0000-0000-000000000000}"/>
          </ac:spMkLst>
        </pc:spChg>
      </pc:sldChg>
      <pc:sldChg chg="modSp mod">
        <pc:chgData name="Muhammad Ashraf Gondal" userId="774cbc70-5d26-454a-b932-9f3b504957aa" providerId="ADAL" clId="{62FEC2EE-003F-4E04-ABAC-3261E06E48D0}" dt="2025-08-22T21:52:30.890" v="1037" actId="20577"/>
        <pc:sldMkLst>
          <pc:docMk/>
          <pc:sldMk cId="2878418105" sldId="356"/>
        </pc:sldMkLst>
        <pc:spChg chg="mod">
          <ac:chgData name="Muhammad Ashraf Gondal" userId="774cbc70-5d26-454a-b932-9f3b504957aa" providerId="ADAL" clId="{62FEC2EE-003F-4E04-ABAC-3261E06E48D0}" dt="2025-08-22T21:52:30.890" v="1037" actId="20577"/>
          <ac:spMkLst>
            <pc:docMk/>
            <pc:sldMk cId="2878418105" sldId="356"/>
            <ac:spMk id="4" creationId="{1506C3FB-8F9A-74C9-6124-DBF281C0999B}"/>
          </ac:spMkLst>
        </pc:spChg>
      </pc:sldChg>
      <pc:sldChg chg="del">
        <pc:chgData name="Muhammad Ashraf Gondal" userId="774cbc70-5d26-454a-b932-9f3b504957aa" providerId="ADAL" clId="{62FEC2EE-003F-4E04-ABAC-3261E06E48D0}" dt="2025-08-26T19:02:44.393" v="2561" actId="47"/>
        <pc:sldMkLst>
          <pc:docMk/>
          <pc:sldMk cId="1548097768" sldId="357"/>
        </pc:sldMkLst>
      </pc:sldChg>
      <pc:sldChg chg="add">
        <pc:chgData name="Muhammad Ashraf Gondal" userId="774cbc70-5d26-454a-b932-9f3b504957aa" providerId="ADAL" clId="{62FEC2EE-003F-4E04-ABAC-3261E06E48D0}" dt="2025-08-18T13:04:05.930" v="0"/>
        <pc:sldMkLst>
          <pc:docMk/>
          <pc:sldMk cId="3225634580" sldId="358"/>
        </pc:sldMkLst>
      </pc:sldChg>
      <pc:sldChg chg="add">
        <pc:chgData name="Muhammad Ashraf Gondal" userId="774cbc70-5d26-454a-b932-9f3b504957aa" providerId="ADAL" clId="{62FEC2EE-003F-4E04-ABAC-3261E06E48D0}" dt="2025-08-18T13:04:05.930" v="0"/>
        <pc:sldMkLst>
          <pc:docMk/>
          <pc:sldMk cId="4190149506" sldId="379"/>
        </pc:sldMkLst>
      </pc:sldChg>
      <pc:sldChg chg="add">
        <pc:chgData name="Muhammad Ashraf Gondal" userId="774cbc70-5d26-454a-b932-9f3b504957aa" providerId="ADAL" clId="{62FEC2EE-003F-4E04-ABAC-3261E06E48D0}" dt="2025-08-18T13:04:47.372" v="1"/>
        <pc:sldMkLst>
          <pc:docMk/>
          <pc:sldMk cId="2913395623" sldId="380"/>
        </pc:sldMkLst>
      </pc:sldChg>
      <pc:sldChg chg="add">
        <pc:chgData name="Muhammad Ashraf Gondal" userId="774cbc70-5d26-454a-b932-9f3b504957aa" providerId="ADAL" clId="{62FEC2EE-003F-4E04-ABAC-3261E06E48D0}" dt="2025-08-18T13:04:47.372" v="1"/>
        <pc:sldMkLst>
          <pc:docMk/>
          <pc:sldMk cId="3184756260" sldId="381"/>
        </pc:sldMkLst>
      </pc:sldChg>
      <pc:sldChg chg="add">
        <pc:chgData name="Muhammad Ashraf Gondal" userId="774cbc70-5d26-454a-b932-9f3b504957aa" providerId="ADAL" clId="{62FEC2EE-003F-4E04-ABAC-3261E06E48D0}" dt="2025-08-18T13:04:47.372" v="1"/>
        <pc:sldMkLst>
          <pc:docMk/>
          <pc:sldMk cId="1064477087" sldId="411"/>
        </pc:sldMkLst>
      </pc:sldChg>
      <pc:sldChg chg="add">
        <pc:chgData name="Muhammad Ashraf Gondal" userId="774cbc70-5d26-454a-b932-9f3b504957aa" providerId="ADAL" clId="{62FEC2EE-003F-4E04-ABAC-3261E06E48D0}" dt="2025-08-18T13:04:47.372" v="1"/>
        <pc:sldMkLst>
          <pc:docMk/>
          <pc:sldMk cId="2464906956" sldId="412"/>
        </pc:sldMkLst>
      </pc:sldChg>
      <pc:sldChg chg="addSp modSp new mod modShow">
        <pc:chgData name="Muhammad Ashraf Gondal" userId="774cbc70-5d26-454a-b932-9f3b504957aa" providerId="ADAL" clId="{62FEC2EE-003F-4E04-ABAC-3261E06E48D0}" dt="2025-08-26T20:22:12.119" v="2871" actId="729"/>
        <pc:sldMkLst>
          <pc:docMk/>
          <pc:sldMk cId="521967604" sldId="413"/>
        </pc:sldMkLst>
        <pc:spChg chg="add mod">
          <ac:chgData name="Muhammad Ashraf Gondal" userId="774cbc70-5d26-454a-b932-9f3b504957aa" providerId="ADAL" clId="{62FEC2EE-003F-4E04-ABAC-3261E06E48D0}" dt="2025-08-26T13:42:57.557" v="1693" actId="20577"/>
          <ac:spMkLst>
            <pc:docMk/>
            <pc:sldMk cId="521967604" sldId="413"/>
            <ac:spMk id="3" creationId="{1F026410-C555-61B4-B2A3-A4CABA91D2E7}"/>
          </ac:spMkLst>
        </pc:spChg>
        <pc:picChg chg="add mod">
          <ac:chgData name="Muhammad Ashraf Gondal" userId="774cbc70-5d26-454a-b932-9f3b504957aa" providerId="ADAL" clId="{62FEC2EE-003F-4E04-ABAC-3261E06E48D0}" dt="2025-08-26T13:38:37.306" v="1635" actId="1076"/>
          <ac:picMkLst>
            <pc:docMk/>
            <pc:sldMk cId="521967604" sldId="413"/>
            <ac:picMk id="5" creationId="{1848CCC3-1C48-A5B8-42A0-2EC12D34B375}"/>
          </ac:picMkLst>
        </pc:picChg>
      </pc:sldChg>
      <pc:sldChg chg="new del">
        <pc:chgData name="Muhammad Ashraf Gondal" userId="774cbc70-5d26-454a-b932-9f3b504957aa" providerId="ADAL" clId="{62FEC2EE-003F-4E04-ABAC-3261E06E48D0}" dt="2025-08-22T21:24:30.104" v="977" actId="680"/>
        <pc:sldMkLst>
          <pc:docMk/>
          <pc:sldMk cId="1691106463" sldId="413"/>
        </pc:sldMkLst>
      </pc:sldChg>
      <pc:sldChg chg="addSp delSp modSp new del mod ord">
        <pc:chgData name="Muhammad Ashraf Gondal" userId="774cbc70-5d26-454a-b932-9f3b504957aa" providerId="ADAL" clId="{62FEC2EE-003F-4E04-ABAC-3261E06E48D0}" dt="2025-08-26T19:38:48.900" v="2692" actId="47"/>
        <pc:sldMkLst>
          <pc:docMk/>
          <pc:sldMk cId="1636402746" sldId="414"/>
        </pc:sldMkLst>
        <pc:spChg chg="mod">
          <ac:chgData name="Muhammad Ashraf Gondal" userId="774cbc70-5d26-454a-b932-9f3b504957aa" providerId="ADAL" clId="{62FEC2EE-003F-4E04-ABAC-3261E06E48D0}" dt="2025-08-26T18:32:26.905" v="2460" actId="1076"/>
          <ac:spMkLst>
            <pc:docMk/>
            <pc:sldMk cId="1636402746" sldId="414"/>
            <ac:spMk id="2" creationId="{022E05A2-A93D-AFD8-A685-7CB67A146A92}"/>
          </ac:spMkLst>
        </pc:spChg>
        <pc:spChg chg="del">
          <ac:chgData name="Muhammad Ashraf Gondal" userId="774cbc70-5d26-454a-b932-9f3b504957aa" providerId="ADAL" clId="{62FEC2EE-003F-4E04-ABAC-3261E06E48D0}" dt="2025-08-26T18:31:51.474" v="2456" actId="478"/>
          <ac:spMkLst>
            <pc:docMk/>
            <pc:sldMk cId="1636402746" sldId="414"/>
            <ac:spMk id="3" creationId="{74BDD902-716B-9BC8-AC03-89A2B5F24B10}"/>
          </ac:spMkLst>
        </pc:spChg>
        <pc:picChg chg="add mod">
          <ac:chgData name="Muhammad Ashraf Gondal" userId="774cbc70-5d26-454a-b932-9f3b504957aa" providerId="ADAL" clId="{62FEC2EE-003F-4E04-ABAC-3261E06E48D0}" dt="2025-08-26T18:32:50.963" v="2464" actId="14100"/>
          <ac:picMkLst>
            <pc:docMk/>
            <pc:sldMk cId="1636402746" sldId="414"/>
            <ac:picMk id="5" creationId="{40AA2B90-BB6D-F066-92B6-6819069AD6E4}"/>
          </ac:picMkLst>
        </pc:picChg>
      </pc:sldChg>
      <pc:sldChg chg="addSp delSp modSp new del mod">
        <pc:chgData name="Muhammad Ashraf Gondal" userId="774cbc70-5d26-454a-b932-9f3b504957aa" providerId="ADAL" clId="{62FEC2EE-003F-4E04-ABAC-3261E06E48D0}" dt="2025-08-26T19:28:07.232" v="2590" actId="47"/>
        <pc:sldMkLst>
          <pc:docMk/>
          <pc:sldMk cId="3732786569" sldId="415"/>
        </pc:sldMkLst>
        <pc:spChg chg="add del mod">
          <ac:chgData name="Muhammad Ashraf Gondal" userId="774cbc70-5d26-454a-b932-9f3b504957aa" providerId="ADAL" clId="{62FEC2EE-003F-4E04-ABAC-3261E06E48D0}" dt="2025-08-26T18:28:55.228" v="2423" actId="478"/>
          <ac:spMkLst>
            <pc:docMk/>
            <pc:sldMk cId="3732786569" sldId="415"/>
            <ac:spMk id="5" creationId="{6346CAE2-7907-C644-E563-40EB95FE69D8}"/>
          </ac:spMkLst>
        </pc:spChg>
      </pc:sldChg>
      <pc:sldChg chg="addSp new mod ord">
        <pc:chgData name="Muhammad Ashraf Gondal" userId="774cbc70-5d26-454a-b932-9f3b504957aa" providerId="ADAL" clId="{62FEC2EE-003F-4E04-ABAC-3261E06E48D0}" dt="2025-08-26T19:05:45.018" v="2567"/>
        <pc:sldMkLst>
          <pc:docMk/>
          <pc:sldMk cId="444439130" sldId="416"/>
        </pc:sldMkLst>
        <pc:picChg chg="add">
          <ac:chgData name="Muhammad Ashraf Gondal" userId="774cbc70-5d26-454a-b932-9f3b504957aa" providerId="ADAL" clId="{62FEC2EE-003F-4E04-ABAC-3261E06E48D0}" dt="2025-08-26T18:50:14.580" v="2543" actId="22"/>
          <ac:picMkLst>
            <pc:docMk/>
            <pc:sldMk cId="444439130" sldId="416"/>
            <ac:picMk id="5" creationId="{5B83D450-24BD-5F1A-AD8C-BF24FCD710AF}"/>
          </ac:picMkLst>
        </pc:picChg>
      </pc:sldChg>
      <pc:sldChg chg="addSp delSp modSp new mod ord">
        <pc:chgData name="Muhammad Ashraf Gondal" userId="774cbc70-5d26-454a-b932-9f3b504957aa" providerId="ADAL" clId="{62FEC2EE-003F-4E04-ABAC-3261E06E48D0}" dt="2025-08-26T19:09:23.483" v="2573" actId="14100"/>
        <pc:sldMkLst>
          <pc:docMk/>
          <pc:sldMk cId="2688555047" sldId="417"/>
        </pc:sldMkLst>
        <pc:spChg chg="del">
          <ac:chgData name="Muhammad Ashraf Gondal" userId="774cbc70-5d26-454a-b932-9f3b504957aa" providerId="ADAL" clId="{62FEC2EE-003F-4E04-ABAC-3261E06E48D0}" dt="2025-08-26T19:09:12.206" v="2571" actId="478"/>
          <ac:spMkLst>
            <pc:docMk/>
            <pc:sldMk cId="2688555047" sldId="417"/>
            <ac:spMk id="2" creationId="{4D3BA7D4-7481-CE6E-4C96-E80844CA0E99}"/>
          </ac:spMkLst>
        </pc:spChg>
        <pc:spChg chg="del mod">
          <ac:chgData name="Muhammad Ashraf Gondal" userId="774cbc70-5d26-454a-b932-9f3b504957aa" providerId="ADAL" clId="{62FEC2EE-003F-4E04-ABAC-3261E06E48D0}" dt="2025-08-26T19:01:29.604" v="2557" actId="478"/>
          <ac:spMkLst>
            <pc:docMk/>
            <pc:sldMk cId="2688555047" sldId="417"/>
            <ac:spMk id="3" creationId="{D736692F-A633-CD9C-05A5-6F06E409C1B5}"/>
          </ac:spMkLst>
        </pc:spChg>
        <pc:picChg chg="add del mod">
          <ac:chgData name="Muhammad Ashraf Gondal" userId="774cbc70-5d26-454a-b932-9f3b504957aa" providerId="ADAL" clId="{62FEC2EE-003F-4E04-ABAC-3261E06E48D0}" dt="2025-08-26T19:08:29.795" v="2570" actId="478"/>
          <ac:picMkLst>
            <pc:docMk/>
            <pc:sldMk cId="2688555047" sldId="417"/>
            <ac:picMk id="5" creationId="{C41B356D-8AB9-A4E2-FF4C-CB356F377A78}"/>
          </ac:picMkLst>
        </pc:picChg>
        <pc:picChg chg="add mod">
          <ac:chgData name="Muhammad Ashraf Gondal" userId="774cbc70-5d26-454a-b932-9f3b504957aa" providerId="ADAL" clId="{62FEC2EE-003F-4E04-ABAC-3261E06E48D0}" dt="2025-08-26T19:09:23.483" v="2573" actId="14100"/>
          <ac:picMkLst>
            <pc:docMk/>
            <pc:sldMk cId="2688555047" sldId="417"/>
            <ac:picMk id="7" creationId="{E14E8F60-F9DB-A690-D35C-959FB9F58A8C}"/>
          </ac:picMkLst>
        </pc:picChg>
      </pc:sldChg>
      <pc:sldChg chg="addSp delSp modSp new mod">
        <pc:chgData name="Muhammad Ashraf Gondal" userId="774cbc70-5d26-454a-b932-9f3b504957aa" providerId="ADAL" clId="{62FEC2EE-003F-4E04-ABAC-3261E06E48D0}" dt="2025-08-26T20:42:13.838" v="3049" actId="20577"/>
        <pc:sldMkLst>
          <pc:docMk/>
          <pc:sldMk cId="2678428682" sldId="418"/>
        </pc:sldMkLst>
        <pc:spChg chg="del">
          <ac:chgData name="Muhammad Ashraf Gondal" userId="774cbc70-5d26-454a-b932-9f3b504957aa" providerId="ADAL" clId="{62FEC2EE-003F-4E04-ABAC-3261E06E48D0}" dt="2025-08-26T19:13:14.650" v="2576" actId="478"/>
          <ac:spMkLst>
            <pc:docMk/>
            <pc:sldMk cId="2678428682" sldId="418"/>
            <ac:spMk id="2" creationId="{80791576-4571-A2DE-5C0D-15AB91A63C3C}"/>
          </ac:spMkLst>
        </pc:spChg>
        <pc:spChg chg="del">
          <ac:chgData name="Muhammad Ashraf Gondal" userId="774cbc70-5d26-454a-b932-9f3b504957aa" providerId="ADAL" clId="{62FEC2EE-003F-4E04-ABAC-3261E06E48D0}" dt="2025-08-26T19:13:09.207" v="2575" actId="478"/>
          <ac:spMkLst>
            <pc:docMk/>
            <pc:sldMk cId="2678428682" sldId="418"/>
            <ac:spMk id="3" creationId="{C37F54ED-696A-356F-3217-4055BBD76C91}"/>
          </ac:spMkLst>
        </pc:spChg>
        <pc:spChg chg="add mod">
          <ac:chgData name="Muhammad Ashraf Gondal" userId="774cbc70-5d26-454a-b932-9f3b504957aa" providerId="ADAL" clId="{62FEC2EE-003F-4E04-ABAC-3261E06E48D0}" dt="2025-08-26T20:42:13.838" v="3049" actId="20577"/>
          <ac:spMkLst>
            <pc:docMk/>
            <pc:sldMk cId="2678428682" sldId="418"/>
            <ac:spMk id="8" creationId="{2C6F0E86-7065-34C2-007F-1BBDF3593DEB}"/>
          </ac:spMkLst>
        </pc:spChg>
        <pc:picChg chg="add mod">
          <ac:chgData name="Muhammad Ashraf Gondal" userId="774cbc70-5d26-454a-b932-9f3b504957aa" providerId="ADAL" clId="{62FEC2EE-003F-4E04-ABAC-3261E06E48D0}" dt="2025-08-26T19:20:30.542" v="2579" actId="14100"/>
          <ac:picMkLst>
            <pc:docMk/>
            <pc:sldMk cId="2678428682" sldId="418"/>
            <ac:picMk id="5" creationId="{C355BA37-2583-86FA-1FCD-3BE2025A7E46}"/>
          </ac:picMkLst>
        </pc:picChg>
        <pc:picChg chg="add mod">
          <ac:chgData name="Muhammad Ashraf Gondal" userId="774cbc70-5d26-454a-b932-9f3b504957aa" providerId="ADAL" clId="{62FEC2EE-003F-4E04-ABAC-3261E06E48D0}" dt="2025-08-26T19:23:27.782" v="2581" actId="14100"/>
          <ac:picMkLst>
            <pc:docMk/>
            <pc:sldMk cId="2678428682" sldId="418"/>
            <ac:picMk id="7" creationId="{867B8110-2662-B6B5-9F38-F56EF78449E8}"/>
          </ac:picMkLst>
        </pc:picChg>
      </pc:sldChg>
      <pc:sldChg chg="addSp delSp modSp new mod">
        <pc:chgData name="Muhammad Ashraf Gondal" userId="774cbc70-5d26-454a-b932-9f3b504957aa" providerId="ADAL" clId="{62FEC2EE-003F-4E04-ABAC-3261E06E48D0}" dt="2025-08-26T19:24:15.169" v="2588" actId="1076"/>
        <pc:sldMkLst>
          <pc:docMk/>
          <pc:sldMk cId="191297077" sldId="419"/>
        </pc:sldMkLst>
        <pc:spChg chg="del">
          <ac:chgData name="Muhammad Ashraf Gondal" userId="774cbc70-5d26-454a-b932-9f3b504957aa" providerId="ADAL" clId="{62FEC2EE-003F-4E04-ABAC-3261E06E48D0}" dt="2025-08-26T19:24:06.125" v="2586" actId="478"/>
          <ac:spMkLst>
            <pc:docMk/>
            <pc:sldMk cId="191297077" sldId="419"/>
            <ac:spMk id="2" creationId="{6D0C68DF-2660-4287-58CF-6BCEC11B63D9}"/>
          </ac:spMkLst>
        </pc:spChg>
        <pc:spChg chg="del">
          <ac:chgData name="Muhammad Ashraf Gondal" userId="774cbc70-5d26-454a-b932-9f3b504957aa" providerId="ADAL" clId="{62FEC2EE-003F-4E04-ABAC-3261E06E48D0}" dt="2025-08-26T19:23:54.925" v="2583" actId="478"/>
          <ac:spMkLst>
            <pc:docMk/>
            <pc:sldMk cId="191297077" sldId="419"/>
            <ac:spMk id="3" creationId="{BB6D7F16-1016-A472-12BF-2E0026DEF1EE}"/>
          </ac:spMkLst>
        </pc:spChg>
        <pc:picChg chg="add mod">
          <ac:chgData name="Muhammad Ashraf Gondal" userId="774cbc70-5d26-454a-b932-9f3b504957aa" providerId="ADAL" clId="{62FEC2EE-003F-4E04-ABAC-3261E06E48D0}" dt="2025-08-26T19:24:15.169" v="2588" actId="1076"/>
          <ac:picMkLst>
            <pc:docMk/>
            <pc:sldMk cId="191297077" sldId="419"/>
            <ac:picMk id="5" creationId="{028B9CDD-0826-7EC2-0FA1-7F0247169E29}"/>
          </ac:picMkLst>
        </pc:picChg>
      </pc:sldChg>
      <pc:sldChg chg="addSp delSp modSp new mod">
        <pc:chgData name="Muhammad Ashraf Gondal" userId="774cbc70-5d26-454a-b932-9f3b504957aa" providerId="ADAL" clId="{62FEC2EE-003F-4E04-ABAC-3261E06E48D0}" dt="2025-08-26T19:43:22.319" v="2701" actId="14100"/>
        <pc:sldMkLst>
          <pc:docMk/>
          <pc:sldMk cId="169430538" sldId="420"/>
        </pc:sldMkLst>
        <pc:spChg chg="mod">
          <ac:chgData name="Muhammad Ashraf Gondal" userId="774cbc70-5d26-454a-b932-9f3b504957aa" providerId="ADAL" clId="{62FEC2EE-003F-4E04-ABAC-3261E06E48D0}" dt="2025-08-26T19:43:16.888" v="2700" actId="20577"/>
          <ac:spMkLst>
            <pc:docMk/>
            <pc:sldMk cId="169430538" sldId="420"/>
            <ac:spMk id="2" creationId="{2AA02E75-86AC-301C-0778-7B3D5D8C0E4F}"/>
          </ac:spMkLst>
        </pc:spChg>
        <pc:spChg chg="del">
          <ac:chgData name="Muhammad Ashraf Gondal" userId="774cbc70-5d26-454a-b932-9f3b504957aa" providerId="ADAL" clId="{62FEC2EE-003F-4E04-ABAC-3261E06E48D0}" dt="2025-08-26T19:32:04.884" v="2594" actId="478"/>
          <ac:spMkLst>
            <pc:docMk/>
            <pc:sldMk cId="169430538" sldId="420"/>
            <ac:spMk id="3" creationId="{4B5393FB-84B4-03C2-DB79-1AC5EFEDEC8B}"/>
          </ac:spMkLst>
        </pc:spChg>
        <pc:picChg chg="add mod">
          <ac:chgData name="Muhammad Ashraf Gondal" userId="774cbc70-5d26-454a-b932-9f3b504957aa" providerId="ADAL" clId="{62FEC2EE-003F-4E04-ABAC-3261E06E48D0}" dt="2025-08-26T19:43:22.319" v="2701" actId="14100"/>
          <ac:picMkLst>
            <pc:docMk/>
            <pc:sldMk cId="169430538" sldId="420"/>
            <ac:picMk id="5" creationId="{5AA21A15-FDAD-202A-AFE2-A0ADE65CC9E4}"/>
          </ac:picMkLst>
        </pc:picChg>
      </pc:sldChg>
      <pc:sldChg chg="addSp delSp modSp new del mod ord">
        <pc:chgData name="Muhammad Ashraf Gondal" userId="774cbc70-5d26-454a-b932-9f3b504957aa" providerId="ADAL" clId="{62FEC2EE-003F-4E04-ABAC-3261E06E48D0}" dt="2025-08-27T02:59:59.758" v="3076" actId="47"/>
        <pc:sldMkLst>
          <pc:docMk/>
          <pc:sldMk cId="4139462804" sldId="421"/>
        </pc:sldMkLst>
        <pc:spChg chg="mod">
          <ac:chgData name="Muhammad Ashraf Gondal" userId="774cbc70-5d26-454a-b932-9f3b504957aa" providerId="ADAL" clId="{62FEC2EE-003F-4E04-ABAC-3261E06E48D0}" dt="2025-08-26T20:29:42.376" v="2978" actId="20577"/>
          <ac:spMkLst>
            <pc:docMk/>
            <pc:sldMk cId="4139462804" sldId="421"/>
            <ac:spMk id="2" creationId="{17E3C4B1-C1B3-F340-56F6-7EB5EE8FC57C}"/>
          </ac:spMkLst>
        </pc:spChg>
        <pc:spChg chg="del">
          <ac:chgData name="Muhammad Ashraf Gondal" userId="774cbc70-5d26-454a-b932-9f3b504957aa" providerId="ADAL" clId="{62FEC2EE-003F-4E04-ABAC-3261E06E48D0}" dt="2025-08-26T19:36:08.235" v="2636" actId="478"/>
          <ac:spMkLst>
            <pc:docMk/>
            <pc:sldMk cId="4139462804" sldId="421"/>
            <ac:spMk id="3" creationId="{6115664F-18AE-49DA-8FC5-1EB79F409362}"/>
          </ac:spMkLst>
        </pc:spChg>
        <pc:picChg chg="add mod">
          <ac:chgData name="Muhammad Ashraf Gondal" userId="774cbc70-5d26-454a-b932-9f3b504957aa" providerId="ADAL" clId="{62FEC2EE-003F-4E04-ABAC-3261E06E48D0}" dt="2025-08-26T19:42:59.652" v="2699" actId="1076"/>
          <ac:picMkLst>
            <pc:docMk/>
            <pc:sldMk cId="4139462804" sldId="421"/>
            <ac:picMk id="5" creationId="{FE21143B-01E1-8FF5-E315-5BEE6DB2EB68}"/>
          </ac:picMkLst>
        </pc:picChg>
      </pc:sldChg>
      <pc:sldChg chg="addSp delSp modSp new mod">
        <pc:chgData name="Muhammad Ashraf Gondal" userId="774cbc70-5d26-454a-b932-9f3b504957aa" providerId="ADAL" clId="{62FEC2EE-003F-4E04-ABAC-3261E06E48D0}" dt="2025-08-26T20:18:42.565" v="2868" actId="20577"/>
        <pc:sldMkLst>
          <pc:docMk/>
          <pc:sldMk cId="1772941318" sldId="422"/>
        </pc:sldMkLst>
        <pc:spChg chg="del mod">
          <ac:chgData name="Muhammad Ashraf Gondal" userId="774cbc70-5d26-454a-b932-9f3b504957aa" providerId="ADAL" clId="{62FEC2EE-003F-4E04-ABAC-3261E06E48D0}" dt="2025-08-26T20:18:28.596" v="2865" actId="478"/>
          <ac:spMkLst>
            <pc:docMk/>
            <pc:sldMk cId="1772941318" sldId="422"/>
            <ac:spMk id="2" creationId="{F4F2A7BB-3CEE-438F-9A38-8FF9CCC661B0}"/>
          </ac:spMkLst>
        </pc:spChg>
        <pc:spChg chg="del">
          <ac:chgData name="Muhammad Ashraf Gondal" userId="774cbc70-5d26-454a-b932-9f3b504957aa" providerId="ADAL" clId="{62FEC2EE-003F-4E04-ABAC-3261E06E48D0}" dt="2025-08-26T19:58:53.340" v="2747" actId="478"/>
          <ac:spMkLst>
            <pc:docMk/>
            <pc:sldMk cId="1772941318" sldId="422"/>
            <ac:spMk id="3" creationId="{BF92E40F-3767-FB0B-7CC2-B3CB1F890DD8}"/>
          </ac:spMkLst>
        </pc:spChg>
        <pc:spChg chg="add mod">
          <ac:chgData name="Muhammad Ashraf Gondal" userId="774cbc70-5d26-454a-b932-9f3b504957aa" providerId="ADAL" clId="{62FEC2EE-003F-4E04-ABAC-3261E06E48D0}" dt="2025-08-26T20:18:42.565" v="2868" actId="20577"/>
          <ac:spMkLst>
            <pc:docMk/>
            <pc:sldMk cId="1772941318" sldId="422"/>
            <ac:spMk id="6" creationId="{D77FCBBA-83E0-3BDB-676A-2065143954BB}"/>
          </ac:spMkLst>
        </pc:spChg>
        <pc:spChg chg="add del mod">
          <ac:chgData name="Muhammad Ashraf Gondal" userId="774cbc70-5d26-454a-b932-9f3b504957aa" providerId="ADAL" clId="{62FEC2EE-003F-4E04-ABAC-3261E06E48D0}" dt="2025-08-26T20:18:32.244" v="2866" actId="478"/>
          <ac:spMkLst>
            <pc:docMk/>
            <pc:sldMk cId="1772941318" sldId="422"/>
            <ac:spMk id="8" creationId="{7D9FB437-2032-9979-6FD3-1C739817D72F}"/>
          </ac:spMkLst>
        </pc:spChg>
        <pc:picChg chg="add mod">
          <ac:chgData name="Muhammad Ashraf Gondal" userId="774cbc70-5d26-454a-b932-9f3b504957aa" providerId="ADAL" clId="{62FEC2EE-003F-4E04-ABAC-3261E06E48D0}" dt="2025-08-26T19:59:08.835" v="2749" actId="1076"/>
          <ac:picMkLst>
            <pc:docMk/>
            <pc:sldMk cId="1772941318" sldId="422"/>
            <ac:picMk id="5" creationId="{A7BE729C-170D-D395-9271-D51DC1C8CE74}"/>
          </ac:picMkLst>
        </pc:picChg>
      </pc:sldChg>
      <pc:sldChg chg="add del">
        <pc:chgData name="Muhammad Ashraf Gondal" userId="774cbc70-5d26-454a-b932-9f3b504957aa" providerId="ADAL" clId="{62FEC2EE-003F-4E04-ABAC-3261E06E48D0}" dt="2025-08-26T19:55:22.218" v="2744"/>
        <pc:sldMkLst>
          <pc:docMk/>
          <pc:sldMk cId="2336282569" sldId="423"/>
        </pc:sldMkLst>
      </pc:sldChg>
      <pc:sldChg chg="addSp delSp modSp new mod">
        <pc:chgData name="Muhammad Ashraf Gondal" userId="774cbc70-5d26-454a-b932-9f3b504957aa" providerId="ADAL" clId="{62FEC2EE-003F-4E04-ABAC-3261E06E48D0}" dt="2025-08-26T20:42:52.076" v="3050" actId="20577"/>
        <pc:sldMkLst>
          <pc:docMk/>
          <pc:sldMk cId="3628122077" sldId="423"/>
        </pc:sldMkLst>
        <pc:spChg chg="mod">
          <ac:chgData name="Muhammad Ashraf Gondal" userId="774cbc70-5d26-454a-b932-9f3b504957aa" providerId="ADAL" clId="{62FEC2EE-003F-4E04-ABAC-3261E06E48D0}" dt="2025-08-26T20:42:52.076" v="3050" actId="20577"/>
          <ac:spMkLst>
            <pc:docMk/>
            <pc:sldMk cId="3628122077" sldId="423"/>
            <ac:spMk id="2" creationId="{3BC0CF6F-87B1-D8AE-EC85-127F8DC903F0}"/>
          </ac:spMkLst>
        </pc:spChg>
        <pc:spChg chg="del">
          <ac:chgData name="Muhammad Ashraf Gondal" userId="774cbc70-5d26-454a-b932-9f3b504957aa" providerId="ADAL" clId="{62FEC2EE-003F-4E04-ABAC-3261E06E48D0}" dt="2025-08-26T20:02:10.546" v="2751" actId="478"/>
          <ac:spMkLst>
            <pc:docMk/>
            <pc:sldMk cId="3628122077" sldId="423"/>
            <ac:spMk id="3" creationId="{1A7D8D59-1931-89F0-5F95-11675793F1B7}"/>
          </ac:spMkLst>
        </pc:spChg>
        <pc:picChg chg="add mod">
          <ac:chgData name="Muhammad Ashraf Gondal" userId="774cbc70-5d26-454a-b932-9f3b504957aa" providerId="ADAL" clId="{62FEC2EE-003F-4E04-ABAC-3261E06E48D0}" dt="2025-08-26T20:14:31.656" v="2849" actId="14100"/>
          <ac:picMkLst>
            <pc:docMk/>
            <pc:sldMk cId="3628122077" sldId="423"/>
            <ac:picMk id="5" creationId="{7C161770-B247-DCF5-3D6E-E2B4B767BC67}"/>
          </ac:picMkLst>
        </pc:picChg>
      </pc:sldChg>
      <pc:sldChg chg="addSp delSp modSp new mod">
        <pc:chgData name="Muhammad Ashraf Gondal" userId="774cbc70-5d26-454a-b932-9f3b504957aa" providerId="ADAL" clId="{62FEC2EE-003F-4E04-ABAC-3261E06E48D0}" dt="2025-08-26T20:05:57.665" v="2831" actId="1076"/>
        <pc:sldMkLst>
          <pc:docMk/>
          <pc:sldMk cId="2073838411" sldId="424"/>
        </pc:sldMkLst>
        <pc:spChg chg="mod">
          <ac:chgData name="Muhammad Ashraf Gondal" userId="774cbc70-5d26-454a-b932-9f3b504957aa" providerId="ADAL" clId="{62FEC2EE-003F-4E04-ABAC-3261E06E48D0}" dt="2025-08-26T20:05:46.240" v="2829" actId="20577"/>
          <ac:spMkLst>
            <pc:docMk/>
            <pc:sldMk cId="2073838411" sldId="424"/>
            <ac:spMk id="2" creationId="{F6F183C8-B54B-1635-632A-F153D830216A}"/>
          </ac:spMkLst>
        </pc:spChg>
        <pc:spChg chg="del">
          <ac:chgData name="Muhammad Ashraf Gondal" userId="774cbc70-5d26-454a-b932-9f3b504957aa" providerId="ADAL" clId="{62FEC2EE-003F-4E04-ABAC-3261E06E48D0}" dt="2025-08-26T20:04:59.874" v="2788" actId="478"/>
          <ac:spMkLst>
            <pc:docMk/>
            <pc:sldMk cId="2073838411" sldId="424"/>
            <ac:spMk id="3" creationId="{D1724A93-3D04-6725-B5CB-B458141E0D13}"/>
          </ac:spMkLst>
        </pc:spChg>
        <pc:picChg chg="add mod">
          <ac:chgData name="Muhammad Ashraf Gondal" userId="774cbc70-5d26-454a-b932-9f3b504957aa" providerId="ADAL" clId="{62FEC2EE-003F-4E04-ABAC-3261E06E48D0}" dt="2025-08-26T20:05:57.665" v="2831" actId="1076"/>
          <ac:picMkLst>
            <pc:docMk/>
            <pc:sldMk cId="2073838411" sldId="424"/>
            <ac:picMk id="5" creationId="{463E895D-54E3-157D-0419-A8D2CDEDC3C2}"/>
          </ac:picMkLst>
        </pc:picChg>
      </pc:sldChg>
      <pc:sldChg chg="addSp delSp modSp new mod">
        <pc:chgData name="Muhammad Ashraf Gondal" userId="774cbc70-5d26-454a-b932-9f3b504957aa" providerId="ADAL" clId="{62FEC2EE-003F-4E04-ABAC-3261E06E48D0}" dt="2025-08-26T20:15:02.049" v="2860" actId="20577"/>
        <pc:sldMkLst>
          <pc:docMk/>
          <pc:sldMk cId="2449138407" sldId="425"/>
        </pc:sldMkLst>
        <pc:spChg chg="mod">
          <ac:chgData name="Muhammad Ashraf Gondal" userId="774cbc70-5d26-454a-b932-9f3b504957aa" providerId="ADAL" clId="{62FEC2EE-003F-4E04-ABAC-3261E06E48D0}" dt="2025-08-26T20:15:02.049" v="2860" actId="20577"/>
          <ac:spMkLst>
            <pc:docMk/>
            <pc:sldMk cId="2449138407" sldId="425"/>
            <ac:spMk id="2" creationId="{4B7668E5-A89E-A233-B846-11E935D9E6F9}"/>
          </ac:spMkLst>
        </pc:spChg>
        <pc:spChg chg="del">
          <ac:chgData name="Muhammad Ashraf Gondal" userId="774cbc70-5d26-454a-b932-9f3b504957aa" providerId="ADAL" clId="{62FEC2EE-003F-4E04-ABAC-3261E06E48D0}" dt="2025-08-26T20:10:22.447" v="2833" actId="478"/>
          <ac:spMkLst>
            <pc:docMk/>
            <pc:sldMk cId="2449138407" sldId="425"/>
            <ac:spMk id="3" creationId="{6259827C-D74F-5B0D-E276-C31B205F95CC}"/>
          </ac:spMkLst>
        </pc:spChg>
        <pc:picChg chg="add del">
          <ac:chgData name="Muhammad Ashraf Gondal" userId="774cbc70-5d26-454a-b932-9f3b504957aa" providerId="ADAL" clId="{62FEC2EE-003F-4E04-ABAC-3261E06E48D0}" dt="2025-08-26T20:10:37.597" v="2835" actId="478"/>
          <ac:picMkLst>
            <pc:docMk/>
            <pc:sldMk cId="2449138407" sldId="425"/>
            <ac:picMk id="5" creationId="{57DD4451-5C2B-2E81-5D84-1F7BF2B17E2F}"/>
          </ac:picMkLst>
        </pc:picChg>
        <pc:picChg chg="add del mod">
          <ac:chgData name="Muhammad Ashraf Gondal" userId="774cbc70-5d26-454a-b932-9f3b504957aa" providerId="ADAL" clId="{62FEC2EE-003F-4E04-ABAC-3261E06E48D0}" dt="2025-08-26T20:13:36.715" v="2846" actId="478"/>
          <ac:picMkLst>
            <pc:docMk/>
            <pc:sldMk cId="2449138407" sldId="425"/>
            <ac:picMk id="7" creationId="{34DAC084-A3DE-A06C-3BE6-210471E8D5EF}"/>
          </ac:picMkLst>
        </pc:picChg>
        <pc:picChg chg="add mod">
          <ac:chgData name="Muhammad Ashraf Gondal" userId="774cbc70-5d26-454a-b932-9f3b504957aa" providerId="ADAL" clId="{62FEC2EE-003F-4E04-ABAC-3261E06E48D0}" dt="2025-08-26T20:13:45.573" v="2848" actId="1076"/>
          <ac:picMkLst>
            <pc:docMk/>
            <pc:sldMk cId="2449138407" sldId="425"/>
            <ac:picMk id="9" creationId="{FE8A73D5-BE44-0EF0-1065-17FB281DFE71}"/>
          </ac:picMkLst>
        </pc:picChg>
      </pc:sldChg>
      <pc:sldChg chg="add">
        <pc:chgData name="Muhammad Ashraf Gondal" userId="774cbc70-5d26-454a-b932-9f3b504957aa" providerId="ADAL" clId="{62FEC2EE-003F-4E04-ABAC-3261E06E48D0}" dt="2025-08-26T20:16:21.689" v="2861"/>
        <pc:sldMkLst>
          <pc:docMk/>
          <pc:sldMk cId="758002004" sldId="426"/>
        </pc:sldMkLst>
      </pc:sldChg>
      <pc:sldChg chg="add">
        <pc:chgData name="Muhammad Ashraf Gondal" userId="774cbc70-5d26-454a-b932-9f3b504957aa" providerId="ADAL" clId="{62FEC2EE-003F-4E04-ABAC-3261E06E48D0}" dt="2025-08-26T20:16:21.689" v="2861"/>
        <pc:sldMkLst>
          <pc:docMk/>
          <pc:sldMk cId="3898681138" sldId="427"/>
        </pc:sldMkLst>
      </pc:sldChg>
      <pc:sldChg chg="add">
        <pc:chgData name="Muhammad Ashraf Gondal" userId="774cbc70-5d26-454a-b932-9f3b504957aa" providerId="ADAL" clId="{62FEC2EE-003F-4E04-ABAC-3261E06E48D0}" dt="2025-08-26T20:16:21.689" v="2861"/>
        <pc:sldMkLst>
          <pc:docMk/>
          <pc:sldMk cId="1797251942" sldId="428"/>
        </pc:sldMkLst>
      </pc:sldChg>
      <pc:sldChg chg="modSp add mod">
        <pc:chgData name="Muhammad Ashraf Gondal" userId="774cbc70-5d26-454a-b932-9f3b504957aa" providerId="ADAL" clId="{62FEC2EE-003F-4E04-ABAC-3261E06E48D0}" dt="2025-08-26T20:21:26.715" v="2870" actId="1076"/>
        <pc:sldMkLst>
          <pc:docMk/>
          <pc:sldMk cId="624555517" sldId="429"/>
        </pc:sldMkLst>
        <pc:picChg chg="mod">
          <ac:chgData name="Muhammad Ashraf Gondal" userId="774cbc70-5d26-454a-b932-9f3b504957aa" providerId="ADAL" clId="{62FEC2EE-003F-4E04-ABAC-3261E06E48D0}" dt="2025-08-26T20:21:26.715" v="2870" actId="1076"/>
          <ac:picMkLst>
            <pc:docMk/>
            <pc:sldMk cId="624555517" sldId="429"/>
            <ac:picMk id="3" creationId="{FB286907-5BB3-F49E-9BAD-A79992166FB0}"/>
          </ac:picMkLst>
        </pc:picChg>
      </pc:sldChg>
      <pc:sldChg chg="add">
        <pc:chgData name="Muhammad Ashraf Gondal" userId="774cbc70-5d26-454a-b932-9f3b504957aa" providerId="ADAL" clId="{62FEC2EE-003F-4E04-ABAC-3261E06E48D0}" dt="2025-08-26T20:16:21.689" v="2861"/>
        <pc:sldMkLst>
          <pc:docMk/>
          <pc:sldMk cId="3006269202" sldId="430"/>
        </pc:sldMkLst>
      </pc:sldChg>
      <pc:sldChg chg="add">
        <pc:chgData name="Muhammad Ashraf Gondal" userId="774cbc70-5d26-454a-b932-9f3b504957aa" providerId="ADAL" clId="{62FEC2EE-003F-4E04-ABAC-3261E06E48D0}" dt="2025-08-26T20:16:21.689" v="2861"/>
        <pc:sldMkLst>
          <pc:docMk/>
          <pc:sldMk cId="2156572074" sldId="431"/>
        </pc:sldMkLst>
      </pc:sldChg>
      <pc:sldChg chg="modSp add mod">
        <pc:chgData name="Muhammad Ashraf Gondal" userId="774cbc70-5d26-454a-b932-9f3b504957aa" providerId="ADAL" clId="{62FEC2EE-003F-4E04-ABAC-3261E06E48D0}" dt="2025-08-27T02:35:59.526" v="3070" actId="20577"/>
        <pc:sldMkLst>
          <pc:docMk/>
          <pc:sldMk cId="2787574369" sldId="432"/>
        </pc:sldMkLst>
        <pc:spChg chg="mod">
          <ac:chgData name="Muhammad Ashraf Gondal" userId="774cbc70-5d26-454a-b932-9f3b504957aa" providerId="ADAL" clId="{62FEC2EE-003F-4E04-ABAC-3261E06E48D0}" dt="2025-08-27T02:35:59.526" v="3070" actId="20577"/>
          <ac:spMkLst>
            <pc:docMk/>
            <pc:sldMk cId="2787574369" sldId="432"/>
            <ac:spMk id="3" creationId="{39DDA72C-E9DB-B53F-7856-3EA2B532C8FD}"/>
          </ac:spMkLst>
        </pc:spChg>
      </pc:sldChg>
      <pc:sldChg chg="add">
        <pc:chgData name="Muhammad Ashraf Gondal" userId="774cbc70-5d26-454a-b932-9f3b504957aa" providerId="ADAL" clId="{62FEC2EE-003F-4E04-ABAC-3261E06E48D0}" dt="2025-08-27T02:56:49.788" v="3072"/>
        <pc:sldMkLst>
          <pc:docMk/>
          <pc:sldMk cId="3874549994" sldId="433"/>
        </pc:sldMkLst>
      </pc:sldChg>
      <pc:sldChg chg="add del">
        <pc:chgData name="Muhammad Ashraf Gondal" userId="774cbc70-5d26-454a-b932-9f3b504957aa" providerId="ADAL" clId="{62FEC2EE-003F-4E04-ABAC-3261E06E48D0}" dt="2025-08-27T02:59:20.993" v="3075" actId="47"/>
        <pc:sldMkLst>
          <pc:docMk/>
          <pc:sldMk cId="2077206180" sldId="434"/>
        </pc:sldMkLst>
      </pc:sldChg>
      <pc:sldChg chg="add ord">
        <pc:chgData name="Muhammad Ashraf Gondal" userId="774cbc70-5d26-454a-b932-9f3b504957aa" providerId="ADAL" clId="{62FEC2EE-003F-4E04-ABAC-3261E06E48D0}" dt="2025-08-27T02:57:29.337" v="3074"/>
        <pc:sldMkLst>
          <pc:docMk/>
          <pc:sldMk cId="1341202003" sldId="435"/>
        </pc:sldMkLst>
      </pc:sldChg>
      <pc:sldChg chg="add">
        <pc:chgData name="Muhammad Ashraf Gondal" userId="774cbc70-5d26-454a-b932-9f3b504957aa" providerId="ADAL" clId="{62FEC2EE-003F-4E04-ABAC-3261E06E48D0}" dt="2025-08-27T03:08:58.014" v="3078"/>
        <pc:sldMkLst>
          <pc:docMk/>
          <pc:sldMk cId="897567008" sldId="436"/>
        </pc:sldMkLst>
      </pc:sldChg>
    </pc:docChg>
  </pc:docChgLst>
  <pc:docChgLst>
    <pc:chgData name="Muhammad Ashraf Gondal" userId="774cbc70-5d26-454a-b932-9f3b504957aa" providerId="ADAL" clId="{28F531D3-6C81-49A5-8FD9-F2BCCF6F35EE}"/>
    <pc:docChg chg="custSel addSld modSld">
      <pc:chgData name="Muhammad Ashraf Gondal" userId="774cbc70-5d26-454a-b932-9f3b504957aa" providerId="ADAL" clId="{28F531D3-6C81-49A5-8FD9-F2BCCF6F35EE}" dt="2025-07-04T16:47:21.035" v="43" actId="1076"/>
      <pc:docMkLst>
        <pc:docMk/>
      </pc:docMkLst>
      <pc:sldChg chg="addSp delSp modSp new mod">
        <pc:chgData name="Muhammad Ashraf Gondal" userId="774cbc70-5d26-454a-b932-9f3b504957aa" providerId="ADAL" clId="{28F531D3-6C81-49A5-8FD9-F2BCCF6F35EE}" dt="2025-07-04T16:47:21.035" v="43" actId="1076"/>
        <pc:sldMkLst>
          <pc:docMk/>
          <pc:sldMk cId="2878418105" sldId="356"/>
        </pc:sldMkLst>
      </pc:sldChg>
      <pc:sldChg chg="addSp delSp new mod">
        <pc:chgData name="Muhammad Ashraf Gondal" userId="774cbc70-5d26-454a-b932-9f3b504957aa" providerId="ADAL" clId="{28F531D3-6C81-49A5-8FD9-F2BCCF6F35EE}" dt="2025-07-04T16:45:56.881" v="21" actId="478"/>
        <pc:sldMkLst>
          <pc:docMk/>
          <pc:sldMk cId="1548097768" sldId="35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780772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996546-270B-6FE3-D8D2-4E1739A4A7B9}"/>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82FECA28-DD61-EFA7-615D-FB52405B7445}"/>
              </a:ext>
            </a:extLst>
          </p:cNvP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85033257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A8F92-9410-875F-733E-A3316457462B}"/>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57532F52-8E98-6567-9BD9-801E38CB7D31}"/>
              </a:ext>
            </a:extLst>
          </p:cNvP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30965662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5771991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C0BE87-1D8E-5BB1-C578-980877E70686}"/>
            </a:ext>
          </a:extLst>
        </p:cNvPr>
        <p:cNvGrpSpPr/>
        <p:nvPr/>
      </p:nvGrpSpPr>
      <p:grpSpPr>
        <a:xfrm>
          <a:off x="0" y="0"/>
          <a:ext cx="0" cy="0"/>
          <a:chOff x="0" y="0"/>
          <a:chExt cx="0" cy="0"/>
        </a:xfrm>
      </p:grpSpPr>
      <p:sp>
        <p:nvSpPr>
          <p:cNvPr id="2" name="Notes Placeholder">
            <a:extLst>
              <a:ext uri="{FF2B5EF4-FFF2-40B4-BE49-F238E27FC236}">
                <a16:creationId xmlns:a16="http://schemas.microsoft.com/office/drawing/2014/main" id="{14788284-9011-CD61-7C98-4F58E615B549}"/>
              </a:ext>
            </a:extLst>
          </p:cNvPr>
          <p:cNvSpPr>
            <a:spLocks noGrp="1"/>
          </p:cNvSpPr>
          <p:nvPr>
            <p:ph type="body" idx="1"/>
          </p:nvPr>
        </p:nvSpPr>
        <p:spPr/>
        <p:txBody>
          <a:bodyPr>
            <a:normAutofit fontScale="25000" lnSpcReduction="20000"/>
          </a:bodyPr>
          <a:lstStyle/>
          <a:p>
            <a:endParaRPr/>
          </a:p>
        </p:txBody>
      </p:sp>
    </p:spTree>
    <p:extLst>
      <p:ext uri="{BB962C8B-B14F-4D97-AF65-F5344CB8AC3E}">
        <p14:creationId xmlns:p14="http://schemas.microsoft.com/office/powerpoint/2010/main" val="24777333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361146811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38600" y="857250"/>
            <a:ext cx="4114800" cy="2314575"/>
          </a:xfrm>
          <a:prstGeom prst="rect">
            <a:avLst/>
          </a:prstGeom>
          <a:noFill/>
          <a:ln w="12700">
            <a:solidFill>
              <a:prstClr val="black"/>
            </a:solidFill>
          </a:ln>
        </p:spPr>
      </p:sp>
      <p:sp>
        <p:nvSpPr>
          <p:cNvPr id="3" name="Notes Placeholder 2"/>
          <p:cNvSpPr>
            <a:spLocks noGrp="1"/>
          </p:cNvSpPr>
          <p:nvPr>
            <p:ph type="body" idx="1"/>
          </p:nvPr>
        </p:nvSpPr>
        <p:spPr>
          <a:xfrm>
            <a:off x="1219200" y="3300413"/>
            <a:ext cx="9753600" cy="2700337"/>
          </a:xfrm>
          <a:prstGeom prst="rect">
            <a:avLst/>
          </a:prstGeom>
        </p:spPr>
        <p:txBody>
          <a:bodyPr/>
          <a:lstStyle/>
          <a:p>
            <a:endParaRPr lang="en-US" dirty="0"/>
          </a:p>
        </p:txBody>
      </p:sp>
    </p:spTree>
    <p:extLst>
      <p:ext uri="{BB962C8B-B14F-4D97-AF65-F5344CB8AC3E}">
        <p14:creationId xmlns:p14="http://schemas.microsoft.com/office/powerpoint/2010/main" val="35183989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otes Placeholder"/>
          <p:cNvSpPr>
            <a:spLocks noGrp="1"/>
          </p:cNvSpPr>
          <p:nvPr>
            <p:ph type="body" idx="1"/>
          </p:nvPr>
        </p:nvSpPr>
        <p:spPr/>
        <p:txBody>
          <a:bodyPr>
            <a:normAutofit fontScale="25000" lnSpcReduction="20000"/>
          </a:bodyPr>
          <a:lstStyle/>
          <a:p>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14400" y="2125980"/>
            <a:ext cx="10363200" cy="1440179"/>
          </a:xfrm>
          <a:prstGeom prst="rect">
            <a:avLst/>
          </a:prstGeom>
        </p:spPr>
        <p:txBody>
          <a:bodyPr wrap="square" lIns="0" tIns="0" rIns="0" bIns="0">
            <a:spAutoFit/>
          </a:bodyPr>
          <a:lstStyle>
            <a:lvl1pPr>
              <a:defRPr/>
            </a:lvl1pPr>
          </a:lstStyle>
          <a:p>
            <a:endParaRPr/>
          </a:p>
        </p:txBody>
      </p:sp>
      <p:sp>
        <p:nvSpPr>
          <p:cNvPr id="3" name="Holder 3"/>
          <p:cNvSpPr>
            <a:spLocks noGrp="1"/>
          </p:cNvSpPr>
          <p:nvPr>
            <p:ph type="subTitle" idx="4"/>
          </p:nvPr>
        </p:nvSpPr>
        <p:spPr>
          <a:xfrm>
            <a:off x="1828800" y="3840480"/>
            <a:ext cx="8534399"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BCAD085-E8A6-8845-BD4E-CB4CCA059FC4}" type="datetimeFigureOut">
              <a:rPr lang="en-US" smtClean="0"/>
              <a:t>8/27/2025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7948916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BCAD085-E8A6-8845-BD4E-CB4CCA059FC4}" type="datetimeFigureOut">
              <a:rPr lang="en-US" smtClean="0"/>
              <a:t>8/27/2025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1932397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CAD085-E8A6-8845-BD4E-CB4CCA059FC4}" type="datetimeFigureOut">
              <a:rPr lang="en-US" smtClean="0"/>
              <a:t>8/27/2025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34805195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9293895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5BCAD085-E8A6-8845-BD4E-CB4CCA059FC4}"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1463767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2975229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252063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u="heavy">
                <a:solidFill>
                  <a:schemeClr val="hlink"/>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3400" b="1" i="0" u="heavy">
                <a:solidFill>
                  <a:schemeClr val="hlink"/>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8/27/2025</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u="heavy">
                <a:solidFill>
                  <a:schemeClr val="hlink"/>
                </a:solidFill>
                <a:latin typeface="Calibri"/>
                <a:cs typeface="Calibri"/>
              </a:defRPr>
            </a:lvl1pPr>
          </a:lstStyle>
          <a:p>
            <a:endParaRPr/>
          </a:p>
        </p:txBody>
      </p:sp>
      <p:sp>
        <p:nvSpPr>
          <p:cNvPr id="3" name="Holder 3"/>
          <p:cNvSpPr>
            <a:spLocks noGrp="1"/>
          </p:cNvSpPr>
          <p:nvPr>
            <p:ph sz="half" idx="2"/>
          </p:nvPr>
        </p:nvSpPr>
        <p:spPr>
          <a:xfrm>
            <a:off x="609600" y="1577340"/>
            <a:ext cx="530352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6278879" y="1577340"/>
            <a:ext cx="530352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8/27/2025</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Only">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3400" b="1" i="0" u="heavy">
                <a:solidFill>
                  <a:schemeClr val="hlink"/>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8/27/2025</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8/27/2025</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5BCAD085-E8A6-8845-BD4E-CB4CCA059FC4}"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149465384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BCAD085-E8A6-8845-BD4E-CB4CCA059FC4}"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4248530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BCAD085-E8A6-8845-BD4E-CB4CCA059FC4}" type="datetimeFigureOut">
              <a:rPr lang="en-US" smtClean="0"/>
              <a:t>8/27/2025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41656584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BCAD085-E8A6-8845-BD4E-CB4CCA059FC4}" type="datetimeFigureOut">
              <a:rPr lang="en-US" smtClean="0"/>
              <a:t>8/27/2025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1FF6DA9-008F-8B48-92A6-B652298478BF}" type="slidenum">
              <a:rPr lang="en-US" smtClean="0"/>
              <a:t>‹#›</a:t>
            </a:fld>
            <a:endParaRPr lang="en-US"/>
          </a:p>
        </p:txBody>
      </p:sp>
    </p:spTree>
    <p:extLst>
      <p:ext uri="{BB962C8B-B14F-4D97-AF65-F5344CB8AC3E}">
        <p14:creationId xmlns:p14="http://schemas.microsoft.com/office/powerpoint/2010/main" val="270737582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926084" y="973799"/>
            <a:ext cx="10339830" cy="509905"/>
          </a:xfrm>
          <a:prstGeom prst="rect">
            <a:avLst/>
          </a:prstGeom>
        </p:spPr>
        <p:txBody>
          <a:bodyPr wrap="square" lIns="0" tIns="0" rIns="0" bIns="0">
            <a:spAutoFit/>
          </a:bodyPr>
          <a:lstStyle>
            <a:lvl1pPr>
              <a:defRPr sz="3400" b="1" i="0" u="heavy">
                <a:solidFill>
                  <a:schemeClr val="hlink"/>
                </a:solidFill>
                <a:latin typeface="Calibri"/>
                <a:cs typeface="Calibri"/>
              </a:defRPr>
            </a:lvl1pPr>
          </a:lstStyle>
          <a:p>
            <a:endParaRPr/>
          </a:p>
        </p:txBody>
      </p:sp>
      <p:sp>
        <p:nvSpPr>
          <p:cNvPr id="3" name="Holder 3"/>
          <p:cNvSpPr>
            <a:spLocks noGrp="1"/>
          </p:cNvSpPr>
          <p:nvPr>
            <p:ph type="body" idx="1"/>
          </p:nvPr>
        </p:nvSpPr>
        <p:spPr>
          <a:xfrm>
            <a:off x="908687" y="1661409"/>
            <a:ext cx="10374624" cy="3751579"/>
          </a:xfrm>
          <a:prstGeom prst="rect">
            <a:avLst/>
          </a:prstGeom>
        </p:spPr>
        <p:txBody>
          <a:bodyPr wrap="square" lIns="0" tIns="0" rIns="0" bIns="0">
            <a:spAutoFit/>
          </a:bodyPr>
          <a:lstStyle>
            <a:lvl1pPr>
              <a:defRPr sz="3400" b="1" i="0" u="heavy">
                <a:solidFill>
                  <a:schemeClr val="hlink"/>
                </a:solidFill>
                <a:latin typeface="Calibri"/>
                <a:cs typeface="Calibri"/>
              </a:defRPr>
            </a:lvl1pPr>
          </a:lstStyle>
          <a:p>
            <a:endParaRPr/>
          </a:p>
        </p:txBody>
      </p:sp>
      <p:sp>
        <p:nvSpPr>
          <p:cNvPr id="4" name="Holder 4"/>
          <p:cNvSpPr>
            <a:spLocks noGrp="1"/>
          </p:cNvSpPr>
          <p:nvPr>
            <p:ph type="ftr" sz="quarter" idx="5"/>
          </p:nvPr>
        </p:nvSpPr>
        <p:spPr>
          <a:xfrm>
            <a:off x="901700" y="6182740"/>
            <a:ext cx="8531225" cy="228600"/>
          </a:xfrm>
          <a:prstGeom prst="rect">
            <a:avLst/>
          </a:prstGeom>
        </p:spPr>
        <p:txBody>
          <a:bodyPr wrap="square" lIns="0" tIns="0" rIns="0" bIns="0">
            <a:spAutoFit/>
          </a:bodyPr>
          <a:lstStyle>
            <a:lvl1pPr>
              <a:defRPr sz="1600" b="1" i="0">
                <a:solidFill>
                  <a:schemeClr val="tx1"/>
                </a:solidFill>
                <a:latin typeface="Calibri"/>
                <a:cs typeface="Calibri"/>
              </a:defRPr>
            </a:lvl1p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5" name="Holder 5"/>
          <p:cNvSpPr>
            <a:spLocks noGrp="1"/>
          </p:cNvSpPr>
          <p:nvPr>
            <p:ph type="dt" sz="half" idx="6"/>
          </p:nvPr>
        </p:nvSpPr>
        <p:spPr>
          <a:xfrm>
            <a:off x="609600" y="6377940"/>
            <a:ext cx="280416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8/27/2025</a:t>
            </a:fld>
            <a:endParaRPr lang="en-US"/>
          </a:p>
        </p:txBody>
      </p:sp>
      <p:sp>
        <p:nvSpPr>
          <p:cNvPr id="6" name="Holder 6"/>
          <p:cNvSpPr>
            <a:spLocks noGrp="1"/>
          </p:cNvSpPr>
          <p:nvPr>
            <p:ph type="sldNum" sz="quarter" idx="7"/>
          </p:nvPr>
        </p:nvSpPr>
        <p:spPr>
          <a:xfrm>
            <a:off x="8778240" y="6377940"/>
            <a:ext cx="280416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CAD085-E8A6-8845-BD4E-CB4CCA059FC4}" type="datetimeFigureOut">
              <a:rPr lang="en-US" smtClean="0"/>
              <a:t>8/27/2025</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FF6DA9-008F-8B48-92A6-B652298478BF}" type="slidenum">
              <a:rPr lang="en-US" smtClean="0"/>
              <a:t>‹#›</a:t>
            </a:fld>
            <a:endParaRPr lang="en-US"/>
          </a:p>
        </p:txBody>
      </p:sp>
    </p:spTree>
    <p:extLst>
      <p:ext uri="{BB962C8B-B14F-4D97-AF65-F5344CB8AC3E}">
        <p14:creationId xmlns:p14="http://schemas.microsoft.com/office/powerpoint/2010/main" val="4040471264"/>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5.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42.xml"/><Relationship Id="rId1" Type="http://schemas.openxmlformats.org/officeDocument/2006/relationships/slideLayout" Target="../slideLayouts/slideLayout5.xml"/></Relationships>
</file>

<file path=ppt/slides/_rels/slide64.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43.xml"/><Relationship Id="rId1" Type="http://schemas.openxmlformats.org/officeDocument/2006/relationships/slideLayout" Target="../slideLayouts/slideLayout5.xml"/></Relationships>
</file>

<file path=ppt/slides/_rels/slide65.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44.xml"/><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5.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image" Target="../media/image20.tmp"/><Relationship Id="rId1" Type="http://schemas.openxmlformats.org/officeDocument/2006/relationships/slideLayout" Target="../slideLayouts/slideLayout5.xml"/></Relationships>
</file>

<file path=ppt/slides/_rels/slide73.xml.rels><?xml version="1.0" encoding="UTF-8" standalone="yes"?>
<Relationships xmlns="http://schemas.openxmlformats.org/package/2006/relationships"><Relationship Id="rId2" Type="http://schemas.openxmlformats.org/officeDocument/2006/relationships/image" Target="../media/image21.tmp"/><Relationship Id="rId1" Type="http://schemas.openxmlformats.org/officeDocument/2006/relationships/slideLayout" Target="../slideLayouts/slideLayout5.xml"/></Relationships>
</file>

<file path=ppt/slides/_rels/slide74.xml.rels><?xml version="1.0" encoding="UTF-8" standalone="yes"?>
<Relationships xmlns="http://schemas.openxmlformats.org/package/2006/relationships"><Relationship Id="rId2" Type="http://schemas.openxmlformats.org/officeDocument/2006/relationships/image" Target="../media/image22.tmp"/><Relationship Id="rId1" Type="http://schemas.openxmlformats.org/officeDocument/2006/relationships/slideLayout" Target="../slideLayouts/slideLayout5.xml"/></Relationships>
</file>

<file path=ppt/slides/_rels/slide75.xml.rels><?xml version="1.0" encoding="UTF-8" standalone="yes"?>
<Relationships xmlns="http://schemas.openxmlformats.org/package/2006/relationships"><Relationship Id="rId2" Type="http://schemas.openxmlformats.org/officeDocument/2006/relationships/image" Target="../media/image23.tmp"/><Relationship Id="rId1" Type="http://schemas.openxmlformats.org/officeDocument/2006/relationships/slideLayout" Target="../slideLayouts/slideLayout5.xml"/></Relationships>
</file>

<file path=ppt/slides/_rels/slide76.xml.rels><?xml version="1.0" encoding="UTF-8" standalone="yes"?>
<Relationships xmlns="http://schemas.openxmlformats.org/package/2006/relationships"><Relationship Id="rId2" Type="http://schemas.openxmlformats.org/officeDocument/2006/relationships/image" Target="../media/image24.tmp"/><Relationship Id="rId1" Type="http://schemas.openxmlformats.org/officeDocument/2006/relationships/slideLayout" Target="../slideLayouts/slideLayout5.xml"/></Relationships>
</file>

<file path=ppt/slides/_rels/slide77.xml.rels><?xml version="1.0" encoding="UTF-8" standalone="yes"?>
<Relationships xmlns="http://schemas.openxmlformats.org/package/2006/relationships"><Relationship Id="rId2" Type="http://schemas.openxmlformats.org/officeDocument/2006/relationships/image" Target="../media/image25.tmp"/><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p:nvPr/>
        </p:nvSpPr>
        <p:spPr>
          <a:xfrm>
            <a:off x="1268278" y="2091568"/>
            <a:ext cx="9653905" cy="71755"/>
          </a:xfrm>
          <a:custGeom>
            <a:avLst/>
            <a:gdLst/>
            <a:ahLst/>
            <a:cxnLst/>
            <a:rect l="l" t="t" r="r" b="b"/>
            <a:pathLst>
              <a:path w="9653905" h="71755">
                <a:moveTo>
                  <a:pt x="0" y="71627"/>
                </a:moveTo>
                <a:lnTo>
                  <a:pt x="9653899" y="71627"/>
                </a:lnTo>
                <a:lnTo>
                  <a:pt x="9653899" y="0"/>
                </a:lnTo>
                <a:lnTo>
                  <a:pt x="0" y="0"/>
                </a:lnTo>
                <a:lnTo>
                  <a:pt x="0" y="71627"/>
                </a:lnTo>
                <a:close/>
              </a:path>
            </a:pathLst>
          </a:custGeom>
          <a:solidFill>
            <a:srgbClr val="0000FF"/>
          </a:solidFill>
        </p:spPr>
        <p:txBody>
          <a:bodyPr wrap="square" lIns="0" tIns="0" rIns="0" bIns="0" rtlCol="0"/>
          <a:lstStyle/>
          <a:p>
            <a:endParaRPr/>
          </a:p>
        </p:txBody>
      </p:sp>
      <p:sp>
        <p:nvSpPr>
          <p:cNvPr id="3" name="object 3"/>
          <p:cNvSpPr txBox="1"/>
          <p:nvPr/>
        </p:nvSpPr>
        <p:spPr>
          <a:xfrm>
            <a:off x="1294130" y="993140"/>
            <a:ext cx="9678670" cy="2816860"/>
          </a:xfrm>
          <a:prstGeom prst="rect">
            <a:avLst/>
          </a:prstGeom>
        </p:spPr>
        <p:txBody>
          <a:bodyPr vert="horz" wrap="square" lIns="0" tIns="0" rIns="0" bIns="0" rtlCol="0">
            <a:spAutoFit/>
          </a:bodyPr>
          <a:lstStyle/>
          <a:p>
            <a:pPr algn="ctr">
              <a:lnSpc>
                <a:spcPct val="100000"/>
              </a:lnSpc>
            </a:pPr>
            <a:r>
              <a:rPr sz="8700" b="1" spc="-60" dirty="0">
                <a:solidFill>
                  <a:srgbClr val="0000FF"/>
                </a:solidFill>
                <a:latin typeface="Calibri"/>
                <a:cs typeface="Calibri"/>
              </a:rPr>
              <a:t>Chap</a:t>
            </a:r>
            <a:r>
              <a:rPr sz="8700" b="1" spc="-25" dirty="0">
                <a:solidFill>
                  <a:srgbClr val="0000FF"/>
                </a:solidFill>
                <a:latin typeface="Calibri"/>
                <a:cs typeface="Calibri"/>
              </a:rPr>
              <a:t>.</a:t>
            </a:r>
            <a:r>
              <a:rPr sz="8700" b="1" spc="-185" dirty="0">
                <a:solidFill>
                  <a:srgbClr val="0000FF"/>
                </a:solidFill>
                <a:latin typeface="Times New Roman"/>
                <a:cs typeface="Times New Roman"/>
              </a:rPr>
              <a:t> </a:t>
            </a:r>
            <a:r>
              <a:rPr sz="8700" b="1" spc="-10" dirty="0">
                <a:solidFill>
                  <a:srgbClr val="0000FF"/>
                </a:solidFill>
                <a:latin typeface="Calibri"/>
                <a:cs typeface="Calibri"/>
              </a:rPr>
              <a:t>2</a:t>
            </a:r>
            <a:r>
              <a:rPr sz="8700" b="1" dirty="0">
                <a:solidFill>
                  <a:srgbClr val="0000FF"/>
                </a:solidFill>
                <a:latin typeface="Calibri"/>
                <a:cs typeface="Calibri"/>
              </a:rPr>
              <a:t>.</a:t>
            </a:r>
            <a:r>
              <a:rPr sz="8700" b="1" spc="-45" dirty="0">
                <a:solidFill>
                  <a:srgbClr val="0000FF"/>
                </a:solidFill>
                <a:latin typeface="Calibri"/>
                <a:cs typeface="Calibri"/>
              </a:rPr>
              <a:t>6</a:t>
            </a:r>
            <a:r>
              <a:rPr sz="8700" b="1" spc="-215" dirty="0">
                <a:solidFill>
                  <a:srgbClr val="0000FF"/>
                </a:solidFill>
                <a:latin typeface="Times New Roman"/>
                <a:cs typeface="Times New Roman"/>
              </a:rPr>
              <a:t> </a:t>
            </a:r>
            <a:r>
              <a:rPr sz="8700" b="1" spc="-45" dirty="0">
                <a:solidFill>
                  <a:srgbClr val="0000FF"/>
                </a:solidFill>
                <a:latin typeface="Calibri"/>
                <a:cs typeface="Calibri"/>
              </a:rPr>
              <a:t>Absorption</a:t>
            </a:r>
            <a:endParaRPr sz="8700" dirty="0">
              <a:latin typeface="Calibri"/>
              <a:cs typeface="Calibri"/>
            </a:endParaRPr>
          </a:p>
          <a:p>
            <a:pPr algn="ctr">
              <a:lnSpc>
                <a:spcPct val="100000"/>
              </a:lnSpc>
              <a:spcBef>
                <a:spcPts val="2835"/>
              </a:spcBef>
            </a:pPr>
            <a:r>
              <a:rPr sz="8700" b="1" spc="-65" dirty="0">
                <a:solidFill>
                  <a:srgbClr val="0000FF"/>
                </a:solidFill>
                <a:latin typeface="Calibri"/>
                <a:cs typeface="Calibri"/>
              </a:rPr>
              <a:t>&amp;</a:t>
            </a:r>
            <a:r>
              <a:rPr sz="8700" b="1" spc="-204" dirty="0">
                <a:solidFill>
                  <a:srgbClr val="0000FF"/>
                </a:solidFill>
                <a:latin typeface="Times New Roman"/>
                <a:cs typeface="Times New Roman"/>
              </a:rPr>
              <a:t> </a:t>
            </a:r>
            <a:r>
              <a:rPr sz="8700" b="1" spc="-5" dirty="0">
                <a:solidFill>
                  <a:srgbClr val="0000FF"/>
                </a:solidFill>
                <a:latin typeface="Calibri"/>
                <a:cs typeface="Calibri"/>
              </a:rPr>
              <a:t>Dispersion</a:t>
            </a:r>
            <a:endParaRPr sz="8700" dirty="0">
              <a:latin typeface="Calibri"/>
              <a:cs typeface="Calibri"/>
            </a:endParaRPr>
          </a:p>
        </p:txBody>
      </p:sp>
      <p:sp>
        <p:nvSpPr>
          <p:cNvPr id="4" name="object 4"/>
          <p:cNvSpPr/>
          <p:nvPr/>
        </p:nvSpPr>
        <p:spPr>
          <a:xfrm>
            <a:off x="3154923" y="3777365"/>
            <a:ext cx="5879465" cy="71755"/>
          </a:xfrm>
          <a:custGeom>
            <a:avLst/>
            <a:gdLst/>
            <a:ahLst/>
            <a:cxnLst/>
            <a:rect l="l" t="t" r="r" b="b"/>
            <a:pathLst>
              <a:path w="5879465" h="71754">
                <a:moveTo>
                  <a:pt x="0" y="71627"/>
                </a:moveTo>
                <a:lnTo>
                  <a:pt x="5878951" y="71627"/>
                </a:lnTo>
                <a:lnTo>
                  <a:pt x="5878951" y="0"/>
                </a:lnTo>
                <a:lnTo>
                  <a:pt x="0" y="0"/>
                </a:lnTo>
                <a:lnTo>
                  <a:pt x="0" y="71627"/>
                </a:lnTo>
                <a:close/>
              </a:path>
            </a:pathLst>
          </a:custGeom>
          <a:solidFill>
            <a:srgbClr val="0000FF"/>
          </a:solidFill>
        </p:spPr>
        <p:txBody>
          <a:bodyPr wrap="square" lIns="0" tIns="0" rIns="0" bIns="0" rtlCol="0"/>
          <a:lstStyle/>
          <a:p>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65" y="-304800"/>
            <a:ext cx="10972800" cy="1143000"/>
          </a:xfrm>
        </p:spPr>
        <p:txBody>
          <a:bodyPr>
            <a:normAutofit/>
          </a:bodyPr>
          <a:lstStyle/>
          <a:p>
            <a:r>
              <a:rPr lang="en-US" dirty="0">
                <a:solidFill>
                  <a:srgbClr val="FF0000"/>
                </a:solidFill>
              </a:rPr>
              <a:t>Applications</a:t>
            </a:r>
            <a:endParaRPr dirty="0">
              <a:solidFill>
                <a:srgbClr val="FF0000"/>
              </a:solidFill>
            </a:endParaRPr>
          </a:p>
        </p:txBody>
      </p:sp>
      <p:sp>
        <p:nvSpPr>
          <p:cNvPr id="3" name="Content Placeholder 2"/>
          <p:cNvSpPr>
            <a:spLocks noGrp="1"/>
          </p:cNvSpPr>
          <p:nvPr>
            <p:ph idx="1"/>
          </p:nvPr>
        </p:nvSpPr>
        <p:spPr>
          <a:xfrm>
            <a:off x="381000" y="613568"/>
            <a:ext cx="11506200" cy="6244432"/>
          </a:xfrm>
        </p:spPr>
        <p:txBody>
          <a:bodyPr>
            <a:normAutofit fontScale="40000" lnSpcReduction="20000"/>
          </a:bodyPr>
          <a:lstStyle/>
          <a:p>
            <a:pPr marL="0" indent="0">
              <a:buNone/>
            </a:pPr>
            <a:r>
              <a:rPr lang="en-US" sz="4700" dirty="0">
                <a:solidFill>
                  <a:srgbClr val="FF0000"/>
                </a:solidFill>
              </a:rPr>
              <a:t>Environmental : Trace Gas Detection</a:t>
            </a:r>
            <a:endParaRPr lang="en-US" sz="4700" dirty="0"/>
          </a:p>
          <a:p>
            <a:r>
              <a:rPr lang="en-US" sz="3800" dirty="0"/>
              <a:t>Detects pollutants (NO, SO₂, CH₄, CO₂) with high sensitivity.</a:t>
            </a:r>
          </a:p>
          <a:p>
            <a:pPr marL="0" indent="0">
              <a:buNone/>
            </a:pPr>
            <a:r>
              <a:rPr lang="en-US" sz="3800" dirty="0"/>
              <a:t>• Important in atmospheric chemistry and industrial emissions.</a:t>
            </a:r>
          </a:p>
          <a:p>
            <a:pPr marL="0" indent="0">
              <a:buNone/>
            </a:pPr>
            <a:r>
              <a:rPr lang="en-US" sz="3800" dirty="0"/>
              <a:t>• Dispersion signals are robust against broadband absorption.</a:t>
            </a:r>
          </a:p>
          <a:p>
            <a:pPr marL="0" indent="0">
              <a:buNone/>
            </a:pPr>
            <a:endParaRPr lang="en-US" sz="3800" dirty="0"/>
          </a:p>
          <a:p>
            <a:pPr marL="0" indent="0">
              <a:buNone/>
            </a:pPr>
            <a:r>
              <a:rPr lang="en-US" sz="4700" dirty="0">
                <a:solidFill>
                  <a:srgbClr val="FF0000"/>
                </a:solidFill>
              </a:rPr>
              <a:t>Laser Frequency Stabilization</a:t>
            </a:r>
          </a:p>
          <a:p>
            <a:r>
              <a:rPr lang="en-US" sz="4000" dirty="0"/>
              <a:t>Dispersion provides a zero-crossing lock point.</a:t>
            </a:r>
          </a:p>
          <a:p>
            <a:pPr marL="0" indent="0">
              <a:buNone/>
            </a:pPr>
            <a:r>
              <a:rPr lang="en-US" sz="4000" dirty="0"/>
              <a:t>• Used for stabilizing diode lasers to atomic/molecular transitions.</a:t>
            </a:r>
          </a:p>
          <a:p>
            <a:pPr marL="0" indent="0">
              <a:buNone/>
            </a:pPr>
            <a:r>
              <a:rPr lang="en-US" sz="4000" dirty="0"/>
              <a:t>• Example: Rubidium and iodine frequency standards.</a:t>
            </a:r>
          </a:p>
          <a:p>
            <a:pPr marL="0" indent="0">
              <a:buNone/>
            </a:pPr>
            <a:endParaRPr lang="en-US" sz="2900" dirty="0"/>
          </a:p>
          <a:p>
            <a:pPr marL="0" indent="0">
              <a:buNone/>
            </a:pPr>
            <a:r>
              <a:rPr lang="en-US" sz="4700" dirty="0">
                <a:solidFill>
                  <a:srgbClr val="FF0000"/>
                </a:solidFill>
              </a:rPr>
              <a:t>Combustion &amp; Plasma Diagnostics</a:t>
            </a:r>
          </a:p>
          <a:p>
            <a:r>
              <a:rPr lang="en-US" sz="4000" dirty="0"/>
              <a:t>Measures refractive index variations in flames and plasmas.</a:t>
            </a:r>
          </a:p>
          <a:p>
            <a:r>
              <a:rPr lang="en-US" sz="4000" dirty="0"/>
              <a:t>Determines temperature, species concentration, and flow.</a:t>
            </a:r>
          </a:p>
          <a:p>
            <a:r>
              <a:rPr lang="en-US" sz="4000" dirty="0"/>
              <a:t>Used in fusion plasma density measurements.</a:t>
            </a:r>
          </a:p>
          <a:p>
            <a:endParaRPr lang="en-US" sz="2900" dirty="0"/>
          </a:p>
          <a:p>
            <a:pPr marL="0" indent="0">
              <a:buNone/>
            </a:pPr>
            <a:r>
              <a:rPr lang="en-US" sz="4700" dirty="0">
                <a:solidFill>
                  <a:srgbClr val="FF0000"/>
                </a:solidFill>
              </a:rPr>
              <a:t>Biomedical </a:t>
            </a:r>
          </a:p>
          <a:p>
            <a:pPr marL="0" indent="0">
              <a:buNone/>
            </a:pPr>
            <a:r>
              <a:rPr lang="en-US" sz="4000" dirty="0"/>
              <a:t>Optical Coherence Tomography (OCT) uses dispersion.</a:t>
            </a:r>
          </a:p>
          <a:p>
            <a:r>
              <a:rPr lang="en-US" sz="4000" dirty="0"/>
              <a:t>Provides depth-resolved imaging in tissues.</a:t>
            </a:r>
          </a:p>
          <a:p>
            <a:r>
              <a:rPr lang="en-US" sz="4000" dirty="0"/>
              <a:t>Non-invasive diagnostic tool</a:t>
            </a:r>
          </a:p>
          <a:p>
            <a:pPr marL="0" indent="0">
              <a:buNone/>
            </a:pPr>
            <a:endParaRPr lang="en-US" sz="4000" dirty="0"/>
          </a:p>
          <a:p>
            <a:pPr marL="0" indent="0">
              <a:buNone/>
            </a:pPr>
            <a:r>
              <a:rPr lang="en-US" sz="4800" dirty="0">
                <a:solidFill>
                  <a:srgbClr val="FF0000"/>
                </a:solidFill>
              </a:rPr>
              <a:t>Solid-State Characterization</a:t>
            </a:r>
          </a:p>
          <a:p>
            <a:r>
              <a:rPr lang="en-US" sz="4000" dirty="0"/>
              <a:t>Measures bandgap and excitonic resonances in semiconductors.</a:t>
            </a:r>
          </a:p>
          <a:p>
            <a:r>
              <a:rPr lang="en-US" sz="4000" dirty="0"/>
              <a:t>Determines refractive index dispersion.</a:t>
            </a:r>
          </a:p>
          <a:p>
            <a:r>
              <a:rPr lang="en-US" sz="4000" dirty="0"/>
              <a:t>Important for optoelectronic device design.</a:t>
            </a:r>
          </a:p>
          <a:p>
            <a:endParaRPr lang="en-US" sz="4000" dirty="0"/>
          </a:p>
          <a:p>
            <a:endParaRPr lang="en-US" sz="2800" dirty="0"/>
          </a:p>
          <a:p>
            <a:pPr marL="0" indent="0">
              <a:buNone/>
            </a:pPr>
            <a:endParaRPr lang="en-US" sz="2800" dirty="0"/>
          </a:p>
          <a:p>
            <a:pPr marL="0" indent="0">
              <a:buNone/>
            </a:pPr>
            <a:endParaRPr lang="en-US" dirty="0"/>
          </a:p>
          <a:p>
            <a:pPr marL="0" indent="0">
              <a:buNone/>
            </a:pPr>
            <a:endParaRP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9763" y="193119"/>
            <a:ext cx="12192000" cy="1569660"/>
          </a:xfrm>
          <a:prstGeom prst="rect">
            <a:avLst/>
          </a:prstGeom>
        </p:spPr>
        <p:txBody>
          <a:bodyPr vert="horz" wrap="square" lIns="0" tIns="0" rIns="0" bIns="0" rtlCol="0">
            <a:spAutoFit/>
          </a:bodyPr>
          <a:lstStyle/>
          <a:p>
            <a:pPr marL="219710" algn="ctr"/>
            <a:r>
              <a:rPr spc="-20" dirty="0">
                <a:solidFill>
                  <a:srgbClr val="FF0000"/>
                </a:solidFill>
              </a:rPr>
              <a:t>Electromagnetic</a:t>
            </a:r>
            <a:r>
              <a:rPr spc="-25" dirty="0">
                <a:solidFill>
                  <a:srgbClr val="FF0000"/>
                </a:solidFill>
              </a:rPr>
              <a:t> Wave</a:t>
            </a:r>
            <a:r>
              <a:rPr spc="15" dirty="0">
                <a:solidFill>
                  <a:srgbClr val="FF0000"/>
                </a:solidFill>
              </a:rPr>
              <a:t> </a:t>
            </a:r>
            <a:r>
              <a:rPr spc="-35" dirty="0">
                <a:solidFill>
                  <a:srgbClr val="FF0000"/>
                </a:solidFill>
                <a:latin typeface="Calibri"/>
                <a:cs typeface="Calibri"/>
              </a:rPr>
              <a:t>—</a:t>
            </a:r>
            <a:r>
              <a:rPr spc="-15" dirty="0">
                <a:solidFill>
                  <a:srgbClr val="FF0000"/>
                </a:solidFill>
                <a:latin typeface="Calibri"/>
                <a:cs typeface="Calibri"/>
              </a:rPr>
              <a:t> </a:t>
            </a:r>
            <a:r>
              <a:rPr lang="en-US" spc="-25" dirty="0">
                <a:solidFill>
                  <a:srgbClr val="FF0000"/>
                </a:solidFill>
              </a:rPr>
              <a:t>interaction with matter (electrons)</a:t>
            </a:r>
            <a:br>
              <a:rPr lang="en-US" spc="-25" dirty="0">
                <a:solidFill>
                  <a:srgbClr val="FF0000"/>
                </a:solidFill>
              </a:rPr>
            </a:br>
            <a:r>
              <a:rPr lang="en-US" spc="-25" dirty="0">
                <a:solidFill>
                  <a:srgbClr val="FF0000"/>
                </a:solidFill>
              </a:rPr>
              <a:t> </a:t>
            </a:r>
            <a:br>
              <a:rPr lang="en-US" spc="-15" dirty="0"/>
            </a:br>
            <a:endParaRPr spc="-20" dirty="0"/>
          </a:p>
        </p:txBody>
      </p:sp>
      <p:pic>
        <p:nvPicPr>
          <p:cNvPr id="5" name="Picture 4">
            <a:extLst>
              <a:ext uri="{FF2B5EF4-FFF2-40B4-BE49-F238E27FC236}">
                <a16:creationId xmlns:a16="http://schemas.microsoft.com/office/drawing/2014/main" id="{3ED34510-083A-C0E7-659E-337E240993CF}"/>
              </a:ext>
            </a:extLst>
          </p:cNvPr>
          <p:cNvPicPr>
            <a:picLocks noChangeAspect="1"/>
          </p:cNvPicPr>
          <p:nvPr/>
        </p:nvPicPr>
        <p:blipFill>
          <a:blip r:embed="rId3"/>
          <a:stretch>
            <a:fillRect/>
          </a:stretch>
        </p:blipFill>
        <p:spPr>
          <a:xfrm>
            <a:off x="228600" y="1451493"/>
            <a:ext cx="11183911" cy="1257475"/>
          </a:xfrm>
          <a:prstGeom prst="rect">
            <a:avLst/>
          </a:prstGeom>
        </p:spPr>
      </p:pic>
      <p:pic>
        <p:nvPicPr>
          <p:cNvPr id="11" name="Picture 10">
            <a:extLst>
              <a:ext uri="{FF2B5EF4-FFF2-40B4-BE49-F238E27FC236}">
                <a16:creationId xmlns:a16="http://schemas.microsoft.com/office/drawing/2014/main" id="{4EFC8154-68C6-88A6-D117-DC73BE7B42AA}"/>
              </a:ext>
            </a:extLst>
          </p:cNvPr>
          <p:cNvPicPr>
            <a:picLocks noChangeAspect="1"/>
          </p:cNvPicPr>
          <p:nvPr/>
        </p:nvPicPr>
        <p:blipFill>
          <a:blip r:embed="rId4"/>
          <a:stretch>
            <a:fillRect/>
          </a:stretch>
        </p:blipFill>
        <p:spPr>
          <a:xfrm>
            <a:off x="367305" y="2286000"/>
            <a:ext cx="11183911" cy="3591426"/>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79389FF-3EBB-5C95-564E-AD71CF4FC025}"/>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9DDA72C-E9DB-B53F-7856-3EA2B532C8FD}"/>
              </a:ext>
            </a:extLst>
          </p:cNvPr>
          <p:cNvSpPr txBox="1"/>
          <p:nvPr/>
        </p:nvSpPr>
        <p:spPr>
          <a:xfrm>
            <a:off x="1600200" y="228600"/>
            <a:ext cx="9448800" cy="618630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C00000"/>
                </a:solidFill>
                <a:effectLst/>
                <a:uLnTx/>
                <a:uFillTx/>
                <a:latin typeface="Calibri"/>
                <a:ea typeface="+mn-ea"/>
                <a:cs typeface="+mn-cs"/>
              </a:rPr>
              <a:t>Why Matter Primarily Responds to Electric Fields (E) and Not Magnetic Fields(H)</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1. Most materials (especially dielectrics) interact with the electric field component of an EM wave more strongly than with the magnetic field.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srgbClr val="C00000"/>
                </a:solidFill>
                <a:effectLst/>
                <a:uLnTx/>
                <a:uFillTx/>
                <a:latin typeface="Calibri"/>
                <a:ea typeface="+mn-ea"/>
                <a:cs typeface="+mn-cs"/>
              </a:rPr>
              <a:t>Polarization: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 electric field exerts forces on charged particles (electrons and nuclei), causing displacement of bound charges → this creates electric dipoles.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These dipoles oscillate with the field, and this polarization is frequency-dependent, leading to dispersion.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r>
              <a:rPr kumimoji="0" lang="en-US" sz="1800" b="0" i="0" u="none" strike="noStrike" kern="1200" cap="none" spc="0" normalizeH="0" baseline="0" noProof="0" dirty="0">
                <a:ln>
                  <a:noFill/>
                </a:ln>
                <a:solidFill>
                  <a:srgbClr val="C00000"/>
                </a:solidFill>
                <a:effectLst/>
                <a:uLnTx/>
                <a:uFillTx/>
                <a:latin typeface="Calibri"/>
                <a:ea typeface="+mn-ea"/>
                <a:cs typeface="+mn-cs"/>
              </a:rPr>
              <a:t>Microscopic Picture: </a:t>
            </a:r>
            <a:r>
              <a:rPr kumimoji="0" lang="en-US" sz="1800" b="0" i="0" u="none" strike="noStrike" kern="1200" cap="none" spc="0" normalizeH="0" baseline="0" noProof="0" dirty="0">
                <a:ln>
                  <a:noFill/>
                </a:ln>
                <a:solidFill>
                  <a:prstClr val="black"/>
                </a:solidFill>
                <a:effectLst/>
                <a:uLnTx/>
                <a:uFillTx/>
                <a:latin typeface="Calibri"/>
                <a:ea typeface="+mn-ea"/>
                <a:cs typeface="+mn-cs"/>
              </a:rPr>
              <a:t>Electrons bound in atoms act like damped harmonic oscillators driven by 𝐸⃗(𝑡) This leads to a frequency-dependent dielectric function 𝜀(𝜔), which directly determines the refractive index 𝑛(𝜔).</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2. </a:t>
            </a:r>
            <a:r>
              <a:rPr kumimoji="0" lang="en-US" sz="1800" b="0" i="0" u="none" strike="noStrike" kern="1200" cap="none" spc="0" normalizeH="0" baseline="0" noProof="0" dirty="0">
                <a:ln>
                  <a:noFill/>
                </a:ln>
                <a:solidFill>
                  <a:srgbClr val="C00000"/>
                </a:solidFill>
                <a:effectLst/>
                <a:uLnTx/>
                <a:uFillTx/>
                <a:latin typeface="Calibri"/>
                <a:ea typeface="+mn-ea"/>
                <a:cs typeface="+mn-cs"/>
              </a:rPr>
              <a:t>Refractive Index Depends on 𝜀(𝜔) Not 𝜇(𝜔) (usually)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For most non-magnetic materials: The magnetic permeability 𝜇≈𝜇</a:t>
            </a:r>
            <a:r>
              <a:rPr kumimoji="0" lang="en-US" sz="1800" b="0" i="0" u="none" strike="noStrike" kern="1200" cap="none" spc="0" normalizeH="0" baseline="-25000" noProof="0" dirty="0">
                <a:ln>
                  <a:noFill/>
                </a:ln>
                <a:solidFill>
                  <a:prstClr val="black"/>
                </a:solidFill>
                <a:effectLst/>
                <a:uLnTx/>
                <a:uFillTx/>
                <a:latin typeface="Calibri"/>
                <a:ea typeface="+mn-ea"/>
                <a:cs typeface="+mn-cs"/>
              </a:rPr>
              <a:t>0</a:t>
            </a:r>
            <a:r>
              <a:rPr kumimoji="0" lang="en-US" sz="1800" b="0" i="0" u="none" strike="noStrike" kern="1200" cap="none" spc="0" normalizeH="0" baseline="0" noProof="0" dirty="0">
                <a:ln>
                  <a:noFill/>
                </a:ln>
                <a:solidFill>
                  <a:prstClr val="black"/>
                </a:solidFill>
                <a:effectLst/>
                <a:uLnTx/>
                <a:uFillTx/>
                <a:latin typeface="Calibri"/>
                <a:ea typeface="+mn-ea"/>
                <a:cs typeface="+mn-cs"/>
              </a:rPr>
              <a:t>​ is nearly constant over a wide range of frequencies. But the electric permittivity 𝜀(𝜔) varies significantly with frequency — this variation is what causes dispersion. So the refractive index:</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black"/>
              </a:solidFill>
              <a:effectLst/>
              <a:uLnTx/>
              <a:uFillTx/>
              <a:latin typeface="Calibri"/>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​is mainly governed by 𝜀(𝜔) which comes from the material's response to 𝐸, not 𝐻.</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prstClr val="black"/>
                </a:solidFill>
                <a:effectLst/>
                <a:uLnTx/>
                <a:uFillTx/>
                <a:latin typeface="Calibri"/>
                <a:ea typeface="+mn-ea"/>
                <a:cs typeface="+mn-cs"/>
              </a:rPr>
              <a:t>🔹 3. </a:t>
            </a:r>
            <a:r>
              <a:rPr kumimoji="0" lang="en-US" sz="1800" b="0" i="0" u="none" strike="noStrike" kern="1200" cap="none" spc="0" normalizeH="0" baseline="0" noProof="0" dirty="0">
                <a:ln>
                  <a:noFill/>
                </a:ln>
                <a:solidFill>
                  <a:srgbClr val="C00000"/>
                </a:solidFill>
                <a:effectLst/>
                <a:uLnTx/>
                <a:uFillTx/>
                <a:latin typeface="Calibri"/>
                <a:ea typeface="+mn-ea"/>
                <a:cs typeface="+mn-cs"/>
              </a:rPr>
              <a:t>Magnetic Effects:  </a:t>
            </a:r>
            <a:r>
              <a:rPr kumimoji="0" lang="en-US" sz="1800" b="0" i="0" u="none" strike="noStrike" kern="1200" cap="none" spc="0" normalizeH="0" baseline="0" noProof="0" dirty="0">
                <a:ln>
                  <a:noFill/>
                </a:ln>
                <a:solidFill>
                  <a:prstClr val="black"/>
                </a:solidFill>
                <a:effectLst/>
                <a:uLnTx/>
                <a:uFillTx/>
                <a:latin typeface="Calibri"/>
                <a:ea typeface="+mn-ea"/>
                <a:cs typeface="+mn-cs"/>
              </a:rPr>
              <a:t>are Weak at Optical Frequencies . The magnetic field 𝐻⃗ also interacts with matter, but this interaction is much weaker — especially at optical and higher frequencies. Most materials are non-magnetic (relative permeability 𝜇𝑟≈1) in the visible, UV, and near-IR range. So magnetic dispersion is negligible in most optical applications.</a:t>
            </a:r>
          </a:p>
        </p:txBody>
      </p:sp>
      <p:pic>
        <p:nvPicPr>
          <p:cNvPr id="5" name="Picture 4">
            <a:extLst>
              <a:ext uri="{FF2B5EF4-FFF2-40B4-BE49-F238E27FC236}">
                <a16:creationId xmlns:a16="http://schemas.microsoft.com/office/drawing/2014/main" id="{D730DD97-A45C-C7A9-CCC9-9E64E2F657F7}"/>
              </a:ext>
            </a:extLst>
          </p:cNvPr>
          <p:cNvPicPr>
            <a:picLocks noChangeAspect="1"/>
          </p:cNvPicPr>
          <p:nvPr/>
        </p:nvPicPr>
        <p:blipFill>
          <a:blip r:embed="rId2"/>
          <a:stretch>
            <a:fillRect/>
          </a:stretch>
        </p:blipFill>
        <p:spPr>
          <a:xfrm>
            <a:off x="5181600" y="4419600"/>
            <a:ext cx="3028954" cy="533399"/>
          </a:xfrm>
          <a:prstGeom prst="rect">
            <a:avLst/>
          </a:prstGeom>
        </p:spPr>
      </p:pic>
    </p:spTree>
    <p:extLst>
      <p:ext uri="{BB962C8B-B14F-4D97-AF65-F5344CB8AC3E}">
        <p14:creationId xmlns:p14="http://schemas.microsoft.com/office/powerpoint/2010/main" val="27875743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90600" y="546163"/>
            <a:ext cx="9906000" cy="430887"/>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lang="en-US" sz="2800" dirty="0">
                <a:latin typeface="Calibri"/>
                <a:cs typeface="Calibri"/>
              </a:rPr>
              <a:t>L</a:t>
            </a:r>
            <a:r>
              <a:rPr sz="2800" spc="5" dirty="0">
                <a:latin typeface="Calibri"/>
                <a:cs typeface="Calibri"/>
              </a:rPr>
              <a:t>i</a:t>
            </a:r>
            <a:r>
              <a:rPr sz="2800" spc="-20" dirty="0">
                <a:latin typeface="Calibri"/>
                <a:cs typeface="Calibri"/>
              </a:rPr>
              <a:t>nea</a:t>
            </a:r>
            <a:r>
              <a:rPr sz="2800" spc="-10" dirty="0">
                <a:latin typeface="Calibri"/>
                <a:cs typeface="Calibri"/>
              </a:rPr>
              <a:t>r</a:t>
            </a:r>
            <a:r>
              <a:rPr sz="2800" spc="-65" dirty="0">
                <a:latin typeface="Times New Roman"/>
                <a:cs typeface="Times New Roman"/>
              </a:rPr>
              <a:t> </a:t>
            </a:r>
            <a:r>
              <a:rPr sz="2800" spc="-20" dirty="0">
                <a:latin typeface="Calibri"/>
                <a:cs typeface="Calibri"/>
              </a:rPr>
              <a:t>po</a:t>
            </a:r>
            <a:r>
              <a:rPr sz="2800" spc="-10" dirty="0">
                <a:latin typeface="Calibri"/>
                <a:cs typeface="Calibri"/>
              </a:rPr>
              <a:t>larizat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lang="en-US" sz="2800" spc="-70" dirty="0">
                <a:latin typeface="Times New Roman"/>
                <a:cs typeface="Times New Roman"/>
              </a:rPr>
              <a:t>E field </a:t>
            </a:r>
            <a:r>
              <a:rPr sz="2800" spc="-15" dirty="0">
                <a:latin typeface="Calibri"/>
                <a:cs typeface="Calibri"/>
              </a:rPr>
              <a:t>vector</a:t>
            </a:r>
            <a:r>
              <a:rPr lang="en-US" sz="2800" spc="-15" dirty="0">
                <a:latin typeface="Calibri"/>
                <a:cs typeface="Calibri"/>
              </a:rPr>
              <a:t> along x axis and perpendicular to Z</a:t>
            </a:r>
            <a:endParaRPr sz="2800" dirty="0">
              <a:latin typeface="Calibri"/>
              <a:cs typeface="Calibri"/>
            </a:endParaRPr>
          </a:p>
        </p:txBody>
      </p:sp>
      <p:sp>
        <p:nvSpPr>
          <p:cNvPr id="3" name="object 3"/>
          <p:cNvSpPr txBox="1"/>
          <p:nvPr/>
        </p:nvSpPr>
        <p:spPr>
          <a:xfrm>
            <a:off x="1130300" y="1706682"/>
            <a:ext cx="6809740" cy="55372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1504315" algn="l"/>
                <a:tab pos="1906905" algn="l"/>
              </a:tabLst>
            </a:pPr>
            <a:r>
              <a:rPr sz="2800" spc="-254" dirty="0">
                <a:latin typeface="Cambria Math"/>
                <a:cs typeface="Cambria Math"/>
              </a:rPr>
              <a:t>𝐾</a:t>
            </a:r>
            <a:r>
              <a:rPr sz="3000" spc="60" baseline="-16666" dirty="0">
                <a:latin typeface="Cambria Math"/>
                <a:cs typeface="Cambria Math"/>
              </a:rPr>
              <a:t>0</a:t>
            </a:r>
            <a:r>
              <a:rPr sz="3000" baseline="-16666" dirty="0">
                <a:latin typeface="Cambria Math"/>
                <a:cs typeface="Cambria Math"/>
              </a:rPr>
              <a:t> </a:t>
            </a:r>
            <a:r>
              <a:rPr sz="3000" spc="15" baseline="-16666" dirty="0">
                <a:latin typeface="Cambria Math"/>
                <a:cs typeface="Cambria Math"/>
              </a:rPr>
              <a:t> </a:t>
            </a:r>
            <a:r>
              <a:rPr sz="2800" spc="-25" dirty="0">
                <a:latin typeface="Cambria Math"/>
                <a:cs typeface="Cambria Math"/>
              </a:rPr>
              <a:t>=</a:t>
            </a:r>
            <a:r>
              <a:rPr sz="2800" spc="305" dirty="0">
                <a:latin typeface="Cambria Math"/>
                <a:cs typeface="Cambria Math"/>
              </a:rPr>
              <a:t> </a:t>
            </a:r>
            <a:r>
              <a:rPr sz="3000" spc="359" baseline="-38888" dirty="0">
                <a:latin typeface="Cambria Math"/>
                <a:cs typeface="Cambria Math"/>
              </a:rPr>
              <a:t>𝜆</a:t>
            </a:r>
            <a:r>
              <a:rPr sz="3000" baseline="-38888" dirty="0">
                <a:latin typeface="Cambria Math"/>
                <a:cs typeface="Cambria Math"/>
              </a:rPr>
              <a:t>	</a:t>
            </a:r>
            <a:r>
              <a:rPr sz="2800" spc="-25" dirty="0">
                <a:latin typeface="Cambria Math"/>
                <a:cs typeface="Cambria Math"/>
              </a:rPr>
              <a:t>=</a:t>
            </a:r>
            <a:r>
              <a:rPr sz="2800" dirty="0">
                <a:latin typeface="Cambria Math"/>
                <a:cs typeface="Cambria Math"/>
              </a:rPr>
              <a:t>	</a:t>
            </a:r>
            <a:r>
              <a:rPr sz="3000" spc="300" baseline="-38888" dirty="0">
                <a:latin typeface="Cambria Math"/>
                <a:cs typeface="Cambria Math"/>
              </a:rPr>
              <a:t>𝑐</a:t>
            </a:r>
            <a:r>
              <a:rPr sz="3000" spc="-127" baseline="-38888" dirty="0">
                <a:latin typeface="Cambria Math"/>
                <a:cs typeface="Cambria Math"/>
              </a:rPr>
              <a:t> </a:t>
            </a:r>
            <a:r>
              <a:rPr sz="2800" spc="-10" dirty="0">
                <a:latin typeface="Calibri"/>
                <a:cs typeface="Calibri"/>
              </a:rPr>
              <a:t>:</a:t>
            </a:r>
            <a:r>
              <a:rPr sz="2800" spc="-70" dirty="0">
                <a:latin typeface="Times New Roman"/>
                <a:cs typeface="Times New Roman"/>
              </a:rPr>
              <a:t> </a:t>
            </a:r>
            <a:r>
              <a:rPr sz="2800" spc="-20" dirty="0">
                <a:latin typeface="Calibri"/>
                <a:cs typeface="Calibri"/>
              </a:rPr>
              <a:t>fre</a:t>
            </a:r>
            <a:r>
              <a:rPr sz="2800" spc="-15" dirty="0">
                <a:latin typeface="Calibri"/>
                <a:cs typeface="Calibri"/>
              </a:rPr>
              <a:t>e</a:t>
            </a:r>
            <a:r>
              <a:rPr sz="2800" spc="-5" dirty="0">
                <a:latin typeface="Calibri"/>
                <a:cs typeface="Calibri"/>
              </a:rPr>
              <a:t>-</a:t>
            </a:r>
            <a:r>
              <a:rPr sz="2800" spc="-20" dirty="0">
                <a:latin typeface="Calibri"/>
                <a:cs typeface="Calibri"/>
              </a:rPr>
              <a:t>spa</a:t>
            </a:r>
            <a:r>
              <a:rPr sz="2800" spc="-5" dirty="0">
                <a:latin typeface="Calibri"/>
                <a:cs typeface="Calibri"/>
              </a:rPr>
              <a:t>c</a:t>
            </a:r>
            <a:r>
              <a:rPr sz="2800" spc="-15" dirty="0">
                <a:latin typeface="Calibri"/>
                <a:cs typeface="Calibri"/>
              </a:rPr>
              <a:t>e</a:t>
            </a:r>
            <a:r>
              <a:rPr sz="2800" spc="-70" dirty="0">
                <a:latin typeface="Times New Roman"/>
                <a:cs typeface="Times New Roman"/>
              </a:rPr>
              <a:t> </a:t>
            </a:r>
            <a:r>
              <a:rPr sz="2800" spc="-15" dirty="0">
                <a:latin typeface="Calibri"/>
                <a:cs typeface="Calibri"/>
              </a:rPr>
              <a:t>wavenumber</a:t>
            </a:r>
            <a:r>
              <a:rPr sz="2800" spc="-60" dirty="0">
                <a:latin typeface="Times New Roman"/>
                <a:cs typeface="Times New Roman"/>
              </a:rPr>
              <a:t> </a:t>
            </a:r>
            <a:r>
              <a:rPr sz="2800" spc="-10" dirty="0">
                <a:latin typeface="Calibri"/>
                <a:cs typeface="Calibri"/>
              </a:rPr>
              <a:t>[</a:t>
            </a:r>
            <a:r>
              <a:rPr sz="2800" spc="-25" dirty="0">
                <a:latin typeface="Calibri"/>
                <a:cs typeface="Calibri"/>
              </a:rPr>
              <a:t>r</a:t>
            </a:r>
            <a:r>
              <a:rPr sz="2800" spc="-5" dirty="0">
                <a:latin typeface="Calibri"/>
                <a:cs typeface="Calibri"/>
              </a:rPr>
              <a:t>a</a:t>
            </a:r>
            <a:r>
              <a:rPr sz="2800" spc="-15" dirty="0">
                <a:latin typeface="Calibri"/>
                <a:cs typeface="Calibri"/>
              </a:rPr>
              <a:t>d</a:t>
            </a:r>
            <a:r>
              <a:rPr sz="2800" spc="-70" dirty="0">
                <a:latin typeface="Times New Roman"/>
                <a:cs typeface="Times New Roman"/>
              </a:rPr>
              <a:t> </a:t>
            </a:r>
            <a:r>
              <a:rPr sz="2800" spc="-25" dirty="0">
                <a:latin typeface="Calibri"/>
                <a:cs typeface="Calibri"/>
              </a:rPr>
              <a:t>m</a:t>
            </a:r>
            <a:endParaRPr sz="2800" dirty="0">
              <a:latin typeface="Calibri"/>
              <a:cs typeface="Calibri"/>
            </a:endParaRPr>
          </a:p>
        </p:txBody>
      </p:sp>
      <p:sp>
        <p:nvSpPr>
          <p:cNvPr id="4" name="object 4"/>
          <p:cNvSpPr txBox="1"/>
          <p:nvPr/>
        </p:nvSpPr>
        <p:spPr>
          <a:xfrm>
            <a:off x="2203447" y="1590898"/>
            <a:ext cx="1015365" cy="280035"/>
          </a:xfrm>
          <a:prstGeom prst="rect">
            <a:avLst/>
          </a:prstGeom>
        </p:spPr>
        <p:txBody>
          <a:bodyPr vert="horz" wrap="square" lIns="0" tIns="0" rIns="0" bIns="0" rtlCol="0">
            <a:spAutoFit/>
          </a:bodyPr>
          <a:lstStyle/>
          <a:p>
            <a:pPr marL="12700">
              <a:lnSpc>
                <a:spcPct val="100000"/>
              </a:lnSpc>
              <a:tabLst>
                <a:tab pos="795655" algn="l"/>
              </a:tabLst>
            </a:pPr>
            <a:r>
              <a:rPr sz="2000" u="heavy" spc="40" dirty="0">
                <a:latin typeface="Cambria Math"/>
                <a:cs typeface="Cambria Math"/>
              </a:rPr>
              <a:t>2</a:t>
            </a:r>
            <a:r>
              <a:rPr sz="2000" u="heavy" spc="220" dirty="0">
                <a:latin typeface="Cambria Math"/>
                <a:cs typeface="Cambria Math"/>
              </a:rPr>
              <a:t>𝜋</a:t>
            </a:r>
            <a:r>
              <a:rPr sz="2000" spc="220" dirty="0">
                <a:latin typeface="Cambria Math"/>
                <a:cs typeface="Cambria Math"/>
              </a:rPr>
              <a:t>	</a:t>
            </a:r>
            <a:r>
              <a:rPr sz="2000" u="heavy" spc="220" dirty="0">
                <a:latin typeface="Cambria Math"/>
                <a:cs typeface="Cambria Math"/>
              </a:rPr>
              <a:t>𝜔</a:t>
            </a:r>
            <a:endParaRPr sz="2000">
              <a:latin typeface="Cambria Math"/>
              <a:cs typeface="Cambria Math"/>
            </a:endParaRPr>
          </a:p>
        </p:txBody>
      </p:sp>
      <p:sp>
        <p:nvSpPr>
          <p:cNvPr id="5" name="object 5"/>
          <p:cNvSpPr txBox="1"/>
          <p:nvPr/>
        </p:nvSpPr>
        <p:spPr>
          <a:xfrm>
            <a:off x="2369567" y="2066102"/>
            <a:ext cx="151130" cy="236220"/>
          </a:xfrm>
          <a:prstGeom prst="rect">
            <a:avLst/>
          </a:prstGeom>
        </p:spPr>
        <p:txBody>
          <a:bodyPr vert="horz" wrap="square" lIns="0" tIns="0" rIns="0" bIns="0" rtlCol="0">
            <a:spAutoFit/>
          </a:bodyPr>
          <a:lstStyle/>
          <a:p>
            <a:pPr marL="12700">
              <a:lnSpc>
                <a:spcPct val="100000"/>
              </a:lnSpc>
            </a:pPr>
            <a:r>
              <a:rPr sz="1650" spc="60" dirty="0">
                <a:latin typeface="Cambria Math"/>
                <a:cs typeface="Cambria Math"/>
              </a:rPr>
              <a:t>0</a:t>
            </a:r>
            <a:endParaRPr sz="1650">
              <a:latin typeface="Cambria Math"/>
              <a:cs typeface="Cambria Math"/>
            </a:endParaRPr>
          </a:p>
        </p:txBody>
      </p:sp>
      <p:sp>
        <p:nvSpPr>
          <p:cNvPr id="6" name="object 6"/>
          <p:cNvSpPr txBox="1"/>
          <p:nvPr/>
        </p:nvSpPr>
        <p:spPr>
          <a:xfrm>
            <a:off x="7916056" y="1668622"/>
            <a:ext cx="35877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a:t>
            </a:r>
            <a:r>
              <a:rPr sz="2000" spc="40" dirty="0">
                <a:latin typeface="Cambria Math"/>
                <a:cs typeface="Cambria Math"/>
              </a:rPr>
              <a:t>1</a:t>
            </a:r>
            <a:endParaRPr sz="2000">
              <a:latin typeface="Cambria Math"/>
              <a:cs typeface="Cambria Math"/>
            </a:endParaRPr>
          </a:p>
        </p:txBody>
      </p:sp>
      <p:sp>
        <p:nvSpPr>
          <p:cNvPr id="7" name="object 7"/>
          <p:cNvSpPr txBox="1"/>
          <p:nvPr/>
        </p:nvSpPr>
        <p:spPr>
          <a:xfrm>
            <a:off x="8262004" y="1731767"/>
            <a:ext cx="222885"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a:t>
            </a:r>
            <a:endParaRPr sz="2800">
              <a:latin typeface="Calibri"/>
              <a:cs typeface="Calibri"/>
            </a:endParaRPr>
          </a:p>
        </p:txBody>
      </p:sp>
      <p:sp>
        <p:nvSpPr>
          <p:cNvPr id="8" name="object 8"/>
          <p:cNvSpPr txBox="1"/>
          <p:nvPr/>
        </p:nvSpPr>
        <p:spPr>
          <a:xfrm>
            <a:off x="1130313" y="2522022"/>
            <a:ext cx="9309100" cy="430887"/>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P</a:t>
            </a:r>
            <a:r>
              <a:rPr sz="2800" spc="-25" dirty="0">
                <a:latin typeface="Calibri"/>
                <a:cs typeface="Calibri"/>
              </a:rPr>
              <a:t>h</a:t>
            </a:r>
            <a:r>
              <a:rPr sz="2800" spc="-15" dirty="0">
                <a:latin typeface="Calibri"/>
                <a:cs typeface="Calibri"/>
              </a:rPr>
              <a:t>ase</a:t>
            </a:r>
            <a:r>
              <a:rPr sz="2800" spc="-70" dirty="0">
                <a:latin typeface="Times New Roman"/>
                <a:cs typeface="Times New Roman"/>
              </a:rPr>
              <a:t> </a:t>
            </a:r>
            <a:r>
              <a:rPr sz="2800" spc="0" dirty="0">
                <a:latin typeface="Calibri"/>
                <a:cs typeface="Calibri"/>
              </a:rPr>
              <a:t>f</a:t>
            </a:r>
            <a:r>
              <a:rPr sz="2800" spc="-15" dirty="0">
                <a:latin typeface="Calibri"/>
                <a:cs typeface="Calibri"/>
              </a:rPr>
              <a:t>ronts</a:t>
            </a:r>
            <a:r>
              <a:rPr sz="2800" spc="-75" dirty="0">
                <a:latin typeface="Times New Roman"/>
                <a:cs typeface="Times New Roman"/>
              </a:rPr>
              <a:t> </a:t>
            </a:r>
            <a:r>
              <a:rPr sz="2800" spc="-15" dirty="0">
                <a:latin typeface="Calibri"/>
                <a:cs typeface="Calibri"/>
              </a:rPr>
              <a:t>advance</a:t>
            </a:r>
            <a:r>
              <a:rPr sz="2800" spc="-60" dirty="0">
                <a:latin typeface="Times New Roman"/>
                <a:cs typeface="Times New Roman"/>
              </a:rPr>
              <a:t> </a:t>
            </a:r>
            <a:r>
              <a:rPr sz="2800" spc="-10" dirty="0">
                <a:latin typeface="Calibri"/>
                <a:cs typeface="Calibri"/>
              </a:rPr>
              <a:t>at</a:t>
            </a:r>
            <a:r>
              <a:rPr sz="2800" spc="-70" dirty="0">
                <a:latin typeface="Times New Roman"/>
                <a:cs typeface="Times New Roman"/>
              </a:rPr>
              <a:t> </a:t>
            </a:r>
            <a:r>
              <a:rPr sz="2800" spc="-15" dirty="0">
                <a:latin typeface="Calibri"/>
                <a:cs typeface="Calibri"/>
              </a:rPr>
              <a:t>the</a:t>
            </a:r>
            <a:r>
              <a:rPr sz="2800" spc="-70" dirty="0">
                <a:latin typeface="Times New Roman"/>
                <a:cs typeface="Times New Roman"/>
              </a:rPr>
              <a:t> </a:t>
            </a:r>
            <a:r>
              <a:rPr sz="2800" spc="-15" dirty="0">
                <a:latin typeface="Calibri"/>
                <a:cs typeface="Calibri"/>
              </a:rPr>
              <a:t>va</a:t>
            </a:r>
            <a:r>
              <a:rPr sz="2800" spc="-10" dirty="0">
                <a:latin typeface="Calibri"/>
                <a:cs typeface="Calibri"/>
              </a:rPr>
              <a:t>c</a:t>
            </a:r>
            <a:r>
              <a:rPr sz="2800" spc="-20" dirty="0">
                <a:latin typeface="Calibri"/>
                <a:cs typeface="Calibri"/>
              </a:rPr>
              <a:t>uu</a:t>
            </a:r>
            <a:r>
              <a:rPr sz="2800" spc="-25" dirty="0">
                <a:latin typeface="Calibri"/>
                <a:cs typeface="Calibri"/>
              </a:rPr>
              <a:t>m</a:t>
            </a:r>
            <a:r>
              <a:rPr sz="2800" spc="-70" dirty="0">
                <a:latin typeface="Times New Roman"/>
                <a:cs typeface="Times New Roman"/>
              </a:rPr>
              <a:t> </a:t>
            </a:r>
            <a:r>
              <a:rPr sz="2800" spc="-5" dirty="0">
                <a:latin typeface="Calibri"/>
                <a:cs typeface="Calibri"/>
              </a:rPr>
              <a:t>p</a:t>
            </a:r>
            <a:r>
              <a:rPr sz="2800" spc="-20" dirty="0">
                <a:latin typeface="Calibri"/>
                <a:cs typeface="Calibri"/>
              </a:rPr>
              <a:t>ha</a:t>
            </a:r>
            <a:r>
              <a:rPr sz="2800" spc="-10" dirty="0">
                <a:latin typeface="Calibri"/>
                <a:cs typeface="Calibri"/>
              </a:rPr>
              <a:t>s</a:t>
            </a:r>
            <a:r>
              <a:rPr sz="2800" spc="-15" dirty="0">
                <a:latin typeface="Calibri"/>
                <a:cs typeface="Calibri"/>
              </a:rPr>
              <a:t>e</a:t>
            </a:r>
            <a:r>
              <a:rPr sz="2800" spc="-70" dirty="0">
                <a:latin typeface="Times New Roman"/>
                <a:cs typeface="Times New Roman"/>
              </a:rPr>
              <a:t> </a:t>
            </a:r>
            <a:r>
              <a:rPr sz="2800" spc="-15" dirty="0">
                <a:latin typeface="Calibri"/>
                <a:cs typeface="Calibri"/>
              </a:rPr>
              <a:t>vel</a:t>
            </a:r>
            <a:r>
              <a:rPr sz="2800" spc="-20" dirty="0">
                <a:latin typeface="Calibri"/>
                <a:cs typeface="Calibri"/>
              </a:rPr>
              <a:t>o</a:t>
            </a:r>
            <a:r>
              <a:rPr sz="2800" spc="-10" dirty="0">
                <a:latin typeface="Calibri"/>
                <a:cs typeface="Calibri"/>
              </a:rPr>
              <a:t>c</a:t>
            </a:r>
            <a:r>
              <a:rPr sz="2800" dirty="0">
                <a:latin typeface="Calibri"/>
                <a:cs typeface="Calibri"/>
              </a:rPr>
              <a:t>i</a:t>
            </a:r>
            <a:r>
              <a:rPr sz="2800" spc="-15" dirty="0">
                <a:latin typeface="Calibri"/>
                <a:cs typeface="Calibri"/>
              </a:rPr>
              <a:t>ty</a:t>
            </a:r>
            <a:r>
              <a:rPr lang="en-US" sz="2800" spc="-15" dirty="0">
                <a:latin typeface="Calibri"/>
                <a:cs typeface="Calibri"/>
              </a:rPr>
              <a:t>(dispersion</a:t>
            </a:r>
            <a:endParaRPr sz="2800" dirty="0">
              <a:latin typeface="Calibri"/>
              <a:cs typeface="Calibri"/>
            </a:endParaRPr>
          </a:p>
        </p:txBody>
      </p:sp>
      <p:sp>
        <p:nvSpPr>
          <p:cNvPr id="9" name="object 9"/>
          <p:cNvSpPr/>
          <p:nvPr/>
        </p:nvSpPr>
        <p:spPr>
          <a:xfrm>
            <a:off x="4068195" y="3532754"/>
            <a:ext cx="381000" cy="0"/>
          </a:xfrm>
          <a:custGeom>
            <a:avLst/>
            <a:gdLst/>
            <a:ahLst/>
            <a:cxnLst/>
            <a:rect l="l" t="t" r="r" b="b"/>
            <a:pathLst>
              <a:path w="381000">
                <a:moveTo>
                  <a:pt x="0" y="0"/>
                </a:moveTo>
                <a:lnTo>
                  <a:pt x="380999" y="0"/>
                </a:lnTo>
              </a:path>
            </a:pathLst>
          </a:custGeom>
          <a:ln w="24129">
            <a:solidFill>
              <a:srgbClr val="000000"/>
            </a:solidFill>
          </a:ln>
        </p:spPr>
        <p:txBody>
          <a:bodyPr wrap="square" lIns="0" tIns="0" rIns="0" bIns="0" rtlCol="0"/>
          <a:lstStyle/>
          <a:p>
            <a:endParaRPr/>
          </a:p>
        </p:txBody>
      </p:sp>
      <p:sp>
        <p:nvSpPr>
          <p:cNvPr id="10" name="object 10"/>
          <p:cNvSpPr txBox="1"/>
          <p:nvPr/>
        </p:nvSpPr>
        <p:spPr>
          <a:xfrm>
            <a:off x="2712477" y="3345123"/>
            <a:ext cx="6346190" cy="390525"/>
          </a:xfrm>
          <a:prstGeom prst="rect">
            <a:avLst/>
          </a:prstGeom>
        </p:spPr>
        <p:txBody>
          <a:bodyPr vert="horz" wrap="square" lIns="0" tIns="0" rIns="0" bIns="0" rtlCol="0">
            <a:spAutoFit/>
          </a:bodyPr>
          <a:lstStyle/>
          <a:p>
            <a:pPr marL="12700">
              <a:lnSpc>
                <a:spcPct val="100000"/>
              </a:lnSpc>
              <a:tabLst>
                <a:tab pos="990600" algn="l"/>
                <a:tab pos="1835150" algn="l"/>
                <a:tab pos="5829935" algn="l"/>
              </a:tabLst>
            </a:pPr>
            <a:r>
              <a:rPr sz="2800" spc="-30" dirty="0">
                <a:latin typeface="Cambria Math"/>
                <a:cs typeface="Cambria Math"/>
              </a:rPr>
              <a:t>𝑣	</a:t>
            </a:r>
            <a:r>
              <a:rPr sz="2800" spc="-25" dirty="0">
                <a:latin typeface="Cambria Math"/>
                <a:cs typeface="Cambria Math"/>
              </a:rPr>
              <a:t>=	=</a:t>
            </a:r>
            <a:r>
              <a:rPr sz="2800" spc="160" dirty="0">
                <a:latin typeface="Cambria Math"/>
                <a:cs typeface="Cambria Math"/>
              </a:rPr>
              <a:t> </a:t>
            </a:r>
            <a:r>
              <a:rPr sz="2800" spc="-30" dirty="0">
                <a:latin typeface="Cambria Math"/>
                <a:cs typeface="Cambria Math"/>
              </a:rPr>
              <a:t>𝑐</a:t>
            </a:r>
            <a:r>
              <a:rPr sz="2800" spc="254"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2</a:t>
            </a:r>
            <a:r>
              <a:rPr sz="2800" spc="-10" dirty="0">
                <a:latin typeface="Cambria Math"/>
                <a:cs typeface="Cambria Math"/>
              </a:rPr>
              <a:t>.</a:t>
            </a:r>
            <a:r>
              <a:rPr sz="2800" spc="-25" dirty="0">
                <a:latin typeface="Cambria Math"/>
                <a:cs typeface="Cambria Math"/>
              </a:rPr>
              <a:t>99</a:t>
            </a:r>
            <a:r>
              <a:rPr sz="2800" spc="-20" dirty="0">
                <a:latin typeface="Cambria Math"/>
                <a:cs typeface="Cambria Math"/>
              </a:rPr>
              <a:t>7</a:t>
            </a:r>
            <a:r>
              <a:rPr sz="2800" spc="-135" dirty="0">
                <a:latin typeface="Cambria Math"/>
                <a:cs typeface="Cambria Math"/>
              </a:rPr>
              <a:t> </a:t>
            </a:r>
            <a:r>
              <a:rPr sz="2800" spc="-25" dirty="0">
                <a:latin typeface="Cambria Math"/>
                <a:cs typeface="Cambria Math"/>
              </a:rPr>
              <a:t>92</a:t>
            </a:r>
            <a:r>
              <a:rPr sz="2800" spc="-20" dirty="0">
                <a:latin typeface="Cambria Math"/>
                <a:cs typeface="Cambria Math"/>
              </a:rPr>
              <a:t>4</a:t>
            </a:r>
            <a:r>
              <a:rPr sz="2800" spc="-150" dirty="0">
                <a:latin typeface="Cambria Math"/>
                <a:cs typeface="Cambria Math"/>
              </a:rPr>
              <a:t> </a:t>
            </a:r>
            <a:r>
              <a:rPr sz="2800" spc="-25" dirty="0">
                <a:latin typeface="Cambria Math"/>
                <a:cs typeface="Cambria Math"/>
              </a:rPr>
              <a:t>5</a:t>
            </a:r>
            <a:r>
              <a:rPr sz="2800" spc="-20" dirty="0">
                <a:latin typeface="Cambria Math"/>
                <a:cs typeface="Cambria Math"/>
              </a:rPr>
              <a:t>8</a:t>
            </a:r>
            <a:r>
              <a:rPr sz="2800" spc="5"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20" dirty="0">
                <a:latin typeface="Cambria Math"/>
                <a:cs typeface="Cambria Math"/>
              </a:rPr>
              <a:t>0</a:t>
            </a:r>
            <a:r>
              <a:rPr sz="2800" dirty="0">
                <a:latin typeface="Cambria Math"/>
                <a:cs typeface="Cambria Math"/>
              </a:rPr>
              <a:t>	</a:t>
            </a:r>
            <a:r>
              <a:rPr sz="2800" spc="-25" dirty="0">
                <a:latin typeface="Calibri"/>
                <a:cs typeface="Calibri"/>
              </a:rPr>
              <a:t>m</a:t>
            </a:r>
            <a:r>
              <a:rPr sz="2800" spc="-5" dirty="0">
                <a:latin typeface="Calibri"/>
                <a:cs typeface="Calibri"/>
              </a:rPr>
              <a:t> </a:t>
            </a:r>
            <a:r>
              <a:rPr sz="2800" spc="-15" dirty="0">
                <a:latin typeface="Calibri"/>
                <a:cs typeface="Calibri"/>
              </a:rPr>
              <a:t>s</a:t>
            </a:r>
            <a:endParaRPr sz="2800">
              <a:latin typeface="Calibri"/>
              <a:cs typeface="Calibri"/>
            </a:endParaRPr>
          </a:p>
        </p:txBody>
      </p:sp>
      <p:sp>
        <p:nvSpPr>
          <p:cNvPr id="11" name="object 11"/>
          <p:cNvSpPr txBox="1"/>
          <p:nvPr/>
        </p:nvSpPr>
        <p:spPr>
          <a:xfrm>
            <a:off x="2902977" y="3503681"/>
            <a:ext cx="702310" cy="280035"/>
          </a:xfrm>
          <a:prstGeom prst="rect">
            <a:avLst/>
          </a:prstGeom>
        </p:spPr>
        <p:txBody>
          <a:bodyPr vert="horz" wrap="square" lIns="0" tIns="0" rIns="0" bIns="0" rtlCol="0">
            <a:spAutoFit/>
          </a:bodyPr>
          <a:lstStyle/>
          <a:p>
            <a:pPr marL="12700">
              <a:lnSpc>
                <a:spcPct val="100000"/>
              </a:lnSpc>
            </a:pPr>
            <a:r>
              <a:rPr sz="2000" dirty="0">
                <a:latin typeface="Calibri"/>
                <a:cs typeface="Calibri"/>
              </a:rPr>
              <a:t>p</a:t>
            </a:r>
            <a:r>
              <a:rPr sz="2000" spc="5" dirty="0">
                <a:latin typeface="Calibri"/>
                <a:cs typeface="Calibri"/>
              </a:rPr>
              <a:t>h</a:t>
            </a:r>
            <a:r>
              <a:rPr sz="2000" dirty="0">
                <a:latin typeface="Calibri"/>
                <a:cs typeface="Calibri"/>
              </a:rPr>
              <a:t>,vac</a:t>
            </a:r>
            <a:endParaRPr sz="2000">
              <a:latin typeface="Calibri"/>
              <a:cs typeface="Calibri"/>
            </a:endParaRPr>
          </a:p>
        </p:txBody>
      </p:sp>
      <p:sp>
        <p:nvSpPr>
          <p:cNvPr id="12" name="object 12"/>
          <p:cNvSpPr txBox="1"/>
          <p:nvPr/>
        </p:nvSpPr>
        <p:spPr>
          <a:xfrm>
            <a:off x="4113415" y="3075382"/>
            <a:ext cx="283210"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𝜔</a:t>
            </a:r>
            <a:endParaRPr sz="2800">
              <a:latin typeface="Cambria Math"/>
              <a:cs typeface="Cambria Math"/>
            </a:endParaRPr>
          </a:p>
        </p:txBody>
      </p:sp>
      <p:sp>
        <p:nvSpPr>
          <p:cNvPr id="13" name="object 13"/>
          <p:cNvSpPr txBox="1"/>
          <p:nvPr/>
        </p:nvSpPr>
        <p:spPr>
          <a:xfrm>
            <a:off x="4055503" y="3584399"/>
            <a:ext cx="273685"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𝐾</a:t>
            </a:r>
            <a:endParaRPr sz="2800">
              <a:latin typeface="Cambria Math"/>
              <a:cs typeface="Cambria Math"/>
            </a:endParaRPr>
          </a:p>
        </p:txBody>
      </p:sp>
      <p:sp>
        <p:nvSpPr>
          <p:cNvPr id="14" name="object 14"/>
          <p:cNvSpPr txBox="1"/>
          <p:nvPr/>
        </p:nvSpPr>
        <p:spPr>
          <a:xfrm>
            <a:off x="4274959" y="3735810"/>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0</a:t>
            </a:r>
            <a:endParaRPr sz="2000">
              <a:latin typeface="Cambria Math"/>
              <a:cs typeface="Cambria Math"/>
            </a:endParaRPr>
          </a:p>
        </p:txBody>
      </p:sp>
      <p:sp>
        <p:nvSpPr>
          <p:cNvPr id="15" name="object 15"/>
          <p:cNvSpPr txBox="1"/>
          <p:nvPr/>
        </p:nvSpPr>
        <p:spPr>
          <a:xfrm>
            <a:off x="8307719" y="3292318"/>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8</a:t>
            </a:r>
            <a:endParaRPr sz="2000">
              <a:latin typeface="Cambria Math"/>
              <a:cs typeface="Cambria Math"/>
            </a:endParaRPr>
          </a:p>
        </p:txBody>
      </p:sp>
      <p:sp>
        <p:nvSpPr>
          <p:cNvPr id="16" name="object 16"/>
          <p:cNvSpPr txBox="1"/>
          <p:nvPr/>
        </p:nvSpPr>
        <p:spPr>
          <a:xfrm>
            <a:off x="9033524" y="3292318"/>
            <a:ext cx="357505" cy="280035"/>
          </a:xfrm>
          <a:prstGeom prst="rect">
            <a:avLst/>
          </a:prstGeom>
        </p:spPr>
        <p:txBody>
          <a:bodyPr vert="horz" wrap="square" lIns="0" tIns="0" rIns="0" bIns="0" rtlCol="0">
            <a:spAutoFit/>
          </a:bodyPr>
          <a:lstStyle/>
          <a:p>
            <a:pPr marL="12700">
              <a:lnSpc>
                <a:spcPct val="100000"/>
              </a:lnSpc>
            </a:pPr>
            <a:r>
              <a:rPr sz="2000" spc="-55" dirty="0">
                <a:latin typeface="Cambria Math"/>
                <a:cs typeface="Cambria Math"/>
              </a:rPr>
              <a:t>−</a:t>
            </a:r>
            <a:r>
              <a:rPr sz="2000" spc="40" dirty="0">
                <a:latin typeface="Cambria Math"/>
                <a:cs typeface="Cambria Math"/>
              </a:rPr>
              <a:t>1</a:t>
            </a:r>
            <a:endParaRPr sz="2000">
              <a:latin typeface="Cambria Math"/>
              <a:cs typeface="Cambria Math"/>
            </a:endParaRPr>
          </a:p>
        </p:txBody>
      </p:sp>
      <p:sp>
        <p:nvSpPr>
          <p:cNvPr id="17" name="object 17"/>
          <p:cNvSpPr txBox="1"/>
          <p:nvPr/>
        </p:nvSpPr>
        <p:spPr>
          <a:xfrm>
            <a:off x="9380997" y="3345123"/>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18" name="object 18"/>
          <p:cNvSpPr txBox="1"/>
          <p:nvPr/>
        </p:nvSpPr>
        <p:spPr>
          <a:xfrm>
            <a:off x="1130308" y="4220014"/>
            <a:ext cx="11442692" cy="2298321"/>
          </a:xfrm>
          <a:prstGeom prst="rect">
            <a:avLst/>
          </a:prstGeom>
        </p:spPr>
        <p:txBody>
          <a:bodyPr vert="horz" wrap="square" lIns="0" tIns="0" rIns="0" bIns="0" rtlCol="0">
            <a:spAutoFit/>
          </a:bodyPr>
          <a:lstStyle/>
          <a:p>
            <a:pPr marL="241300" marR="5080" indent="-228600">
              <a:lnSpc>
                <a:spcPct val="129000"/>
              </a:lnSpc>
              <a:buFont typeface="Symbol"/>
              <a:buChar char=""/>
              <a:tabLst>
                <a:tab pos="241935" algn="l"/>
                <a:tab pos="1367155" algn="l"/>
                <a:tab pos="2138045" algn="l"/>
                <a:tab pos="2762250" algn="l"/>
                <a:tab pos="3473450" algn="l"/>
                <a:tab pos="4251325" algn="l"/>
                <a:tab pos="4610735" algn="l"/>
                <a:tab pos="5520055" algn="l"/>
                <a:tab pos="6004560" algn="l"/>
                <a:tab pos="6624320" algn="l"/>
                <a:tab pos="8870315" algn="l"/>
              </a:tabLst>
            </a:pPr>
            <a:r>
              <a:rPr sz="2800" spc="-20" dirty="0">
                <a:latin typeface="Calibri"/>
                <a:cs typeface="Calibri"/>
              </a:rPr>
              <a:t>Energ</a:t>
            </a:r>
            <a:r>
              <a:rPr sz="2800" spc="-15" dirty="0">
                <a:latin typeface="Calibri"/>
                <a:cs typeface="Calibri"/>
              </a:rPr>
              <a:t>y</a:t>
            </a:r>
            <a:r>
              <a:rPr sz="2800" dirty="0">
                <a:latin typeface="Times New Roman"/>
                <a:cs typeface="Times New Roman"/>
              </a:rPr>
              <a:t>	</a:t>
            </a:r>
            <a:r>
              <a:rPr sz="2800" spc="-15" dirty="0">
                <a:latin typeface="Calibri"/>
                <a:cs typeface="Calibri"/>
              </a:rPr>
              <a:t>f</a:t>
            </a:r>
            <a:r>
              <a:rPr sz="2800" spc="-10" dirty="0">
                <a:latin typeface="Calibri"/>
                <a:cs typeface="Calibri"/>
              </a:rPr>
              <a:t>l</a:t>
            </a:r>
            <a:r>
              <a:rPr sz="2800" dirty="0">
                <a:latin typeface="Calibri"/>
                <a:cs typeface="Calibri"/>
              </a:rPr>
              <a:t>o</a:t>
            </a:r>
            <a:r>
              <a:rPr sz="2800" spc="-20" dirty="0">
                <a:latin typeface="Calibri"/>
                <a:cs typeface="Calibri"/>
              </a:rPr>
              <a:t>w</a:t>
            </a:r>
            <a:r>
              <a:rPr sz="2800" dirty="0">
                <a:latin typeface="Times New Roman"/>
                <a:cs typeface="Times New Roman"/>
              </a:rPr>
              <a:t>	</a:t>
            </a:r>
            <a:r>
              <a:rPr sz="2800" spc="-20" dirty="0">
                <a:latin typeface="Calibri"/>
                <a:cs typeface="Calibri"/>
              </a:rPr>
              <a:t>pe</a:t>
            </a:r>
            <a:r>
              <a:rPr sz="2800" spc="-10" dirty="0">
                <a:latin typeface="Calibri"/>
                <a:cs typeface="Calibri"/>
              </a:rPr>
              <a:t>r</a:t>
            </a:r>
            <a:r>
              <a:rPr sz="2800" dirty="0">
                <a:latin typeface="Times New Roman"/>
                <a:cs typeface="Times New Roman"/>
              </a:rPr>
              <a:t>	</a:t>
            </a:r>
            <a:r>
              <a:rPr sz="2800" spc="-20" dirty="0">
                <a:latin typeface="Calibri"/>
                <a:cs typeface="Calibri"/>
              </a:rPr>
              <a:t>un</a:t>
            </a:r>
            <a:r>
              <a:rPr sz="2800" spc="-5" dirty="0">
                <a:latin typeface="Calibri"/>
                <a:cs typeface="Calibri"/>
              </a:rPr>
              <a:t>i</a:t>
            </a:r>
            <a:r>
              <a:rPr sz="2800" spc="-10" dirty="0">
                <a:latin typeface="Calibri"/>
                <a:cs typeface="Calibri"/>
              </a:rPr>
              <a:t>t</a:t>
            </a:r>
            <a:r>
              <a:rPr sz="2800" dirty="0">
                <a:latin typeface="Times New Roman"/>
                <a:cs typeface="Times New Roman"/>
              </a:rPr>
              <a:t>	</a:t>
            </a:r>
            <a:r>
              <a:rPr sz="2800" spc="-15" dirty="0">
                <a:latin typeface="Calibri"/>
                <a:cs typeface="Calibri"/>
              </a:rPr>
              <a:t>area</a:t>
            </a:r>
            <a:r>
              <a:rPr sz="2800" dirty="0">
                <a:latin typeface="Times New Roman"/>
                <a:cs typeface="Times New Roman"/>
              </a:rPr>
              <a:t>	</a:t>
            </a:r>
            <a:r>
              <a:rPr sz="2800" dirty="0">
                <a:latin typeface="Calibri"/>
                <a:cs typeface="Calibri"/>
              </a:rPr>
              <a:t>i</a:t>
            </a:r>
            <a:r>
              <a:rPr sz="2800" spc="-15" dirty="0">
                <a:latin typeface="Calibri"/>
                <a:cs typeface="Calibri"/>
              </a:rPr>
              <a:t>s</a:t>
            </a:r>
            <a:r>
              <a:rPr sz="2800" dirty="0">
                <a:latin typeface="Times New Roman"/>
                <a:cs typeface="Times New Roman"/>
              </a:rPr>
              <a:t>	</a:t>
            </a:r>
            <a:r>
              <a:rPr sz="2800" spc="-15" dirty="0">
                <a:latin typeface="Calibri"/>
                <a:cs typeface="Calibri"/>
              </a:rPr>
              <a:t>given</a:t>
            </a:r>
            <a:r>
              <a:rPr sz="2800" dirty="0">
                <a:latin typeface="Times New Roman"/>
                <a:cs typeface="Times New Roman"/>
              </a:rPr>
              <a:t>	</a:t>
            </a:r>
            <a:r>
              <a:rPr sz="2800" spc="-20" dirty="0">
                <a:latin typeface="Calibri"/>
                <a:cs typeface="Calibri"/>
              </a:rPr>
              <a:t>b</a:t>
            </a:r>
            <a:r>
              <a:rPr sz="2800" spc="-15" dirty="0">
                <a:latin typeface="Calibri"/>
                <a:cs typeface="Calibri"/>
              </a:rPr>
              <a:t>y</a:t>
            </a:r>
            <a:r>
              <a:rPr sz="2800" dirty="0">
                <a:latin typeface="Times New Roman"/>
                <a:cs typeface="Times New Roman"/>
              </a:rPr>
              <a:t>	</a:t>
            </a:r>
            <a:r>
              <a:rPr sz="2800" spc="-5" dirty="0">
                <a:latin typeface="Calibri"/>
                <a:cs typeface="Calibri"/>
              </a:rPr>
              <a:t>t</a:t>
            </a:r>
            <a:r>
              <a:rPr sz="2800" spc="-20" dirty="0">
                <a:latin typeface="Calibri"/>
                <a:cs typeface="Calibri"/>
              </a:rPr>
              <a:t>h</a:t>
            </a:r>
            <a:r>
              <a:rPr sz="2800" spc="-15" dirty="0">
                <a:latin typeface="Calibri"/>
                <a:cs typeface="Calibri"/>
              </a:rPr>
              <a:t>e</a:t>
            </a:r>
            <a:r>
              <a:rPr sz="2800" dirty="0">
                <a:latin typeface="Times New Roman"/>
                <a:cs typeface="Times New Roman"/>
              </a:rPr>
              <a:t>	</a:t>
            </a:r>
            <a:r>
              <a:rPr sz="2800" spc="-15" dirty="0">
                <a:latin typeface="Calibri"/>
                <a:cs typeface="Calibri"/>
              </a:rPr>
              <a:t>tim</a:t>
            </a:r>
            <a:r>
              <a:rPr sz="2800" spc="35" dirty="0">
                <a:latin typeface="Calibri"/>
                <a:cs typeface="Calibri"/>
              </a:rPr>
              <a:t>e</a:t>
            </a:r>
            <a:r>
              <a:rPr sz="2800" spc="-15" dirty="0">
                <a:latin typeface="Calibri"/>
                <a:cs typeface="Calibri"/>
              </a:rPr>
              <a:t>-averaged</a:t>
            </a:r>
            <a:r>
              <a:rPr sz="2800" dirty="0">
                <a:latin typeface="Times New Roman"/>
                <a:cs typeface="Times New Roman"/>
              </a:rPr>
              <a:t>	</a:t>
            </a:r>
            <a:r>
              <a:rPr sz="2800" spc="-15" dirty="0">
                <a:latin typeface="Calibri"/>
                <a:cs typeface="Calibri"/>
              </a:rPr>
              <a:t>Poynt</a:t>
            </a:r>
            <a:r>
              <a:rPr sz="2800" spc="-20" dirty="0">
                <a:latin typeface="Calibri"/>
                <a:cs typeface="Calibri"/>
              </a:rPr>
              <a:t>ing</a:t>
            </a:r>
            <a:r>
              <a:rPr sz="2800" spc="-15" dirty="0">
                <a:latin typeface="Times New Roman"/>
                <a:cs typeface="Times New Roman"/>
              </a:rPr>
              <a:t> </a:t>
            </a:r>
            <a:r>
              <a:rPr sz="2800" spc="-15" dirty="0">
                <a:latin typeface="Calibri"/>
                <a:cs typeface="Calibri"/>
              </a:rPr>
              <a:t>vector</a:t>
            </a:r>
            <a:r>
              <a:rPr sz="2800" spc="-60" dirty="0">
                <a:latin typeface="Times New Roman"/>
                <a:cs typeface="Times New Roman"/>
              </a:rPr>
              <a:t> </a:t>
            </a:r>
            <a:r>
              <a:rPr sz="2800" spc="-10" dirty="0">
                <a:latin typeface="Cambria Math"/>
                <a:cs typeface="Cambria Math"/>
              </a:rPr>
              <a:t>⟨</a:t>
            </a:r>
            <a:r>
              <a:rPr sz="2800" spc="-35" dirty="0">
                <a:latin typeface="Cambria Math"/>
                <a:cs typeface="Cambria Math"/>
              </a:rPr>
              <a:t>𝐒</a:t>
            </a:r>
            <a:r>
              <a:rPr sz="2800" spc="-10" dirty="0">
                <a:latin typeface="Cambria Math"/>
                <a:cs typeface="Cambria Math"/>
              </a:rPr>
              <a:t>⟩</a:t>
            </a:r>
            <a:r>
              <a:rPr sz="2800" spc="16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5" dirty="0">
                <a:latin typeface="Cambria Math"/>
                <a:cs typeface="Cambria Math"/>
              </a:rPr>
              <a:t>1</a:t>
            </a:r>
            <a:r>
              <a:rPr sz="4200" spc="-37" baseline="1984" dirty="0">
                <a:latin typeface="Cambria Math"/>
                <a:cs typeface="Cambria Math"/>
              </a:rPr>
              <a:t>⁄</a:t>
            </a:r>
            <a:r>
              <a:rPr sz="2800" spc="-20" dirty="0">
                <a:latin typeface="Cambria Math"/>
                <a:cs typeface="Cambria Math"/>
              </a:rPr>
              <a:t>2</a:t>
            </a:r>
            <a:r>
              <a:rPr sz="2800" dirty="0">
                <a:latin typeface="Cambria Math"/>
                <a:cs typeface="Cambria Math"/>
              </a:rPr>
              <a:t> </a:t>
            </a:r>
            <a:r>
              <a:rPr sz="2800" spc="-285" dirty="0">
                <a:latin typeface="Cambria Math"/>
                <a:cs typeface="Cambria Math"/>
              </a:rPr>
              <a:t> </a:t>
            </a:r>
            <a:r>
              <a:rPr sz="2800" spc="-35" dirty="0">
                <a:latin typeface="Cambria Math"/>
                <a:cs typeface="Cambria Math"/>
              </a:rPr>
              <a:t>𝜖</a:t>
            </a:r>
            <a:r>
              <a:rPr sz="3000" spc="232" baseline="-16666" dirty="0">
                <a:latin typeface="Cambria Math"/>
                <a:cs typeface="Cambria Math"/>
              </a:rPr>
              <a:t>0</a:t>
            </a:r>
            <a:r>
              <a:rPr sz="2800" spc="50" dirty="0">
                <a:latin typeface="Cambria Math"/>
                <a:cs typeface="Cambria Math"/>
              </a:rPr>
              <a:t>𝑐</a:t>
            </a:r>
            <a:r>
              <a:rPr sz="2800" spc="-185" dirty="0">
                <a:latin typeface="Cambria Math"/>
                <a:cs typeface="Cambria Math"/>
              </a:rPr>
              <a:t>𝐸</a:t>
            </a:r>
            <a:r>
              <a:rPr sz="3000" spc="60" baseline="-16666" dirty="0">
                <a:latin typeface="Cambria Math"/>
                <a:cs typeface="Cambria Math"/>
              </a:rPr>
              <a:t>0</a:t>
            </a:r>
            <a:r>
              <a:rPr lang="en-US" sz="3000" spc="60" baseline="30000" dirty="0">
                <a:latin typeface="Cambria Math"/>
                <a:cs typeface="Cambria Math"/>
              </a:rPr>
              <a:t>   </a:t>
            </a:r>
            <a:r>
              <a:rPr lang="en-US" sz="3000" spc="60" dirty="0">
                <a:latin typeface="Cambria Math"/>
                <a:cs typeface="Cambria Math"/>
              </a:rPr>
              <a:t>= </a:t>
            </a:r>
            <a:r>
              <a:rPr lang="en-US" sz="3000" spc="60" dirty="0">
                <a:solidFill>
                  <a:srgbClr val="FF0000"/>
                </a:solidFill>
                <a:latin typeface="Cambria Math"/>
                <a:cs typeface="Cambria Math"/>
              </a:rPr>
              <a:t>Intensity Of Electric Field</a:t>
            </a:r>
          </a:p>
          <a:p>
            <a:pPr marL="12700" marR="5080">
              <a:lnSpc>
                <a:spcPct val="129000"/>
              </a:lnSpc>
              <a:tabLst>
                <a:tab pos="241935" algn="l"/>
                <a:tab pos="1367155" algn="l"/>
                <a:tab pos="2138045" algn="l"/>
                <a:tab pos="2762250" algn="l"/>
                <a:tab pos="3473450" algn="l"/>
                <a:tab pos="4251325" algn="l"/>
                <a:tab pos="4610735" algn="l"/>
                <a:tab pos="5520055" algn="l"/>
                <a:tab pos="6004560" algn="l"/>
                <a:tab pos="6624320" algn="l"/>
                <a:tab pos="8870315" algn="l"/>
              </a:tabLst>
            </a:pPr>
            <a:r>
              <a:rPr lang="en-US" sz="3200" spc="-35" dirty="0">
                <a:latin typeface="Cambria Math"/>
                <a:cs typeface="Cambria Math"/>
              </a:rPr>
              <a:t>𝜖</a:t>
            </a:r>
            <a:r>
              <a:rPr lang="en-US" sz="3600" spc="232" baseline="-16666" dirty="0">
                <a:latin typeface="Cambria Math"/>
                <a:cs typeface="Cambria Math"/>
              </a:rPr>
              <a:t>0</a:t>
            </a:r>
            <a:r>
              <a:rPr lang="en-US" sz="3000" spc="60" dirty="0">
                <a:solidFill>
                  <a:srgbClr val="FF0000"/>
                </a:solidFill>
                <a:latin typeface="Cambria Math"/>
                <a:cs typeface="Cambria Math"/>
              </a:rPr>
              <a:t> </a:t>
            </a:r>
            <a:r>
              <a:rPr lang="en-US" sz="2800" dirty="0">
                <a:solidFill>
                  <a:srgbClr val="FF0000"/>
                </a:solidFill>
                <a:latin typeface="Calibri"/>
                <a:cs typeface="Calibri"/>
              </a:rPr>
              <a:t>= permittivity = 8.85x10 </a:t>
            </a:r>
            <a:r>
              <a:rPr lang="en-US" sz="2800" baseline="30000" dirty="0">
                <a:solidFill>
                  <a:srgbClr val="FF0000"/>
                </a:solidFill>
                <a:latin typeface="Calibri"/>
                <a:cs typeface="Calibri"/>
              </a:rPr>
              <a:t>-12</a:t>
            </a:r>
          </a:p>
          <a:p>
            <a:pPr marL="12700" marR="5080">
              <a:lnSpc>
                <a:spcPct val="129000"/>
              </a:lnSpc>
              <a:tabLst>
                <a:tab pos="241935" algn="l"/>
                <a:tab pos="1367155" algn="l"/>
                <a:tab pos="2138045" algn="l"/>
                <a:tab pos="2762250" algn="l"/>
                <a:tab pos="3473450" algn="l"/>
                <a:tab pos="4251325" algn="l"/>
                <a:tab pos="4610735" algn="l"/>
                <a:tab pos="5520055" algn="l"/>
                <a:tab pos="6004560" algn="l"/>
                <a:tab pos="6624320" algn="l"/>
                <a:tab pos="8870315" algn="l"/>
              </a:tabLst>
            </a:pPr>
            <a:r>
              <a:rPr lang="en-US" sz="2800" dirty="0"/>
              <a:t>factor of </a:t>
            </a:r>
            <a:r>
              <a:rPr lang="en-US" sz="2800" dirty="0">
                <a:solidFill>
                  <a:srgbClr val="FF0000"/>
                </a:solidFill>
              </a:rPr>
              <a:t>1/2</a:t>
            </a:r>
            <a:r>
              <a:rPr lang="en-US" sz="2800" dirty="0"/>
              <a:t> arises from the time averaging of the squared sinusoidal field</a:t>
            </a:r>
            <a:endParaRPr sz="2800" baseline="30000" dirty="0">
              <a:solidFill>
                <a:srgbClr val="FF0000"/>
              </a:solidFill>
              <a:latin typeface="Calibri"/>
              <a:cs typeface="Calibri"/>
            </a:endParaRPr>
          </a:p>
        </p:txBody>
      </p:sp>
      <p:sp>
        <p:nvSpPr>
          <p:cNvPr id="19" name="object 19"/>
          <p:cNvSpPr txBox="1"/>
          <p:nvPr/>
        </p:nvSpPr>
        <p:spPr>
          <a:xfrm flipH="1">
            <a:off x="3733801" y="4729832"/>
            <a:ext cx="980066" cy="307777"/>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dirty="0">
              <a:latin typeface="Cambria Math"/>
              <a:cs typeface="Cambria Math"/>
            </a:endParaRPr>
          </a:p>
        </p:txBody>
      </p:sp>
      <p:sp>
        <p:nvSpPr>
          <p:cNvPr id="22" name="TextBox 21">
            <a:extLst>
              <a:ext uri="{FF2B5EF4-FFF2-40B4-BE49-F238E27FC236}">
                <a16:creationId xmlns:a16="http://schemas.microsoft.com/office/drawing/2014/main" id="{3E82D51C-8613-D0AA-C25E-189F217CE0F0}"/>
              </a:ext>
            </a:extLst>
          </p:cNvPr>
          <p:cNvSpPr txBox="1"/>
          <p:nvPr/>
        </p:nvSpPr>
        <p:spPr>
          <a:xfrm>
            <a:off x="609600" y="-103956"/>
            <a:ext cx="11233244" cy="646331"/>
          </a:xfrm>
          <a:prstGeom prst="rect">
            <a:avLst/>
          </a:prstGeom>
          <a:noFill/>
        </p:spPr>
        <p:txBody>
          <a:bodyPr wrap="square">
            <a:spAutoFit/>
          </a:bodyPr>
          <a:lstStyle/>
          <a:p>
            <a:r>
              <a:rPr lang="en-US" sz="3600" spc="-20" dirty="0">
                <a:solidFill>
                  <a:srgbClr val="FF0000"/>
                </a:solidFill>
              </a:rPr>
              <a:t>Electromagnetic</a:t>
            </a:r>
            <a:r>
              <a:rPr lang="en-US" sz="3600" spc="-25" dirty="0">
                <a:solidFill>
                  <a:srgbClr val="FF0000"/>
                </a:solidFill>
              </a:rPr>
              <a:t> Wave</a:t>
            </a:r>
            <a:r>
              <a:rPr lang="en-US" sz="3600" spc="15" dirty="0">
                <a:solidFill>
                  <a:srgbClr val="FF0000"/>
                </a:solidFill>
              </a:rPr>
              <a:t> </a:t>
            </a:r>
            <a:r>
              <a:rPr lang="en-US" sz="3600" spc="-35" dirty="0">
                <a:solidFill>
                  <a:srgbClr val="FF0000"/>
                </a:solidFill>
                <a:latin typeface="Calibri"/>
                <a:cs typeface="Calibri"/>
              </a:rPr>
              <a:t>—</a:t>
            </a:r>
            <a:r>
              <a:rPr lang="en-US" sz="3600" spc="-15" dirty="0">
                <a:solidFill>
                  <a:srgbClr val="FF0000"/>
                </a:solidFill>
                <a:latin typeface="Calibri"/>
                <a:cs typeface="Calibri"/>
              </a:rPr>
              <a:t> </a:t>
            </a:r>
            <a:r>
              <a:rPr lang="en-US" sz="3600" spc="-25" dirty="0">
                <a:solidFill>
                  <a:srgbClr val="FF0000"/>
                </a:solidFill>
              </a:rPr>
              <a:t>Interaction with matter(electrons)</a:t>
            </a:r>
            <a:endParaRPr lang="en-US" sz="36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457200" y="336554"/>
            <a:ext cx="11276965" cy="6209665"/>
          </a:xfrm>
          <a:prstGeom prst="rect">
            <a:avLst/>
          </a:prstGeom>
        </p:spPr>
        <p:txBody>
          <a:bodyPr vert="horz" wrap="square" lIns="0" tIns="0" rIns="0" bIns="0" rtlCol="0">
            <a:spAutoFit/>
          </a:bodyPr>
          <a:lstStyle/>
          <a:p>
            <a:pPr marL="457200" marR="452755">
              <a:lnSpc>
                <a:spcPct val="127099"/>
              </a:lnSpc>
              <a:tabLst>
                <a:tab pos="1710689" algn="l"/>
                <a:tab pos="3463290" algn="l"/>
                <a:tab pos="4184015" algn="l"/>
                <a:tab pos="4628515" algn="l"/>
                <a:tab pos="5838190" algn="l"/>
                <a:tab pos="6619875" algn="l"/>
                <a:tab pos="7696834" algn="l"/>
                <a:tab pos="8022590" algn="l"/>
                <a:tab pos="8461375" algn="l"/>
                <a:tab pos="9317355" algn="l"/>
                <a:tab pos="9614535" algn="l"/>
              </a:tabLst>
            </a:pPr>
            <a:r>
              <a:rPr sz="2800" spc="-20" dirty="0">
                <a:latin typeface="Calibri"/>
                <a:cs typeface="Calibri"/>
              </a:rPr>
              <a:t>[IMAGE</a:t>
            </a:r>
            <a:r>
              <a:rPr sz="2800" dirty="0">
                <a:latin typeface="Times New Roman"/>
                <a:cs typeface="Times New Roman"/>
              </a:rPr>
              <a:t>	</a:t>
            </a:r>
            <a:r>
              <a:rPr sz="2800" spc="-20" dirty="0">
                <a:latin typeface="Calibri"/>
                <a:cs typeface="Calibri"/>
              </a:rPr>
              <a:t>REQU</a:t>
            </a:r>
            <a:r>
              <a:rPr sz="2800" spc="-5" dirty="0">
                <a:latin typeface="Calibri"/>
                <a:cs typeface="Calibri"/>
              </a:rPr>
              <a:t>I</a:t>
            </a:r>
            <a:r>
              <a:rPr sz="2800" spc="-15" dirty="0">
                <a:latin typeface="Calibri"/>
                <a:cs typeface="Calibri"/>
              </a:rPr>
              <a:t>RE</a:t>
            </a:r>
            <a:r>
              <a:rPr sz="2800" spc="-10" dirty="0">
                <a:latin typeface="Calibri"/>
                <a:cs typeface="Calibri"/>
              </a:rPr>
              <a:t>D:</a:t>
            </a:r>
            <a:r>
              <a:rPr sz="2800" dirty="0">
                <a:latin typeface="Times New Roman"/>
                <a:cs typeface="Times New Roman"/>
              </a:rPr>
              <a:t>	</a:t>
            </a:r>
            <a:r>
              <a:rPr sz="2800" spc="-15" dirty="0">
                <a:latin typeface="Calibri"/>
                <a:cs typeface="Calibri"/>
              </a:rPr>
              <a:t>Pl</a:t>
            </a:r>
            <a:r>
              <a:rPr sz="2800" spc="-20" dirty="0">
                <a:latin typeface="Calibri"/>
                <a:cs typeface="Calibri"/>
              </a:rPr>
              <a:t>o</a:t>
            </a:r>
            <a:r>
              <a:rPr sz="2800" spc="-10" dirty="0">
                <a:latin typeface="Calibri"/>
                <a:cs typeface="Calibri"/>
              </a:rPr>
              <a:t>t</a:t>
            </a:r>
            <a:r>
              <a:rPr sz="2800" dirty="0">
                <a:latin typeface="Times New Roman"/>
                <a:cs typeface="Times New Roman"/>
              </a:rPr>
              <a:t>	</a:t>
            </a: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15" dirty="0">
                <a:latin typeface="Calibri"/>
                <a:cs typeface="Calibri"/>
              </a:rPr>
              <a:t>electric</a:t>
            </a:r>
            <a:r>
              <a:rPr sz="2800" dirty="0">
                <a:latin typeface="Times New Roman"/>
                <a:cs typeface="Times New Roman"/>
              </a:rPr>
              <a:t>	</a:t>
            </a:r>
            <a:r>
              <a:rPr sz="2800" spc="-15" dirty="0">
                <a:latin typeface="Calibri"/>
                <a:cs typeface="Calibri"/>
              </a:rPr>
              <a:t>fie</a:t>
            </a:r>
            <a:r>
              <a:rPr sz="2800" spc="-25" dirty="0">
                <a:latin typeface="Calibri"/>
                <a:cs typeface="Calibri"/>
              </a:rPr>
              <a:t>l</a:t>
            </a:r>
            <a:r>
              <a:rPr sz="2800" spc="-15" dirty="0">
                <a:latin typeface="Calibri"/>
                <a:cs typeface="Calibri"/>
              </a:rPr>
              <a:t>d</a:t>
            </a:r>
            <a:r>
              <a:rPr sz="2800" dirty="0">
                <a:latin typeface="Times New Roman"/>
                <a:cs typeface="Times New Roman"/>
              </a:rPr>
              <a:t>	</a:t>
            </a:r>
            <a:r>
              <a:rPr sz="2800" spc="-15" dirty="0">
                <a:latin typeface="Calibri"/>
                <a:cs typeface="Calibri"/>
              </a:rPr>
              <a:t>versus</a:t>
            </a:r>
            <a:r>
              <a:rPr sz="2800" dirty="0">
                <a:latin typeface="Times New Roman"/>
                <a:cs typeface="Times New Roman"/>
              </a:rPr>
              <a:t>	</a:t>
            </a:r>
            <a:r>
              <a:rPr sz="2800" spc="-30" dirty="0">
                <a:latin typeface="Cambria Math"/>
                <a:cs typeface="Cambria Math"/>
              </a:rPr>
              <a:t>𝑧</a:t>
            </a:r>
            <a:r>
              <a:rPr sz="2800" dirty="0">
                <a:latin typeface="Cambria Math"/>
                <a:cs typeface="Cambria Math"/>
              </a:rPr>
              <a:t>	</a:t>
            </a:r>
            <a:r>
              <a:rPr sz="2800" spc="-15" dirty="0">
                <a:latin typeface="Calibri"/>
                <a:cs typeface="Calibri"/>
              </a:rPr>
              <a:t>at</a:t>
            </a:r>
            <a:r>
              <a:rPr sz="2800" dirty="0">
                <a:latin typeface="Times New Roman"/>
                <a:cs typeface="Times New Roman"/>
              </a:rPr>
              <a:t>	</a:t>
            </a:r>
            <a:r>
              <a:rPr sz="2800" spc="-15" dirty="0">
                <a:latin typeface="Calibri"/>
                <a:cs typeface="Calibri"/>
              </a:rPr>
              <a:t>f</a:t>
            </a:r>
            <a:r>
              <a:rPr sz="2800" spc="-10" dirty="0">
                <a:latin typeface="Calibri"/>
                <a:cs typeface="Calibri"/>
              </a:rPr>
              <a:t>i</a:t>
            </a:r>
            <a:r>
              <a:rPr sz="2800" spc="-20" dirty="0">
                <a:latin typeface="Calibri"/>
                <a:cs typeface="Calibri"/>
              </a:rPr>
              <a:t>xe</a:t>
            </a:r>
            <a:r>
              <a:rPr sz="2800" spc="-15" dirty="0">
                <a:latin typeface="Calibri"/>
                <a:cs typeface="Calibri"/>
              </a:rPr>
              <a:t>d</a:t>
            </a:r>
            <a:r>
              <a:rPr sz="2800" dirty="0">
                <a:latin typeface="Times New Roman"/>
                <a:cs typeface="Times New Roman"/>
              </a:rPr>
              <a:t>	</a:t>
            </a:r>
            <a:r>
              <a:rPr sz="2800" spc="-30" dirty="0">
                <a:latin typeface="Cambria Math"/>
                <a:cs typeface="Cambria Math"/>
              </a:rPr>
              <a:t>𝑡</a:t>
            </a:r>
            <a:r>
              <a:rPr sz="2800" dirty="0">
                <a:latin typeface="Cambria Math"/>
                <a:cs typeface="Cambria Math"/>
              </a:rPr>
              <a:t>	</a:t>
            </a:r>
            <a:r>
              <a:rPr sz="2800" spc="-25" dirty="0">
                <a:latin typeface="Calibri"/>
                <a:cs typeface="Calibri"/>
              </a:rPr>
              <a:t>show</a:t>
            </a:r>
            <a:r>
              <a:rPr sz="2800" spc="-10" dirty="0">
                <a:latin typeface="Calibri"/>
                <a:cs typeface="Calibri"/>
              </a:rPr>
              <a:t>i</a:t>
            </a:r>
            <a:r>
              <a:rPr sz="2800" spc="-20" dirty="0">
                <a:latin typeface="Calibri"/>
                <a:cs typeface="Calibri"/>
              </a:rPr>
              <a:t>ng</a:t>
            </a:r>
            <a:r>
              <a:rPr sz="2800" spc="-15" dirty="0">
                <a:latin typeface="Times New Roman"/>
                <a:cs typeface="Times New Roman"/>
              </a:rPr>
              <a:t> </a:t>
            </a:r>
            <a:r>
              <a:rPr sz="2800" spc="-20" dirty="0">
                <a:latin typeface="Calibri"/>
                <a:cs typeface="Calibri"/>
              </a:rPr>
              <a:t>w</a:t>
            </a:r>
            <a:r>
              <a:rPr sz="2800" spc="-10" dirty="0">
                <a:latin typeface="Calibri"/>
                <a:cs typeface="Calibri"/>
              </a:rPr>
              <a:t>a</a:t>
            </a:r>
            <a:r>
              <a:rPr sz="2800" spc="-15" dirty="0">
                <a:latin typeface="Calibri"/>
                <a:cs typeface="Calibri"/>
              </a:rPr>
              <a:t>ve</a:t>
            </a:r>
            <a:r>
              <a:rPr sz="2800" spc="-70" dirty="0">
                <a:latin typeface="Times New Roman"/>
                <a:cs typeface="Times New Roman"/>
              </a:rPr>
              <a:t> </a:t>
            </a:r>
            <a:r>
              <a:rPr sz="2800" spc="-15" dirty="0">
                <a:latin typeface="Calibri"/>
                <a:cs typeface="Calibri"/>
              </a:rPr>
              <a:t>crests</a:t>
            </a:r>
            <a:r>
              <a:rPr sz="2800" spc="-75" dirty="0">
                <a:latin typeface="Times New Roman"/>
                <a:cs typeface="Times New Roman"/>
              </a:rPr>
              <a:t> </a:t>
            </a:r>
            <a:r>
              <a:rPr sz="2800" spc="-20" dirty="0">
                <a:latin typeface="Calibri"/>
                <a:cs typeface="Calibri"/>
              </a:rPr>
              <a:t>separat</a:t>
            </a:r>
            <a:r>
              <a:rPr sz="2800" dirty="0">
                <a:latin typeface="Calibri"/>
                <a:cs typeface="Calibri"/>
              </a:rPr>
              <a:t>e</a:t>
            </a:r>
            <a:r>
              <a:rPr sz="2800" spc="-15" dirty="0">
                <a:latin typeface="Calibri"/>
                <a:cs typeface="Calibri"/>
              </a:rPr>
              <a:t>d</a:t>
            </a:r>
            <a:r>
              <a:rPr sz="2800" spc="-70" dirty="0">
                <a:latin typeface="Times New Roman"/>
                <a:cs typeface="Times New Roman"/>
              </a:rPr>
              <a:t> </a:t>
            </a:r>
            <a:r>
              <a:rPr sz="2800" spc="-20" dirty="0">
                <a:latin typeface="Calibri"/>
                <a:cs typeface="Calibri"/>
              </a:rPr>
              <a:t>b</a:t>
            </a:r>
            <a:r>
              <a:rPr sz="2800" spc="-15" dirty="0">
                <a:latin typeface="Calibri"/>
                <a:cs typeface="Calibri"/>
              </a:rPr>
              <a:t>y</a:t>
            </a:r>
            <a:r>
              <a:rPr sz="2800" spc="-50" dirty="0">
                <a:latin typeface="Times New Roman"/>
                <a:cs typeface="Times New Roman"/>
              </a:rPr>
              <a:t> </a:t>
            </a:r>
            <a:r>
              <a:rPr sz="2800" spc="-30" dirty="0">
                <a:latin typeface="Cambria Math"/>
                <a:cs typeface="Cambria Math"/>
              </a:rPr>
              <a:t>𝜆</a:t>
            </a:r>
            <a:r>
              <a:rPr sz="3000" spc="225" baseline="-16666" dirty="0">
                <a:latin typeface="Cambria Math"/>
                <a:cs typeface="Cambria Math"/>
              </a:rPr>
              <a:t>0</a:t>
            </a:r>
            <a:r>
              <a:rPr sz="2800" spc="-10" dirty="0">
                <a:latin typeface="Calibri"/>
                <a:cs typeface="Calibri"/>
              </a:rPr>
              <a:t>.]</a:t>
            </a:r>
            <a:endParaRPr sz="2800">
              <a:latin typeface="Calibri"/>
              <a:cs typeface="Calibri"/>
            </a:endParaRPr>
          </a:p>
          <a:p>
            <a:pPr marL="457200">
              <a:lnSpc>
                <a:spcPct val="100000"/>
              </a:lnSpc>
              <a:spcBef>
                <a:spcPts val="1814"/>
              </a:spcBef>
            </a:pPr>
            <a:r>
              <a:rPr sz="2800" spc="-15" dirty="0">
                <a:latin typeface="Calibri"/>
                <a:cs typeface="Calibri"/>
              </a:rPr>
              <a:t>---</a:t>
            </a:r>
            <a:endParaRPr sz="2800">
              <a:latin typeface="Calibri"/>
              <a:cs typeface="Calibri"/>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pPr>
            <a:endParaRPr sz="2800">
              <a:latin typeface="Times New Roman"/>
              <a:cs typeface="Times New Roman"/>
            </a:endParaRPr>
          </a:p>
          <a:p>
            <a:pPr>
              <a:lnSpc>
                <a:spcPct val="100000"/>
              </a:lnSpc>
              <a:spcBef>
                <a:spcPts val="46"/>
              </a:spcBef>
            </a:pPr>
            <a:endParaRPr sz="2350">
              <a:latin typeface="Times New Roman"/>
              <a:cs typeface="Times New Roman"/>
            </a:endParaRPr>
          </a:p>
          <a:p>
            <a:pPr marL="457200">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457200" y="336554"/>
            <a:ext cx="11276593" cy="620965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425445" y="304784"/>
            <a:ext cx="11340465" cy="6273800"/>
          </a:xfrm>
          <a:custGeom>
            <a:avLst/>
            <a:gdLst/>
            <a:ahLst/>
            <a:cxnLst/>
            <a:rect l="l" t="t" r="r" b="b"/>
            <a:pathLst>
              <a:path w="11340465" h="6273800">
                <a:moveTo>
                  <a:pt x="0" y="6273180"/>
                </a:moveTo>
                <a:lnTo>
                  <a:pt x="11340083" y="6273180"/>
                </a:lnTo>
                <a:lnTo>
                  <a:pt x="11340083" y="0"/>
                </a:lnTo>
                <a:lnTo>
                  <a:pt x="0" y="0"/>
                </a:lnTo>
                <a:lnTo>
                  <a:pt x="0" y="6273180"/>
                </a:lnTo>
                <a:close/>
              </a:path>
            </a:pathLst>
          </a:custGeom>
          <a:ln w="63499">
            <a:solidFill>
              <a:srgbClr val="0000FF"/>
            </a:solidFill>
          </a:ln>
        </p:spPr>
        <p:txBody>
          <a:bodyPr wrap="square" lIns="0" tIns="0" rIns="0" bIns="0" rtlCol="0"/>
          <a:lstStyle/>
          <a:p>
            <a:endParaRPr/>
          </a:p>
        </p:txBody>
      </p:sp>
      <p:sp>
        <p:nvSpPr>
          <p:cNvPr id="6" name="TextBox 5">
            <a:extLst>
              <a:ext uri="{FF2B5EF4-FFF2-40B4-BE49-F238E27FC236}">
                <a16:creationId xmlns:a16="http://schemas.microsoft.com/office/drawing/2014/main" id="{C150E0C4-6967-8C47-A83E-1226CF4B01A6}"/>
              </a:ext>
            </a:extLst>
          </p:cNvPr>
          <p:cNvSpPr txBox="1"/>
          <p:nvPr/>
        </p:nvSpPr>
        <p:spPr>
          <a:xfrm>
            <a:off x="3045764" y="336545"/>
            <a:ext cx="8079435" cy="1015663"/>
          </a:xfrm>
          <a:prstGeom prst="rect">
            <a:avLst/>
          </a:prstGeom>
          <a:noFill/>
        </p:spPr>
        <p:txBody>
          <a:bodyPr wrap="square">
            <a:spAutoFit/>
          </a:bodyPr>
          <a:lstStyle/>
          <a:p>
            <a:r>
              <a:rPr lang="en-US" sz="2000" b="0" i="0" u="none" strike="noStrike" baseline="0" dirty="0">
                <a:solidFill>
                  <a:srgbClr val="000000"/>
                </a:solidFill>
                <a:latin typeface="Aptos" panose="020B0004020202020204" pitchFamily="34" charset="0"/>
              </a:rPr>
              <a:t>provides a visual representation of the electric field component </a:t>
            </a:r>
            <a:r>
              <a:rPr lang="en-US" sz="2000" b="0" i="0" u="none" strike="noStrike" baseline="0" dirty="0">
                <a:solidFill>
                  <a:srgbClr val="000000"/>
                </a:solidFill>
                <a:latin typeface="Cambria Math" panose="02040503050406030204" pitchFamily="18" charset="0"/>
              </a:rPr>
              <a:t>𝐸</a:t>
            </a:r>
            <a:r>
              <a:rPr lang="en-US" sz="2000" b="0" i="0" u="none" strike="noStrike" baseline="-25000" dirty="0">
                <a:solidFill>
                  <a:srgbClr val="000000"/>
                </a:solidFill>
                <a:latin typeface="Cambria Math" panose="02040503050406030204" pitchFamily="18" charset="0"/>
              </a:rPr>
              <a:t>x</a:t>
            </a:r>
            <a:r>
              <a:rPr lang="en-US" sz="2000" b="0" i="0" u="none" strike="noStrike" baseline="0" dirty="0">
                <a:solidFill>
                  <a:srgbClr val="000000"/>
                </a:solidFill>
                <a:latin typeface="Cambria Math" panose="02040503050406030204" pitchFamily="18" charset="0"/>
              </a:rPr>
              <a:t> </a:t>
            </a:r>
            <a:r>
              <a:rPr lang="en-US" sz="2000" b="0" i="0" u="none" strike="noStrike" baseline="0" dirty="0">
                <a:solidFill>
                  <a:srgbClr val="000000"/>
                </a:solidFill>
                <a:latin typeface="Aptos" panose="020B0004020202020204" pitchFamily="34" charset="0"/>
              </a:rPr>
              <a:t>of our plane wave, plotted as a function of the propagation distance </a:t>
            </a:r>
            <a:r>
              <a:rPr lang="en-US" sz="2000" b="0" i="0" u="none" strike="noStrike" baseline="0" dirty="0">
                <a:solidFill>
                  <a:srgbClr val="000000"/>
                </a:solidFill>
                <a:latin typeface="Cambria Math" panose="02040503050406030204" pitchFamily="18" charset="0"/>
              </a:rPr>
              <a:t>𝑧</a:t>
            </a:r>
            <a:r>
              <a:rPr lang="en-US" sz="2000" b="0" i="0" u="none" strike="noStrike" baseline="0" dirty="0">
                <a:solidFill>
                  <a:srgbClr val="000000"/>
                </a:solidFill>
                <a:latin typeface="Aptos" panose="020B0004020202020204" pitchFamily="34" charset="0"/>
              </a:rPr>
              <a:t>, at a fixed instant in time (say, </a:t>
            </a:r>
            <a:r>
              <a:rPr lang="en-US" sz="2000" b="0" i="0" u="none" strike="noStrike" baseline="0" dirty="0">
                <a:solidFill>
                  <a:srgbClr val="000000"/>
                </a:solidFill>
                <a:latin typeface="Cambria Math" panose="02040503050406030204" pitchFamily="18" charset="0"/>
              </a:rPr>
              <a:t>𝑡=0</a:t>
            </a:r>
            <a:r>
              <a:rPr lang="en-US" sz="2000" b="0" i="0" u="none" strike="noStrike" baseline="0" dirty="0">
                <a:solidFill>
                  <a:srgbClr val="000000"/>
                </a:solidFill>
                <a:latin typeface="Aptos" panose="020B0004020202020204" pitchFamily="34" charset="0"/>
              </a:rPr>
              <a:t>). </a:t>
            </a:r>
            <a:endParaRPr lang="en-US" sz="20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622934" y="337807"/>
            <a:ext cx="9922510" cy="6455613"/>
          </a:xfrm>
          <a:prstGeom prst="rect">
            <a:avLst/>
          </a:prstGeom>
        </p:spPr>
        <p:txBody>
          <a:bodyPr vert="horz" wrap="square" lIns="0" tIns="0" rIns="0" bIns="0" rtlCol="0">
            <a:spAutoFit/>
          </a:bodyPr>
          <a:lstStyle/>
          <a:p>
            <a:pPr marL="291465">
              <a:lnSpc>
                <a:spcPct val="100000"/>
              </a:lnSpc>
            </a:pPr>
            <a:r>
              <a:rPr sz="1200" spc="-5" dirty="0">
                <a:latin typeface="Calibri"/>
                <a:cs typeface="Calibri"/>
              </a:rPr>
              <a:t>[I</a:t>
            </a:r>
            <a:r>
              <a:rPr sz="1200" spc="-10" dirty="0">
                <a:latin typeface="Calibri"/>
                <a:cs typeface="Calibri"/>
              </a:rPr>
              <a:t>MAGE</a:t>
            </a:r>
            <a:r>
              <a:rPr sz="1200" spc="-25" dirty="0">
                <a:latin typeface="Times New Roman"/>
                <a:cs typeface="Times New Roman"/>
              </a:rPr>
              <a:t> </a:t>
            </a:r>
            <a:r>
              <a:rPr sz="1200" dirty="0">
                <a:latin typeface="Calibri"/>
                <a:cs typeface="Calibri"/>
              </a:rPr>
              <a:t>RE</a:t>
            </a:r>
            <a:r>
              <a:rPr sz="1200" spc="-5" dirty="0">
                <a:latin typeface="Calibri"/>
                <a:cs typeface="Calibri"/>
              </a:rPr>
              <a:t>Q</a:t>
            </a:r>
            <a:r>
              <a:rPr sz="1200" spc="-10" dirty="0">
                <a:latin typeface="Calibri"/>
                <a:cs typeface="Calibri"/>
              </a:rPr>
              <a:t>UI</a:t>
            </a:r>
            <a:r>
              <a:rPr sz="1200" dirty="0">
                <a:latin typeface="Calibri"/>
                <a:cs typeface="Calibri"/>
              </a:rPr>
              <a:t>RED</a:t>
            </a:r>
            <a:r>
              <a:rPr sz="1200" spc="-5" dirty="0">
                <a:latin typeface="Calibri"/>
                <a:cs typeface="Calibri"/>
              </a:rPr>
              <a:t>:</a:t>
            </a:r>
            <a:r>
              <a:rPr sz="1200" spc="-25" dirty="0">
                <a:latin typeface="Times New Roman"/>
                <a:cs typeface="Times New Roman"/>
              </a:rPr>
              <a:t> </a:t>
            </a:r>
            <a:r>
              <a:rPr sz="1200" spc="-15" dirty="0">
                <a:latin typeface="Calibri"/>
                <a:cs typeface="Calibri"/>
              </a:rPr>
              <a:t>S</a:t>
            </a:r>
            <a:r>
              <a:rPr sz="1200" spc="-10" dirty="0">
                <a:latin typeface="Calibri"/>
                <a:cs typeface="Calibri"/>
              </a:rPr>
              <a:t>a</a:t>
            </a:r>
            <a:r>
              <a:rPr sz="1200" spc="-20" dirty="0">
                <a:latin typeface="Calibri"/>
                <a:cs typeface="Calibri"/>
              </a:rPr>
              <a:t>m</a:t>
            </a:r>
            <a:r>
              <a:rPr sz="1200" spc="-10" dirty="0">
                <a:latin typeface="Calibri"/>
                <a:cs typeface="Calibri"/>
              </a:rPr>
              <a:t>e</a:t>
            </a:r>
            <a:r>
              <a:rPr sz="1200" spc="-25" dirty="0">
                <a:latin typeface="Times New Roman"/>
                <a:cs typeface="Times New Roman"/>
              </a:rPr>
              <a:t> </a:t>
            </a:r>
            <a:r>
              <a:rPr sz="1200" spc="-5" dirty="0">
                <a:latin typeface="Calibri"/>
                <a:cs typeface="Calibri"/>
              </a:rPr>
              <a:t>w</a:t>
            </a:r>
            <a:r>
              <a:rPr sz="1200" spc="-10" dirty="0">
                <a:latin typeface="Calibri"/>
                <a:cs typeface="Calibri"/>
              </a:rPr>
              <a:t>ave</a:t>
            </a:r>
            <a:r>
              <a:rPr sz="1200" spc="-35" dirty="0">
                <a:latin typeface="Times New Roman"/>
                <a:cs typeface="Times New Roman"/>
              </a:rPr>
              <a:t> </a:t>
            </a:r>
            <a:r>
              <a:rPr sz="1200" dirty="0">
                <a:latin typeface="Calibri"/>
                <a:cs typeface="Calibri"/>
              </a:rPr>
              <a:t>as</a:t>
            </a:r>
            <a:r>
              <a:rPr sz="1200" spc="-40" dirty="0">
                <a:latin typeface="Times New Roman"/>
                <a:cs typeface="Times New Roman"/>
              </a:rPr>
              <a:t> </a:t>
            </a:r>
            <a:r>
              <a:rPr sz="1200" dirty="0">
                <a:latin typeface="Calibri"/>
                <a:cs typeface="Calibri"/>
              </a:rPr>
              <a:t>p</a:t>
            </a:r>
            <a:r>
              <a:rPr sz="1200" spc="-5" dirty="0">
                <a:latin typeface="Calibri"/>
                <a:cs typeface="Calibri"/>
              </a:rPr>
              <a:t>re</a:t>
            </a:r>
            <a:r>
              <a:rPr sz="1200" dirty="0">
                <a:latin typeface="Calibri"/>
                <a:cs typeface="Calibri"/>
              </a:rPr>
              <a:t>vi</a:t>
            </a:r>
            <a:r>
              <a:rPr sz="1200" spc="-5" dirty="0">
                <a:latin typeface="Calibri"/>
                <a:cs typeface="Calibri"/>
              </a:rPr>
              <a:t>o</a:t>
            </a:r>
            <a:r>
              <a:rPr sz="1200" spc="5" dirty="0">
                <a:latin typeface="Calibri"/>
                <a:cs typeface="Calibri"/>
              </a:rPr>
              <a:t>u</a:t>
            </a:r>
            <a:r>
              <a:rPr sz="1200" dirty="0">
                <a:latin typeface="Calibri"/>
                <a:cs typeface="Calibri"/>
              </a:rPr>
              <a:t>s</a:t>
            </a:r>
            <a:r>
              <a:rPr sz="1200" spc="-40" dirty="0">
                <a:latin typeface="Times New Roman"/>
                <a:cs typeface="Times New Roman"/>
              </a:rPr>
              <a:t> </a:t>
            </a:r>
            <a:r>
              <a:rPr sz="1200" spc="-5" dirty="0">
                <a:latin typeface="Calibri"/>
                <a:cs typeface="Calibri"/>
              </a:rPr>
              <a:t>s</a:t>
            </a:r>
            <a:r>
              <a:rPr sz="1200" dirty="0">
                <a:latin typeface="Calibri"/>
                <a:cs typeface="Calibri"/>
              </a:rPr>
              <a:t>lid</a:t>
            </a:r>
            <a:r>
              <a:rPr sz="1200" spc="-10" dirty="0">
                <a:latin typeface="Calibri"/>
                <a:cs typeface="Calibri"/>
              </a:rPr>
              <a:t>e</a:t>
            </a:r>
            <a:r>
              <a:rPr sz="1200" spc="-45" dirty="0">
                <a:latin typeface="Times New Roman"/>
                <a:cs typeface="Times New Roman"/>
              </a:rPr>
              <a:t> </a:t>
            </a:r>
            <a:r>
              <a:rPr sz="1200" dirty="0">
                <a:latin typeface="Calibri"/>
                <a:cs typeface="Calibri"/>
              </a:rPr>
              <a:t>bu</a:t>
            </a:r>
            <a:r>
              <a:rPr sz="1200" spc="-5" dirty="0">
                <a:latin typeface="Calibri"/>
                <a:cs typeface="Calibri"/>
              </a:rPr>
              <a:t>t</a:t>
            </a:r>
            <a:r>
              <a:rPr sz="1200" spc="-35" dirty="0">
                <a:latin typeface="Times New Roman"/>
                <a:cs typeface="Times New Roman"/>
              </a:rPr>
              <a:t> </a:t>
            </a:r>
            <a:r>
              <a:rPr sz="1200" dirty="0">
                <a:latin typeface="Calibri"/>
                <a:cs typeface="Calibri"/>
              </a:rPr>
              <a:t>in</a:t>
            </a:r>
            <a:r>
              <a:rPr sz="1200" spc="-5" dirty="0">
                <a:latin typeface="Calibri"/>
                <a:cs typeface="Calibri"/>
              </a:rPr>
              <a:t>s</a:t>
            </a:r>
            <a:r>
              <a:rPr sz="1200" spc="-15" dirty="0">
                <a:latin typeface="Calibri"/>
                <a:cs typeface="Calibri"/>
              </a:rPr>
              <a:t>i</a:t>
            </a:r>
            <a:r>
              <a:rPr sz="1200" dirty="0">
                <a:latin typeface="Calibri"/>
                <a:cs typeface="Calibri"/>
              </a:rPr>
              <a:t>d</a:t>
            </a:r>
            <a:r>
              <a:rPr sz="1200" spc="-10" dirty="0">
                <a:latin typeface="Calibri"/>
                <a:cs typeface="Calibri"/>
              </a:rPr>
              <a:t>e</a:t>
            </a:r>
            <a:r>
              <a:rPr sz="1200" spc="-25" dirty="0">
                <a:latin typeface="Times New Roman"/>
                <a:cs typeface="Times New Roman"/>
              </a:rPr>
              <a:t> </a:t>
            </a:r>
            <a:r>
              <a:rPr sz="1200" spc="-25" dirty="0">
                <a:latin typeface="Calibri"/>
                <a:cs typeface="Calibri"/>
              </a:rPr>
              <a:t>m</a:t>
            </a:r>
            <a:r>
              <a:rPr sz="1200" spc="-10" dirty="0">
                <a:latin typeface="Calibri"/>
                <a:cs typeface="Calibri"/>
              </a:rPr>
              <a:t>a</a:t>
            </a:r>
            <a:r>
              <a:rPr sz="1200" dirty="0">
                <a:latin typeface="Calibri"/>
                <a:cs typeface="Calibri"/>
              </a:rPr>
              <a:t>t</a:t>
            </a:r>
            <a:r>
              <a:rPr sz="1200" spc="-5" dirty="0">
                <a:latin typeface="Calibri"/>
                <a:cs typeface="Calibri"/>
              </a:rPr>
              <a:t>er</a:t>
            </a:r>
            <a:r>
              <a:rPr sz="1200" spc="-15" dirty="0">
                <a:latin typeface="Calibri"/>
                <a:cs typeface="Calibri"/>
              </a:rPr>
              <a:t>i</a:t>
            </a:r>
            <a:r>
              <a:rPr sz="1200" dirty="0">
                <a:latin typeface="Calibri"/>
                <a:cs typeface="Calibri"/>
              </a:rPr>
              <a:t>al</a:t>
            </a:r>
            <a:r>
              <a:rPr sz="1200" spc="-5" dirty="0">
                <a:latin typeface="Calibri"/>
                <a:cs typeface="Calibri"/>
              </a:rPr>
              <a:t>,</a:t>
            </a:r>
            <a:r>
              <a:rPr sz="1200" spc="-25" dirty="0">
                <a:latin typeface="Times New Roman"/>
                <a:cs typeface="Times New Roman"/>
              </a:rPr>
              <a:t> </a:t>
            </a:r>
            <a:r>
              <a:rPr sz="1200" spc="-5" dirty="0">
                <a:latin typeface="Calibri"/>
                <a:cs typeface="Calibri"/>
              </a:rPr>
              <a:t>s</a:t>
            </a:r>
            <a:r>
              <a:rPr sz="1200" spc="-10" dirty="0">
                <a:latin typeface="Calibri"/>
                <a:cs typeface="Calibri"/>
              </a:rPr>
              <a:t>ho</a:t>
            </a:r>
            <a:r>
              <a:rPr sz="1200" spc="-5" dirty="0">
                <a:latin typeface="Calibri"/>
                <a:cs typeface="Calibri"/>
              </a:rPr>
              <a:t>w</a:t>
            </a:r>
            <a:r>
              <a:rPr sz="1200" dirty="0">
                <a:latin typeface="Calibri"/>
                <a:cs typeface="Calibri"/>
              </a:rPr>
              <a:t>in</a:t>
            </a:r>
            <a:r>
              <a:rPr sz="1200" spc="-10" dirty="0">
                <a:latin typeface="Calibri"/>
                <a:cs typeface="Calibri"/>
              </a:rPr>
              <a:t>g</a:t>
            </a:r>
            <a:r>
              <a:rPr sz="1200" spc="-40" dirty="0">
                <a:latin typeface="Times New Roman"/>
                <a:cs typeface="Times New Roman"/>
              </a:rPr>
              <a:t> </a:t>
            </a:r>
            <a:r>
              <a:rPr sz="1200" dirty="0">
                <a:latin typeface="Calibri"/>
                <a:cs typeface="Calibri"/>
              </a:rPr>
              <a:t>d</a:t>
            </a:r>
            <a:r>
              <a:rPr sz="1200" spc="-10" dirty="0">
                <a:latin typeface="Calibri"/>
                <a:cs typeface="Calibri"/>
              </a:rPr>
              <a:t>ecayi</a:t>
            </a:r>
            <a:r>
              <a:rPr sz="1200" dirty="0">
                <a:latin typeface="Calibri"/>
                <a:cs typeface="Calibri"/>
              </a:rPr>
              <a:t>n</a:t>
            </a:r>
            <a:r>
              <a:rPr sz="1200" spc="-10" dirty="0">
                <a:latin typeface="Calibri"/>
                <a:cs typeface="Calibri"/>
              </a:rPr>
              <a:t>g</a:t>
            </a:r>
            <a:r>
              <a:rPr sz="1200" spc="-40" dirty="0">
                <a:latin typeface="Times New Roman"/>
                <a:cs typeface="Times New Roman"/>
              </a:rPr>
              <a:t> </a:t>
            </a:r>
            <a:r>
              <a:rPr sz="1200" spc="-10" dirty="0">
                <a:latin typeface="Calibri"/>
                <a:cs typeface="Calibri"/>
              </a:rPr>
              <a:t>e</a:t>
            </a:r>
            <a:r>
              <a:rPr sz="1200" spc="-5" dirty="0">
                <a:latin typeface="Calibri"/>
                <a:cs typeface="Calibri"/>
              </a:rPr>
              <a:t>nvel</a:t>
            </a:r>
            <a:r>
              <a:rPr sz="1200" spc="-10" dirty="0">
                <a:latin typeface="Calibri"/>
                <a:cs typeface="Calibri"/>
              </a:rPr>
              <a:t>o</a:t>
            </a:r>
            <a:r>
              <a:rPr sz="1200" dirty="0">
                <a:latin typeface="Calibri"/>
                <a:cs typeface="Calibri"/>
              </a:rPr>
              <a:t>p</a:t>
            </a:r>
            <a:r>
              <a:rPr sz="1200" spc="-10" dirty="0">
                <a:latin typeface="Calibri"/>
                <a:cs typeface="Calibri"/>
              </a:rPr>
              <a:t>e</a:t>
            </a:r>
            <a:r>
              <a:rPr sz="1200" spc="-45" dirty="0">
                <a:latin typeface="Times New Roman"/>
                <a:cs typeface="Times New Roman"/>
              </a:rPr>
              <a:t> </a:t>
            </a:r>
            <a:r>
              <a:rPr sz="1200" dirty="0">
                <a:latin typeface="Calibri"/>
                <a:cs typeface="Calibri"/>
              </a:rPr>
              <a:t>a</a:t>
            </a:r>
            <a:r>
              <a:rPr sz="1200" spc="5" dirty="0">
                <a:latin typeface="Calibri"/>
                <a:cs typeface="Calibri"/>
              </a:rPr>
              <a:t>n</a:t>
            </a:r>
            <a:r>
              <a:rPr sz="1200" dirty="0">
                <a:latin typeface="Calibri"/>
                <a:cs typeface="Calibri"/>
              </a:rPr>
              <a:t>d</a:t>
            </a:r>
            <a:r>
              <a:rPr sz="1200" spc="-25" dirty="0">
                <a:latin typeface="Times New Roman"/>
                <a:cs typeface="Times New Roman"/>
              </a:rPr>
              <a:t> </a:t>
            </a:r>
            <a:r>
              <a:rPr sz="1200" spc="-10" dirty="0">
                <a:latin typeface="Calibri"/>
                <a:cs typeface="Calibri"/>
              </a:rPr>
              <a:t>co</a:t>
            </a:r>
            <a:r>
              <a:rPr sz="1200" dirty="0">
                <a:latin typeface="Calibri"/>
                <a:cs typeface="Calibri"/>
              </a:rPr>
              <a:t>n</a:t>
            </a:r>
            <a:r>
              <a:rPr sz="1200" spc="-5" dirty="0">
                <a:latin typeface="Calibri"/>
                <a:cs typeface="Calibri"/>
              </a:rPr>
              <a:t>t</a:t>
            </a:r>
            <a:r>
              <a:rPr sz="1200" spc="-20" dirty="0">
                <a:latin typeface="Calibri"/>
                <a:cs typeface="Calibri"/>
              </a:rPr>
              <a:t>r</a:t>
            </a:r>
            <a:r>
              <a:rPr sz="1200" spc="-10" dirty="0">
                <a:latin typeface="Calibri"/>
                <a:cs typeface="Calibri"/>
              </a:rPr>
              <a:t>acted</a:t>
            </a:r>
            <a:r>
              <a:rPr sz="1200" spc="-30" dirty="0">
                <a:latin typeface="Times New Roman"/>
                <a:cs typeface="Times New Roman"/>
              </a:rPr>
              <a:t> </a:t>
            </a:r>
            <a:r>
              <a:rPr sz="1200" spc="-5" dirty="0">
                <a:latin typeface="Calibri"/>
                <a:cs typeface="Calibri"/>
              </a:rPr>
              <a:t>w</a:t>
            </a:r>
            <a:r>
              <a:rPr sz="1200" spc="-10" dirty="0">
                <a:latin typeface="Calibri"/>
                <a:cs typeface="Calibri"/>
              </a:rPr>
              <a:t>a</a:t>
            </a:r>
            <a:r>
              <a:rPr sz="1200" spc="-25" dirty="0">
                <a:latin typeface="Calibri"/>
                <a:cs typeface="Calibri"/>
              </a:rPr>
              <a:t>v</a:t>
            </a:r>
            <a:r>
              <a:rPr sz="1200" dirty="0">
                <a:latin typeface="Calibri"/>
                <a:cs typeface="Calibri"/>
              </a:rPr>
              <a:t>el</a:t>
            </a:r>
            <a:r>
              <a:rPr sz="1200" spc="-10" dirty="0">
                <a:latin typeface="Calibri"/>
                <a:cs typeface="Calibri"/>
              </a:rPr>
              <a:t>en</a:t>
            </a:r>
            <a:r>
              <a:rPr sz="1200" spc="-5" dirty="0">
                <a:latin typeface="Calibri"/>
                <a:cs typeface="Calibri"/>
              </a:rPr>
              <a:t>gt</a:t>
            </a:r>
            <a:r>
              <a:rPr sz="1200" dirty="0">
                <a:latin typeface="Calibri"/>
                <a:cs typeface="Calibri"/>
              </a:rPr>
              <a:t>h</a:t>
            </a:r>
            <a:r>
              <a:rPr sz="1200" spc="20" dirty="0">
                <a:latin typeface="Times New Roman"/>
                <a:cs typeface="Times New Roman"/>
              </a:rPr>
              <a:t> </a:t>
            </a:r>
            <a:r>
              <a:rPr sz="1200" dirty="0">
                <a:latin typeface="Cambria Math"/>
                <a:cs typeface="Cambria Math"/>
              </a:rPr>
              <a:t>𝜆</a:t>
            </a:r>
            <a:r>
              <a:rPr sz="1275" spc="82" baseline="-16339" dirty="0">
                <a:latin typeface="Cambria Math"/>
                <a:cs typeface="Cambria Math"/>
              </a:rPr>
              <a:t>0</a:t>
            </a:r>
            <a:r>
              <a:rPr sz="1200" dirty="0">
                <a:latin typeface="Cambria Math"/>
                <a:cs typeface="Cambria Math"/>
              </a:rPr>
              <a:t>/</a:t>
            </a:r>
            <a:r>
              <a:rPr sz="1200" spc="-5" dirty="0">
                <a:latin typeface="Cambria Math"/>
                <a:cs typeface="Cambria Math"/>
              </a:rPr>
              <a:t>𝑛</a:t>
            </a:r>
            <a:r>
              <a:rPr sz="1200" dirty="0">
                <a:latin typeface="Cambria Math"/>
                <a:cs typeface="Cambria Math"/>
              </a:rPr>
              <a:t>′</a:t>
            </a:r>
            <a:r>
              <a:rPr sz="1200" spc="-5" dirty="0">
                <a:latin typeface="Calibri"/>
                <a:cs typeface="Calibri"/>
              </a:rPr>
              <a:t>.]</a:t>
            </a:r>
            <a:endParaRPr sz="1200" dirty="0">
              <a:latin typeface="Calibri"/>
              <a:cs typeface="Calibri"/>
            </a:endParaRPr>
          </a:p>
          <a:p>
            <a:pPr>
              <a:lnSpc>
                <a:spcPct val="100000"/>
              </a:lnSpc>
            </a:pPr>
            <a:r>
              <a:rPr lang="en-US" dirty="0"/>
              <a:t>this single plot effectively shows both consequences of a complex 𝑛: the amplitude decay due to 𝜅 and the wavelength (and phase velocity) change due to 𝑛′. The wave is oscillating, getting weaker as it propagates, and its spatial period is modified by the medium. </a:t>
            </a:r>
          </a:p>
          <a:p>
            <a:pPr>
              <a:lnSpc>
                <a:spcPct val="100000"/>
              </a:lnSpc>
            </a:pPr>
            <a:r>
              <a:rPr lang="en-US" dirty="0">
                <a:solidFill>
                  <a:srgbClr val="0070C0"/>
                </a:solidFill>
              </a:rPr>
              <a:t>This is precisely what our equation 𝐸(𝑧,𝑡)=𝐸</a:t>
            </a:r>
            <a:r>
              <a:rPr lang="en-US" baseline="-25000" dirty="0">
                <a:solidFill>
                  <a:srgbClr val="0070C0"/>
                </a:solidFill>
              </a:rPr>
              <a:t>0</a:t>
            </a:r>
            <a:r>
              <a:rPr lang="en-US" dirty="0">
                <a:solidFill>
                  <a:srgbClr val="0070C0"/>
                </a:solidFill>
              </a:rPr>
              <a:t>𝑒</a:t>
            </a:r>
            <a:r>
              <a:rPr lang="en-US" baseline="30000" dirty="0">
                <a:solidFill>
                  <a:srgbClr val="0070C0"/>
                </a:solidFill>
              </a:rPr>
              <a:t>−𝜅𝐾0𝑧     </a:t>
            </a:r>
            <a:r>
              <a:rPr lang="en-US" dirty="0">
                <a:solidFill>
                  <a:srgbClr val="0070C0"/>
                </a:solidFill>
              </a:rPr>
              <a:t>𝑒 </a:t>
            </a:r>
            <a:r>
              <a:rPr lang="en-US" baseline="30000" dirty="0">
                <a:solidFill>
                  <a:srgbClr val="0070C0"/>
                </a:solidFill>
              </a:rPr>
              <a:t>𝑖(𝜔𝑡−𝑛′𝐾0𝑧</a:t>
            </a:r>
            <a:endParaRPr sz="1300" baseline="30000" dirty="0">
              <a:solidFill>
                <a:srgbClr val="0070C0"/>
              </a:solidFill>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a:lnSpc>
                <a:spcPct val="100000"/>
              </a:lnSpc>
            </a:pPr>
            <a:endParaRPr sz="1300" dirty="0">
              <a:latin typeface="Times New Roman"/>
              <a:cs typeface="Times New Roman"/>
            </a:endParaRPr>
          </a:p>
          <a:p>
            <a:pPr marL="291465">
              <a:lnSpc>
                <a:spcPct val="100000"/>
              </a:lnSpc>
              <a:spcBef>
                <a:spcPts val="930"/>
              </a:spcBef>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dirty="0">
              <a:latin typeface="Calibri"/>
              <a:cs typeface="Calibri"/>
            </a:endParaRPr>
          </a:p>
        </p:txBody>
      </p:sp>
      <p:sp>
        <p:nvSpPr>
          <p:cNvPr id="3" name="object 3"/>
          <p:cNvSpPr/>
          <p:nvPr/>
        </p:nvSpPr>
        <p:spPr>
          <a:xfrm>
            <a:off x="591180" y="1905000"/>
            <a:ext cx="9816465" cy="5771502"/>
          </a:xfrm>
          <a:prstGeom prst="rect">
            <a:avLst/>
          </a:prstGeom>
          <a:blipFill>
            <a:blip r:embed="rId3" cstate="print"/>
            <a:stretch>
              <a:fillRect/>
            </a:stretch>
          </a:blipFill>
        </p:spPr>
        <p:txBody>
          <a:bodyPr wrap="square" lIns="0" tIns="0" rIns="0" bIns="0" rtlCol="0"/>
          <a:lstStyle/>
          <a:p>
            <a:r>
              <a:rPr lang="en-US" dirty="0"/>
              <a:t>\</a:t>
            </a:r>
            <a:endParaRPr dirty="0"/>
          </a:p>
        </p:txBody>
      </p:sp>
      <p:sp>
        <p:nvSpPr>
          <p:cNvPr id="4" name="object 4"/>
          <p:cNvSpPr/>
          <p:nvPr/>
        </p:nvSpPr>
        <p:spPr>
          <a:xfrm>
            <a:off x="591180" y="306059"/>
            <a:ext cx="9986010" cy="6335395"/>
          </a:xfrm>
          <a:custGeom>
            <a:avLst/>
            <a:gdLst/>
            <a:ahLst/>
            <a:cxnLst/>
            <a:rect l="l" t="t" r="r" b="b"/>
            <a:pathLst>
              <a:path w="9986010" h="6335395">
                <a:moveTo>
                  <a:pt x="0" y="6335389"/>
                </a:moveTo>
                <a:lnTo>
                  <a:pt x="9986009" y="6335389"/>
                </a:lnTo>
                <a:lnTo>
                  <a:pt x="9986009" y="0"/>
                </a:lnTo>
                <a:lnTo>
                  <a:pt x="0" y="0"/>
                </a:lnTo>
                <a:lnTo>
                  <a:pt x="0" y="6335389"/>
                </a:lnTo>
                <a:close/>
              </a:path>
            </a:pathLst>
          </a:custGeom>
          <a:ln w="63499">
            <a:solidFill>
              <a:srgbClr val="0000FF"/>
            </a:solidFill>
          </a:ln>
        </p:spPr>
        <p:txBody>
          <a:bodyPr wrap="square" lIns="0" tIns="0" rIns="0" bIns="0" rtlCol="0"/>
          <a:lstStyle/>
          <a:p>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28600" y="30637"/>
            <a:ext cx="11506200" cy="954107"/>
          </a:xfrm>
          <a:prstGeom prst="rect">
            <a:avLst/>
          </a:prstGeom>
        </p:spPr>
        <p:txBody>
          <a:bodyPr vert="horz" wrap="square" lIns="0" tIns="0" rIns="0" bIns="0" rtlCol="0">
            <a:spAutoFit/>
          </a:bodyPr>
          <a:lstStyle/>
          <a:p>
            <a:pPr marL="876935" algn="ctr"/>
            <a:r>
              <a:rPr sz="2800" spc="-15" dirty="0"/>
              <a:t>Sl</a:t>
            </a:r>
            <a:r>
              <a:rPr sz="2800" spc="-5" dirty="0"/>
              <a:t>i</a:t>
            </a:r>
            <a:r>
              <a:rPr sz="2800" spc="-20" dirty="0"/>
              <a:t>de</a:t>
            </a:r>
            <a:r>
              <a:rPr sz="2800" spc="-5" dirty="0"/>
              <a:t> </a:t>
            </a:r>
            <a:r>
              <a:rPr sz="2800" spc="-15" dirty="0"/>
              <a:t>4: </a:t>
            </a:r>
            <a:r>
              <a:rPr sz="2800" spc="-45" dirty="0"/>
              <a:t>M</a:t>
            </a:r>
            <a:r>
              <a:rPr sz="2800" spc="-15" dirty="0"/>
              <a:t>icroscopic</a:t>
            </a:r>
            <a:r>
              <a:rPr sz="2800" spc="-20" dirty="0"/>
              <a:t> Pic</a:t>
            </a:r>
            <a:r>
              <a:rPr sz="2800" spc="-5" dirty="0"/>
              <a:t>t</a:t>
            </a:r>
            <a:r>
              <a:rPr sz="2800" spc="-20" dirty="0"/>
              <a:t>ure</a:t>
            </a:r>
            <a:r>
              <a:rPr sz="2800" spc="5" dirty="0"/>
              <a:t> </a:t>
            </a:r>
            <a:r>
              <a:rPr sz="2800" spc="-35" dirty="0">
                <a:latin typeface="Calibri"/>
                <a:cs typeface="Calibri"/>
              </a:rPr>
              <a:t>—</a:t>
            </a:r>
            <a:r>
              <a:rPr sz="2800" spc="-15" dirty="0">
                <a:latin typeface="Calibri"/>
                <a:cs typeface="Calibri"/>
              </a:rPr>
              <a:t> </a:t>
            </a:r>
            <a:r>
              <a:rPr sz="2800" spc="-20" dirty="0"/>
              <a:t>Cl</a:t>
            </a:r>
            <a:r>
              <a:rPr sz="2800" spc="-10" dirty="0"/>
              <a:t>a</a:t>
            </a:r>
            <a:r>
              <a:rPr sz="2800" spc="-15" dirty="0"/>
              <a:t>ssical</a:t>
            </a:r>
            <a:r>
              <a:rPr sz="2800" spc="-5" dirty="0"/>
              <a:t> </a:t>
            </a:r>
            <a:r>
              <a:rPr sz="2800" spc="-15" dirty="0"/>
              <a:t>Ele</a:t>
            </a:r>
            <a:r>
              <a:rPr sz="2800" spc="-20" dirty="0"/>
              <a:t>ctron</a:t>
            </a:r>
            <a:r>
              <a:rPr lang="en-US" sz="2800" spc="-20" dirty="0"/>
              <a:t> Oscillato</a:t>
            </a:r>
            <a:r>
              <a:rPr lang="en-US" sz="2800" dirty="0"/>
              <a:t>r</a:t>
            </a:r>
            <a:r>
              <a:rPr lang="en-US" sz="2800" spc="-15" dirty="0"/>
              <a:t>s Model</a:t>
            </a:r>
            <a:br>
              <a:rPr lang="en-US" spc="-15" dirty="0"/>
            </a:br>
            <a:endParaRPr spc="-20" dirty="0"/>
          </a:p>
        </p:txBody>
      </p:sp>
      <p:sp>
        <p:nvSpPr>
          <p:cNvPr id="3" name="object 3"/>
          <p:cNvSpPr txBox="1">
            <a:spLocks noGrp="1"/>
          </p:cNvSpPr>
          <p:nvPr>
            <p:ph type="body" idx="1"/>
          </p:nvPr>
        </p:nvSpPr>
        <p:spPr>
          <a:xfrm>
            <a:off x="609600" y="984744"/>
            <a:ext cx="11207114" cy="3744615"/>
          </a:xfrm>
          <a:prstGeom prst="rect">
            <a:avLst/>
          </a:prstGeom>
        </p:spPr>
        <p:txBody>
          <a:bodyPr vert="horz" wrap="square" lIns="0" tIns="0" rIns="0" bIns="0" rtlCol="0">
            <a:spAutoFit/>
          </a:bodyPr>
          <a:lstStyle/>
          <a:p>
            <a:pPr marL="12700">
              <a:lnSpc>
                <a:spcPct val="100000"/>
              </a:lnSpc>
              <a:spcBef>
                <a:spcPts val="2030"/>
              </a:spcBef>
            </a:pPr>
            <a:r>
              <a:rPr lang="en-US" sz="2400" dirty="0">
                <a:solidFill>
                  <a:srgbClr val="00B050"/>
                </a:solidFill>
              </a:rPr>
              <a:t>The </a:t>
            </a:r>
            <a:r>
              <a:rPr lang="en-US" sz="2400" dirty="0" err="1">
                <a:solidFill>
                  <a:srgbClr val="00B050"/>
                </a:solidFill>
              </a:rPr>
              <a:t>Foced</a:t>
            </a:r>
            <a:r>
              <a:rPr lang="en-US" sz="2400" dirty="0">
                <a:solidFill>
                  <a:srgbClr val="00B050"/>
                </a:solidFill>
              </a:rPr>
              <a:t> Damped Harmonic Oscillator </a:t>
            </a:r>
            <a:endParaRPr sz="2400" dirty="0">
              <a:latin typeface="Calibri"/>
              <a:cs typeface="Calibri"/>
            </a:endParaRPr>
          </a:p>
          <a:p>
            <a:pPr marL="4445" algn="ctr">
              <a:lnSpc>
                <a:spcPct val="100000"/>
              </a:lnSpc>
              <a:spcBef>
                <a:spcPts val="1960"/>
              </a:spcBef>
            </a:pPr>
            <a:r>
              <a:rPr sz="2800" b="0" u="none" spc="-30" dirty="0">
                <a:solidFill>
                  <a:srgbClr val="000000"/>
                </a:solidFill>
                <a:latin typeface="Cambria Math"/>
                <a:cs typeface="Cambria Math"/>
              </a:rPr>
              <a:t>𝑚</a:t>
            </a:r>
            <a:r>
              <a:rPr sz="2800" b="0" u="none" spc="-105" dirty="0">
                <a:solidFill>
                  <a:srgbClr val="000000"/>
                </a:solidFill>
                <a:latin typeface="Cambria Math"/>
                <a:cs typeface="Cambria Math"/>
              </a:rPr>
              <a:t> </a:t>
            </a:r>
            <a:r>
              <a:rPr sz="2800" b="0" u="none" spc="-210" dirty="0">
                <a:solidFill>
                  <a:srgbClr val="000000"/>
                </a:solidFill>
                <a:latin typeface="Cambria Math"/>
                <a:cs typeface="Cambria Math"/>
              </a:rPr>
              <a:t>𝑥</a:t>
            </a:r>
            <a:r>
              <a:rPr sz="2800" b="0" u="none" dirty="0">
                <a:solidFill>
                  <a:srgbClr val="000000"/>
                </a:solidFill>
                <a:latin typeface="Cambria Math"/>
                <a:cs typeface="Cambria Math"/>
              </a:rPr>
              <a:t>̈</a:t>
            </a:r>
            <a:r>
              <a:rPr sz="2800" b="0" u="none" spc="-370" dirty="0">
                <a:solidFill>
                  <a:srgbClr val="000000"/>
                </a:solidFill>
                <a:latin typeface="Cambria Math"/>
                <a:cs typeface="Cambria Math"/>
              </a:rPr>
              <a:t> </a:t>
            </a:r>
            <a:r>
              <a:rPr sz="4200" b="0" u="none" spc="-22" baseline="2976" dirty="0">
                <a:solidFill>
                  <a:srgbClr val="000000"/>
                </a:solidFill>
                <a:latin typeface="Cambria Math"/>
                <a:cs typeface="Cambria Math"/>
              </a:rPr>
              <a:t>(</a:t>
            </a:r>
            <a:r>
              <a:rPr sz="2800" b="0" u="none" spc="35" dirty="0">
                <a:solidFill>
                  <a:srgbClr val="000000"/>
                </a:solidFill>
                <a:latin typeface="Cambria Math"/>
                <a:cs typeface="Cambria Math"/>
              </a:rPr>
              <a:t>𝑡</a:t>
            </a:r>
            <a:r>
              <a:rPr sz="4200" b="0" u="none" spc="-22" baseline="2976" dirty="0">
                <a:solidFill>
                  <a:srgbClr val="000000"/>
                </a:solidFill>
                <a:latin typeface="Cambria Math"/>
                <a:cs typeface="Cambria Math"/>
              </a:rPr>
              <a:t>)</a:t>
            </a:r>
            <a:r>
              <a:rPr sz="4200" b="0" u="none" spc="-7" baseline="2976"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5" dirty="0">
                <a:solidFill>
                  <a:srgbClr val="000000"/>
                </a:solidFill>
                <a:latin typeface="Cambria Math"/>
                <a:cs typeface="Cambria Math"/>
              </a:rPr>
              <a:t> </a:t>
            </a:r>
            <a:r>
              <a:rPr sz="2800" b="0" u="none" spc="-30" dirty="0">
                <a:solidFill>
                  <a:srgbClr val="000000"/>
                </a:solidFill>
                <a:latin typeface="Cambria Math"/>
                <a:cs typeface="Cambria Math"/>
              </a:rPr>
              <a:t>𝑏</a:t>
            </a:r>
            <a:r>
              <a:rPr sz="2800" b="0" u="none" spc="-85" dirty="0">
                <a:solidFill>
                  <a:srgbClr val="000000"/>
                </a:solidFill>
                <a:latin typeface="Cambria Math"/>
                <a:cs typeface="Cambria Math"/>
              </a:rPr>
              <a:t> </a:t>
            </a:r>
            <a:r>
              <a:rPr sz="2800" b="0" u="none" spc="-210" dirty="0">
                <a:solidFill>
                  <a:srgbClr val="000000"/>
                </a:solidFill>
                <a:latin typeface="Cambria Math"/>
                <a:cs typeface="Cambria Math"/>
              </a:rPr>
              <a:t>𝑥</a:t>
            </a:r>
            <a:r>
              <a:rPr sz="2800" b="0" u="none" spc="235" dirty="0">
                <a:solidFill>
                  <a:srgbClr val="000000"/>
                </a:solidFill>
                <a:latin typeface="Cambria Math"/>
                <a:cs typeface="Cambria Math"/>
              </a:rPr>
              <a:t>̇</a:t>
            </a:r>
            <a:r>
              <a:rPr sz="4200" b="0" u="none" spc="-22" baseline="2976" dirty="0">
                <a:solidFill>
                  <a:srgbClr val="000000"/>
                </a:solidFill>
                <a:latin typeface="Cambria Math"/>
                <a:cs typeface="Cambria Math"/>
              </a:rPr>
              <a:t>(</a:t>
            </a:r>
            <a:r>
              <a:rPr sz="2800" b="0" u="none" spc="35" dirty="0">
                <a:solidFill>
                  <a:srgbClr val="000000"/>
                </a:solidFill>
                <a:latin typeface="Cambria Math"/>
                <a:cs typeface="Cambria Math"/>
              </a:rPr>
              <a:t>𝑡</a:t>
            </a:r>
            <a:r>
              <a:rPr sz="4200" b="0" u="none" spc="-22" baseline="2976" dirty="0">
                <a:solidFill>
                  <a:srgbClr val="000000"/>
                </a:solidFill>
                <a:latin typeface="Cambria Math"/>
                <a:cs typeface="Cambria Math"/>
              </a:rPr>
              <a:t>)</a:t>
            </a:r>
            <a:r>
              <a:rPr sz="4200" b="0" u="none" spc="-7" baseline="2976"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5" dirty="0">
                <a:solidFill>
                  <a:srgbClr val="000000"/>
                </a:solidFill>
                <a:latin typeface="Cambria Math"/>
                <a:cs typeface="Cambria Math"/>
              </a:rPr>
              <a:t> </a:t>
            </a:r>
            <a:r>
              <a:rPr sz="2800" b="0" u="none" spc="-30" dirty="0">
                <a:solidFill>
                  <a:srgbClr val="000000"/>
                </a:solidFill>
                <a:latin typeface="Cambria Math"/>
                <a:cs typeface="Cambria Math"/>
              </a:rPr>
              <a:t>𝐷</a:t>
            </a:r>
            <a:r>
              <a:rPr sz="2800" b="0" u="none" spc="-55" dirty="0">
                <a:solidFill>
                  <a:srgbClr val="000000"/>
                </a:solidFill>
                <a:latin typeface="Cambria Math"/>
                <a:cs typeface="Cambria Math"/>
              </a:rPr>
              <a:t> </a:t>
            </a:r>
            <a:r>
              <a:rPr sz="2800" b="0" u="none" spc="50" dirty="0">
                <a:solidFill>
                  <a:srgbClr val="000000"/>
                </a:solidFill>
                <a:latin typeface="Cambria Math"/>
                <a:cs typeface="Cambria Math"/>
              </a:rPr>
              <a:t>𝑥</a:t>
            </a:r>
            <a:r>
              <a:rPr sz="4200" b="0" u="none" spc="-22" baseline="2976" dirty="0">
                <a:solidFill>
                  <a:srgbClr val="000000"/>
                </a:solidFill>
                <a:latin typeface="Cambria Math"/>
                <a:cs typeface="Cambria Math"/>
              </a:rPr>
              <a:t>(</a:t>
            </a:r>
            <a:r>
              <a:rPr sz="2800" b="0" u="none" spc="35" dirty="0">
                <a:solidFill>
                  <a:srgbClr val="000000"/>
                </a:solidFill>
                <a:latin typeface="Cambria Math"/>
                <a:cs typeface="Cambria Math"/>
              </a:rPr>
              <a:t>𝑡</a:t>
            </a:r>
            <a:r>
              <a:rPr sz="4200" b="0" u="none" spc="-22" baseline="2976" dirty="0">
                <a:solidFill>
                  <a:srgbClr val="000000"/>
                </a:solidFill>
                <a:latin typeface="Cambria Math"/>
                <a:cs typeface="Cambria Math"/>
              </a:rPr>
              <a:t>)</a:t>
            </a:r>
            <a:r>
              <a:rPr sz="4200" b="0" u="none" spc="232" baseline="2976"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160" dirty="0">
                <a:solidFill>
                  <a:srgbClr val="000000"/>
                </a:solidFill>
                <a:latin typeface="Cambria Math"/>
                <a:cs typeface="Cambria Math"/>
              </a:rPr>
              <a:t> </a:t>
            </a:r>
            <a:r>
              <a:rPr sz="2800" b="0" u="none" spc="-30" dirty="0">
                <a:solidFill>
                  <a:srgbClr val="000000"/>
                </a:solidFill>
                <a:latin typeface="Cambria Math"/>
                <a:cs typeface="Cambria Math"/>
              </a:rPr>
              <a:t>𝑞</a:t>
            </a:r>
            <a:r>
              <a:rPr sz="2800" b="0" u="none" spc="-60" dirty="0">
                <a:solidFill>
                  <a:srgbClr val="000000"/>
                </a:solidFill>
                <a:latin typeface="Cambria Math"/>
                <a:cs typeface="Cambria Math"/>
              </a:rPr>
              <a:t> </a:t>
            </a:r>
            <a:r>
              <a:rPr sz="2800" b="0" u="none" spc="-185" dirty="0">
                <a:solidFill>
                  <a:srgbClr val="000000"/>
                </a:solidFill>
                <a:latin typeface="Cambria Math"/>
                <a:cs typeface="Cambria Math"/>
              </a:rPr>
              <a:t>𝐸</a:t>
            </a:r>
            <a:r>
              <a:rPr sz="3000" b="0" u="none" spc="60" baseline="-16666" dirty="0">
                <a:solidFill>
                  <a:srgbClr val="000000"/>
                </a:solidFill>
                <a:latin typeface="Cambria Math"/>
                <a:cs typeface="Cambria Math"/>
              </a:rPr>
              <a:t>0</a:t>
            </a:r>
            <a:r>
              <a:rPr sz="3000" b="0" u="none" spc="225" baseline="-16666" dirty="0">
                <a:solidFill>
                  <a:srgbClr val="000000"/>
                </a:solidFill>
                <a:latin typeface="Cambria Math"/>
                <a:cs typeface="Cambria Math"/>
              </a:rPr>
              <a:t> </a:t>
            </a:r>
            <a:r>
              <a:rPr sz="2800" b="0" u="none" spc="-30" dirty="0">
                <a:solidFill>
                  <a:srgbClr val="000000"/>
                </a:solidFill>
                <a:latin typeface="Cambria Math"/>
                <a:cs typeface="Cambria Math"/>
              </a:rPr>
              <a:t>𝑒</a:t>
            </a:r>
            <a:r>
              <a:rPr sz="2800" b="0" u="none" spc="-135" dirty="0">
                <a:solidFill>
                  <a:srgbClr val="000000"/>
                </a:solidFill>
                <a:latin typeface="Cambria Math"/>
                <a:cs typeface="Cambria Math"/>
              </a:rPr>
              <a:t> </a:t>
            </a:r>
            <a:r>
              <a:rPr sz="3000" b="0" u="none" spc="330" baseline="29166" dirty="0">
                <a:solidFill>
                  <a:srgbClr val="000000"/>
                </a:solidFill>
                <a:latin typeface="Cambria Math"/>
                <a:cs typeface="Cambria Math"/>
              </a:rPr>
              <a:t>𝑖𝜔</a:t>
            </a:r>
            <a:r>
              <a:rPr sz="3000" b="0" u="none" spc="562" baseline="29166" dirty="0">
                <a:solidFill>
                  <a:srgbClr val="000000"/>
                </a:solidFill>
                <a:latin typeface="Cambria Math"/>
                <a:cs typeface="Cambria Math"/>
              </a:rPr>
              <a:t>𝑡</a:t>
            </a:r>
            <a:r>
              <a:rPr sz="2800" b="0" u="none" spc="-10" dirty="0">
                <a:solidFill>
                  <a:srgbClr val="000000"/>
                </a:solidFill>
                <a:latin typeface="Cambria Math"/>
                <a:cs typeface="Cambria Math"/>
              </a:rPr>
              <a:t>.</a:t>
            </a:r>
            <a:endParaRPr lang="en-US" sz="2800" b="0" u="none" spc="-10" dirty="0">
              <a:solidFill>
                <a:srgbClr val="000000"/>
              </a:solidFill>
              <a:latin typeface="Cambria Math"/>
              <a:cs typeface="Cambria Math"/>
            </a:endParaRPr>
          </a:p>
          <a:p>
            <a:pPr marL="4445" algn="ctr">
              <a:lnSpc>
                <a:spcPct val="100000"/>
              </a:lnSpc>
              <a:spcBef>
                <a:spcPts val="1960"/>
              </a:spcBef>
            </a:pPr>
            <a:r>
              <a:rPr lang="en-US" b="0" u="none" dirty="0"/>
              <a:t>𝑚𝑎 = 𝐹</a:t>
            </a:r>
            <a:r>
              <a:rPr lang="en-US" b="0" u="none" baseline="-25000" dirty="0"/>
              <a:t>driving</a:t>
            </a:r>
            <a:r>
              <a:rPr lang="en-US" b="0" u="none" dirty="0"/>
              <a:t>−𝐹</a:t>
            </a:r>
            <a:r>
              <a:rPr lang="en-US" b="0" u="none" baseline="-25000" dirty="0"/>
              <a:t>damping</a:t>
            </a:r>
            <a:r>
              <a:rPr lang="en-US" b="0" u="none" dirty="0"/>
              <a:t>−𝐹</a:t>
            </a:r>
            <a:r>
              <a:rPr lang="en-US" b="0" u="none" baseline="-25000" dirty="0"/>
              <a:t>restoring  </a:t>
            </a:r>
            <a:r>
              <a:rPr lang="en-US" b="0" u="none" dirty="0"/>
              <a:t>     </a:t>
            </a:r>
            <a:r>
              <a:rPr lang="en-US" sz="2800" b="0" u="none" dirty="0">
                <a:solidFill>
                  <a:srgbClr val="C00000"/>
                </a:solidFill>
              </a:rPr>
              <a:t>(Newtons law motion)</a:t>
            </a:r>
            <a:endParaRPr lang="en-US" sz="2800" b="0" u="none" baseline="-25000" dirty="0">
              <a:solidFill>
                <a:srgbClr val="C00000"/>
              </a:solidFill>
            </a:endParaRPr>
          </a:p>
          <a:p>
            <a:pPr marL="4445" algn="ctr">
              <a:lnSpc>
                <a:spcPct val="100000"/>
              </a:lnSpc>
            </a:pPr>
            <a:endParaRPr lang="en-US" sz="2400" b="0" u="none" dirty="0">
              <a:solidFill>
                <a:srgbClr val="C00000"/>
              </a:solidFill>
            </a:endParaRPr>
          </a:p>
          <a:p>
            <a:pPr marL="4445" algn="ctr">
              <a:lnSpc>
                <a:spcPct val="100000"/>
              </a:lnSpc>
            </a:pPr>
            <a:r>
              <a:rPr lang="en-US" sz="2400" b="0" u="none" dirty="0">
                <a:solidFill>
                  <a:srgbClr val="C00000"/>
                </a:solidFill>
              </a:rPr>
              <a:t>𝑏 𝑥̇(𝑡)  </a:t>
            </a:r>
            <a:r>
              <a:rPr lang="en-US" sz="2000" b="0" u="none" dirty="0"/>
              <a:t>represents the damping force, which is proportional to the velocity and opposes the motion. Its units would be Newton-seconds per meter or kilograms per second and </a:t>
            </a:r>
            <a:r>
              <a:rPr lang="en-US" sz="2000" b="0" u="none" baseline="-25000" dirty="0"/>
              <a:t>g</a:t>
            </a:r>
            <a:r>
              <a:rPr lang="en-US" sz="2000" b="0" u="none" baseline="30000" dirty="0"/>
              <a:t>    </a:t>
            </a:r>
          </a:p>
          <a:p>
            <a:pPr marL="4445" algn="ctr">
              <a:lnSpc>
                <a:spcPct val="100000"/>
              </a:lnSpc>
            </a:pPr>
            <a:r>
              <a:rPr lang="en-US" sz="2800" b="0" u="none" dirty="0" err="1">
                <a:solidFill>
                  <a:srgbClr val="C00000"/>
                </a:solidFill>
              </a:rPr>
              <a:t>F</a:t>
            </a:r>
            <a:r>
              <a:rPr lang="en-US" sz="2800" b="0" u="none" baseline="-25000" dirty="0" err="1">
                <a:solidFill>
                  <a:srgbClr val="C00000"/>
                </a:solidFill>
              </a:rPr>
              <a:t>restoring</a:t>
            </a:r>
            <a:r>
              <a:rPr lang="en-US" sz="2800" b="0" u="none" dirty="0">
                <a:solidFill>
                  <a:srgbClr val="C00000"/>
                </a:solidFill>
              </a:rPr>
              <a:t> = - Dx(t)               </a:t>
            </a:r>
            <a:r>
              <a:rPr lang="en-US" sz="2800" b="0" u="none" dirty="0"/>
              <a:t>(like (–</a:t>
            </a:r>
            <a:r>
              <a:rPr lang="en-US" sz="2800" b="0" u="none" dirty="0" err="1"/>
              <a:t>kx</a:t>
            </a:r>
            <a:r>
              <a:rPr lang="en-US" sz="2800" b="0" u="none" dirty="0"/>
              <a:t>) Hooks law in spring case)</a:t>
            </a:r>
          </a:p>
          <a:p>
            <a:pPr marL="4445" algn="ctr">
              <a:lnSpc>
                <a:spcPct val="100000"/>
              </a:lnSpc>
            </a:pPr>
            <a:r>
              <a:rPr lang="en-US" sz="2800" b="0" u="none" dirty="0">
                <a:solidFill>
                  <a:srgbClr val="C00000"/>
                </a:solidFill>
              </a:rPr>
              <a:t>𝐹</a:t>
            </a:r>
            <a:r>
              <a:rPr lang="en-US" sz="2800" b="0" u="none" baseline="-25000" dirty="0">
                <a:solidFill>
                  <a:srgbClr val="C00000"/>
                </a:solidFill>
              </a:rPr>
              <a:t>driving</a:t>
            </a:r>
            <a:r>
              <a:rPr lang="en-US" sz="2800" b="0" u="none" dirty="0">
                <a:solidFill>
                  <a:srgbClr val="C00000"/>
                </a:solidFill>
              </a:rPr>
              <a:t> = </a:t>
            </a:r>
            <a:r>
              <a:rPr lang="en-US" sz="2800" b="0" u="none" spc="-30" dirty="0">
                <a:solidFill>
                  <a:srgbClr val="C00000"/>
                </a:solidFill>
                <a:latin typeface="Cambria Math"/>
                <a:cs typeface="Cambria Math"/>
              </a:rPr>
              <a:t>𝑞</a:t>
            </a:r>
            <a:r>
              <a:rPr lang="en-US" sz="2800" b="0" u="none" spc="-60" dirty="0">
                <a:solidFill>
                  <a:srgbClr val="C00000"/>
                </a:solidFill>
                <a:latin typeface="Cambria Math"/>
                <a:cs typeface="Cambria Math"/>
              </a:rPr>
              <a:t> </a:t>
            </a:r>
            <a:r>
              <a:rPr lang="en-US" sz="2800" b="0" u="none" spc="-185" dirty="0">
                <a:solidFill>
                  <a:srgbClr val="C00000"/>
                </a:solidFill>
                <a:latin typeface="Cambria Math"/>
                <a:cs typeface="Cambria Math"/>
              </a:rPr>
              <a:t>𝐸</a:t>
            </a:r>
            <a:r>
              <a:rPr lang="en-US" sz="2800" b="0" u="none" spc="60" baseline="-16666" dirty="0">
                <a:solidFill>
                  <a:srgbClr val="C00000"/>
                </a:solidFill>
                <a:latin typeface="Cambria Math"/>
                <a:cs typeface="Cambria Math"/>
              </a:rPr>
              <a:t>0</a:t>
            </a:r>
            <a:r>
              <a:rPr lang="en-US" sz="2800" b="0" u="none" spc="225" baseline="-16666" dirty="0">
                <a:solidFill>
                  <a:srgbClr val="C00000"/>
                </a:solidFill>
                <a:latin typeface="Cambria Math"/>
                <a:cs typeface="Cambria Math"/>
              </a:rPr>
              <a:t> </a:t>
            </a:r>
            <a:r>
              <a:rPr lang="en-US" sz="2800" b="0" u="none" spc="-30" dirty="0">
                <a:solidFill>
                  <a:srgbClr val="C00000"/>
                </a:solidFill>
                <a:latin typeface="Cambria Math"/>
                <a:cs typeface="Cambria Math"/>
              </a:rPr>
              <a:t>𝑒</a:t>
            </a:r>
            <a:r>
              <a:rPr lang="en-US" sz="2800" b="0" u="none" spc="-135" dirty="0">
                <a:solidFill>
                  <a:srgbClr val="C00000"/>
                </a:solidFill>
                <a:latin typeface="Cambria Math"/>
                <a:cs typeface="Cambria Math"/>
              </a:rPr>
              <a:t> </a:t>
            </a:r>
            <a:r>
              <a:rPr lang="en-US" sz="2800" b="0" u="none" spc="330" baseline="29166" dirty="0">
                <a:solidFill>
                  <a:srgbClr val="C00000"/>
                </a:solidFill>
                <a:latin typeface="Cambria Math"/>
                <a:cs typeface="Cambria Math"/>
              </a:rPr>
              <a:t>𝑖𝜔</a:t>
            </a:r>
            <a:r>
              <a:rPr lang="en-US" sz="2800" b="0" u="none" spc="562" baseline="29166" dirty="0">
                <a:solidFill>
                  <a:srgbClr val="C00000"/>
                </a:solidFill>
                <a:latin typeface="Cambria Math"/>
                <a:cs typeface="Cambria Math"/>
              </a:rPr>
              <a:t>𝑡 </a:t>
            </a:r>
            <a:r>
              <a:rPr lang="en-US" sz="2800" b="0" u="none" spc="562" dirty="0">
                <a:solidFill>
                  <a:srgbClr val="00B050"/>
                </a:solidFill>
                <a:latin typeface="Cambria Math"/>
                <a:cs typeface="Cambria Math"/>
              </a:rPr>
              <a:t>and</a:t>
            </a:r>
            <a:r>
              <a:rPr lang="en-US" sz="2800" b="0" u="none" spc="562" baseline="29166" dirty="0">
                <a:solidFill>
                  <a:srgbClr val="C00000"/>
                </a:solidFill>
                <a:latin typeface="Cambria Math"/>
                <a:cs typeface="Cambria Math"/>
              </a:rPr>
              <a:t>    </a:t>
            </a:r>
            <a:r>
              <a:rPr lang="en-US" sz="2800" b="0" u="none" spc="562" dirty="0">
                <a:solidFill>
                  <a:srgbClr val="C00000"/>
                </a:solidFill>
                <a:latin typeface="Cambria Math"/>
                <a:cs typeface="Cambria Math"/>
              </a:rPr>
              <a:t>ma= </a:t>
            </a:r>
            <a:r>
              <a:rPr lang="en-US" sz="2800" b="0" u="none" spc="-30" dirty="0">
                <a:solidFill>
                  <a:srgbClr val="000000"/>
                </a:solidFill>
                <a:latin typeface="Cambria Math"/>
                <a:cs typeface="Cambria Math"/>
              </a:rPr>
              <a:t>𝑚</a:t>
            </a:r>
            <a:r>
              <a:rPr lang="en-US" sz="2800" b="0" u="none" spc="-105" dirty="0">
                <a:solidFill>
                  <a:srgbClr val="000000"/>
                </a:solidFill>
                <a:latin typeface="Cambria Math"/>
                <a:cs typeface="Cambria Math"/>
              </a:rPr>
              <a:t> </a:t>
            </a:r>
            <a:r>
              <a:rPr lang="en-US" sz="2800" b="0" u="none" spc="-210" dirty="0">
                <a:solidFill>
                  <a:srgbClr val="000000"/>
                </a:solidFill>
                <a:latin typeface="Cambria Math"/>
                <a:cs typeface="Cambria Math"/>
              </a:rPr>
              <a:t>𝑥</a:t>
            </a:r>
            <a:r>
              <a:rPr lang="en-US" sz="2800" b="0" u="none" dirty="0">
                <a:solidFill>
                  <a:srgbClr val="000000"/>
                </a:solidFill>
                <a:latin typeface="Cambria Math"/>
                <a:cs typeface="Cambria Math"/>
              </a:rPr>
              <a:t>̈</a:t>
            </a:r>
            <a:r>
              <a:rPr lang="en-US" sz="2800" b="0" u="none" spc="-370" dirty="0">
                <a:solidFill>
                  <a:srgbClr val="000000"/>
                </a:solidFill>
                <a:latin typeface="Cambria Math"/>
                <a:cs typeface="Cambria Math"/>
              </a:rPr>
              <a:t> </a:t>
            </a:r>
            <a:r>
              <a:rPr lang="en-US" sz="4200" b="0" u="none" spc="-22" baseline="2976" dirty="0">
                <a:solidFill>
                  <a:srgbClr val="000000"/>
                </a:solidFill>
                <a:latin typeface="Cambria Math"/>
                <a:cs typeface="Cambria Math"/>
              </a:rPr>
              <a:t>(</a:t>
            </a:r>
            <a:r>
              <a:rPr lang="en-US" sz="2800" b="0" u="none" spc="35" dirty="0">
                <a:solidFill>
                  <a:srgbClr val="000000"/>
                </a:solidFill>
                <a:latin typeface="Cambria Math"/>
                <a:cs typeface="Cambria Math"/>
              </a:rPr>
              <a:t>𝑡</a:t>
            </a:r>
            <a:r>
              <a:rPr lang="en-US" sz="4200" b="0" u="none" spc="-22" baseline="2976" dirty="0">
                <a:solidFill>
                  <a:srgbClr val="000000"/>
                </a:solidFill>
                <a:latin typeface="Cambria Math"/>
                <a:cs typeface="Cambria Math"/>
              </a:rPr>
              <a:t>)</a:t>
            </a:r>
            <a:r>
              <a:rPr lang="en-US" sz="4200" b="0" u="none" spc="-7" baseline="2976" dirty="0">
                <a:solidFill>
                  <a:srgbClr val="000000"/>
                </a:solidFill>
                <a:latin typeface="Cambria Math"/>
                <a:cs typeface="Cambria Math"/>
              </a:rPr>
              <a:t> </a:t>
            </a:r>
            <a:endParaRPr sz="2000" baseline="-25000" dirty="0">
              <a:latin typeface="Cambria Math"/>
              <a:cs typeface="Cambria Math"/>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7BAF73-DA01-8839-67E6-1C1B83FACEA8}"/>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0710F025-308C-8702-CDD6-9E075BEDEC33}"/>
              </a:ext>
            </a:extLst>
          </p:cNvPr>
          <p:cNvSpPr txBox="1"/>
          <p:nvPr/>
        </p:nvSpPr>
        <p:spPr>
          <a:xfrm>
            <a:off x="1130300" y="931005"/>
            <a:ext cx="5469890" cy="443865"/>
          </a:xfrm>
          <a:prstGeom prst="rect">
            <a:avLst/>
          </a:prstGeom>
        </p:spPr>
        <p:txBody>
          <a:bodyPr vert="horz" wrap="square" lIns="0" tIns="0" rIns="0" bIns="0" rtlCol="0">
            <a:spAutoFit/>
          </a:bodyPr>
          <a:lstStyle/>
          <a:p>
            <a:pPr marL="12700">
              <a:lnSpc>
                <a:spcPct val="100000"/>
              </a:lnSpc>
            </a:pPr>
            <a:r>
              <a:rPr sz="2800" spc="-15" dirty="0">
                <a:latin typeface="Symbol"/>
                <a:cs typeface="Symbol"/>
              </a:rPr>
              <a:t></a:t>
            </a:r>
            <a:r>
              <a:rPr sz="2800" spc="-185" dirty="0">
                <a:latin typeface="Times New Roman"/>
                <a:cs typeface="Times New Roman"/>
              </a:rPr>
              <a:t> </a:t>
            </a:r>
            <a:r>
              <a:rPr sz="2800" spc="25" dirty="0">
                <a:latin typeface="Cambria Math"/>
                <a:cs typeface="Cambria Math"/>
              </a:rPr>
              <a:t>𝑚</a:t>
            </a:r>
            <a:r>
              <a:rPr sz="2800" spc="-10" dirty="0">
                <a:latin typeface="Calibri"/>
                <a:cs typeface="Calibri"/>
              </a:rPr>
              <a:t>:</a:t>
            </a:r>
            <a:r>
              <a:rPr sz="2800" spc="-70" dirty="0">
                <a:latin typeface="Times New Roman"/>
                <a:cs typeface="Times New Roman"/>
              </a:rPr>
              <a:t> </a:t>
            </a:r>
            <a:r>
              <a:rPr sz="2800" spc="-15" dirty="0">
                <a:latin typeface="Calibri"/>
                <a:cs typeface="Calibri"/>
              </a:rPr>
              <a:t>electron</a:t>
            </a:r>
            <a:r>
              <a:rPr sz="2800" spc="-65" dirty="0">
                <a:latin typeface="Times New Roman"/>
                <a:cs typeface="Times New Roman"/>
              </a:rPr>
              <a:t> </a:t>
            </a:r>
            <a:r>
              <a:rPr sz="2800" spc="-15" dirty="0">
                <a:latin typeface="Calibri"/>
                <a:cs typeface="Calibri"/>
              </a:rPr>
              <a:t>mass</a:t>
            </a:r>
            <a:r>
              <a:rPr sz="2800" spc="-65" dirty="0">
                <a:latin typeface="Times New Roman"/>
                <a:cs typeface="Times New Roman"/>
              </a:rPr>
              <a:t> </a:t>
            </a:r>
            <a:r>
              <a:rPr sz="2800" spc="-25" dirty="0">
                <a:latin typeface="Cambria Math"/>
                <a:cs typeface="Cambria Math"/>
              </a:rPr>
              <a:t>9</a:t>
            </a:r>
            <a:r>
              <a:rPr sz="2800" spc="-10" dirty="0">
                <a:latin typeface="Cambria Math"/>
                <a:cs typeface="Cambria Math"/>
              </a:rPr>
              <a:t>.</a:t>
            </a:r>
            <a:r>
              <a:rPr sz="2800" spc="-25" dirty="0">
                <a:latin typeface="Cambria Math"/>
                <a:cs typeface="Cambria Math"/>
              </a:rPr>
              <a:t>10</a:t>
            </a:r>
            <a:r>
              <a:rPr sz="2800" spc="-20" dirty="0">
                <a:latin typeface="Cambria Math"/>
                <a:cs typeface="Cambria Math"/>
              </a:rPr>
              <a:t>9</a:t>
            </a:r>
            <a:r>
              <a:rPr sz="2800" spc="5"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20" dirty="0">
                <a:latin typeface="Cambria Math"/>
                <a:cs typeface="Cambria Math"/>
              </a:rPr>
              <a:t>0</a:t>
            </a:r>
            <a:r>
              <a:rPr sz="3000" spc="-82" baseline="29166" dirty="0">
                <a:latin typeface="Cambria Math"/>
                <a:cs typeface="Cambria Math"/>
              </a:rPr>
              <a:t>−</a:t>
            </a:r>
            <a:r>
              <a:rPr sz="3000" spc="60" baseline="29166" dirty="0">
                <a:latin typeface="Cambria Math"/>
                <a:cs typeface="Cambria Math"/>
              </a:rPr>
              <a:t>31</a:t>
            </a:r>
            <a:r>
              <a:rPr sz="3000" spc="225" baseline="29166" dirty="0">
                <a:latin typeface="Cambria Math"/>
                <a:cs typeface="Cambria Math"/>
              </a:rPr>
              <a:t> </a:t>
            </a:r>
            <a:r>
              <a:rPr sz="2800" spc="-20" dirty="0">
                <a:latin typeface="Calibri"/>
                <a:cs typeface="Calibri"/>
              </a:rPr>
              <a:t>k</a:t>
            </a:r>
            <a:r>
              <a:rPr sz="2800" spc="-25" dirty="0">
                <a:latin typeface="Calibri"/>
                <a:cs typeface="Calibri"/>
              </a:rPr>
              <a:t>g</a:t>
            </a:r>
            <a:r>
              <a:rPr sz="2800" dirty="0">
                <a:latin typeface="Calibri"/>
                <a:cs typeface="Calibri"/>
              </a:rPr>
              <a:t>.</a:t>
            </a:r>
            <a:endParaRPr sz="2800">
              <a:latin typeface="Calibri"/>
              <a:cs typeface="Calibri"/>
            </a:endParaRPr>
          </a:p>
        </p:txBody>
      </p:sp>
      <p:sp>
        <p:nvSpPr>
          <p:cNvPr id="3" name="object 3">
            <a:extLst>
              <a:ext uri="{FF2B5EF4-FFF2-40B4-BE49-F238E27FC236}">
                <a16:creationId xmlns:a16="http://schemas.microsoft.com/office/drawing/2014/main" id="{20204CBF-27C8-C76A-5005-D72B87013266}"/>
              </a:ext>
            </a:extLst>
          </p:cNvPr>
          <p:cNvSpPr txBox="1"/>
          <p:nvPr/>
        </p:nvSpPr>
        <p:spPr>
          <a:xfrm>
            <a:off x="1130304" y="1643817"/>
            <a:ext cx="549275" cy="405765"/>
          </a:xfrm>
          <a:prstGeom prst="rect">
            <a:avLst/>
          </a:prstGeom>
        </p:spPr>
        <p:txBody>
          <a:bodyPr vert="horz" wrap="square" lIns="0" tIns="0" rIns="0" bIns="0" rtlCol="0">
            <a:spAutoFit/>
          </a:bodyPr>
          <a:lstStyle/>
          <a:p>
            <a:pPr marL="12700">
              <a:lnSpc>
                <a:spcPct val="100000"/>
              </a:lnSpc>
            </a:pPr>
            <a:r>
              <a:rPr sz="2800" spc="-15" dirty="0">
                <a:latin typeface="Symbol"/>
                <a:cs typeface="Symbol"/>
              </a:rPr>
              <a:t></a:t>
            </a:r>
            <a:r>
              <a:rPr sz="2800" spc="-185" dirty="0">
                <a:latin typeface="Times New Roman"/>
                <a:cs typeface="Times New Roman"/>
              </a:rPr>
              <a:t> </a:t>
            </a:r>
            <a:r>
              <a:rPr sz="2800" spc="30" dirty="0">
                <a:latin typeface="Cambria Math"/>
                <a:cs typeface="Cambria Math"/>
              </a:rPr>
              <a:t>𝑏</a:t>
            </a:r>
            <a:r>
              <a:rPr sz="2800" spc="-10" dirty="0">
                <a:latin typeface="Calibri"/>
                <a:cs typeface="Calibri"/>
              </a:rPr>
              <a:t>:</a:t>
            </a:r>
            <a:endParaRPr sz="2800">
              <a:latin typeface="Calibri"/>
              <a:cs typeface="Calibri"/>
            </a:endParaRPr>
          </a:p>
        </p:txBody>
      </p:sp>
      <p:sp>
        <p:nvSpPr>
          <p:cNvPr id="4" name="object 4">
            <a:extLst>
              <a:ext uri="{FF2B5EF4-FFF2-40B4-BE49-F238E27FC236}">
                <a16:creationId xmlns:a16="http://schemas.microsoft.com/office/drawing/2014/main" id="{8660C0D9-6151-036D-A570-4A4CCF9FE861}"/>
              </a:ext>
            </a:extLst>
          </p:cNvPr>
          <p:cNvSpPr txBox="1"/>
          <p:nvPr/>
        </p:nvSpPr>
        <p:spPr>
          <a:xfrm>
            <a:off x="1924190" y="1668902"/>
            <a:ext cx="5769610" cy="381000"/>
          </a:xfrm>
          <a:prstGeom prst="rect">
            <a:avLst/>
          </a:prstGeom>
        </p:spPr>
        <p:txBody>
          <a:bodyPr vert="horz" wrap="square" lIns="0" tIns="0" rIns="0" bIns="0" rtlCol="0">
            <a:spAutoFit/>
          </a:bodyPr>
          <a:lstStyle/>
          <a:p>
            <a:pPr marL="12700">
              <a:lnSpc>
                <a:spcPct val="100000"/>
              </a:lnSpc>
              <a:tabLst>
                <a:tab pos="2964815" algn="l"/>
                <a:tab pos="4497705" algn="l"/>
              </a:tabLst>
            </a:pPr>
            <a:r>
              <a:rPr sz="2800" spc="-20" dirty="0">
                <a:latin typeface="Calibri"/>
                <a:cs typeface="Calibri"/>
              </a:rPr>
              <a:t>phen</a:t>
            </a:r>
            <a:r>
              <a:rPr sz="2800" spc="-5" dirty="0">
                <a:latin typeface="Calibri"/>
                <a:cs typeface="Calibri"/>
              </a:rPr>
              <a:t>o</a:t>
            </a:r>
            <a:r>
              <a:rPr sz="2800" spc="-20" dirty="0">
                <a:latin typeface="Calibri"/>
                <a:cs typeface="Calibri"/>
              </a:rPr>
              <a:t>menolog</a:t>
            </a:r>
            <a:r>
              <a:rPr sz="2800" dirty="0">
                <a:latin typeface="Calibri"/>
                <a:cs typeface="Calibri"/>
              </a:rPr>
              <a:t>i</a:t>
            </a:r>
            <a:r>
              <a:rPr sz="2800" spc="-15" dirty="0">
                <a:latin typeface="Calibri"/>
                <a:cs typeface="Calibri"/>
              </a:rPr>
              <a:t>c</a:t>
            </a:r>
            <a:r>
              <a:rPr sz="2800" spc="-10" dirty="0">
                <a:latin typeface="Calibri"/>
                <a:cs typeface="Calibri"/>
              </a:rPr>
              <a:t>a</a:t>
            </a:r>
            <a:r>
              <a:rPr sz="2800" dirty="0">
                <a:latin typeface="Calibri"/>
                <a:cs typeface="Calibri"/>
              </a:rPr>
              <a:t>l</a:t>
            </a:r>
            <a:r>
              <a:rPr sz="2800" dirty="0">
                <a:latin typeface="Times New Roman"/>
                <a:cs typeface="Times New Roman"/>
              </a:rPr>
              <a:t>	</a:t>
            </a:r>
            <a:r>
              <a:rPr sz="2800" spc="-25" dirty="0">
                <a:latin typeface="Calibri"/>
                <a:cs typeface="Calibri"/>
              </a:rPr>
              <a:t>damp</a:t>
            </a:r>
            <a:r>
              <a:rPr sz="2800" spc="-1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15" dirty="0">
                <a:latin typeface="Calibri"/>
                <a:cs typeface="Calibri"/>
              </a:rPr>
              <a:t>cons</a:t>
            </a:r>
            <a:r>
              <a:rPr sz="2800" spc="-5" dirty="0">
                <a:latin typeface="Calibri"/>
                <a:cs typeface="Calibri"/>
              </a:rPr>
              <a:t>t</a:t>
            </a:r>
            <a:r>
              <a:rPr sz="2800" spc="-15" dirty="0">
                <a:latin typeface="Calibri"/>
                <a:cs typeface="Calibri"/>
              </a:rPr>
              <a:t>ant</a:t>
            </a:r>
            <a:endParaRPr sz="2800">
              <a:latin typeface="Calibri"/>
              <a:cs typeface="Calibri"/>
            </a:endParaRPr>
          </a:p>
        </p:txBody>
      </p:sp>
      <p:sp>
        <p:nvSpPr>
          <p:cNvPr id="5" name="object 5">
            <a:extLst>
              <a:ext uri="{FF2B5EF4-FFF2-40B4-BE49-F238E27FC236}">
                <a16:creationId xmlns:a16="http://schemas.microsoft.com/office/drawing/2014/main" id="{21D6BD03-FF61-DF40-4FBC-C2D71C822764}"/>
              </a:ext>
            </a:extLst>
          </p:cNvPr>
          <p:cNvSpPr txBox="1"/>
          <p:nvPr/>
        </p:nvSpPr>
        <p:spPr>
          <a:xfrm>
            <a:off x="7938744" y="1668902"/>
            <a:ext cx="1126490"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(ener</a:t>
            </a:r>
            <a:r>
              <a:rPr sz="2800" spc="-5" dirty="0">
                <a:latin typeface="Calibri"/>
                <a:cs typeface="Calibri"/>
              </a:rPr>
              <a:t>g</a:t>
            </a:r>
            <a:r>
              <a:rPr sz="2800" spc="-15" dirty="0">
                <a:latin typeface="Calibri"/>
                <a:cs typeface="Calibri"/>
              </a:rPr>
              <a:t>y</a:t>
            </a:r>
            <a:endParaRPr sz="2800">
              <a:latin typeface="Calibri"/>
              <a:cs typeface="Calibri"/>
            </a:endParaRPr>
          </a:p>
        </p:txBody>
      </p:sp>
      <p:sp>
        <p:nvSpPr>
          <p:cNvPr id="6" name="object 6">
            <a:extLst>
              <a:ext uri="{FF2B5EF4-FFF2-40B4-BE49-F238E27FC236}">
                <a16:creationId xmlns:a16="http://schemas.microsoft.com/office/drawing/2014/main" id="{642E4DD8-EDB3-0838-F991-49F81108C771}"/>
              </a:ext>
            </a:extLst>
          </p:cNvPr>
          <p:cNvSpPr txBox="1"/>
          <p:nvPr/>
        </p:nvSpPr>
        <p:spPr>
          <a:xfrm>
            <a:off x="9311177" y="1668902"/>
            <a:ext cx="571500" cy="381000"/>
          </a:xfrm>
          <a:prstGeom prst="rect">
            <a:avLst/>
          </a:prstGeom>
        </p:spPr>
        <p:txBody>
          <a:bodyPr vert="horz" wrap="square" lIns="0" tIns="0" rIns="0" bIns="0" rtlCol="0">
            <a:spAutoFit/>
          </a:bodyPr>
          <a:lstStyle/>
          <a:p>
            <a:pPr marL="12700">
              <a:lnSpc>
                <a:spcPct val="100000"/>
              </a:lnSpc>
            </a:pPr>
            <a:r>
              <a:rPr sz="2800" dirty="0">
                <a:latin typeface="Calibri"/>
                <a:cs typeface="Calibri"/>
              </a:rPr>
              <a:t>l</a:t>
            </a:r>
            <a:r>
              <a:rPr sz="2800" spc="-20" dirty="0">
                <a:latin typeface="Calibri"/>
                <a:cs typeface="Calibri"/>
              </a:rPr>
              <a:t>oss</a:t>
            </a:r>
            <a:endParaRPr sz="2800">
              <a:latin typeface="Calibri"/>
              <a:cs typeface="Calibri"/>
            </a:endParaRPr>
          </a:p>
        </p:txBody>
      </p:sp>
      <p:sp>
        <p:nvSpPr>
          <p:cNvPr id="7" name="object 7">
            <a:extLst>
              <a:ext uri="{FF2B5EF4-FFF2-40B4-BE49-F238E27FC236}">
                <a16:creationId xmlns:a16="http://schemas.microsoft.com/office/drawing/2014/main" id="{B19CA8F6-75F0-CFF5-9002-E2BEBF01493D}"/>
              </a:ext>
            </a:extLst>
          </p:cNvPr>
          <p:cNvSpPr txBox="1"/>
          <p:nvPr/>
        </p:nvSpPr>
        <p:spPr>
          <a:xfrm>
            <a:off x="10129304" y="1668902"/>
            <a:ext cx="1152525" cy="381000"/>
          </a:xfrm>
          <a:prstGeom prst="rect">
            <a:avLst/>
          </a:prstGeom>
        </p:spPr>
        <p:txBody>
          <a:bodyPr vert="horz" wrap="square" lIns="0" tIns="0" rIns="0" bIns="0" rtlCol="0">
            <a:spAutoFit/>
          </a:bodyPr>
          <a:lstStyle/>
          <a:p>
            <a:pPr marL="12700">
              <a:lnSpc>
                <a:spcPct val="100000"/>
              </a:lnSpc>
              <a:tabLst>
                <a:tab pos="831850" algn="l"/>
              </a:tabLst>
            </a:pPr>
            <a:r>
              <a:rPr sz="2800" spc="-20" dirty="0">
                <a:latin typeface="Calibri"/>
                <a:cs typeface="Calibri"/>
              </a:rPr>
              <a:t>du</a:t>
            </a:r>
            <a:r>
              <a:rPr sz="2800" spc="-15" dirty="0">
                <a:latin typeface="Calibri"/>
                <a:cs typeface="Calibri"/>
              </a:rPr>
              <a:t>e</a:t>
            </a:r>
            <a:r>
              <a:rPr sz="2800" dirty="0">
                <a:latin typeface="Times New Roman"/>
                <a:cs typeface="Times New Roman"/>
              </a:rPr>
              <a:t>	</a:t>
            </a:r>
            <a:r>
              <a:rPr sz="2800" spc="-5" dirty="0">
                <a:latin typeface="Calibri"/>
                <a:cs typeface="Calibri"/>
              </a:rPr>
              <a:t>t</a:t>
            </a:r>
            <a:r>
              <a:rPr sz="2800" spc="-15" dirty="0">
                <a:latin typeface="Calibri"/>
                <a:cs typeface="Calibri"/>
              </a:rPr>
              <a:t>o</a:t>
            </a:r>
            <a:endParaRPr sz="2800">
              <a:latin typeface="Calibri"/>
              <a:cs typeface="Calibri"/>
            </a:endParaRPr>
          </a:p>
        </p:txBody>
      </p:sp>
      <p:sp>
        <p:nvSpPr>
          <p:cNvPr id="8" name="object 8">
            <a:extLst>
              <a:ext uri="{FF2B5EF4-FFF2-40B4-BE49-F238E27FC236}">
                <a16:creationId xmlns:a16="http://schemas.microsoft.com/office/drawing/2014/main" id="{1B3DBB10-817B-DCA3-1E04-8A39D749CFCB}"/>
              </a:ext>
            </a:extLst>
          </p:cNvPr>
          <p:cNvSpPr txBox="1"/>
          <p:nvPr/>
        </p:nvSpPr>
        <p:spPr>
          <a:xfrm>
            <a:off x="1359155" y="2211828"/>
            <a:ext cx="3249930"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radiat</a:t>
            </a:r>
            <a:r>
              <a:rPr sz="280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&amp;</a:t>
            </a:r>
            <a:r>
              <a:rPr sz="2800" spc="-70" dirty="0">
                <a:latin typeface="Times New Roman"/>
                <a:cs typeface="Times New Roman"/>
              </a:rPr>
              <a:t> </a:t>
            </a:r>
            <a:r>
              <a:rPr sz="2800" spc="-5" dirty="0">
                <a:latin typeface="Calibri"/>
                <a:cs typeface="Calibri"/>
              </a:rPr>
              <a:t>c</a:t>
            </a:r>
            <a:r>
              <a:rPr sz="2800" spc="-20" dirty="0">
                <a:latin typeface="Calibri"/>
                <a:cs typeface="Calibri"/>
              </a:rPr>
              <a:t>o</a:t>
            </a:r>
            <a:r>
              <a:rPr sz="2800" spc="-10" dirty="0">
                <a:latin typeface="Calibri"/>
                <a:cs typeface="Calibri"/>
              </a:rPr>
              <a:t>l</a:t>
            </a:r>
            <a:r>
              <a:rPr sz="2800" dirty="0">
                <a:latin typeface="Calibri"/>
                <a:cs typeface="Calibri"/>
              </a:rPr>
              <a:t>li</a:t>
            </a:r>
            <a:r>
              <a:rPr sz="2800" spc="-20" dirty="0">
                <a:latin typeface="Calibri"/>
                <a:cs typeface="Calibri"/>
              </a:rPr>
              <a:t>s</a:t>
            </a:r>
            <a:r>
              <a:rPr sz="2800" spc="-5" dirty="0">
                <a:latin typeface="Calibri"/>
                <a:cs typeface="Calibri"/>
              </a:rPr>
              <a:t>i</a:t>
            </a:r>
            <a:r>
              <a:rPr sz="2800" spc="-20" dirty="0">
                <a:latin typeface="Calibri"/>
                <a:cs typeface="Calibri"/>
              </a:rPr>
              <a:t>ons).</a:t>
            </a:r>
            <a:endParaRPr sz="2800">
              <a:latin typeface="Calibri"/>
              <a:cs typeface="Calibri"/>
            </a:endParaRPr>
          </a:p>
        </p:txBody>
      </p:sp>
      <p:sp>
        <p:nvSpPr>
          <p:cNvPr id="9" name="object 9">
            <a:extLst>
              <a:ext uri="{FF2B5EF4-FFF2-40B4-BE49-F238E27FC236}">
                <a16:creationId xmlns:a16="http://schemas.microsoft.com/office/drawing/2014/main" id="{791EFCA1-9A09-07A4-E49B-3FDD1A781A8F}"/>
              </a:ext>
            </a:extLst>
          </p:cNvPr>
          <p:cNvSpPr txBox="1"/>
          <p:nvPr/>
        </p:nvSpPr>
        <p:spPr>
          <a:xfrm>
            <a:off x="1130300" y="2863399"/>
            <a:ext cx="8699500" cy="4298613"/>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50" dirty="0">
                <a:latin typeface="Cambria Math"/>
                <a:cs typeface="Cambria Math"/>
              </a:rPr>
              <a:t>𝐷</a:t>
            </a:r>
            <a:r>
              <a:rPr sz="2800" spc="-10" dirty="0">
                <a:latin typeface="Calibri"/>
                <a:cs typeface="Calibri"/>
              </a:rPr>
              <a:t>:</a:t>
            </a:r>
            <a:r>
              <a:rPr sz="2800" spc="-70" dirty="0">
                <a:latin typeface="Times New Roman"/>
                <a:cs typeface="Times New Roman"/>
              </a:rPr>
              <a:t> </a:t>
            </a:r>
            <a:r>
              <a:rPr sz="2800" spc="-20" dirty="0">
                <a:latin typeface="Calibri"/>
                <a:cs typeface="Calibri"/>
              </a:rPr>
              <a:t>sp</a:t>
            </a:r>
            <a:r>
              <a:rPr sz="2800" spc="-25" dirty="0">
                <a:latin typeface="Calibri"/>
                <a:cs typeface="Calibri"/>
              </a:rPr>
              <a:t>r</a:t>
            </a:r>
            <a:r>
              <a:rPr sz="2800" spc="15" dirty="0">
                <a:latin typeface="Calibri"/>
                <a:cs typeface="Calibri"/>
              </a:rPr>
              <a:t>i</a:t>
            </a:r>
            <a:r>
              <a:rPr sz="2800" spc="-20" dirty="0">
                <a:latin typeface="Calibri"/>
                <a:cs typeface="Calibri"/>
              </a:rPr>
              <a:t>n</a:t>
            </a:r>
            <a:r>
              <a:rPr sz="2800" spc="-15" dirty="0">
                <a:latin typeface="Calibri"/>
                <a:cs typeface="Calibri"/>
              </a:rPr>
              <a:t>g</a:t>
            </a:r>
            <a:r>
              <a:rPr sz="2800" spc="-70" dirty="0">
                <a:latin typeface="Times New Roman"/>
                <a:cs typeface="Times New Roman"/>
              </a:rPr>
              <a:t> </a:t>
            </a:r>
            <a:r>
              <a:rPr sz="2800" spc="-10" dirty="0">
                <a:latin typeface="Calibri"/>
                <a:cs typeface="Calibri"/>
              </a:rPr>
              <a:t>c</a:t>
            </a:r>
            <a:r>
              <a:rPr sz="2800" spc="-20" dirty="0">
                <a:latin typeface="Calibri"/>
                <a:cs typeface="Calibri"/>
              </a:rPr>
              <a:t>onsta</a:t>
            </a:r>
            <a:r>
              <a:rPr sz="2800" spc="-10" dirty="0">
                <a:latin typeface="Calibri"/>
                <a:cs typeface="Calibri"/>
              </a:rPr>
              <a:t>nt</a:t>
            </a:r>
            <a:r>
              <a:rPr sz="2800" spc="-55" dirty="0">
                <a:latin typeface="Times New Roman"/>
                <a:cs typeface="Times New Roman"/>
              </a:rPr>
              <a:t> </a:t>
            </a:r>
            <a:r>
              <a:rPr sz="2800" spc="-25" dirty="0">
                <a:latin typeface="Cambria Math"/>
                <a:cs typeface="Cambria Math"/>
              </a:rPr>
              <a:t>⇒</a:t>
            </a:r>
            <a:r>
              <a:rPr sz="2800" spc="165" dirty="0">
                <a:latin typeface="Cambria Math"/>
                <a:cs typeface="Cambria Math"/>
              </a:rPr>
              <a:t> </a:t>
            </a:r>
            <a:r>
              <a:rPr sz="2800" spc="-35" dirty="0">
                <a:latin typeface="Cambria Math"/>
                <a:cs typeface="Cambria Math"/>
              </a:rPr>
              <a:t>𝜔</a:t>
            </a:r>
            <a:r>
              <a:rPr sz="3000" spc="60" baseline="-16666" dirty="0">
                <a:latin typeface="Cambria Math"/>
                <a:cs typeface="Cambria Math"/>
              </a:rPr>
              <a:t>0</a:t>
            </a:r>
            <a:r>
              <a:rPr sz="3000" baseline="-16666" dirty="0">
                <a:latin typeface="Cambria Math"/>
                <a:cs typeface="Cambria Math"/>
              </a:rPr>
              <a:t> </a:t>
            </a:r>
            <a:r>
              <a:rPr sz="3000" spc="120"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50" dirty="0">
                <a:latin typeface="Cambria Math"/>
                <a:cs typeface="Cambria Math"/>
              </a:rPr>
              <a:t>𝐷</a:t>
            </a:r>
            <a:r>
              <a:rPr sz="2800" spc="-5" dirty="0">
                <a:latin typeface="Cambria Math"/>
                <a:cs typeface="Cambria Math"/>
              </a:rPr>
              <a:t>/</a:t>
            </a:r>
            <a:r>
              <a:rPr sz="2800" spc="10" dirty="0">
                <a:latin typeface="Cambria Math"/>
                <a:cs typeface="Cambria Math"/>
              </a:rPr>
              <a:t>𝑚</a:t>
            </a:r>
            <a:r>
              <a:rPr sz="2800" dirty="0">
                <a:latin typeface="Calibri"/>
                <a:cs typeface="Calibri"/>
              </a:rPr>
              <a:t>.</a:t>
            </a:r>
          </a:p>
          <a:p>
            <a:pPr marL="241300" indent="-228600">
              <a:lnSpc>
                <a:spcPct val="100000"/>
              </a:lnSpc>
              <a:spcBef>
                <a:spcPts val="1955"/>
              </a:spcBef>
              <a:buFont typeface="Symbol"/>
              <a:buChar char=""/>
              <a:tabLst>
                <a:tab pos="241935" algn="l"/>
              </a:tabLst>
            </a:pPr>
            <a:r>
              <a:rPr sz="2800" spc="-30" dirty="0">
                <a:latin typeface="Cambria Math"/>
                <a:cs typeface="Cambria Math"/>
              </a:rPr>
              <a:t>𝑞</a:t>
            </a:r>
            <a:r>
              <a:rPr sz="2800" spc="25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a:t>
            </a:r>
            <a:r>
              <a:rPr sz="2800" spc="30" dirty="0">
                <a:latin typeface="Cambria Math"/>
                <a:cs typeface="Cambria Math"/>
              </a:rPr>
              <a:t>𝑒</a:t>
            </a:r>
            <a:r>
              <a:rPr sz="2800" spc="-10" dirty="0">
                <a:latin typeface="Calibri"/>
                <a:cs typeface="Calibri"/>
              </a:rPr>
              <a:t>:</a:t>
            </a:r>
            <a:r>
              <a:rPr sz="2800" spc="-70" dirty="0">
                <a:latin typeface="Times New Roman"/>
                <a:cs typeface="Times New Roman"/>
              </a:rPr>
              <a:t> </a:t>
            </a:r>
            <a:r>
              <a:rPr sz="2800" spc="-15" dirty="0">
                <a:latin typeface="Calibri"/>
                <a:cs typeface="Calibri"/>
              </a:rPr>
              <a:t>electron</a:t>
            </a:r>
            <a:r>
              <a:rPr sz="2800" spc="-65" dirty="0">
                <a:latin typeface="Times New Roman"/>
                <a:cs typeface="Times New Roman"/>
              </a:rPr>
              <a:t> </a:t>
            </a:r>
            <a:r>
              <a:rPr sz="2800" spc="-15" dirty="0">
                <a:latin typeface="Calibri"/>
                <a:cs typeface="Calibri"/>
              </a:rPr>
              <a:t>charge</a:t>
            </a:r>
            <a:r>
              <a:rPr sz="2800" spc="-65" dirty="0">
                <a:latin typeface="Times New Roman"/>
                <a:cs typeface="Times New Roman"/>
              </a:rPr>
              <a:t> </a:t>
            </a:r>
            <a:r>
              <a:rPr sz="2800" spc="-20" dirty="0">
                <a:latin typeface="Calibri"/>
                <a:cs typeface="Calibri"/>
              </a:rPr>
              <a:t>magn</a:t>
            </a:r>
            <a:r>
              <a:rPr sz="2800" spc="-15" dirty="0">
                <a:latin typeface="Calibri"/>
                <a:cs typeface="Calibri"/>
              </a:rPr>
              <a:t>itude</a:t>
            </a:r>
            <a:r>
              <a:rPr sz="2800" spc="-50" dirty="0">
                <a:latin typeface="Times New Roman"/>
                <a:cs typeface="Times New Roman"/>
              </a:rPr>
              <a:t> </a:t>
            </a:r>
            <a:r>
              <a:rPr sz="2800" spc="-25" dirty="0">
                <a:latin typeface="Cambria Math"/>
                <a:cs typeface="Cambria Math"/>
              </a:rPr>
              <a:t>1</a:t>
            </a:r>
            <a:r>
              <a:rPr sz="2800" spc="-10" dirty="0">
                <a:latin typeface="Cambria Math"/>
                <a:cs typeface="Cambria Math"/>
              </a:rPr>
              <a:t>.</a:t>
            </a:r>
            <a:r>
              <a:rPr sz="2800" spc="-25" dirty="0">
                <a:latin typeface="Cambria Math"/>
                <a:cs typeface="Cambria Math"/>
              </a:rPr>
              <a:t>60</a:t>
            </a:r>
            <a:r>
              <a:rPr sz="2800" spc="-20" dirty="0">
                <a:latin typeface="Cambria Math"/>
                <a:cs typeface="Cambria Math"/>
              </a:rPr>
              <a:t>2</a:t>
            </a:r>
            <a:r>
              <a:rPr sz="2800" spc="5"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20" dirty="0">
                <a:latin typeface="Cambria Math"/>
                <a:cs typeface="Cambria Math"/>
              </a:rPr>
              <a:t>0</a:t>
            </a:r>
            <a:r>
              <a:rPr sz="3000" spc="-82" baseline="29166" dirty="0">
                <a:latin typeface="Cambria Math"/>
                <a:cs typeface="Cambria Math"/>
              </a:rPr>
              <a:t>−</a:t>
            </a:r>
            <a:r>
              <a:rPr sz="3000" spc="30" baseline="29166" dirty="0">
                <a:latin typeface="Cambria Math"/>
                <a:cs typeface="Cambria Math"/>
              </a:rPr>
              <a:t>19</a:t>
            </a:r>
            <a:r>
              <a:rPr sz="3000" spc="225" baseline="29166" dirty="0">
                <a:latin typeface="Cambria Math"/>
                <a:cs typeface="Cambria Math"/>
              </a:rPr>
              <a:t> </a:t>
            </a:r>
            <a:r>
              <a:rPr sz="2800" spc="-20" dirty="0">
                <a:latin typeface="Calibri"/>
                <a:cs typeface="Calibri"/>
              </a:rPr>
              <a:t>C</a:t>
            </a:r>
            <a:r>
              <a:rPr sz="2800" dirty="0">
                <a:latin typeface="Calibri"/>
                <a:cs typeface="Calibri"/>
              </a:rPr>
              <a:t>.</a:t>
            </a:r>
          </a:p>
          <a:p>
            <a:pPr marL="241300" indent="-228600">
              <a:lnSpc>
                <a:spcPct val="100000"/>
              </a:lnSpc>
              <a:spcBef>
                <a:spcPts val="1964"/>
              </a:spcBef>
              <a:buFont typeface="Symbol"/>
              <a:buChar char=""/>
              <a:tabLst>
                <a:tab pos="241935" algn="l"/>
              </a:tabLst>
            </a:pPr>
            <a:r>
              <a:rPr sz="2800" spc="-15" dirty="0">
                <a:latin typeface="Calibri"/>
                <a:cs typeface="Calibri"/>
              </a:rPr>
              <a:t>Assumpt</a:t>
            </a:r>
            <a:r>
              <a:rPr sz="2800" spc="-20" dirty="0">
                <a:latin typeface="Calibri"/>
                <a:cs typeface="Calibri"/>
              </a:rPr>
              <a:t>i</a:t>
            </a:r>
            <a:r>
              <a:rPr sz="2800" dirty="0">
                <a:latin typeface="Calibri"/>
                <a:cs typeface="Calibri"/>
              </a:rPr>
              <a:t>o</a:t>
            </a:r>
            <a:r>
              <a:rPr sz="2800" spc="-20" dirty="0">
                <a:latin typeface="Calibri"/>
                <a:cs typeface="Calibri"/>
              </a:rPr>
              <a:t>ns:</a:t>
            </a:r>
            <a:endParaRPr sz="2800" dirty="0">
              <a:latin typeface="Calibri"/>
              <a:cs typeface="Calibri"/>
            </a:endParaRPr>
          </a:p>
          <a:p>
            <a:pPr marL="241300" indent="-228600">
              <a:lnSpc>
                <a:spcPct val="100000"/>
              </a:lnSpc>
              <a:spcBef>
                <a:spcPts val="1960"/>
              </a:spcBef>
              <a:buFont typeface="Symbol"/>
              <a:buChar char=""/>
              <a:tabLst>
                <a:tab pos="241935" algn="l"/>
              </a:tabLst>
            </a:pPr>
            <a:r>
              <a:rPr sz="2800" spc="-20" dirty="0">
                <a:latin typeface="Calibri"/>
                <a:cs typeface="Calibri"/>
              </a:rPr>
              <a:t>L</a:t>
            </a:r>
            <a:r>
              <a:rPr sz="2800" spc="-10" dirty="0">
                <a:latin typeface="Calibri"/>
                <a:cs typeface="Calibri"/>
              </a:rPr>
              <a:t>i</a:t>
            </a:r>
            <a:r>
              <a:rPr sz="2800" spc="-20" dirty="0">
                <a:latin typeface="Calibri"/>
                <a:cs typeface="Calibri"/>
              </a:rPr>
              <a:t>nea</a:t>
            </a:r>
            <a:r>
              <a:rPr sz="2800" spc="-10" dirty="0">
                <a:latin typeface="Calibri"/>
                <a:cs typeface="Calibri"/>
              </a:rPr>
              <a:t>r</a:t>
            </a:r>
            <a:r>
              <a:rPr sz="2800" spc="-65" dirty="0">
                <a:latin typeface="Times New Roman"/>
                <a:cs typeface="Times New Roman"/>
              </a:rPr>
              <a:t> </a:t>
            </a:r>
            <a:r>
              <a:rPr sz="2800" spc="-15" dirty="0">
                <a:latin typeface="Calibri"/>
                <a:cs typeface="Calibri"/>
              </a:rPr>
              <a:t>re</a:t>
            </a:r>
            <a:r>
              <a:rPr sz="2800" spc="-5" dirty="0">
                <a:latin typeface="Calibri"/>
                <a:cs typeface="Calibri"/>
              </a:rPr>
              <a:t>s</a:t>
            </a:r>
            <a:r>
              <a:rPr sz="2800" spc="-20" dirty="0">
                <a:latin typeface="Calibri"/>
                <a:cs typeface="Calibri"/>
              </a:rPr>
              <a:t>pons</a:t>
            </a:r>
            <a:r>
              <a:rPr sz="2800" spc="-15" dirty="0">
                <a:latin typeface="Calibri"/>
                <a:cs typeface="Calibri"/>
              </a:rPr>
              <a:t>e</a:t>
            </a:r>
            <a:r>
              <a:rPr sz="2800" spc="-60" dirty="0">
                <a:latin typeface="Times New Roman"/>
                <a:cs typeface="Times New Roman"/>
              </a:rPr>
              <a:t> </a:t>
            </a:r>
            <a:r>
              <a:rPr sz="2800" spc="-20" dirty="0">
                <a:latin typeface="Calibri"/>
                <a:cs typeface="Calibri"/>
              </a:rPr>
              <a:t>(d</a:t>
            </a:r>
            <a:r>
              <a:rPr sz="2800" spc="-10" dirty="0">
                <a:latin typeface="Calibri"/>
                <a:cs typeface="Calibri"/>
              </a:rPr>
              <a:t>i</a:t>
            </a:r>
            <a:r>
              <a:rPr sz="2800" spc="-5" dirty="0">
                <a:latin typeface="Calibri"/>
                <a:cs typeface="Calibri"/>
              </a:rPr>
              <a:t>s</a:t>
            </a:r>
            <a:r>
              <a:rPr sz="2800" spc="-20" dirty="0">
                <a:latin typeface="Calibri"/>
                <a:cs typeface="Calibri"/>
              </a:rPr>
              <a:t>p</a:t>
            </a:r>
            <a:r>
              <a:rPr sz="2800" spc="-10" dirty="0">
                <a:latin typeface="Calibri"/>
                <a:cs typeface="Calibri"/>
              </a:rPr>
              <a:t>lac</a:t>
            </a:r>
            <a:r>
              <a:rPr sz="2800" spc="-15" dirty="0">
                <a:latin typeface="Calibri"/>
                <a:cs typeface="Calibri"/>
              </a:rPr>
              <a:t>ements</a:t>
            </a:r>
            <a:r>
              <a:rPr sz="2800" spc="-60" dirty="0">
                <a:latin typeface="Times New Roman"/>
                <a:cs typeface="Times New Roman"/>
              </a:rPr>
              <a:t> </a:t>
            </a:r>
            <a:r>
              <a:rPr sz="2800" spc="-30" dirty="0">
                <a:latin typeface="Cambria Math"/>
                <a:cs typeface="Cambria Math"/>
              </a:rPr>
              <a:t>𝑥</a:t>
            </a:r>
            <a:r>
              <a:rPr sz="2800" spc="105" dirty="0">
                <a:latin typeface="Cambria Math"/>
                <a:cs typeface="Cambria Math"/>
              </a:rPr>
              <a:t> </a:t>
            </a:r>
            <a:r>
              <a:rPr sz="2800" spc="-25" dirty="0">
                <a:latin typeface="Calibri"/>
                <a:cs typeface="Calibri"/>
              </a:rPr>
              <a:t>sma</a:t>
            </a:r>
            <a:r>
              <a:rPr sz="2800" spc="-10" dirty="0">
                <a:latin typeface="Calibri"/>
                <a:cs typeface="Calibri"/>
              </a:rPr>
              <a:t>l</a:t>
            </a:r>
            <a:r>
              <a:rPr sz="2800" spc="5" dirty="0">
                <a:latin typeface="Calibri"/>
                <a:cs typeface="Calibri"/>
              </a:rPr>
              <a:t>l</a:t>
            </a:r>
            <a:r>
              <a:rPr sz="2800" spc="-15" dirty="0">
                <a:latin typeface="Calibri"/>
                <a:cs typeface="Calibri"/>
              </a:rPr>
              <a:t>).</a:t>
            </a:r>
            <a:endParaRPr lang="en-US" sz="2800" spc="-15" dirty="0">
              <a:latin typeface="Calibri"/>
              <a:cs typeface="Calibri"/>
            </a:endParaRPr>
          </a:p>
          <a:p>
            <a:pPr marL="469900" indent="-228600">
              <a:lnSpc>
                <a:spcPct val="100000"/>
              </a:lnSpc>
              <a:buFont typeface="Symbol"/>
              <a:buChar char=""/>
              <a:tabLst>
                <a:tab pos="470534" algn="l"/>
              </a:tabLst>
            </a:pPr>
            <a:r>
              <a:rPr lang="en-US" sz="2800" spc="-20" dirty="0">
                <a:cs typeface="Calibri"/>
              </a:rPr>
              <a:t>Externa</a:t>
            </a:r>
            <a:r>
              <a:rPr lang="en-US" sz="2800" spc="-10" dirty="0">
                <a:cs typeface="Calibri"/>
              </a:rPr>
              <a:t>l</a:t>
            </a:r>
            <a:r>
              <a:rPr lang="en-US" sz="2800" spc="-55" dirty="0">
                <a:latin typeface="Times New Roman"/>
                <a:cs typeface="Times New Roman"/>
              </a:rPr>
              <a:t> </a:t>
            </a:r>
            <a:r>
              <a:rPr lang="en-US" sz="2800" spc="-15" dirty="0">
                <a:cs typeface="Calibri"/>
              </a:rPr>
              <a:t>fie</a:t>
            </a:r>
            <a:r>
              <a:rPr lang="en-US" sz="2800" spc="-5" dirty="0">
                <a:cs typeface="Calibri"/>
              </a:rPr>
              <a:t>l</a:t>
            </a:r>
            <a:r>
              <a:rPr lang="en-US" sz="2800" spc="-15" dirty="0">
                <a:cs typeface="Calibri"/>
              </a:rPr>
              <a:t>d</a:t>
            </a:r>
            <a:r>
              <a:rPr lang="en-US" sz="2800" spc="-70" dirty="0">
                <a:latin typeface="Times New Roman"/>
                <a:cs typeface="Times New Roman"/>
              </a:rPr>
              <a:t> </a:t>
            </a:r>
            <a:r>
              <a:rPr lang="en-US" sz="2800" spc="-20" dirty="0">
                <a:cs typeface="Calibri"/>
              </a:rPr>
              <a:t>un</a:t>
            </a:r>
            <a:r>
              <a:rPr lang="en-US" sz="2800" spc="-10" dirty="0">
                <a:cs typeface="Calibri"/>
              </a:rPr>
              <a:t>i</a:t>
            </a:r>
            <a:r>
              <a:rPr lang="en-US" sz="2800" spc="-20" dirty="0">
                <a:cs typeface="Calibri"/>
              </a:rPr>
              <a:t>for</a:t>
            </a:r>
            <a:r>
              <a:rPr lang="en-US" sz="2800" spc="-25" dirty="0">
                <a:cs typeface="Calibri"/>
              </a:rPr>
              <a:t>m</a:t>
            </a:r>
            <a:r>
              <a:rPr lang="en-US" sz="2800" spc="-60" dirty="0">
                <a:latin typeface="Times New Roman"/>
                <a:cs typeface="Times New Roman"/>
              </a:rPr>
              <a:t> </a:t>
            </a:r>
            <a:r>
              <a:rPr lang="en-US" sz="2800" spc="-20" dirty="0">
                <a:cs typeface="Calibri"/>
              </a:rPr>
              <a:t>ove</a:t>
            </a:r>
            <a:r>
              <a:rPr lang="en-US" sz="2800" spc="-10" dirty="0">
                <a:cs typeface="Calibri"/>
              </a:rPr>
              <a:t>r</a:t>
            </a:r>
            <a:r>
              <a:rPr lang="en-US" sz="2800" spc="-60" dirty="0">
                <a:latin typeface="Times New Roman"/>
                <a:cs typeface="Times New Roman"/>
              </a:rPr>
              <a:t> </a:t>
            </a:r>
            <a:r>
              <a:rPr lang="en-US" sz="2800" spc="-15" dirty="0">
                <a:cs typeface="Calibri"/>
              </a:rPr>
              <a:t>a</a:t>
            </a:r>
            <a:r>
              <a:rPr lang="en-US" sz="2800" dirty="0">
                <a:cs typeface="Calibri"/>
              </a:rPr>
              <a:t>t</a:t>
            </a:r>
            <a:r>
              <a:rPr lang="en-US" sz="2800" spc="-25" dirty="0">
                <a:cs typeface="Calibri"/>
              </a:rPr>
              <a:t>om</a:t>
            </a:r>
            <a:r>
              <a:rPr lang="en-US" sz="2800" spc="-10" dirty="0">
                <a:cs typeface="Calibri"/>
              </a:rPr>
              <a:t>ic</a:t>
            </a:r>
            <a:r>
              <a:rPr lang="en-US" sz="2800" spc="-60" dirty="0">
                <a:latin typeface="Times New Roman"/>
                <a:cs typeface="Times New Roman"/>
              </a:rPr>
              <a:t> </a:t>
            </a:r>
            <a:r>
              <a:rPr lang="en-US" sz="2800" spc="-20" dirty="0">
                <a:cs typeface="Calibri"/>
              </a:rPr>
              <a:t>d</a:t>
            </a:r>
            <a:r>
              <a:rPr lang="en-US" sz="2800" spc="-15" dirty="0">
                <a:cs typeface="Calibri"/>
              </a:rPr>
              <a:t>imens</a:t>
            </a:r>
            <a:r>
              <a:rPr lang="en-US" sz="2800" spc="-20" dirty="0">
                <a:cs typeface="Calibri"/>
              </a:rPr>
              <a:t>ion.</a:t>
            </a:r>
            <a:endParaRPr lang="en-US" sz="2800" dirty="0">
              <a:cs typeface="Calibri"/>
            </a:endParaRPr>
          </a:p>
          <a:p>
            <a:pPr marL="469900" indent="-228600">
              <a:lnSpc>
                <a:spcPct val="100000"/>
              </a:lnSpc>
              <a:spcBef>
                <a:spcPts val="1955"/>
              </a:spcBef>
              <a:buFont typeface="Symbol"/>
              <a:buChar char=""/>
              <a:tabLst>
                <a:tab pos="470534" algn="l"/>
              </a:tabLst>
            </a:pPr>
            <a:r>
              <a:rPr lang="en-US" sz="2800" spc="-25" dirty="0">
                <a:cs typeface="Calibri"/>
              </a:rPr>
              <a:t>Damp</a:t>
            </a:r>
            <a:r>
              <a:rPr lang="en-US" sz="2800" dirty="0">
                <a:cs typeface="Calibri"/>
              </a:rPr>
              <a:t>i</a:t>
            </a:r>
            <a:r>
              <a:rPr lang="en-US" sz="2800" spc="-20" dirty="0">
                <a:cs typeface="Calibri"/>
              </a:rPr>
              <a:t>n</a:t>
            </a:r>
            <a:r>
              <a:rPr lang="en-US" sz="2800" spc="-15" dirty="0">
                <a:cs typeface="Calibri"/>
              </a:rPr>
              <a:t>g</a:t>
            </a:r>
            <a:r>
              <a:rPr lang="en-US" sz="2800" spc="-60" dirty="0">
                <a:latin typeface="Times New Roman"/>
                <a:cs typeface="Times New Roman"/>
              </a:rPr>
              <a:t> </a:t>
            </a:r>
            <a:r>
              <a:rPr lang="en-US" sz="2800" spc="-30" dirty="0">
                <a:latin typeface="Cambria Math"/>
                <a:cs typeface="Cambria Math"/>
              </a:rPr>
              <a:t>𝑏</a:t>
            </a:r>
            <a:r>
              <a:rPr lang="en-US" sz="2800" spc="85" dirty="0">
                <a:latin typeface="Cambria Math"/>
                <a:cs typeface="Cambria Math"/>
              </a:rPr>
              <a:t> </a:t>
            </a:r>
            <a:r>
              <a:rPr lang="en-US" sz="2800" dirty="0">
                <a:cs typeface="Calibri"/>
              </a:rPr>
              <a:t>i</a:t>
            </a:r>
            <a:r>
              <a:rPr lang="en-US" sz="2800" spc="-30" dirty="0">
                <a:cs typeface="Calibri"/>
              </a:rPr>
              <a:t>n</a:t>
            </a:r>
            <a:r>
              <a:rPr lang="en-US" sz="2800" spc="-20" dirty="0">
                <a:cs typeface="Calibri"/>
              </a:rPr>
              <a:t>dep</a:t>
            </a:r>
            <a:r>
              <a:rPr lang="en-US" sz="2800" dirty="0">
                <a:cs typeface="Calibri"/>
              </a:rPr>
              <a:t>e</a:t>
            </a:r>
            <a:r>
              <a:rPr lang="en-US" sz="2800" spc="-20" dirty="0">
                <a:cs typeface="Calibri"/>
              </a:rPr>
              <a:t>nden</a:t>
            </a:r>
            <a:r>
              <a:rPr lang="en-US" sz="2800" spc="-10" dirty="0">
                <a:cs typeface="Calibri"/>
              </a:rPr>
              <a:t>t</a:t>
            </a:r>
            <a:r>
              <a:rPr lang="en-US" sz="2800" spc="-65" dirty="0">
                <a:latin typeface="Times New Roman"/>
                <a:cs typeface="Times New Roman"/>
              </a:rPr>
              <a:t> </a:t>
            </a:r>
            <a:r>
              <a:rPr lang="en-US" sz="2800" spc="-20" dirty="0">
                <a:cs typeface="Calibri"/>
              </a:rPr>
              <a:t>o</a:t>
            </a:r>
            <a:r>
              <a:rPr lang="en-US" sz="2800" spc="-10" dirty="0">
                <a:cs typeface="Calibri"/>
              </a:rPr>
              <a:t>f</a:t>
            </a:r>
            <a:r>
              <a:rPr lang="en-US" sz="2800" spc="-45" dirty="0">
                <a:latin typeface="Times New Roman"/>
                <a:cs typeface="Times New Roman"/>
              </a:rPr>
              <a:t> </a:t>
            </a:r>
            <a:r>
              <a:rPr lang="en-US" sz="2800" spc="50" dirty="0">
                <a:latin typeface="Cambria Math"/>
                <a:cs typeface="Cambria Math"/>
              </a:rPr>
              <a:t>𝑥</a:t>
            </a:r>
            <a:r>
              <a:rPr lang="en-US" sz="2800" dirty="0">
                <a:cs typeface="Calibri"/>
              </a:rPr>
              <a:t>.</a:t>
            </a:r>
          </a:p>
          <a:p>
            <a:pPr marL="241300" indent="-228600">
              <a:lnSpc>
                <a:spcPct val="100000"/>
              </a:lnSpc>
              <a:spcBef>
                <a:spcPts val="1960"/>
              </a:spcBef>
              <a:buFont typeface="Symbol"/>
              <a:buChar char=""/>
              <a:tabLst>
                <a:tab pos="241935" algn="l"/>
              </a:tabLst>
            </a:pPr>
            <a:endParaRPr sz="2800" dirty="0">
              <a:latin typeface="Calibri"/>
              <a:cs typeface="Calibri"/>
            </a:endParaRPr>
          </a:p>
        </p:txBody>
      </p:sp>
      <p:sp>
        <p:nvSpPr>
          <p:cNvPr id="10" name="object 10">
            <a:extLst>
              <a:ext uri="{FF2B5EF4-FFF2-40B4-BE49-F238E27FC236}">
                <a16:creationId xmlns:a16="http://schemas.microsoft.com/office/drawing/2014/main" id="{D44677A2-0B83-D47A-1E22-5DF39DEEAEFD}"/>
              </a:ext>
            </a:extLst>
          </p:cNvPr>
          <p:cNvSpPr txBox="1"/>
          <p:nvPr/>
        </p:nvSpPr>
        <p:spPr>
          <a:xfrm>
            <a:off x="4768726" y="2822672"/>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Tree>
    <p:extLst>
      <p:ext uri="{BB962C8B-B14F-4D97-AF65-F5344CB8AC3E}">
        <p14:creationId xmlns:p14="http://schemas.microsoft.com/office/powerpoint/2010/main" val="134120200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86672C1-5337-0AE3-3D4F-9717A6FFF7C7}"/>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7EF32EA7-AD0B-F2F8-F756-10F9C44486F8}"/>
              </a:ext>
            </a:extLst>
          </p:cNvPr>
          <p:cNvSpPr txBox="1">
            <a:spLocks noGrp="1"/>
          </p:cNvSpPr>
          <p:nvPr>
            <p:ph type="title"/>
          </p:nvPr>
        </p:nvSpPr>
        <p:spPr>
          <a:prstGeom prst="rect">
            <a:avLst/>
          </a:prstGeom>
        </p:spPr>
        <p:txBody>
          <a:bodyPr vert="horz" wrap="square" lIns="0" tIns="0" rIns="0" bIns="0" rtlCol="0">
            <a:spAutoFit/>
          </a:bodyPr>
          <a:lstStyle/>
          <a:p>
            <a:pPr marL="975994">
              <a:lnSpc>
                <a:spcPct val="100000"/>
              </a:lnSpc>
            </a:pPr>
            <a:r>
              <a:rPr spc="-15" dirty="0"/>
              <a:t>Sl</a:t>
            </a:r>
            <a:r>
              <a:rPr spc="-5" dirty="0"/>
              <a:t>i</a:t>
            </a:r>
            <a:r>
              <a:rPr spc="-20" dirty="0"/>
              <a:t>de</a:t>
            </a:r>
            <a:r>
              <a:rPr spc="-5" dirty="0"/>
              <a:t> </a:t>
            </a:r>
            <a:r>
              <a:rPr spc="-15" dirty="0"/>
              <a:t>5: Solving</a:t>
            </a:r>
            <a:r>
              <a:rPr spc="-25" dirty="0"/>
              <a:t> </a:t>
            </a:r>
            <a:r>
              <a:rPr spc="-20" dirty="0"/>
              <a:t>for</a:t>
            </a:r>
            <a:r>
              <a:rPr dirty="0"/>
              <a:t> </a:t>
            </a:r>
            <a:r>
              <a:rPr spc="-20" dirty="0"/>
              <a:t>the</a:t>
            </a:r>
            <a:r>
              <a:rPr spc="-5" dirty="0"/>
              <a:t> </a:t>
            </a:r>
            <a:r>
              <a:rPr spc="-20" dirty="0"/>
              <a:t>Stead</a:t>
            </a:r>
            <a:r>
              <a:rPr spc="-15" dirty="0"/>
              <a:t>y-State</a:t>
            </a:r>
            <a:r>
              <a:rPr spc="-20" dirty="0"/>
              <a:t> Osci</a:t>
            </a:r>
            <a:r>
              <a:rPr dirty="0"/>
              <a:t>l</a:t>
            </a:r>
            <a:r>
              <a:rPr spc="-15" dirty="0"/>
              <a:t>lation</a:t>
            </a:r>
          </a:p>
        </p:txBody>
      </p:sp>
      <p:sp>
        <p:nvSpPr>
          <p:cNvPr id="3" name="object 3">
            <a:extLst>
              <a:ext uri="{FF2B5EF4-FFF2-40B4-BE49-F238E27FC236}">
                <a16:creationId xmlns:a16="http://schemas.microsoft.com/office/drawing/2014/main" id="{D08FAF3C-520D-EDF8-997C-399F73FEC352}"/>
              </a:ext>
            </a:extLst>
          </p:cNvPr>
          <p:cNvSpPr txBox="1">
            <a:spLocks noGrp="1"/>
          </p:cNvSpPr>
          <p:nvPr>
            <p:ph type="body" idx="1"/>
          </p:nvPr>
        </p:nvSpPr>
        <p:spPr>
          <a:xfrm>
            <a:off x="908687" y="1661409"/>
            <a:ext cx="10374624" cy="3854004"/>
          </a:xfrm>
          <a:prstGeom prst="rect">
            <a:avLst/>
          </a:prstGeom>
        </p:spPr>
        <p:txBody>
          <a:bodyPr vert="horz" wrap="square" lIns="0" tIns="103251" rIns="0" bIns="0" rtlCol="0">
            <a:spAutoFit/>
          </a:bodyPr>
          <a:lstStyle/>
          <a:p>
            <a:pPr marL="5715">
              <a:lnSpc>
                <a:spcPct val="100000"/>
              </a:lnSpc>
            </a:pPr>
            <a:r>
              <a:rPr sz="3000" u="none" spc="-5" dirty="0">
                <a:solidFill>
                  <a:srgbClr val="FF0000"/>
                </a:solidFill>
              </a:rPr>
              <a:t>Co</a:t>
            </a:r>
            <a:r>
              <a:rPr sz="3000" u="none" spc="-15" dirty="0">
                <a:solidFill>
                  <a:srgbClr val="FF0000"/>
                </a:solidFill>
              </a:rPr>
              <a:t>m</a:t>
            </a:r>
            <a:r>
              <a:rPr sz="3000" u="none" dirty="0">
                <a:solidFill>
                  <a:srgbClr val="FF0000"/>
                </a:solidFill>
              </a:rPr>
              <a:t>ple</a:t>
            </a:r>
            <a:r>
              <a:rPr sz="3000" u="none" spc="5" dirty="0">
                <a:solidFill>
                  <a:srgbClr val="FF0000"/>
                </a:solidFill>
              </a:rPr>
              <a:t>x-</a:t>
            </a:r>
            <a:r>
              <a:rPr sz="3000" u="none" spc="-20" dirty="0">
                <a:solidFill>
                  <a:srgbClr val="FF0000"/>
                </a:solidFill>
              </a:rPr>
              <a:t>Ampl</a:t>
            </a:r>
            <a:r>
              <a:rPr sz="3000" u="none" spc="-25" dirty="0">
                <a:solidFill>
                  <a:srgbClr val="FF0000"/>
                </a:solidFill>
              </a:rPr>
              <a:t>i</a:t>
            </a:r>
            <a:r>
              <a:rPr sz="3000" u="none" spc="-15" dirty="0">
                <a:solidFill>
                  <a:srgbClr val="FF0000"/>
                </a:solidFill>
              </a:rPr>
              <a:t>tud</a:t>
            </a:r>
            <a:r>
              <a:rPr sz="3000" u="none" dirty="0">
                <a:solidFill>
                  <a:srgbClr val="FF0000"/>
                </a:solidFill>
              </a:rPr>
              <a:t>e</a:t>
            </a:r>
            <a:r>
              <a:rPr sz="3000" u="none" spc="-75" dirty="0">
                <a:solidFill>
                  <a:srgbClr val="FF0000"/>
                </a:solidFill>
                <a:latin typeface="Times New Roman"/>
                <a:cs typeface="Times New Roman"/>
              </a:rPr>
              <a:t> </a:t>
            </a:r>
            <a:r>
              <a:rPr sz="3000" u="none" spc="-10" dirty="0">
                <a:solidFill>
                  <a:srgbClr val="FF0000"/>
                </a:solidFill>
              </a:rPr>
              <a:t>A</a:t>
            </a:r>
            <a:r>
              <a:rPr sz="3000" u="none" spc="-15" dirty="0">
                <a:solidFill>
                  <a:srgbClr val="FF0000"/>
                </a:solidFill>
              </a:rPr>
              <a:t>nsatz</a:t>
            </a:r>
            <a:r>
              <a:rPr lang="en-US" sz="3000" u="none" spc="-15" dirty="0">
                <a:solidFill>
                  <a:srgbClr val="FF0000"/>
                </a:solidFill>
              </a:rPr>
              <a:t> (guess)</a:t>
            </a:r>
            <a:endParaRPr sz="3000" dirty="0">
              <a:latin typeface="Times New Roman"/>
              <a:cs typeface="Times New Roman"/>
            </a:endParaRPr>
          </a:p>
          <a:p>
            <a:pPr marL="462915" indent="-228600">
              <a:lnSpc>
                <a:spcPct val="100000"/>
              </a:lnSpc>
              <a:spcBef>
                <a:spcPts val="2045"/>
              </a:spcBef>
              <a:buFont typeface="Symbol"/>
              <a:buChar char=""/>
              <a:tabLst>
                <a:tab pos="463550" algn="l"/>
              </a:tabLst>
            </a:pPr>
            <a:r>
              <a:rPr sz="2800" b="0" u="none" spc="-20" dirty="0">
                <a:solidFill>
                  <a:srgbClr val="000000"/>
                </a:solidFill>
                <a:latin typeface="Calibri"/>
                <a:cs typeface="Calibri"/>
              </a:rPr>
              <a:t>See</a:t>
            </a:r>
            <a:r>
              <a:rPr sz="2800" b="0" u="none" spc="-15" dirty="0">
                <a:solidFill>
                  <a:srgbClr val="000000"/>
                </a:solidFill>
                <a:latin typeface="Calibri"/>
                <a:cs typeface="Calibri"/>
              </a:rPr>
              <a:t>k</a:t>
            </a:r>
            <a:r>
              <a:rPr sz="2800" b="0" u="none" spc="-60" dirty="0">
                <a:solidFill>
                  <a:srgbClr val="000000"/>
                </a:solidFill>
                <a:latin typeface="Times New Roman"/>
                <a:cs typeface="Times New Roman"/>
              </a:rPr>
              <a:t> </a:t>
            </a:r>
            <a:r>
              <a:rPr sz="2800" b="0" u="none" spc="-15" dirty="0">
                <a:solidFill>
                  <a:srgbClr val="000000"/>
                </a:solidFill>
                <a:latin typeface="Calibri"/>
                <a:cs typeface="Calibri"/>
              </a:rPr>
              <a:t>a</a:t>
            </a:r>
            <a:r>
              <a:rPr sz="2800" b="0" u="none" spc="-65" dirty="0">
                <a:solidFill>
                  <a:srgbClr val="000000"/>
                </a:solidFill>
                <a:latin typeface="Times New Roman"/>
                <a:cs typeface="Times New Roman"/>
              </a:rPr>
              <a:t> </a:t>
            </a:r>
            <a:r>
              <a:rPr sz="2800" b="0" u="none" spc="-20" dirty="0">
                <a:solidFill>
                  <a:srgbClr val="000000"/>
                </a:solidFill>
                <a:latin typeface="Calibri"/>
                <a:cs typeface="Calibri"/>
              </a:rPr>
              <a:t>pa</a:t>
            </a:r>
            <a:r>
              <a:rPr sz="2800" b="0" u="none" dirty="0">
                <a:solidFill>
                  <a:srgbClr val="000000"/>
                </a:solidFill>
                <a:latin typeface="Calibri"/>
                <a:cs typeface="Calibri"/>
              </a:rPr>
              <a:t>r</a:t>
            </a:r>
            <a:r>
              <a:rPr sz="2800" b="0" u="none" spc="-10" dirty="0">
                <a:solidFill>
                  <a:srgbClr val="000000"/>
                </a:solidFill>
                <a:latin typeface="Calibri"/>
                <a:cs typeface="Calibri"/>
              </a:rPr>
              <a:t>tic</a:t>
            </a:r>
            <a:r>
              <a:rPr sz="2800" b="0" u="none" spc="-20" dirty="0">
                <a:solidFill>
                  <a:srgbClr val="000000"/>
                </a:solidFill>
                <a:latin typeface="Calibri"/>
                <a:cs typeface="Calibri"/>
              </a:rPr>
              <a:t>u</a:t>
            </a:r>
            <a:r>
              <a:rPr sz="2800" b="0" u="none" spc="-10" dirty="0">
                <a:solidFill>
                  <a:srgbClr val="000000"/>
                </a:solidFill>
                <a:latin typeface="Calibri"/>
                <a:cs typeface="Calibri"/>
              </a:rPr>
              <a:t>lar</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so</a:t>
            </a:r>
            <a:r>
              <a:rPr sz="2800" b="0" u="none" spc="-10" dirty="0">
                <a:solidFill>
                  <a:srgbClr val="000000"/>
                </a:solidFill>
                <a:latin typeface="Calibri"/>
                <a:cs typeface="Calibri"/>
              </a:rPr>
              <a:t>l</a:t>
            </a:r>
            <a:r>
              <a:rPr sz="2800" b="0" u="none" spc="-20" dirty="0">
                <a:solidFill>
                  <a:srgbClr val="000000"/>
                </a:solidFill>
                <a:latin typeface="Calibri"/>
                <a:cs typeface="Calibri"/>
              </a:rPr>
              <a:t>ut</a:t>
            </a:r>
            <a:r>
              <a:rPr sz="2800" b="0" u="none" spc="-10" dirty="0">
                <a:solidFill>
                  <a:srgbClr val="000000"/>
                </a:solidFill>
                <a:latin typeface="Calibri"/>
                <a:cs typeface="Calibri"/>
              </a:rPr>
              <a:t>i</a:t>
            </a:r>
            <a:r>
              <a:rPr sz="2800" b="0" u="none" spc="-20" dirty="0">
                <a:solidFill>
                  <a:srgbClr val="000000"/>
                </a:solidFill>
                <a:latin typeface="Calibri"/>
                <a:cs typeface="Calibri"/>
              </a:rPr>
              <a:t>o</a:t>
            </a:r>
            <a:r>
              <a:rPr sz="2800" b="0" u="none" spc="-15" dirty="0">
                <a:solidFill>
                  <a:srgbClr val="000000"/>
                </a:solidFill>
                <a:latin typeface="Calibri"/>
                <a:cs typeface="Calibri"/>
              </a:rPr>
              <a:t>n</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o</a:t>
            </a:r>
            <a:r>
              <a:rPr sz="2800" b="0" u="none" spc="-10" dirty="0">
                <a:solidFill>
                  <a:srgbClr val="000000"/>
                </a:solidFill>
                <a:latin typeface="Calibri"/>
                <a:cs typeface="Calibri"/>
              </a:rPr>
              <a:t>f</a:t>
            </a:r>
            <a:r>
              <a:rPr sz="2800" b="0" u="none" spc="-65" dirty="0">
                <a:solidFill>
                  <a:srgbClr val="000000"/>
                </a:solidFill>
                <a:latin typeface="Times New Roman"/>
                <a:cs typeface="Times New Roman"/>
              </a:rPr>
              <a:t> </a:t>
            </a:r>
            <a:r>
              <a:rPr sz="2800" b="0" u="none" spc="-5" dirty="0">
                <a:solidFill>
                  <a:srgbClr val="000000"/>
                </a:solidFill>
                <a:latin typeface="Calibri"/>
                <a:cs typeface="Calibri"/>
              </a:rPr>
              <a:t>t</a:t>
            </a:r>
            <a:r>
              <a:rPr sz="2800" b="0" u="none" spc="-20" dirty="0">
                <a:solidFill>
                  <a:srgbClr val="000000"/>
                </a:solidFill>
                <a:latin typeface="Calibri"/>
                <a:cs typeface="Calibri"/>
              </a:rPr>
              <a:t>h</a:t>
            </a:r>
            <a:r>
              <a:rPr sz="2800" b="0" u="none" spc="-15" dirty="0">
                <a:solidFill>
                  <a:srgbClr val="000000"/>
                </a:solidFill>
                <a:latin typeface="Calibri"/>
                <a:cs typeface="Calibri"/>
              </a:rPr>
              <a:t>e</a:t>
            </a:r>
            <a:r>
              <a:rPr sz="2800" b="0" u="none" spc="-60" dirty="0">
                <a:solidFill>
                  <a:srgbClr val="000000"/>
                </a:solidFill>
                <a:latin typeface="Times New Roman"/>
                <a:cs typeface="Times New Roman"/>
              </a:rPr>
              <a:t> </a:t>
            </a:r>
            <a:r>
              <a:rPr sz="2800" b="0" u="none" spc="-20" dirty="0">
                <a:solidFill>
                  <a:srgbClr val="000000"/>
                </a:solidFill>
                <a:latin typeface="Calibri"/>
                <a:cs typeface="Calibri"/>
              </a:rPr>
              <a:t>form</a:t>
            </a:r>
            <a:endParaRPr sz="2800" dirty="0">
              <a:latin typeface="Calibri"/>
              <a:cs typeface="Calibri"/>
            </a:endParaRPr>
          </a:p>
          <a:p>
            <a:pPr algn="ctr">
              <a:lnSpc>
                <a:spcPct val="100000"/>
              </a:lnSpc>
              <a:spcBef>
                <a:spcPts val="1955"/>
              </a:spcBef>
            </a:pPr>
            <a:r>
              <a:rPr sz="2800" b="0" u="none" spc="50" dirty="0">
                <a:solidFill>
                  <a:srgbClr val="000000"/>
                </a:solidFill>
                <a:latin typeface="Cambria Math"/>
                <a:cs typeface="Cambria Math"/>
              </a:rPr>
              <a:t>𝑥</a:t>
            </a:r>
            <a:r>
              <a:rPr sz="4200" b="0" u="none" spc="-22" baseline="2976" dirty="0">
                <a:solidFill>
                  <a:srgbClr val="000000"/>
                </a:solidFill>
                <a:latin typeface="Cambria Math"/>
                <a:cs typeface="Cambria Math"/>
              </a:rPr>
              <a:t>(</a:t>
            </a:r>
            <a:r>
              <a:rPr sz="2800" b="0" u="none" spc="35" dirty="0">
                <a:solidFill>
                  <a:srgbClr val="000000"/>
                </a:solidFill>
                <a:latin typeface="Cambria Math"/>
                <a:cs typeface="Cambria Math"/>
              </a:rPr>
              <a:t>𝑡</a:t>
            </a:r>
            <a:r>
              <a:rPr sz="4200" b="0" u="none" spc="-22" baseline="2976" dirty="0">
                <a:solidFill>
                  <a:srgbClr val="000000"/>
                </a:solidFill>
                <a:latin typeface="Cambria Math"/>
                <a:cs typeface="Cambria Math"/>
              </a:rPr>
              <a:t>)</a:t>
            </a:r>
            <a:r>
              <a:rPr sz="4200" b="0" u="none" spc="232" baseline="2976"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160" dirty="0">
                <a:solidFill>
                  <a:srgbClr val="000000"/>
                </a:solidFill>
                <a:latin typeface="Cambria Math"/>
                <a:cs typeface="Cambria Math"/>
              </a:rPr>
              <a:t> </a:t>
            </a:r>
            <a:r>
              <a:rPr sz="2800" b="0" u="none" spc="-55" dirty="0">
                <a:solidFill>
                  <a:srgbClr val="000000"/>
                </a:solidFill>
                <a:latin typeface="Cambria Math"/>
                <a:cs typeface="Cambria Math"/>
              </a:rPr>
              <a:t>𝑥</a:t>
            </a:r>
            <a:r>
              <a:rPr sz="3000" b="0" u="none" spc="60" baseline="-16666" dirty="0">
                <a:solidFill>
                  <a:srgbClr val="000000"/>
                </a:solidFill>
                <a:latin typeface="Cambria Math"/>
                <a:cs typeface="Cambria Math"/>
              </a:rPr>
              <a:t>0</a:t>
            </a:r>
            <a:r>
              <a:rPr sz="3000" b="0" u="none" spc="225" baseline="-16666" dirty="0">
                <a:solidFill>
                  <a:srgbClr val="000000"/>
                </a:solidFill>
                <a:latin typeface="Cambria Math"/>
                <a:cs typeface="Cambria Math"/>
              </a:rPr>
              <a:t> </a:t>
            </a:r>
            <a:r>
              <a:rPr sz="2800" b="0" u="none" spc="-30" dirty="0">
                <a:solidFill>
                  <a:srgbClr val="000000"/>
                </a:solidFill>
                <a:latin typeface="Cambria Math"/>
                <a:cs typeface="Cambria Math"/>
              </a:rPr>
              <a:t>𝑒</a:t>
            </a:r>
            <a:r>
              <a:rPr sz="2800" b="0" u="none" spc="-135" dirty="0">
                <a:solidFill>
                  <a:srgbClr val="000000"/>
                </a:solidFill>
                <a:latin typeface="Cambria Math"/>
                <a:cs typeface="Cambria Math"/>
              </a:rPr>
              <a:t> </a:t>
            </a:r>
            <a:r>
              <a:rPr sz="3000" b="0" u="none" spc="330" baseline="29166" dirty="0">
                <a:solidFill>
                  <a:srgbClr val="000000"/>
                </a:solidFill>
                <a:latin typeface="Cambria Math"/>
                <a:cs typeface="Cambria Math"/>
              </a:rPr>
              <a:t>𝑖𝜔</a:t>
            </a:r>
            <a:r>
              <a:rPr sz="3000" b="0" u="none" spc="562" baseline="29166" dirty="0">
                <a:solidFill>
                  <a:srgbClr val="000000"/>
                </a:solidFill>
                <a:latin typeface="Cambria Math"/>
                <a:cs typeface="Cambria Math"/>
              </a:rPr>
              <a:t>𝑡</a:t>
            </a:r>
            <a:endParaRPr sz="2800" dirty="0">
              <a:latin typeface="Cambria Math"/>
              <a:cs typeface="Cambria Math"/>
            </a:endParaRPr>
          </a:p>
          <a:p>
            <a:pPr marL="462915" indent="-228600">
              <a:lnSpc>
                <a:spcPct val="100000"/>
              </a:lnSpc>
              <a:spcBef>
                <a:spcPts val="1800"/>
              </a:spcBef>
              <a:buFont typeface="Symbol"/>
              <a:buChar char=""/>
              <a:tabLst>
                <a:tab pos="463550" algn="l"/>
              </a:tabLst>
            </a:pPr>
            <a:r>
              <a:rPr sz="2800" b="0" u="none" spc="-20" dirty="0">
                <a:solidFill>
                  <a:srgbClr val="000000"/>
                </a:solidFill>
                <a:latin typeface="Calibri"/>
                <a:cs typeface="Calibri"/>
              </a:rPr>
              <a:t>Subst</a:t>
            </a:r>
            <a:r>
              <a:rPr sz="2800" b="0" u="none" spc="-15" dirty="0">
                <a:solidFill>
                  <a:srgbClr val="000000"/>
                </a:solidFill>
                <a:latin typeface="Calibri"/>
                <a:cs typeface="Calibri"/>
              </a:rPr>
              <a:t>itute</a:t>
            </a:r>
            <a:r>
              <a:rPr sz="2800" b="0" u="none" spc="25" dirty="0">
                <a:solidFill>
                  <a:srgbClr val="000000"/>
                </a:solidFill>
                <a:latin typeface="Times New Roman"/>
                <a:cs typeface="Times New Roman"/>
              </a:rPr>
              <a:t> </a:t>
            </a:r>
            <a:r>
              <a:rPr sz="2800" b="0" u="none" dirty="0">
                <a:solidFill>
                  <a:srgbClr val="000000"/>
                </a:solidFill>
                <a:latin typeface="Calibri"/>
                <a:cs typeface="Calibri"/>
              </a:rPr>
              <a:t>i</a:t>
            </a:r>
            <a:r>
              <a:rPr sz="2800" b="0" u="none" spc="-20" dirty="0">
                <a:solidFill>
                  <a:srgbClr val="000000"/>
                </a:solidFill>
                <a:latin typeface="Calibri"/>
                <a:cs typeface="Calibri"/>
              </a:rPr>
              <a:t>nt</a:t>
            </a:r>
            <a:r>
              <a:rPr sz="2800" b="0" u="none" spc="-15" dirty="0">
                <a:solidFill>
                  <a:srgbClr val="000000"/>
                </a:solidFill>
                <a:latin typeface="Calibri"/>
                <a:cs typeface="Calibri"/>
              </a:rPr>
              <a:t>o</a:t>
            </a:r>
            <a:r>
              <a:rPr sz="2800" b="0" u="none" spc="20" dirty="0">
                <a:solidFill>
                  <a:srgbClr val="000000"/>
                </a:solidFill>
                <a:latin typeface="Times New Roman"/>
                <a:cs typeface="Times New Roman"/>
              </a:rPr>
              <a:t> </a:t>
            </a:r>
            <a:r>
              <a:rPr sz="2800" b="0" u="none" spc="-15" dirty="0">
                <a:solidFill>
                  <a:srgbClr val="000000"/>
                </a:solidFill>
                <a:latin typeface="Calibri"/>
                <a:cs typeface="Calibri"/>
              </a:rPr>
              <a:t>the</a:t>
            </a:r>
            <a:r>
              <a:rPr sz="2800" b="0" u="none" spc="35" dirty="0">
                <a:solidFill>
                  <a:srgbClr val="000000"/>
                </a:solidFill>
                <a:latin typeface="Times New Roman"/>
                <a:cs typeface="Times New Roman"/>
              </a:rPr>
              <a:t> </a:t>
            </a:r>
            <a:r>
              <a:rPr sz="2800" b="0" u="none" spc="-20" dirty="0">
                <a:solidFill>
                  <a:srgbClr val="000000"/>
                </a:solidFill>
                <a:latin typeface="Calibri"/>
                <a:cs typeface="Calibri"/>
              </a:rPr>
              <a:t>motio</a:t>
            </a:r>
            <a:r>
              <a:rPr sz="2800" b="0" u="none" spc="-15" dirty="0">
                <a:solidFill>
                  <a:srgbClr val="000000"/>
                </a:solidFill>
                <a:latin typeface="Calibri"/>
                <a:cs typeface="Calibri"/>
              </a:rPr>
              <a:t>n</a:t>
            </a:r>
            <a:r>
              <a:rPr sz="2800" b="0" u="none" spc="20" dirty="0">
                <a:solidFill>
                  <a:srgbClr val="000000"/>
                </a:solidFill>
                <a:latin typeface="Times New Roman"/>
                <a:cs typeface="Times New Roman"/>
              </a:rPr>
              <a:t> </a:t>
            </a:r>
            <a:r>
              <a:rPr sz="2800" b="0" u="none" spc="-10" dirty="0">
                <a:solidFill>
                  <a:srgbClr val="000000"/>
                </a:solidFill>
                <a:latin typeface="Calibri"/>
                <a:cs typeface="Calibri"/>
              </a:rPr>
              <a:t>e</a:t>
            </a:r>
            <a:r>
              <a:rPr sz="2800" b="0" u="none" spc="-20" dirty="0">
                <a:solidFill>
                  <a:srgbClr val="000000"/>
                </a:solidFill>
                <a:latin typeface="Calibri"/>
                <a:cs typeface="Calibri"/>
              </a:rPr>
              <a:t>qu</a:t>
            </a:r>
            <a:r>
              <a:rPr sz="2800" b="0" u="none" spc="-10" dirty="0">
                <a:solidFill>
                  <a:srgbClr val="000000"/>
                </a:solidFill>
                <a:latin typeface="Calibri"/>
                <a:cs typeface="Calibri"/>
              </a:rPr>
              <a:t>ati</a:t>
            </a:r>
            <a:r>
              <a:rPr sz="2800" b="0" u="none" spc="-20" dirty="0">
                <a:solidFill>
                  <a:srgbClr val="000000"/>
                </a:solidFill>
                <a:latin typeface="Calibri"/>
                <a:cs typeface="Calibri"/>
              </a:rPr>
              <a:t>on</a:t>
            </a:r>
            <a:r>
              <a:rPr sz="2800" b="0" u="none" spc="-10" dirty="0">
                <a:solidFill>
                  <a:srgbClr val="000000"/>
                </a:solidFill>
                <a:latin typeface="Calibri"/>
                <a:cs typeface="Calibri"/>
              </a:rPr>
              <a:t>.</a:t>
            </a:r>
            <a:r>
              <a:rPr sz="2800" b="0" u="none" spc="20" dirty="0">
                <a:solidFill>
                  <a:srgbClr val="000000"/>
                </a:solidFill>
                <a:latin typeface="Times New Roman"/>
                <a:cs typeface="Times New Roman"/>
              </a:rPr>
              <a:t> </a:t>
            </a:r>
            <a:r>
              <a:rPr sz="2800" b="0" u="none" spc="-20" dirty="0">
                <a:solidFill>
                  <a:srgbClr val="000000"/>
                </a:solidFill>
                <a:latin typeface="Calibri"/>
                <a:cs typeface="Calibri"/>
              </a:rPr>
              <a:t>Ea</a:t>
            </a:r>
            <a:r>
              <a:rPr sz="2800" b="0" u="none" spc="-5" dirty="0">
                <a:solidFill>
                  <a:srgbClr val="000000"/>
                </a:solidFill>
                <a:latin typeface="Calibri"/>
                <a:cs typeface="Calibri"/>
              </a:rPr>
              <a:t>c</a:t>
            </a:r>
            <a:r>
              <a:rPr sz="2800" b="0" u="none" spc="-15" dirty="0">
                <a:solidFill>
                  <a:srgbClr val="000000"/>
                </a:solidFill>
                <a:latin typeface="Calibri"/>
                <a:cs typeface="Calibri"/>
              </a:rPr>
              <a:t>h</a:t>
            </a:r>
            <a:r>
              <a:rPr sz="2800" b="0" u="none" spc="10" dirty="0">
                <a:solidFill>
                  <a:srgbClr val="000000"/>
                </a:solidFill>
                <a:latin typeface="Times New Roman"/>
                <a:cs typeface="Times New Roman"/>
              </a:rPr>
              <a:t> </a:t>
            </a:r>
            <a:r>
              <a:rPr sz="2800" b="0" u="none" spc="-15" dirty="0">
                <a:solidFill>
                  <a:srgbClr val="000000"/>
                </a:solidFill>
                <a:latin typeface="Calibri"/>
                <a:cs typeface="Calibri"/>
              </a:rPr>
              <a:t>time</a:t>
            </a:r>
            <a:r>
              <a:rPr sz="2800" b="0" u="none" spc="15" dirty="0">
                <a:solidFill>
                  <a:srgbClr val="000000"/>
                </a:solidFill>
                <a:latin typeface="Times New Roman"/>
                <a:cs typeface="Times New Roman"/>
              </a:rPr>
              <a:t> </a:t>
            </a:r>
            <a:r>
              <a:rPr sz="2800" b="0" u="none" spc="-20" dirty="0">
                <a:solidFill>
                  <a:srgbClr val="000000"/>
                </a:solidFill>
                <a:latin typeface="Calibri"/>
                <a:cs typeface="Calibri"/>
              </a:rPr>
              <a:t>der</a:t>
            </a:r>
            <a:r>
              <a:rPr sz="2800" b="0" u="none" dirty="0">
                <a:solidFill>
                  <a:srgbClr val="000000"/>
                </a:solidFill>
                <a:latin typeface="Calibri"/>
                <a:cs typeface="Calibri"/>
              </a:rPr>
              <a:t>i</a:t>
            </a:r>
            <a:r>
              <a:rPr sz="2800" b="0" u="none" spc="-15" dirty="0">
                <a:solidFill>
                  <a:srgbClr val="000000"/>
                </a:solidFill>
                <a:latin typeface="Calibri"/>
                <a:cs typeface="Calibri"/>
              </a:rPr>
              <a:t>vative</a:t>
            </a:r>
            <a:r>
              <a:rPr sz="2800" b="0" u="none" spc="15" dirty="0">
                <a:solidFill>
                  <a:srgbClr val="000000"/>
                </a:solidFill>
                <a:latin typeface="Times New Roman"/>
                <a:cs typeface="Times New Roman"/>
              </a:rPr>
              <a:t> </a:t>
            </a:r>
            <a:r>
              <a:rPr sz="2800" b="0" u="none" spc="-20" dirty="0">
                <a:solidFill>
                  <a:srgbClr val="000000"/>
                </a:solidFill>
                <a:latin typeface="Calibri"/>
                <a:cs typeface="Calibri"/>
              </a:rPr>
              <a:t>mu</a:t>
            </a:r>
            <a:r>
              <a:rPr sz="2800" b="0" u="none" spc="-10" dirty="0">
                <a:solidFill>
                  <a:srgbClr val="000000"/>
                </a:solidFill>
                <a:latin typeface="Calibri"/>
                <a:cs typeface="Calibri"/>
              </a:rPr>
              <a:t>lti</a:t>
            </a:r>
            <a:r>
              <a:rPr sz="2800" b="0" u="none" spc="-20" dirty="0">
                <a:solidFill>
                  <a:srgbClr val="000000"/>
                </a:solidFill>
                <a:latin typeface="Calibri"/>
                <a:cs typeface="Calibri"/>
              </a:rPr>
              <a:t>p</a:t>
            </a:r>
            <a:r>
              <a:rPr sz="2800" b="0" u="none" spc="-10" dirty="0">
                <a:solidFill>
                  <a:srgbClr val="000000"/>
                </a:solidFill>
                <a:latin typeface="Calibri"/>
                <a:cs typeface="Calibri"/>
              </a:rPr>
              <a:t>l</a:t>
            </a:r>
            <a:r>
              <a:rPr sz="2800" b="0" u="none" spc="5" dirty="0">
                <a:solidFill>
                  <a:srgbClr val="000000"/>
                </a:solidFill>
                <a:latin typeface="Calibri"/>
                <a:cs typeface="Calibri"/>
              </a:rPr>
              <a:t>i</a:t>
            </a:r>
            <a:r>
              <a:rPr sz="2800" b="0" u="none" spc="-15" dirty="0">
                <a:solidFill>
                  <a:srgbClr val="000000"/>
                </a:solidFill>
                <a:latin typeface="Calibri"/>
                <a:cs typeface="Calibri"/>
              </a:rPr>
              <a:t>es</a:t>
            </a:r>
            <a:endParaRPr sz="2800" dirty="0">
              <a:latin typeface="Calibri"/>
              <a:cs typeface="Calibri"/>
            </a:endParaRPr>
          </a:p>
          <a:p>
            <a:pPr marL="462915">
              <a:lnSpc>
                <a:spcPct val="100000"/>
              </a:lnSpc>
              <a:spcBef>
                <a:spcPts val="910"/>
              </a:spcBef>
            </a:pPr>
            <a:r>
              <a:rPr sz="2800" b="0" u="none" spc="-55" dirty="0">
                <a:solidFill>
                  <a:srgbClr val="000000"/>
                </a:solidFill>
                <a:latin typeface="Cambria Math"/>
                <a:cs typeface="Cambria Math"/>
              </a:rPr>
              <a:t>𝑥</a:t>
            </a:r>
            <a:r>
              <a:rPr sz="3000" b="0" u="none" spc="60" baseline="-16666" dirty="0">
                <a:solidFill>
                  <a:srgbClr val="000000"/>
                </a:solidFill>
                <a:latin typeface="Cambria Math"/>
                <a:cs typeface="Cambria Math"/>
              </a:rPr>
              <a:t>0</a:t>
            </a:r>
            <a:r>
              <a:rPr sz="3000" b="0" u="none" baseline="-16666" dirty="0">
                <a:solidFill>
                  <a:srgbClr val="000000"/>
                </a:solidFill>
                <a:latin typeface="Cambria Math"/>
                <a:cs typeface="Cambria Math"/>
              </a:rPr>
              <a:t> </a:t>
            </a:r>
            <a:r>
              <a:rPr sz="3000" b="0" u="none" spc="-202" baseline="-16666" dirty="0">
                <a:solidFill>
                  <a:srgbClr val="000000"/>
                </a:solidFill>
                <a:latin typeface="Cambria Math"/>
                <a:cs typeface="Cambria Math"/>
              </a:rPr>
              <a:t> </a:t>
            </a:r>
            <a:r>
              <a:rPr sz="2800" b="0" u="none" spc="-20" dirty="0">
                <a:solidFill>
                  <a:srgbClr val="000000"/>
                </a:solidFill>
                <a:latin typeface="Calibri"/>
                <a:cs typeface="Calibri"/>
              </a:rPr>
              <a:t>b</a:t>
            </a:r>
            <a:r>
              <a:rPr sz="2800" b="0" u="none" spc="-15" dirty="0">
                <a:solidFill>
                  <a:srgbClr val="000000"/>
                </a:solidFill>
                <a:latin typeface="Calibri"/>
                <a:cs typeface="Calibri"/>
              </a:rPr>
              <a:t>y</a:t>
            </a:r>
            <a:r>
              <a:rPr sz="2800" b="0" u="none" spc="-65" dirty="0">
                <a:solidFill>
                  <a:srgbClr val="000000"/>
                </a:solidFill>
                <a:latin typeface="Times New Roman"/>
                <a:cs typeface="Times New Roman"/>
              </a:rPr>
              <a:t> </a:t>
            </a:r>
            <a:r>
              <a:rPr sz="2800" b="0" u="none" spc="-30" dirty="0">
                <a:solidFill>
                  <a:srgbClr val="000000"/>
                </a:solidFill>
                <a:latin typeface="Cambria Math"/>
                <a:cs typeface="Cambria Math"/>
              </a:rPr>
              <a:t>𝑖</a:t>
            </a:r>
            <a:r>
              <a:rPr sz="2800" b="0" u="none" spc="25" dirty="0">
                <a:solidFill>
                  <a:srgbClr val="000000"/>
                </a:solidFill>
                <a:latin typeface="Cambria Math"/>
                <a:cs typeface="Cambria Math"/>
              </a:rPr>
              <a:t>𝜔</a:t>
            </a:r>
            <a:r>
              <a:rPr sz="2800" b="0" u="none" dirty="0">
                <a:solidFill>
                  <a:srgbClr val="000000"/>
                </a:solidFill>
                <a:latin typeface="Calibri"/>
                <a:cs typeface="Calibri"/>
              </a:rPr>
              <a:t>.</a:t>
            </a:r>
            <a:endParaRPr sz="2800" dirty="0">
              <a:latin typeface="Calibri"/>
              <a:cs typeface="Calibri"/>
            </a:endParaRPr>
          </a:p>
          <a:p>
            <a:pPr algn="ctr">
              <a:lnSpc>
                <a:spcPct val="100000"/>
              </a:lnSpc>
              <a:spcBef>
                <a:spcPts val="1850"/>
              </a:spcBef>
            </a:pPr>
            <a:r>
              <a:rPr sz="2800" b="0" u="none" spc="10" dirty="0">
                <a:solidFill>
                  <a:srgbClr val="000000"/>
                </a:solidFill>
                <a:latin typeface="Cambria Math"/>
                <a:cs typeface="Cambria Math"/>
              </a:rPr>
              <a:t>𝑚</a:t>
            </a:r>
            <a:r>
              <a:rPr sz="4200" b="0" u="none" spc="-15" baseline="2976" dirty="0">
                <a:solidFill>
                  <a:srgbClr val="000000"/>
                </a:solidFill>
                <a:latin typeface="Cambria Math"/>
                <a:cs typeface="Cambria Math"/>
              </a:rPr>
              <a:t>(</a:t>
            </a:r>
            <a:r>
              <a:rPr sz="2800" b="0" u="none" spc="-15" dirty="0">
                <a:solidFill>
                  <a:srgbClr val="000000"/>
                </a:solidFill>
                <a:latin typeface="Cambria Math"/>
                <a:cs typeface="Cambria Math"/>
              </a:rPr>
              <a:t>−</a:t>
            </a:r>
            <a:r>
              <a:rPr sz="2800" b="0" u="none" spc="25" dirty="0">
                <a:solidFill>
                  <a:srgbClr val="000000"/>
                </a:solidFill>
                <a:latin typeface="Cambria Math"/>
                <a:cs typeface="Cambria Math"/>
              </a:rPr>
              <a:t>𝜔</a:t>
            </a:r>
            <a:r>
              <a:rPr sz="3000" b="0" u="none" spc="232" baseline="29166" dirty="0">
                <a:solidFill>
                  <a:srgbClr val="000000"/>
                </a:solidFill>
                <a:latin typeface="Cambria Math"/>
                <a:cs typeface="Cambria Math"/>
              </a:rPr>
              <a:t>2</a:t>
            </a:r>
            <a:r>
              <a:rPr sz="4200" b="0" u="none" spc="-22" baseline="2976" dirty="0">
                <a:solidFill>
                  <a:srgbClr val="000000"/>
                </a:solidFill>
                <a:latin typeface="Cambria Math"/>
                <a:cs typeface="Cambria Math"/>
              </a:rPr>
              <a:t>)</a:t>
            </a:r>
            <a:r>
              <a:rPr sz="2800" b="0" u="none" spc="-55" dirty="0">
                <a:solidFill>
                  <a:srgbClr val="000000"/>
                </a:solidFill>
                <a:latin typeface="Cambria Math"/>
                <a:cs typeface="Cambria Math"/>
              </a:rPr>
              <a:t>𝑥</a:t>
            </a:r>
            <a:r>
              <a:rPr sz="3000" b="0" u="none" spc="60" baseline="-16666" dirty="0">
                <a:solidFill>
                  <a:srgbClr val="000000"/>
                </a:solidFill>
                <a:latin typeface="Cambria Math"/>
                <a:cs typeface="Cambria Math"/>
              </a:rPr>
              <a:t>0</a:t>
            </a:r>
            <a:r>
              <a:rPr sz="3000" b="0" u="none" baseline="-16666" dirty="0">
                <a:solidFill>
                  <a:srgbClr val="000000"/>
                </a:solidFill>
                <a:latin typeface="Cambria Math"/>
                <a:cs typeface="Cambria Math"/>
              </a:rPr>
              <a:t> </a:t>
            </a:r>
            <a:r>
              <a:rPr sz="3000" b="0" u="none" spc="-240" baseline="-16666"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5" dirty="0">
                <a:solidFill>
                  <a:srgbClr val="000000"/>
                </a:solidFill>
                <a:latin typeface="Cambria Math"/>
                <a:cs typeface="Cambria Math"/>
              </a:rPr>
              <a:t> </a:t>
            </a:r>
            <a:r>
              <a:rPr sz="2800" b="0" u="none" spc="30" dirty="0">
                <a:solidFill>
                  <a:srgbClr val="000000"/>
                </a:solidFill>
                <a:latin typeface="Cambria Math"/>
                <a:cs typeface="Cambria Math"/>
              </a:rPr>
              <a:t>𝑏</a:t>
            </a:r>
            <a:r>
              <a:rPr sz="4200" b="0" u="none" spc="-22" baseline="2976" dirty="0">
                <a:solidFill>
                  <a:srgbClr val="000000"/>
                </a:solidFill>
                <a:latin typeface="Cambria Math"/>
                <a:cs typeface="Cambria Math"/>
              </a:rPr>
              <a:t>(</a:t>
            </a:r>
            <a:r>
              <a:rPr sz="2800" b="0" u="none" spc="-30" dirty="0">
                <a:solidFill>
                  <a:srgbClr val="000000"/>
                </a:solidFill>
                <a:latin typeface="Cambria Math"/>
                <a:cs typeface="Cambria Math"/>
              </a:rPr>
              <a:t>𝑖</a:t>
            </a:r>
            <a:r>
              <a:rPr sz="2800" b="0" u="none" spc="25" dirty="0">
                <a:solidFill>
                  <a:srgbClr val="000000"/>
                </a:solidFill>
                <a:latin typeface="Cambria Math"/>
                <a:cs typeface="Cambria Math"/>
              </a:rPr>
              <a:t>𝜔</a:t>
            </a:r>
            <a:r>
              <a:rPr sz="4200" b="0" u="none" spc="-15" baseline="2976" dirty="0">
                <a:solidFill>
                  <a:srgbClr val="000000"/>
                </a:solidFill>
                <a:latin typeface="Cambria Math"/>
                <a:cs typeface="Cambria Math"/>
              </a:rPr>
              <a:t>)</a:t>
            </a:r>
            <a:r>
              <a:rPr sz="2800" b="0" u="none" spc="-55" dirty="0">
                <a:solidFill>
                  <a:srgbClr val="000000"/>
                </a:solidFill>
                <a:latin typeface="Cambria Math"/>
                <a:cs typeface="Cambria Math"/>
              </a:rPr>
              <a:t>𝑥</a:t>
            </a:r>
            <a:r>
              <a:rPr sz="3000" b="0" u="none" spc="60" baseline="-16666" dirty="0">
                <a:solidFill>
                  <a:srgbClr val="000000"/>
                </a:solidFill>
                <a:latin typeface="Cambria Math"/>
                <a:cs typeface="Cambria Math"/>
              </a:rPr>
              <a:t>0</a:t>
            </a:r>
            <a:r>
              <a:rPr sz="3000" b="0" u="none" baseline="-16666" dirty="0">
                <a:solidFill>
                  <a:srgbClr val="000000"/>
                </a:solidFill>
                <a:latin typeface="Cambria Math"/>
                <a:cs typeface="Cambria Math"/>
              </a:rPr>
              <a:t> </a:t>
            </a:r>
            <a:r>
              <a:rPr sz="3000" b="0" u="none" spc="-217" baseline="-16666"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5" dirty="0">
                <a:solidFill>
                  <a:srgbClr val="000000"/>
                </a:solidFill>
                <a:latin typeface="Cambria Math"/>
                <a:cs typeface="Cambria Math"/>
              </a:rPr>
              <a:t> </a:t>
            </a:r>
            <a:r>
              <a:rPr sz="2800" b="0" u="none" spc="-30" dirty="0">
                <a:solidFill>
                  <a:srgbClr val="000000"/>
                </a:solidFill>
                <a:latin typeface="Cambria Math"/>
                <a:cs typeface="Cambria Math"/>
              </a:rPr>
              <a:t>𝐷</a:t>
            </a:r>
            <a:r>
              <a:rPr sz="2800" b="0" u="none" spc="-70" dirty="0">
                <a:solidFill>
                  <a:srgbClr val="000000"/>
                </a:solidFill>
                <a:latin typeface="Cambria Math"/>
                <a:cs typeface="Cambria Math"/>
              </a:rPr>
              <a:t> </a:t>
            </a:r>
            <a:r>
              <a:rPr sz="2800" b="0" u="none" spc="-55" dirty="0">
                <a:solidFill>
                  <a:srgbClr val="000000"/>
                </a:solidFill>
                <a:latin typeface="Cambria Math"/>
                <a:cs typeface="Cambria Math"/>
              </a:rPr>
              <a:t>𝑥</a:t>
            </a:r>
            <a:r>
              <a:rPr sz="3000" b="0" u="none" spc="60" baseline="-16666" dirty="0">
                <a:solidFill>
                  <a:srgbClr val="000000"/>
                </a:solidFill>
                <a:latin typeface="Cambria Math"/>
                <a:cs typeface="Cambria Math"/>
              </a:rPr>
              <a:t>0</a:t>
            </a:r>
            <a:r>
              <a:rPr sz="3000" b="0" u="none" baseline="-16666" dirty="0">
                <a:solidFill>
                  <a:srgbClr val="000000"/>
                </a:solidFill>
                <a:latin typeface="Cambria Math"/>
                <a:cs typeface="Cambria Math"/>
              </a:rPr>
              <a:t> </a:t>
            </a:r>
            <a:r>
              <a:rPr sz="3000" b="0" u="none" spc="15" baseline="-16666"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160" dirty="0">
                <a:solidFill>
                  <a:srgbClr val="000000"/>
                </a:solidFill>
                <a:latin typeface="Cambria Math"/>
                <a:cs typeface="Cambria Math"/>
              </a:rPr>
              <a:t> </a:t>
            </a:r>
            <a:r>
              <a:rPr sz="2800" b="0" u="none" spc="50" dirty="0">
                <a:solidFill>
                  <a:srgbClr val="000000"/>
                </a:solidFill>
                <a:latin typeface="Cambria Math"/>
                <a:cs typeface="Cambria Math"/>
              </a:rPr>
              <a:t>𝑞</a:t>
            </a:r>
            <a:r>
              <a:rPr sz="2800" b="0" u="none" spc="-185" dirty="0">
                <a:solidFill>
                  <a:srgbClr val="000000"/>
                </a:solidFill>
                <a:latin typeface="Cambria Math"/>
                <a:cs typeface="Cambria Math"/>
              </a:rPr>
              <a:t>𝐸</a:t>
            </a:r>
            <a:r>
              <a:rPr sz="3000" b="0" u="none" spc="247" baseline="-16666" dirty="0">
                <a:solidFill>
                  <a:srgbClr val="000000"/>
                </a:solidFill>
                <a:latin typeface="Cambria Math"/>
                <a:cs typeface="Cambria Math"/>
              </a:rPr>
              <a:t>0</a:t>
            </a:r>
            <a:r>
              <a:rPr sz="2800" b="0" u="none" spc="-10" dirty="0">
                <a:solidFill>
                  <a:srgbClr val="000000"/>
                </a:solidFill>
                <a:latin typeface="Cambria Math"/>
                <a:cs typeface="Cambria Math"/>
              </a:rPr>
              <a:t>.</a:t>
            </a:r>
            <a:endParaRPr sz="2800" dirty="0">
              <a:latin typeface="Cambria Math"/>
              <a:cs typeface="Cambria Math"/>
            </a:endParaRPr>
          </a:p>
        </p:txBody>
      </p:sp>
    </p:spTree>
    <p:extLst>
      <p:ext uri="{BB962C8B-B14F-4D97-AF65-F5344CB8AC3E}">
        <p14:creationId xmlns:p14="http://schemas.microsoft.com/office/powerpoint/2010/main" val="387454999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8684"/>
            <a:ext cx="8858885" cy="44704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Re</a:t>
            </a:r>
            <a:r>
              <a:rPr sz="2800" spc="-10" dirty="0">
                <a:latin typeface="Calibri"/>
                <a:cs typeface="Calibri"/>
              </a:rPr>
              <a:t>a</a:t>
            </a:r>
            <a:r>
              <a:rPr sz="2800" spc="-15" dirty="0">
                <a:latin typeface="Calibri"/>
                <a:cs typeface="Calibri"/>
              </a:rPr>
              <a:t>rrange</a:t>
            </a:r>
            <a:r>
              <a:rPr sz="2800" spc="-70" dirty="0">
                <a:latin typeface="Times New Roman"/>
                <a:cs typeface="Times New Roman"/>
              </a:rPr>
              <a:t> </a:t>
            </a:r>
            <a:r>
              <a:rPr sz="2800" spc="-15" dirty="0">
                <a:latin typeface="Calibri"/>
                <a:cs typeface="Calibri"/>
              </a:rPr>
              <a:t>and</a:t>
            </a:r>
            <a:r>
              <a:rPr sz="2800" spc="-75" dirty="0">
                <a:latin typeface="Times New Roman"/>
                <a:cs typeface="Times New Roman"/>
              </a:rPr>
              <a:t> </a:t>
            </a:r>
            <a:r>
              <a:rPr sz="2800" dirty="0">
                <a:latin typeface="Calibri"/>
                <a:cs typeface="Calibri"/>
              </a:rPr>
              <a:t>i</a:t>
            </a:r>
            <a:r>
              <a:rPr sz="2800" spc="-20" dirty="0">
                <a:latin typeface="Calibri"/>
                <a:cs typeface="Calibri"/>
              </a:rPr>
              <a:t>so</a:t>
            </a:r>
            <a:r>
              <a:rPr sz="2800" spc="-5" dirty="0">
                <a:latin typeface="Calibri"/>
                <a:cs typeface="Calibri"/>
              </a:rPr>
              <a:t>l</a:t>
            </a:r>
            <a:r>
              <a:rPr sz="2800" spc="-15" dirty="0">
                <a:latin typeface="Calibri"/>
                <a:cs typeface="Calibri"/>
              </a:rPr>
              <a:t>ate</a:t>
            </a:r>
            <a:r>
              <a:rPr sz="2800" spc="-50" dirty="0">
                <a:latin typeface="Times New Roman"/>
                <a:cs typeface="Times New Roman"/>
              </a:rPr>
              <a:t> </a:t>
            </a:r>
            <a:r>
              <a:rPr sz="2800" spc="-55" dirty="0">
                <a:latin typeface="Cambria Math"/>
                <a:cs typeface="Cambria Math"/>
              </a:rPr>
              <a:t>𝑥</a:t>
            </a:r>
            <a:r>
              <a:rPr sz="3000" spc="225" baseline="-16666" dirty="0">
                <a:latin typeface="Cambria Math"/>
                <a:cs typeface="Cambria Math"/>
              </a:rPr>
              <a:t>0</a:t>
            </a:r>
            <a:r>
              <a:rPr sz="2800" dirty="0">
                <a:latin typeface="Calibri"/>
                <a:cs typeface="Calibri"/>
              </a:rPr>
              <a:t>.</a:t>
            </a:r>
            <a:r>
              <a:rPr sz="2800" spc="-70" dirty="0">
                <a:latin typeface="Times New Roman"/>
                <a:cs typeface="Times New Roman"/>
              </a:rPr>
              <a:t> </a:t>
            </a:r>
            <a:r>
              <a:rPr sz="2800" spc="-5" dirty="0">
                <a:latin typeface="Calibri"/>
                <a:cs typeface="Calibri"/>
              </a:rPr>
              <a:t>I</a:t>
            </a:r>
            <a:r>
              <a:rPr sz="2800" spc="-20" dirty="0">
                <a:latin typeface="Calibri"/>
                <a:cs typeface="Calibri"/>
              </a:rPr>
              <a:t>ntrod</a:t>
            </a:r>
            <a:r>
              <a:rPr sz="2800" spc="-5" dirty="0">
                <a:latin typeface="Calibri"/>
                <a:cs typeface="Calibri"/>
              </a:rPr>
              <a:t>u</a:t>
            </a:r>
            <a:r>
              <a:rPr sz="2800" spc="-15" dirty="0">
                <a:latin typeface="Calibri"/>
                <a:cs typeface="Calibri"/>
              </a:rPr>
              <a:t>ce</a:t>
            </a:r>
            <a:r>
              <a:rPr sz="2800" spc="-65" dirty="0">
                <a:latin typeface="Times New Roman"/>
                <a:cs typeface="Times New Roman"/>
              </a:rPr>
              <a:t> </a:t>
            </a:r>
            <a:r>
              <a:rPr sz="2800" spc="-15" dirty="0">
                <a:latin typeface="Calibri"/>
                <a:cs typeface="Calibri"/>
              </a:rPr>
              <a:t>conven</a:t>
            </a:r>
            <a:r>
              <a:rPr sz="2800" spc="-5" dirty="0">
                <a:latin typeface="Calibri"/>
                <a:cs typeface="Calibri"/>
              </a:rPr>
              <a:t>i</a:t>
            </a:r>
            <a:r>
              <a:rPr sz="2800" spc="-15" dirty="0">
                <a:latin typeface="Calibri"/>
                <a:cs typeface="Calibri"/>
              </a:rPr>
              <a:t>ent</a:t>
            </a:r>
            <a:r>
              <a:rPr sz="2800" spc="-75" dirty="0">
                <a:latin typeface="Times New Roman"/>
                <a:cs typeface="Times New Roman"/>
              </a:rPr>
              <a:t> </a:t>
            </a:r>
            <a:r>
              <a:rPr sz="2800" spc="-20" dirty="0">
                <a:latin typeface="Calibri"/>
                <a:cs typeface="Calibri"/>
              </a:rPr>
              <a:t>par</a:t>
            </a:r>
            <a:r>
              <a:rPr sz="2800" spc="-5" dirty="0">
                <a:latin typeface="Calibri"/>
                <a:cs typeface="Calibri"/>
              </a:rPr>
              <a:t>a</a:t>
            </a:r>
            <a:r>
              <a:rPr sz="2800" spc="-20" dirty="0">
                <a:latin typeface="Calibri"/>
                <a:cs typeface="Calibri"/>
              </a:rPr>
              <a:t>m</a:t>
            </a:r>
            <a:r>
              <a:rPr sz="2800" spc="-15" dirty="0">
                <a:latin typeface="Calibri"/>
                <a:cs typeface="Calibri"/>
              </a:rPr>
              <a:t>eters</a:t>
            </a:r>
            <a:endParaRPr sz="2800">
              <a:latin typeface="Calibri"/>
              <a:cs typeface="Calibri"/>
            </a:endParaRPr>
          </a:p>
        </p:txBody>
      </p:sp>
      <p:sp>
        <p:nvSpPr>
          <p:cNvPr id="3" name="object 3"/>
          <p:cNvSpPr txBox="1"/>
          <p:nvPr/>
        </p:nvSpPr>
        <p:spPr>
          <a:xfrm>
            <a:off x="4515738" y="1871160"/>
            <a:ext cx="584835"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𝛾</a:t>
            </a:r>
            <a:r>
              <a:rPr sz="2800" spc="229"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4" name="object 4"/>
          <p:cNvSpPr txBox="1"/>
          <p:nvPr/>
        </p:nvSpPr>
        <p:spPr>
          <a:xfrm>
            <a:off x="5174107" y="1601030"/>
            <a:ext cx="323215" cy="890269"/>
          </a:xfrm>
          <a:prstGeom prst="rect">
            <a:avLst/>
          </a:prstGeom>
        </p:spPr>
        <p:txBody>
          <a:bodyPr vert="horz" wrap="square" lIns="0" tIns="0" rIns="0" bIns="0" rtlCol="0">
            <a:spAutoFit/>
          </a:bodyPr>
          <a:lstStyle/>
          <a:p>
            <a:pPr marL="64135">
              <a:lnSpc>
                <a:spcPct val="100000"/>
              </a:lnSpc>
            </a:pPr>
            <a:r>
              <a:rPr sz="2800" u="heavy" spc="-30" dirty="0">
                <a:latin typeface="Cambria Math"/>
                <a:cs typeface="Cambria Math"/>
              </a:rPr>
              <a:t>𝑏</a:t>
            </a:r>
            <a:endParaRPr sz="2800" dirty="0">
              <a:latin typeface="Cambria Math"/>
              <a:cs typeface="Cambria Math"/>
            </a:endParaRPr>
          </a:p>
          <a:p>
            <a:pPr marL="12700">
              <a:lnSpc>
                <a:spcPct val="100000"/>
              </a:lnSpc>
              <a:spcBef>
                <a:spcPts val="650"/>
              </a:spcBef>
            </a:pPr>
            <a:r>
              <a:rPr sz="2800" spc="-30" dirty="0">
                <a:latin typeface="Cambria Math"/>
                <a:cs typeface="Cambria Math"/>
              </a:rPr>
              <a:t>𝑚</a:t>
            </a:r>
            <a:endParaRPr sz="2800" dirty="0">
              <a:latin typeface="Cambria Math"/>
              <a:cs typeface="Cambria Math"/>
            </a:endParaRPr>
          </a:p>
        </p:txBody>
      </p:sp>
      <p:sp>
        <p:nvSpPr>
          <p:cNvPr id="5" name="object 5"/>
          <p:cNvSpPr txBox="1"/>
          <p:nvPr/>
        </p:nvSpPr>
        <p:spPr>
          <a:xfrm>
            <a:off x="5538347" y="1871160"/>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6" name="object 6"/>
          <p:cNvSpPr txBox="1"/>
          <p:nvPr/>
        </p:nvSpPr>
        <p:spPr>
          <a:xfrm>
            <a:off x="6381382" y="1871160"/>
            <a:ext cx="818515" cy="436245"/>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𝜔</a:t>
            </a:r>
            <a:r>
              <a:rPr sz="3000" spc="60" baseline="-16666" dirty="0">
                <a:latin typeface="Cambria Math"/>
                <a:cs typeface="Cambria Math"/>
              </a:rPr>
              <a:t>0</a:t>
            </a:r>
            <a:r>
              <a:rPr sz="3000" baseline="-16666" dirty="0">
                <a:latin typeface="Cambria Math"/>
                <a:cs typeface="Cambria Math"/>
              </a:rPr>
              <a:t> </a:t>
            </a:r>
            <a:r>
              <a:rPr sz="3000" spc="120" baseline="-16666"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7" name="object 7"/>
          <p:cNvSpPr txBox="1"/>
          <p:nvPr/>
        </p:nvSpPr>
        <p:spPr>
          <a:xfrm>
            <a:off x="6646557" y="1815307"/>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8" name="object 8"/>
          <p:cNvSpPr txBox="1"/>
          <p:nvPr/>
        </p:nvSpPr>
        <p:spPr>
          <a:xfrm>
            <a:off x="7272922" y="1601030"/>
            <a:ext cx="323215" cy="890269"/>
          </a:xfrm>
          <a:prstGeom prst="rect">
            <a:avLst/>
          </a:prstGeom>
        </p:spPr>
        <p:txBody>
          <a:bodyPr vert="horz" wrap="square" lIns="0" tIns="0" rIns="0" bIns="0" rtlCol="0">
            <a:spAutoFit/>
          </a:bodyPr>
          <a:lstStyle/>
          <a:p>
            <a:pPr marL="36830">
              <a:lnSpc>
                <a:spcPct val="100000"/>
              </a:lnSpc>
            </a:pPr>
            <a:r>
              <a:rPr sz="2800" u="heavy" spc="-30" dirty="0">
                <a:latin typeface="Cambria Math"/>
                <a:cs typeface="Cambria Math"/>
              </a:rPr>
              <a:t>𝐷</a:t>
            </a:r>
            <a:endParaRPr sz="2800">
              <a:latin typeface="Cambria Math"/>
              <a:cs typeface="Cambria Math"/>
            </a:endParaRPr>
          </a:p>
          <a:p>
            <a:pPr marL="12700">
              <a:lnSpc>
                <a:spcPct val="100000"/>
              </a:lnSpc>
              <a:spcBef>
                <a:spcPts val="650"/>
              </a:spcBef>
            </a:pPr>
            <a:r>
              <a:rPr sz="2800" spc="-30" dirty="0">
                <a:latin typeface="Cambria Math"/>
                <a:cs typeface="Cambria Math"/>
              </a:rPr>
              <a:t>𝑚</a:t>
            </a:r>
            <a:endParaRPr sz="2800">
              <a:latin typeface="Cambria Math"/>
              <a:cs typeface="Cambria Math"/>
            </a:endParaRPr>
          </a:p>
        </p:txBody>
      </p:sp>
      <p:sp>
        <p:nvSpPr>
          <p:cNvPr id="9" name="object 9"/>
          <p:cNvSpPr txBox="1"/>
          <p:nvPr/>
        </p:nvSpPr>
        <p:spPr>
          <a:xfrm>
            <a:off x="7577714" y="1871160"/>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10" name="object 10"/>
          <p:cNvSpPr txBox="1"/>
          <p:nvPr/>
        </p:nvSpPr>
        <p:spPr>
          <a:xfrm>
            <a:off x="1130300" y="2672898"/>
            <a:ext cx="123317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Obta</a:t>
            </a:r>
            <a:r>
              <a:rPr sz="2800" spc="-15" dirty="0">
                <a:latin typeface="Calibri"/>
                <a:cs typeface="Calibri"/>
              </a:rPr>
              <a:t>in</a:t>
            </a:r>
            <a:endParaRPr sz="2800">
              <a:latin typeface="Calibri"/>
              <a:cs typeface="Calibri"/>
            </a:endParaRPr>
          </a:p>
        </p:txBody>
      </p:sp>
      <p:sp>
        <p:nvSpPr>
          <p:cNvPr id="15" name="object 15"/>
          <p:cNvSpPr txBox="1"/>
          <p:nvPr/>
        </p:nvSpPr>
        <p:spPr>
          <a:xfrm>
            <a:off x="455565" y="3600422"/>
            <a:ext cx="11061700" cy="3919022"/>
          </a:xfrm>
          <a:prstGeom prst="rect">
            <a:avLst/>
          </a:prstGeom>
        </p:spPr>
        <p:txBody>
          <a:bodyPr vert="horz" wrap="square" lIns="0" tIns="0" rIns="0" bIns="0" rtlCol="0">
            <a:spAutoFit/>
          </a:bodyPr>
          <a:lstStyle/>
          <a:p>
            <a:pPr marL="12700">
              <a:lnSpc>
                <a:spcPct val="100000"/>
              </a:lnSpc>
              <a:tabLst>
                <a:tab pos="241935" algn="l"/>
              </a:tabLst>
            </a:pPr>
            <a:r>
              <a:rPr sz="2800" spc="-15" dirty="0">
                <a:solidFill>
                  <a:srgbClr val="FF0000"/>
                </a:solidFill>
                <a:latin typeface="Calibri"/>
                <a:cs typeface="Calibri"/>
              </a:rPr>
              <a:t>P</a:t>
            </a:r>
            <a:r>
              <a:rPr sz="2800" spc="-25" dirty="0">
                <a:solidFill>
                  <a:srgbClr val="FF0000"/>
                </a:solidFill>
                <a:latin typeface="Calibri"/>
                <a:cs typeface="Calibri"/>
              </a:rPr>
              <a:t>h</a:t>
            </a:r>
            <a:r>
              <a:rPr sz="2800" spc="-15" dirty="0">
                <a:solidFill>
                  <a:srgbClr val="FF0000"/>
                </a:solidFill>
                <a:latin typeface="Calibri"/>
                <a:cs typeface="Calibri"/>
              </a:rPr>
              <a:t>ys</a:t>
            </a:r>
            <a:r>
              <a:rPr sz="2800" spc="-5" dirty="0">
                <a:solidFill>
                  <a:srgbClr val="FF0000"/>
                </a:solidFill>
                <a:latin typeface="Calibri"/>
                <a:cs typeface="Calibri"/>
              </a:rPr>
              <a:t>i</a:t>
            </a:r>
            <a:r>
              <a:rPr sz="2800" spc="-15" dirty="0">
                <a:solidFill>
                  <a:srgbClr val="FF0000"/>
                </a:solidFill>
                <a:latin typeface="Calibri"/>
                <a:cs typeface="Calibri"/>
              </a:rPr>
              <a:t>c</a:t>
            </a:r>
            <a:r>
              <a:rPr sz="2800" spc="-10" dirty="0">
                <a:solidFill>
                  <a:srgbClr val="FF0000"/>
                </a:solidFill>
                <a:latin typeface="Calibri"/>
                <a:cs typeface="Calibri"/>
              </a:rPr>
              <a:t>a</a:t>
            </a:r>
            <a:r>
              <a:rPr sz="2800" dirty="0">
                <a:solidFill>
                  <a:srgbClr val="FF0000"/>
                </a:solidFill>
                <a:latin typeface="Calibri"/>
                <a:cs typeface="Calibri"/>
              </a:rPr>
              <a:t>l</a:t>
            </a:r>
            <a:r>
              <a:rPr sz="2800" spc="-65" dirty="0">
                <a:solidFill>
                  <a:srgbClr val="FF0000"/>
                </a:solidFill>
                <a:latin typeface="Times New Roman"/>
                <a:cs typeface="Times New Roman"/>
              </a:rPr>
              <a:t> </a:t>
            </a:r>
            <a:r>
              <a:rPr sz="2800" dirty="0">
                <a:solidFill>
                  <a:srgbClr val="FF0000"/>
                </a:solidFill>
                <a:latin typeface="Calibri"/>
                <a:cs typeface="Calibri"/>
              </a:rPr>
              <a:t>i</a:t>
            </a:r>
            <a:r>
              <a:rPr sz="2800" spc="-20" dirty="0">
                <a:solidFill>
                  <a:srgbClr val="FF0000"/>
                </a:solidFill>
                <a:latin typeface="Calibri"/>
                <a:cs typeface="Calibri"/>
              </a:rPr>
              <a:t>nterpretat</a:t>
            </a:r>
            <a:r>
              <a:rPr sz="2800" spc="0" dirty="0">
                <a:solidFill>
                  <a:srgbClr val="FF0000"/>
                </a:solidFill>
                <a:latin typeface="Calibri"/>
                <a:cs typeface="Calibri"/>
              </a:rPr>
              <a:t>i</a:t>
            </a:r>
            <a:r>
              <a:rPr sz="2800" spc="-10" dirty="0">
                <a:solidFill>
                  <a:srgbClr val="FF0000"/>
                </a:solidFill>
                <a:latin typeface="Calibri"/>
                <a:cs typeface="Calibri"/>
              </a:rPr>
              <a:t>o</a:t>
            </a:r>
            <a:r>
              <a:rPr sz="2800" spc="-20" dirty="0">
                <a:solidFill>
                  <a:srgbClr val="FF0000"/>
                </a:solidFill>
                <a:latin typeface="Calibri"/>
                <a:cs typeface="Calibri"/>
              </a:rPr>
              <a:t>n:</a:t>
            </a:r>
            <a:r>
              <a:rPr lang="en-US" dirty="0">
                <a:solidFill>
                  <a:srgbClr val="FF0000"/>
                </a:solidFill>
              </a:rPr>
              <a:t> </a:t>
            </a:r>
            <a:r>
              <a:rPr lang="en-US" dirty="0"/>
              <a:t>Here the complex amplitude 𝑥</a:t>
            </a:r>
            <a:r>
              <a:rPr lang="en-US" baseline="-25000" dirty="0"/>
              <a:t>0</a:t>
            </a:r>
            <a:r>
              <a:rPr lang="en-US" dirty="0"/>
              <a:t> of the electron's oscillation in terms of the driving field amplitude 𝐸</a:t>
            </a:r>
            <a:r>
              <a:rPr lang="en-US" baseline="-25000" dirty="0"/>
              <a:t>0</a:t>
            </a:r>
            <a:r>
              <a:rPr lang="en-US" dirty="0"/>
              <a:t>, the electron's charge 𝑞 and mass 𝑚,  driving frequency 𝜔, the natural resonant frequency 𝜔</a:t>
            </a:r>
            <a:r>
              <a:rPr lang="en-US" baseline="-25000" dirty="0"/>
              <a:t>0</a:t>
            </a:r>
            <a:r>
              <a:rPr lang="en-US" dirty="0"/>
              <a:t>,  and the damping rate 𝛾. </a:t>
            </a:r>
            <a:endParaRPr sz="2800" dirty="0">
              <a:latin typeface="Calibri"/>
              <a:cs typeface="Calibri"/>
            </a:endParaRPr>
          </a:p>
          <a:p>
            <a:pPr marL="241300" indent="-228600">
              <a:lnSpc>
                <a:spcPct val="100000"/>
              </a:lnSpc>
              <a:buFont typeface="Symbol"/>
              <a:buChar char=""/>
              <a:tabLst>
                <a:tab pos="241935" algn="l"/>
              </a:tabLst>
            </a:pPr>
            <a:r>
              <a:rPr sz="2800" spc="-25" dirty="0">
                <a:latin typeface="Calibri"/>
                <a:cs typeface="Calibri"/>
              </a:rPr>
              <a:t>Denom</a:t>
            </a:r>
            <a:r>
              <a:rPr sz="2800" spc="-5" dirty="0">
                <a:latin typeface="Calibri"/>
                <a:cs typeface="Calibri"/>
              </a:rPr>
              <a:t>i</a:t>
            </a:r>
            <a:r>
              <a:rPr sz="2800" spc="-20" dirty="0">
                <a:latin typeface="Calibri"/>
                <a:cs typeface="Calibri"/>
              </a:rPr>
              <a:t>n</a:t>
            </a:r>
            <a:r>
              <a:rPr sz="2800" spc="-5" dirty="0">
                <a:latin typeface="Calibri"/>
                <a:cs typeface="Calibri"/>
              </a:rPr>
              <a:t>a</a:t>
            </a:r>
            <a:r>
              <a:rPr sz="2800" spc="-15" dirty="0">
                <a:latin typeface="Calibri"/>
                <a:cs typeface="Calibri"/>
              </a:rPr>
              <a:t>tor</a:t>
            </a:r>
            <a:r>
              <a:rPr sz="2800" spc="-70" dirty="0">
                <a:latin typeface="Times New Roman"/>
                <a:cs typeface="Times New Roman"/>
              </a:rPr>
              <a:t> </a:t>
            </a:r>
            <a:r>
              <a:rPr sz="2800" spc="-20" dirty="0">
                <a:latin typeface="Calibri"/>
                <a:cs typeface="Calibri"/>
              </a:rPr>
              <a:t>magn</a:t>
            </a:r>
            <a:r>
              <a:rPr sz="2800" spc="-5" dirty="0">
                <a:latin typeface="Calibri"/>
                <a:cs typeface="Calibri"/>
              </a:rPr>
              <a:t>it</a:t>
            </a:r>
            <a:r>
              <a:rPr sz="2800" spc="-20" dirty="0">
                <a:latin typeface="Calibri"/>
                <a:cs typeface="Calibri"/>
              </a:rPr>
              <a:t>ud</a:t>
            </a:r>
            <a:r>
              <a:rPr sz="2800" spc="-15" dirty="0">
                <a:latin typeface="Calibri"/>
                <a:cs typeface="Calibri"/>
              </a:rPr>
              <a:t>e</a:t>
            </a:r>
            <a:r>
              <a:rPr sz="2800" spc="-65" dirty="0">
                <a:latin typeface="Times New Roman"/>
                <a:cs typeface="Times New Roman"/>
              </a:rPr>
              <a:t> </a:t>
            </a:r>
            <a:r>
              <a:rPr sz="2800" spc="-25" dirty="0">
                <a:latin typeface="Calibri"/>
                <a:cs typeface="Calibri"/>
              </a:rPr>
              <a:t>m</a:t>
            </a:r>
            <a:r>
              <a:rPr sz="2800" spc="-5" dirty="0">
                <a:latin typeface="Calibri"/>
                <a:cs typeface="Calibri"/>
              </a:rPr>
              <a:t>i</a:t>
            </a:r>
            <a:r>
              <a:rPr sz="2800" spc="-20" dirty="0">
                <a:latin typeface="Calibri"/>
                <a:cs typeface="Calibri"/>
              </a:rPr>
              <a:t>n</a:t>
            </a:r>
            <a:r>
              <a:rPr sz="2800" spc="-10" dirty="0">
                <a:latin typeface="Calibri"/>
                <a:cs typeface="Calibri"/>
              </a:rPr>
              <a:t>i</a:t>
            </a:r>
            <a:r>
              <a:rPr sz="2800" spc="-20" dirty="0">
                <a:latin typeface="Calibri"/>
                <a:cs typeface="Calibri"/>
              </a:rPr>
              <a:t>mu</a:t>
            </a:r>
            <a:r>
              <a:rPr sz="2800" spc="-25" dirty="0">
                <a:latin typeface="Calibri"/>
                <a:cs typeface="Calibri"/>
              </a:rPr>
              <a:t>m</a:t>
            </a:r>
            <a:r>
              <a:rPr sz="2800" spc="-70" dirty="0">
                <a:latin typeface="Times New Roman"/>
                <a:cs typeface="Times New Roman"/>
              </a:rPr>
              <a:t> </a:t>
            </a:r>
            <a:r>
              <a:rPr sz="2800" spc="-20" dirty="0">
                <a:latin typeface="Calibri"/>
                <a:cs typeface="Calibri"/>
              </a:rPr>
              <a:t>wh</a:t>
            </a:r>
            <a:r>
              <a:rPr sz="2800" spc="-10" dirty="0">
                <a:latin typeface="Calibri"/>
                <a:cs typeface="Calibri"/>
              </a:rPr>
              <a:t>e</a:t>
            </a:r>
            <a:r>
              <a:rPr sz="2800" spc="-15" dirty="0">
                <a:latin typeface="Calibri"/>
                <a:cs typeface="Calibri"/>
              </a:rPr>
              <a:t>n</a:t>
            </a:r>
            <a:r>
              <a:rPr sz="2800" spc="-35" dirty="0">
                <a:latin typeface="Times New Roman"/>
                <a:cs typeface="Times New Roman"/>
              </a:rPr>
              <a:t> </a:t>
            </a:r>
            <a:r>
              <a:rPr sz="2800" spc="-30" dirty="0">
                <a:solidFill>
                  <a:srgbClr val="FF0000"/>
                </a:solidFill>
                <a:latin typeface="Cambria Math"/>
                <a:cs typeface="Cambria Math"/>
              </a:rPr>
              <a:t>𝜔</a:t>
            </a:r>
            <a:r>
              <a:rPr sz="2800" spc="220" dirty="0">
                <a:solidFill>
                  <a:srgbClr val="FF0000"/>
                </a:solidFill>
                <a:latin typeface="Cambria Math"/>
                <a:cs typeface="Cambria Math"/>
              </a:rPr>
              <a:t> </a:t>
            </a:r>
            <a:r>
              <a:rPr sz="2800" spc="-25" dirty="0">
                <a:solidFill>
                  <a:srgbClr val="FF0000"/>
                </a:solidFill>
                <a:latin typeface="Cambria Math"/>
                <a:cs typeface="Cambria Math"/>
              </a:rPr>
              <a:t>≈</a:t>
            </a:r>
            <a:r>
              <a:rPr sz="2800" spc="170" dirty="0">
                <a:solidFill>
                  <a:srgbClr val="FF0000"/>
                </a:solidFill>
                <a:latin typeface="Cambria Math"/>
                <a:cs typeface="Cambria Math"/>
              </a:rPr>
              <a:t> </a:t>
            </a:r>
            <a:r>
              <a:rPr sz="2800" spc="-35" dirty="0">
                <a:solidFill>
                  <a:srgbClr val="FF0000"/>
                </a:solidFill>
                <a:latin typeface="Cambria Math"/>
                <a:cs typeface="Cambria Math"/>
              </a:rPr>
              <a:t>𝜔</a:t>
            </a:r>
            <a:r>
              <a:rPr sz="3000" spc="60" baseline="-16666" dirty="0">
                <a:solidFill>
                  <a:srgbClr val="FF0000"/>
                </a:solidFill>
                <a:latin typeface="Cambria Math"/>
                <a:cs typeface="Cambria Math"/>
              </a:rPr>
              <a:t>0</a:t>
            </a:r>
            <a:r>
              <a:rPr sz="3000" baseline="-16666" dirty="0">
                <a:solidFill>
                  <a:srgbClr val="FF0000"/>
                </a:solidFill>
                <a:latin typeface="Cambria Math"/>
                <a:cs typeface="Cambria Math"/>
              </a:rPr>
              <a:t> </a:t>
            </a:r>
            <a:r>
              <a:rPr sz="3000" spc="-217" baseline="-16666" dirty="0">
                <a:solidFill>
                  <a:srgbClr val="FF0000"/>
                </a:solidFill>
                <a:latin typeface="Cambria Math"/>
                <a:cs typeface="Cambria Math"/>
              </a:rPr>
              <a:t> </a:t>
            </a:r>
            <a:r>
              <a:rPr sz="2800" spc="-25" dirty="0">
                <a:solidFill>
                  <a:srgbClr val="FF0000"/>
                </a:solidFill>
                <a:latin typeface="Cambria Math"/>
                <a:cs typeface="Cambria Math"/>
              </a:rPr>
              <a:t>⇒</a:t>
            </a:r>
            <a:r>
              <a:rPr sz="2800" spc="25" dirty="0">
                <a:solidFill>
                  <a:srgbClr val="FF0000"/>
                </a:solidFill>
                <a:latin typeface="Cambria Math"/>
                <a:cs typeface="Cambria Math"/>
              </a:rPr>
              <a:t> </a:t>
            </a:r>
            <a:r>
              <a:rPr lang="en-US" sz="2800" spc="25" dirty="0">
                <a:solidFill>
                  <a:srgbClr val="FF0000"/>
                </a:solidFill>
                <a:latin typeface="Cambria Math"/>
                <a:cs typeface="Cambria Math"/>
              </a:rPr>
              <a:t>at </a:t>
            </a:r>
            <a:r>
              <a:rPr sz="2800" spc="-15" dirty="0">
                <a:solidFill>
                  <a:srgbClr val="FF0000"/>
                </a:solidFill>
                <a:latin typeface="Calibri"/>
                <a:cs typeface="Calibri"/>
              </a:rPr>
              <a:t>resona</a:t>
            </a:r>
            <a:r>
              <a:rPr sz="2800" spc="-20" dirty="0">
                <a:solidFill>
                  <a:srgbClr val="FF0000"/>
                </a:solidFill>
                <a:latin typeface="Calibri"/>
                <a:cs typeface="Calibri"/>
              </a:rPr>
              <a:t>nce</a:t>
            </a:r>
            <a:r>
              <a:rPr sz="2800" spc="-20" dirty="0">
                <a:latin typeface="Calibri"/>
                <a:cs typeface="Calibri"/>
              </a:rPr>
              <a:t>.</a:t>
            </a:r>
            <a:r>
              <a:rPr lang="en-US" dirty="0"/>
              <a:t> </a:t>
            </a:r>
          </a:p>
          <a:p>
            <a:pPr marL="241300" indent="-228600">
              <a:lnSpc>
                <a:spcPct val="100000"/>
              </a:lnSpc>
              <a:buFont typeface="Symbol"/>
              <a:buChar char=""/>
              <a:tabLst>
                <a:tab pos="241935" algn="l"/>
              </a:tabLst>
            </a:pPr>
            <a:r>
              <a:rPr lang="en-US" dirty="0"/>
              <a:t>the denominator's magnitude is at a minimum, the magnitude of 𝑥</a:t>
            </a:r>
            <a:r>
              <a:rPr lang="en-US" baseline="-25000" dirty="0"/>
              <a:t>0</a:t>
            </a:r>
            <a:r>
              <a:rPr lang="en-US" dirty="0"/>
              <a:t> (the amplitude of oscillation) will be at a maximum. This phenomenon is called </a:t>
            </a:r>
            <a:r>
              <a:rPr lang="en-US" b="1" dirty="0"/>
              <a:t>resonance </a:t>
            </a:r>
            <a:endParaRPr lang="en-US" sz="2800" b="1" spc="-20" dirty="0">
              <a:latin typeface="Calibri"/>
              <a:cs typeface="Calibri"/>
            </a:endParaRPr>
          </a:p>
          <a:p>
            <a:pPr marL="241300" indent="-228600">
              <a:lnSpc>
                <a:spcPct val="100000"/>
              </a:lnSpc>
              <a:buFont typeface="Symbol"/>
              <a:buChar char=""/>
              <a:tabLst>
                <a:tab pos="241935" algn="l"/>
              </a:tabLst>
            </a:pPr>
            <a:r>
              <a:rPr lang="en-US" sz="2800" spc="-15" dirty="0">
                <a:solidFill>
                  <a:srgbClr val="FF0000"/>
                </a:solidFill>
                <a:cs typeface="Calibri"/>
              </a:rPr>
              <a:t>Ima</a:t>
            </a:r>
            <a:r>
              <a:rPr lang="en-US" sz="2800" spc="-10" dirty="0">
                <a:solidFill>
                  <a:srgbClr val="FF0000"/>
                </a:solidFill>
                <a:cs typeface="Calibri"/>
              </a:rPr>
              <a:t>g</a:t>
            </a:r>
            <a:r>
              <a:rPr lang="en-US" sz="2800" dirty="0">
                <a:solidFill>
                  <a:srgbClr val="FF0000"/>
                </a:solidFill>
                <a:cs typeface="Calibri"/>
              </a:rPr>
              <a:t>i</a:t>
            </a:r>
            <a:r>
              <a:rPr lang="en-US" sz="2800" spc="-20" dirty="0">
                <a:solidFill>
                  <a:srgbClr val="FF0000"/>
                </a:solidFill>
                <a:cs typeface="Calibri"/>
              </a:rPr>
              <a:t>nar</a:t>
            </a:r>
            <a:r>
              <a:rPr lang="en-US" sz="2800" spc="-15" dirty="0">
                <a:solidFill>
                  <a:srgbClr val="FF0000"/>
                </a:solidFill>
                <a:cs typeface="Calibri"/>
              </a:rPr>
              <a:t>y</a:t>
            </a:r>
            <a:r>
              <a:rPr lang="en-US" sz="2800" spc="-65" dirty="0">
                <a:solidFill>
                  <a:srgbClr val="FF0000"/>
                </a:solidFill>
                <a:latin typeface="Times New Roman"/>
                <a:cs typeface="Times New Roman"/>
              </a:rPr>
              <a:t> </a:t>
            </a:r>
            <a:r>
              <a:rPr lang="en-US" sz="2800" spc="-15" dirty="0">
                <a:solidFill>
                  <a:srgbClr val="FF0000"/>
                </a:solidFill>
                <a:cs typeface="Calibri"/>
              </a:rPr>
              <a:t>term</a:t>
            </a:r>
            <a:r>
              <a:rPr lang="en-US" sz="2800" spc="-55" dirty="0">
                <a:solidFill>
                  <a:srgbClr val="FF0000"/>
                </a:solidFill>
                <a:latin typeface="Times New Roman"/>
                <a:cs typeface="Times New Roman"/>
              </a:rPr>
              <a:t> </a:t>
            </a:r>
            <a:r>
              <a:rPr lang="en-US" sz="2800" spc="-30" dirty="0">
                <a:solidFill>
                  <a:srgbClr val="00B050"/>
                </a:solidFill>
                <a:latin typeface="Cambria Math"/>
                <a:cs typeface="Cambria Math"/>
              </a:rPr>
              <a:t>𝑖𝛾𝜔</a:t>
            </a:r>
            <a:r>
              <a:rPr lang="en-US" sz="2800" spc="90" dirty="0">
                <a:latin typeface="Cambria Math"/>
                <a:cs typeface="Cambria Math"/>
              </a:rPr>
              <a:t> </a:t>
            </a:r>
            <a:r>
              <a:rPr lang="en-US" sz="2800" dirty="0">
                <a:cs typeface="Calibri"/>
              </a:rPr>
              <a:t>i</a:t>
            </a:r>
            <a:r>
              <a:rPr lang="en-US" sz="2800" spc="-20" dirty="0">
                <a:cs typeface="Calibri"/>
              </a:rPr>
              <a:t>ntrod</a:t>
            </a:r>
            <a:r>
              <a:rPr lang="en-US" sz="2800" spc="-25" dirty="0">
                <a:cs typeface="Calibri"/>
              </a:rPr>
              <a:t>u</a:t>
            </a:r>
            <a:r>
              <a:rPr lang="en-US" sz="2800" spc="-15" dirty="0">
                <a:cs typeface="Calibri"/>
              </a:rPr>
              <a:t>ces</a:t>
            </a:r>
            <a:r>
              <a:rPr lang="en-US" sz="2800" spc="-55" dirty="0">
                <a:latin typeface="Times New Roman"/>
                <a:cs typeface="Times New Roman"/>
              </a:rPr>
              <a:t> </a:t>
            </a:r>
            <a:r>
              <a:rPr lang="en-US" sz="2800" spc="-20" dirty="0">
                <a:cs typeface="Calibri"/>
              </a:rPr>
              <a:t>ph</a:t>
            </a:r>
            <a:r>
              <a:rPr lang="en-US" sz="2800" spc="-10" dirty="0">
                <a:cs typeface="Calibri"/>
              </a:rPr>
              <a:t>a</a:t>
            </a:r>
            <a:r>
              <a:rPr lang="en-US" sz="2800" spc="-20" dirty="0">
                <a:cs typeface="Calibri"/>
              </a:rPr>
              <a:t>s</a:t>
            </a:r>
            <a:r>
              <a:rPr lang="en-US" sz="2800" spc="-15" dirty="0">
                <a:cs typeface="Calibri"/>
              </a:rPr>
              <a:t>e</a:t>
            </a:r>
            <a:r>
              <a:rPr lang="en-US" sz="2800" spc="-70" dirty="0">
                <a:latin typeface="Times New Roman"/>
                <a:cs typeface="Times New Roman"/>
              </a:rPr>
              <a:t> </a:t>
            </a:r>
            <a:r>
              <a:rPr lang="en-US" sz="2800" dirty="0">
                <a:cs typeface="Calibri"/>
              </a:rPr>
              <a:t>l</a:t>
            </a:r>
            <a:r>
              <a:rPr lang="en-US" sz="2800" spc="-10" dirty="0">
                <a:cs typeface="Calibri"/>
              </a:rPr>
              <a:t>a</a:t>
            </a:r>
            <a:r>
              <a:rPr lang="en-US" sz="2800" spc="-15" dirty="0">
                <a:cs typeface="Calibri"/>
              </a:rPr>
              <a:t>g</a:t>
            </a:r>
            <a:r>
              <a:rPr lang="en-US" sz="2800" spc="-70" dirty="0">
                <a:latin typeface="Times New Roman"/>
                <a:cs typeface="Times New Roman"/>
              </a:rPr>
              <a:t> </a:t>
            </a:r>
            <a:r>
              <a:rPr lang="en-US" sz="2800" spc="-10" dirty="0">
                <a:cs typeface="Calibri"/>
              </a:rPr>
              <a:t>a</a:t>
            </a:r>
            <a:r>
              <a:rPr lang="en-US" sz="2800" spc="-35" dirty="0">
                <a:cs typeface="Calibri"/>
              </a:rPr>
              <a:t>n</a:t>
            </a:r>
            <a:r>
              <a:rPr lang="en-US" sz="2800" spc="-15" dirty="0">
                <a:cs typeface="Calibri"/>
              </a:rPr>
              <a:t>d</a:t>
            </a:r>
            <a:r>
              <a:rPr lang="en-US" sz="2800" spc="-70" dirty="0">
                <a:latin typeface="Times New Roman"/>
                <a:cs typeface="Times New Roman"/>
              </a:rPr>
              <a:t> </a:t>
            </a:r>
            <a:r>
              <a:rPr lang="en-US" sz="2800" spc="-15" dirty="0">
                <a:cs typeface="Calibri"/>
              </a:rPr>
              <a:t>energy</a:t>
            </a:r>
            <a:r>
              <a:rPr lang="en-US" sz="2800" spc="-65" dirty="0">
                <a:latin typeface="Times New Roman"/>
                <a:cs typeface="Times New Roman"/>
              </a:rPr>
              <a:t> </a:t>
            </a:r>
            <a:r>
              <a:rPr lang="en-US" sz="2800" spc="-20" dirty="0">
                <a:cs typeface="Calibri"/>
              </a:rPr>
              <a:t>d</a:t>
            </a:r>
            <a:r>
              <a:rPr lang="en-US" sz="2800" spc="-10" dirty="0">
                <a:cs typeface="Calibri"/>
              </a:rPr>
              <a:t>i</a:t>
            </a:r>
            <a:r>
              <a:rPr lang="en-US" sz="2800" spc="-20" dirty="0">
                <a:cs typeface="Calibri"/>
              </a:rPr>
              <a:t>ss</a:t>
            </a:r>
            <a:r>
              <a:rPr lang="en-US" sz="2800" spc="-10" dirty="0">
                <a:cs typeface="Calibri"/>
              </a:rPr>
              <a:t>i</a:t>
            </a:r>
            <a:r>
              <a:rPr lang="en-US" sz="2800" spc="-20" dirty="0">
                <a:cs typeface="Calibri"/>
              </a:rPr>
              <a:t>p</a:t>
            </a:r>
            <a:r>
              <a:rPr lang="en-US" sz="2800" spc="-10" dirty="0">
                <a:cs typeface="Calibri"/>
              </a:rPr>
              <a:t>ati</a:t>
            </a:r>
            <a:r>
              <a:rPr lang="en-US" sz="2800" spc="-20" dirty="0">
                <a:cs typeface="Calibri"/>
              </a:rPr>
              <a:t>on.</a:t>
            </a:r>
            <a:r>
              <a:rPr lang="en-US" dirty="0"/>
              <a:t> There will be a phase difference, or phase lag (or lead, depending on the sign of 𝜔</a:t>
            </a:r>
            <a:r>
              <a:rPr lang="en-US" baseline="-25000" dirty="0"/>
              <a:t>0</a:t>
            </a:r>
            <a:r>
              <a:rPr lang="en-US" baseline="30000" dirty="0"/>
              <a:t>2</a:t>
            </a:r>
            <a:r>
              <a:rPr lang="en-US" dirty="0"/>
              <a:t>−𝜔</a:t>
            </a:r>
            <a:r>
              <a:rPr lang="en-US" baseline="30000" dirty="0"/>
              <a:t>2</a:t>
            </a:r>
            <a:r>
              <a:rPr lang="en-US" dirty="0"/>
              <a:t>), between the </a:t>
            </a:r>
            <a:r>
              <a:rPr lang="en-US" dirty="0">
                <a:solidFill>
                  <a:srgbClr val="FF0000"/>
                </a:solidFill>
              </a:rPr>
              <a:t>driving force </a:t>
            </a:r>
            <a:r>
              <a:rPr lang="en-US" dirty="0"/>
              <a:t>and the </a:t>
            </a:r>
            <a:r>
              <a:rPr lang="en-US" dirty="0">
                <a:solidFill>
                  <a:srgbClr val="FF0000"/>
                </a:solidFill>
              </a:rPr>
              <a:t>electron's response</a:t>
            </a:r>
            <a:r>
              <a:rPr lang="en-US" dirty="0"/>
              <a:t>. This phase lag is frequency-dependent and is </a:t>
            </a:r>
            <a:r>
              <a:rPr lang="en-US" dirty="0">
                <a:solidFill>
                  <a:srgbClr val="FF0000"/>
                </a:solidFill>
              </a:rPr>
              <a:t>largest near resonance</a:t>
            </a:r>
            <a:r>
              <a:rPr lang="en-US" dirty="0"/>
              <a:t>. If you plot the phase of 𝑥</a:t>
            </a:r>
            <a:r>
              <a:rPr lang="en-US" baseline="-25000" dirty="0"/>
              <a:t>0</a:t>
            </a:r>
            <a:r>
              <a:rPr lang="en-US" dirty="0"/>
              <a:t> versus 𝜔, you'll see it change significantly around 𝜔</a:t>
            </a:r>
            <a:r>
              <a:rPr lang="en-US" baseline="-25000" dirty="0"/>
              <a:t>0</a:t>
            </a:r>
            <a:r>
              <a:rPr lang="en-US" dirty="0"/>
              <a:t>. </a:t>
            </a:r>
            <a:endParaRPr lang="en-US" sz="2800" dirty="0">
              <a:cs typeface="Calibri"/>
            </a:endParaRPr>
          </a:p>
          <a:p>
            <a:pPr marL="241300" indent="-228600">
              <a:lnSpc>
                <a:spcPct val="100000"/>
              </a:lnSpc>
              <a:spcBef>
                <a:spcPts val="1955"/>
              </a:spcBef>
              <a:buFont typeface="Symbol"/>
              <a:buChar char=""/>
              <a:tabLst>
                <a:tab pos="241935" algn="l"/>
              </a:tabLst>
            </a:pPr>
            <a:endParaRPr sz="2800" dirty="0">
              <a:latin typeface="Calibri"/>
              <a:cs typeface="Calibri"/>
            </a:endParaRPr>
          </a:p>
        </p:txBody>
      </p:sp>
      <p:pic>
        <p:nvPicPr>
          <p:cNvPr id="18" name="Picture 17">
            <a:extLst>
              <a:ext uri="{FF2B5EF4-FFF2-40B4-BE49-F238E27FC236}">
                <a16:creationId xmlns:a16="http://schemas.microsoft.com/office/drawing/2014/main" id="{61360A7B-6FF7-4A5A-E1AF-8034549A6D75}"/>
              </a:ext>
            </a:extLst>
          </p:cNvPr>
          <p:cNvPicPr>
            <a:picLocks noChangeAspect="1"/>
          </p:cNvPicPr>
          <p:nvPr/>
        </p:nvPicPr>
        <p:blipFill>
          <a:blip r:embed="rId3"/>
          <a:stretch>
            <a:fillRect/>
          </a:stretch>
        </p:blipFill>
        <p:spPr>
          <a:xfrm>
            <a:off x="4095439" y="2564781"/>
            <a:ext cx="3781953" cy="962159"/>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09600" y="233992"/>
            <a:ext cx="10339830" cy="509905"/>
          </a:xfrm>
          <a:prstGeom prst="rect">
            <a:avLst/>
          </a:prstGeom>
        </p:spPr>
        <p:txBody>
          <a:bodyPr vert="horz" wrap="square" lIns="0" tIns="0" rIns="0" bIns="0" rtlCol="0">
            <a:spAutoFit/>
          </a:bodyPr>
          <a:lstStyle/>
          <a:p>
            <a:pPr marL="876935">
              <a:lnSpc>
                <a:spcPct val="100000"/>
              </a:lnSpc>
            </a:pPr>
            <a:r>
              <a:rPr spc="-15" dirty="0"/>
              <a:t>Sl</a:t>
            </a:r>
            <a:r>
              <a:rPr spc="-5" dirty="0"/>
              <a:t>i</a:t>
            </a:r>
            <a:r>
              <a:rPr spc="-20" dirty="0"/>
              <a:t>de</a:t>
            </a:r>
            <a:r>
              <a:rPr spc="-5" dirty="0"/>
              <a:t> </a:t>
            </a:r>
            <a:r>
              <a:rPr spc="-15" dirty="0"/>
              <a:t>1: </a:t>
            </a:r>
            <a:r>
              <a:rPr spc="-20" dirty="0"/>
              <a:t>Absorption &amp;</a:t>
            </a:r>
            <a:r>
              <a:rPr spc="-5" dirty="0"/>
              <a:t> </a:t>
            </a:r>
            <a:r>
              <a:rPr spc="-25" dirty="0"/>
              <a:t>Disp</a:t>
            </a:r>
            <a:r>
              <a:rPr spc="-10" dirty="0"/>
              <a:t>e</a:t>
            </a:r>
            <a:r>
              <a:rPr spc="-20" dirty="0"/>
              <a:t>rs</a:t>
            </a:r>
            <a:r>
              <a:rPr dirty="0"/>
              <a:t>i</a:t>
            </a:r>
            <a:r>
              <a:rPr spc="-20" dirty="0"/>
              <a:t>on</a:t>
            </a:r>
            <a:r>
              <a:rPr spc="-5" dirty="0"/>
              <a:t> </a:t>
            </a:r>
            <a:r>
              <a:rPr spc="-35" dirty="0">
                <a:latin typeface="Calibri"/>
                <a:cs typeface="Calibri"/>
              </a:rPr>
              <a:t>—</a:t>
            </a:r>
            <a:r>
              <a:rPr spc="-15" dirty="0">
                <a:latin typeface="Calibri"/>
                <a:cs typeface="Calibri"/>
              </a:rPr>
              <a:t> </a:t>
            </a:r>
            <a:r>
              <a:rPr spc="-30" dirty="0"/>
              <a:t>Wha</a:t>
            </a:r>
            <a:r>
              <a:rPr spc="0" dirty="0"/>
              <a:t>t</a:t>
            </a:r>
            <a:r>
              <a:rPr spc="-15" dirty="0"/>
              <a:t>/</a:t>
            </a:r>
            <a:r>
              <a:rPr spc="-30" dirty="0"/>
              <a:t>W</a:t>
            </a:r>
            <a:r>
              <a:rPr spc="-20" dirty="0"/>
              <a:t>hy?</a:t>
            </a:r>
          </a:p>
        </p:txBody>
      </p:sp>
      <p:sp>
        <p:nvSpPr>
          <p:cNvPr id="3" name="object 3"/>
          <p:cNvSpPr/>
          <p:nvPr/>
        </p:nvSpPr>
        <p:spPr>
          <a:xfrm>
            <a:off x="1371849" y="2265304"/>
            <a:ext cx="1649095" cy="454659"/>
          </a:xfrm>
          <a:custGeom>
            <a:avLst/>
            <a:gdLst/>
            <a:ahLst/>
            <a:cxnLst/>
            <a:rect l="l" t="t" r="r" b="b"/>
            <a:pathLst>
              <a:path w="1649095" h="454660">
                <a:moveTo>
                  <a:pt x="0" y="454151"/>
                </a:moveTo>
                <a:lnTo>
                  <a:pt x="1648967" y="454151"/>
                </a:lnTo>
                <a:lnTo>
                  <a:pt x="1648967" y="0"/>
                </a:lnTo>
                <a:lnTo>
                  <a:pt x="0" y="0"/>
                </a:lnTo>
                <a:lnTo>
                  <a:pt x="0" y="454151"/>
                </a:lnTo>
                <a:close/>
              </a:path>
            </a:pathLst>
          </a:custGeom>
          <a:solidFill>
            <a:srgbClr val="FFFF00"/>
          </a:solidFill>
        </p:spPr>
        <p:txBody>
          <a:bodyPr wrap="square" lIns="0" tIns="0" rIns="0" bIns="0" rtlCol="0"/>
          <a:lstStyle/>
          <a:p>
            <a:endParaRPr/>
          </a:p>
        </p:txBody>
      </p:sp>
      <p:sp>
        <p:nvSpPr>
          <p:cNvPr id="4" name="object 4"/>
          <p:cNvSpPr/>
          <p:nvPr/>
        </p:nvSpPr>
        <p:spPr>
          <a:xfrm>
            <a:off x="4069719" y="2265304"/>
            <a:ext cx="1632585" cy="454659"/>
          </a:xfrm>
          <a:custGeom>
            <a:avLst/>
            <a:gdLst/>
            <a:ahLst/>
            <a:cxnLst/>
            <a:rect l="l" t="t" r="r" b="b"/>
            <a:pathLst>
              <a:path w="1632585" h="454660">
                <a:moveTo>
                  <a:pt x="0" y="454151"/>
                </a:moveTo>
                <a:lnTo>
                  <a:pt x="1632203" y="454151"/>
                </a:lnTo>
                <a:lnTo>
                  <a:pt x="1632203" y="0"/>
                </a:lnTo>
                <a:lnTo>
                  <a:pt x="0" y="0"/>
                </a:lnTo>
                <a:lnTo>
                  <a:pt x="0" y="454151"/>
                </a:lnTo>
                <a:close/>
              </a:path>
            </a:pathLst>
          </a:custGeom>
          <a:solidFill>
            <a:srgbClr val="FFFF00"/>
          </a:solidFill>
        </p:spPr>
        <p:txBody>
          <a:bodyPr wrap="square" lIns="0" tIns="0" rIns="0" bIns="0" rtlCol="0"/>
          <a:lstStyle/>
          <a:p>
            <a:endParaRPr dirty="0"/>
          </a:p>
        </p:txBody>
      </p:sp>
      <p:sp>
        <p:nvSpPr>
          <p:cNvPr id="5" name="object 5"/>
          <p:cNvSpPr/>
          <p:nvPr/>
        </p:nvSpPr>
        <p:spPr>
          <a:xfrm>
            <a:off x="1371849" y="2674498"/>
            <a:ext cx="1649095" cy="0"/>
          </a:xfrm>
          <a:custGeom>
            <a:avLst/>
            <a:gdLst/>
            <a:ahLst/>
            <a:cxnLst/>
            <a:rect l="l" t="t" r="r" b="b"/>
            <a:pathLst>
              <a:path w="1649095">
                <a:moveTo>
                  <a:pt x="0" y="0"/>
                </a:moveTo>
                <a:lnTo>
                  <a:pt x="1648967" y="0"/>
                </a:lnTo>
              </a:path>
            </a:pathLst>
          </a:custGeom>
          <a:ln w="24129">
            <a:solidFill>
              <a:srgbClr val="000000"/>
            </a:solidFill>
          </a:ln>
        </p:spPr>
        <p:txBody>
          <a:bodyPr wrap="square" lIns="0" tIns="0" rIns="0" bIns="0" rtlCol="0"/>
          <a:lstStyle/>
          <a:p>
            <a:endParaRPr/>
          </a:p>
        </p:txBody>
      </p:sp>
      <p:sp>
        <p:nvSpPr>
          <p:cNvPr id="6" name="object 6"/>
          <p:cNvSpPr/>
          <p:nvPr/>
        </p:nvSpPr>
        <p:spPr>
          <a:xfrm>
            <a:off x="4069719" y="2674498"/>
            <a:ext cx="1511935" cy="0"/>
          </a:xfrm>
          <a:custGeom>
            <a:avLst/>
            <a:gdLst/>
            <a:ahLst/>
            <a:cxnLst/>
            <a:rect l="l" t="t" r="r" b="b"/>
            <a:pathLst>
              <a:path w="1511935">
                <a:moveTo>
                  <a:pt x="0" y="0"/>
                </a:moveTo>
                <a:lnTo>
                  <a:pt x="1511807" y="0"/>
                </a:lnTo>
              </a:path>
            </a:pathLst>
          </a:custGeom>
          <a:ln w="24129">
            <a:solidFill>
              <a:srgbClr val="000000"/>
            </a:solidFill>
          </a:ln>
        </p:spPr>
        <p:txBody>
          <a:bodyPr wrap="square" lIns="0" tIns="0" rIns="0" bIns="0" rtlCol="0"/>
          <a:lstStyle/>
          <a:p>
            <a:endParaRPr/>
          </a:p>
        </p:txBody>
      </p:sp>
      <p:sp>
        <p:nvSpPr>
          <p:cNvPr id="7" name="object 7"/>
          <p:cNvSpPr/>
          <p:nvPr/>
        </p:nvSpPr>
        <p:spPr>
          <a:xfrm>
            <a:off x="1371849" y="3483233"/>
            <a:ext cx="1560830" cy="455930"/>
          </a:xfrm>
          <a:custGeom>
            <a:avLst/>
            <a:gdLst/>
            <a:ahLst/>
            <a:cxnLst/>
            <a:rect l="l" t="t" r="r" b="b"/>
            <a:pathLst>
              <a:path w="1560830" h="455929">
                <a:moveTo>
                  <a:pt x="0" y="455675"/>
                </a:moveTo>
                <a:lnTo>
                  <a:pt x="1560575" y="455675"/>
                </a:lnTo>
                <a:lnTo>
                  <a:pt x="1560575" y="0"/>
                </a:lnTo>
                <a:lnTo>
                  <a:pt x="0" y="0"/>
                </a:lnTo>
                <a:lnTo>
                  <a:pt x="0" y="455675"/>
                </a:lnTo>
                <a:close/>
              </a:path>
            </a:pathLst>
          </a:custGeom>
          <a:solidFill>
            <a:srgbClr val="FFFF00"/>
          </a:solidFill>
        </p:spPr>
        <p:txBody>
          <a:bodyPr wrap="square" lIns="0" tIns="0" rIns="0" bIns="0" rtlCol="0"/>
          <a:lstStyle/>
          <a:p>
            <a:endParaRPr/>
          </a:p>
        </p:txBody>
      </p:sp>
      <p:sp>
        <p:nvSpPr>
          <p:cNvPr id="8" name="object 8"/>
          <p:cNvSpPr/>
          <p:nvPr/>
        </p:nvSpPr>
        <p:spPr>
          <a:xfrm>
            <a:off x="3959992" y="3483233"/>
            <a:ext cx="2141220" cy="455930"/>
          </a:xfrm>
          <a:custGeom>
            <a:avLst/>
            <a:gdLst/>
            <a:ahLst/>
            <a:cxnLst/>
            <a:rect l="l" t="t" r="r" b="b"/>
            <a:pathLst>
              <a:path w="2141220" h="455929">
                <a:moveTo>
                  <a:pt x="0" y="455675"/>
                </a:moveTo>
                <a:lnTo>
                  <a:pt x="2141219" y="455675"/>
                </a:lnTo>
                <a:lnTo>
                  <a:pt x="2141219" y="0"/>
                </a:lnTo>
                <a:lnTo>
                  <a:pt x="0" y="0"/>
                </a:lnTo>
                <a:lnTo>
                  <a:pt x="0" y="455675"/>
                </a:lnTo>
                <a:close/>
              </a:path>
            </a:pathLst>
          </a:custGeom>
          <a:solidFill>
            <a:srgbClr val="FFFF00"/>
          </a:solidFill>
        </p:spPr>
        <p:txBody>
          <a:bodyPr wrap="square" lIns="0" tIns="0" rIns="0" bIns="0" rtlCol="0"/>
          <a:lstStyle/>
          <a:p>
            <a:endParaRPr/>
          </a:p>
        </p:txBody>
      </p:sp>
      <p:sp>
        <p:nvSpPr>
          <p:cNvPr id="9" name="object 9"/>
          <p:cNvSpPr/>
          <p:nvPr/>
        </p:nvSpPr>
        <p:spPr>
          <a:xfrm>
            <a:off x="1371849" y="3892427"/>
            <a:ext cx="1560830" cy="0"/>
          </a:xfrm>
          <a:custGeom>
            <a:avLst/>
            <a:gdLst/>
            <a:ahLst/>
            <a:cxnLst/>
            <a:rect l="l" t="t" r="r" b="b"/>
            <a:pathLst>
              <a:path w="1560830">
                <a:moveTo>
                  <a:pt x="0" y="0"/>
                </a:moveTo>
                <a:lnTo>
                  <a:pt x="1560575" y="0"/>
                </a:lnTo>
              </a:path>
            </a:pathLst>
          </a:custGeom>
          <a:ln w="24129">
            <a:solidFill>
              <a:srgbClr val="000000"/>
            </a:solidFill>
          </a:ln>
        </p:spPr>
        <p:txBody>
          <a:bodyPr wrap="square" lIns="0" tIns="0" rIns="0" bIns="0" rtlCol="0"/>
          <a:lstStyle/>
          <a:p>
            <a:endParaRPr/>
          </a:p>
        </p:txBody>
      </p:sp>
      <p:sp>
        <p:nvSpPr>
          <p:cNvPr id="10" name="object 10"/>
          <p:cNvSpPr/>
          <p:nvPr/>
        </p:nvSpPr>
        <p:spPr>
          <a:xfrm>
            <a:off x="3959992" y="3892427"/>
            <a:ext cx="2141220" cy="0"/>
          </a:xfrm>
          <a:custGeom>
            <a:avLst/>
            <a:gdLst/>
            <a:ahLst/>
            <a:cxnLst/>
            <a:rect l="l" t="t" r="r" b="b"/>
            <a:pathLst>
              <a:path w="2141220">
                <a:moveTo>
                  <a:pt x="0" y="0"/>
                </a:moveTo>
                <a:lnTo>
                  <a:pt x="2141219" y="0"/>
                </a:lnTo>
              </a:path>
            </a:pathLst>
          </a:custGeom>
          <a:ln w="24129">
            <a:solidFill>
              <a:srgbClr val="000000"/>
            </a:solidFill>
          </a:ln>
        </p:spPr>
        <p:txBody>
          <a:bodyPr wrap="square" lIns="0" tIns="0" rIns="0" bIns="0" rtlCol="0"/>
          <a:lstStyle/>
          <a:p>
            <a:endParaRPr/>
          </a:p>
        </p:txBody>
      </p:sp>
      <p:sp>
        <p:nvSpPr>
          <p:cNvPr id="11" name="object 11"/>
          <p:cNvSpPr txBox="1">
            <a:spLocks noGrp="1"/>
          </p:cNvSpPr>
          <p:nvPr>
            <p:ph type="body" idx="1"/>
          </p:nvPr>
        </p:nvSpPr>
        <p:spPr>
          <a:xfrm>
            <a:off x="0" y="1524000"/>
            <a:ext cx="12268200" cy="5269199"/>
          </a:xfrm>
          <a:prstGeom prst="rect">
            <a:avLst/>
          </a:prstGeom>
        </p:spPr>
        <p:txBody>
          <a:bodyPr vert="horz" wrap="square" lIns="0" tIns="0" rIns="0" bIns="0" rtlCol="0">
            <a:spAutoFit/>
          </a:bodyPr>
          <a:lstStyle/>
          <a:p>
            <a:pPr marL="5715">
              <a:lnSpc>
                <a:spcPct val="100000"/>
              </a:lnSpc>
            </a:pPr>
            <a:r>
              <a:rPr sz="3000" u="none" spc="-30" dirty="0">
                <a:solidFill>
                  <a:srgbClr val="FF0000"/>
                </a:solidFill>
              </a:rPr>
              <a:t>Wh</a:t>
            </a:r>
            <a:r>
              <a:rPr sz="3000" u="none" spc="-15" dirty="0">
                <a:solidFill>
                  <a:srgbClr val="FF0000"/>
                </a:solidFill>
              </a:rPr>
              <a:t>y</a:t>
            </a:r>
            <a:r>
              <a:rPr sz="3000" u="none" spc="-70" dirty="0">
                <a:solidFill>
                  <a:srgbClr val="FF0000"/>
                </a:solidFill>
                <a:latin typeface="Times New Roman"/>
                <a:cs typeface="Times New Roman"/>
              </a:rPr>
              <a:t> </a:t>
            </a:r>
            <a:r>
              <a:rPr sz="3000" u="none" spc="-15" dirty="0">
                <a:solidFill>
                  <a:srgbClr val="FF0000"/>
                </a:solidFill>
              </a:rPr>
              <a:t>Study</a:t>
            </a:r>
            <a:r>
              <a:rPr sz="3000" u="none" spc="-75" dirty="0">
                <a:solidFill>
                  <a:srgbClr val="FF0000"/>
                </a:solidFill>
                <a:latin typeface="Times New Roman"/>
                <a:cs typeface="Times New Roman"/>
              </a:rPr>
              <a:t> </a:t>
            </a:r>
            <a:r>
              <a:rPr sz="3000" u="none" spc="-5" dirty="0">
                <a:solidFill>
                  <a:srgbClr val="FF0000"/>
                </a:solidFill>
              </a:rPr>
              <a:t>Thes</a:t>
            </a:r>
            <a:r>
              <a:rPr sz="3000" u="none" dirty="0">
                <a:solidFill>
                  <a:srgbClr val="FF0000"/>
                </a:solidFill>
              </a:rPr>
              <a:t>e</a:t>
            </a:r>
            <a:r>
              <a:rPr sz="3000" u="none" spc="-65" dirty="0">
                <a:solidFill>
                  <a:srgbClr val="FF0000"/>
                </a:solidFill>
                <a:latin typeface="Times New Roman"/>
                <a:cs typeface="Times New Roman"/>
              </a:rPr>
              <a:t> </a:t>
            </a:r>
            <a:r>
              <a:rPr sz="3000" u="none" spc="-5" dirty="0">
                <a:solidFill>
                  <a:srgbClr val="FF0000"/>
                </a:solidFill>
              </a:rPr>
              <a:t>T</a:t>
            </a:r>
            <a:r>
              <a:rPr sz="3000" u="none" spc="-15" dirty="0">
                <a:solidFill>
                  <a:srgbClr val="FF0000"/>
                </a:solidFill>
              </a:rPr>
              <a:t>w</a:t>
            </a:r>
            <a:r>
              <a:rPr sz="3000" u="none" spc="-20" dirty="0">
                <a:solidFill>
                  <a:srgbClr val="FF0000"/>
                </a:solidFill>
              </a:rPr>
              <a:t>o</a:t>
            </a:r>
            <a:r>
              <a:rPr sz="3000" u="none" spc="-75" dirty="0">
                <a:solidFill>
                  <a:srgbClr val="FF0000"/>
                </a:solidFill>
                <a:latin typeface="Times New Roman"/>
                <a:cs typeface="Times New Roman"/>
              </a:rPr>
              <a:t> </a:t>
            </a:r>
            <a:r>
              <a:rPr sz="3000" u="none" spc="-25" dirty="0">
                <a:solidFill>
                  <a:srgbClr val="FF0000"/>
                </a:solidFill>
              </a:rPr>
              <a:t>Pheno</a:t>
            </a:r>
            <a:r>
              <a:rPr sz="3000" u="none" spc="-35" dirty="0">
                <a:solidFill>
                  <a:srgbClr val="FF0000"/>
                </a:solidFill>
              </a:rPr>
              <a:t>m</a:t>
            </a:r>
            <a:r>
              <a:rPr sz="3000" u="none" spc="-5" dirty="0">
                <a:solidFill>
                  <a:srgbClr val="FF0000"/>
                </a:solidFill>
              </a:rPr>
              <a:t>ena?</a:t>
            </a:r>
            <a:endParaRPr sz="3000" dirty="0">
              <a:latin typeface="Times New Roman"/>
              <a:cs typeface="Times New Roman"/>
            </a:endParaRPr>
          </a:p>
          <a:p>
            <a:pPr marL="462915" marR="5080" indent="-228600">
              <a:lnSpc>
                <a:spcPct val="126800"/>
              </a:lnSpc>
              <a:spcBef>
                <a:spcPts val="1150"/>
              </a:spcBef>
              <a:buFont typeface="Symbol"/>
              <a:buChar char=""/>
              <a:tabLst>
                <a:tab pos="463550" algn="l"/>
              </a:tabLst>
            </a:pPr>
            <a:r>
              <a:rPr sz="2800" u="none" spc="-15" dirty="0">
                <a:solidFill>
                  <a:srgbClr val="000000"/>
                </a:solidFill>
              </a:rPr>
              <a:t>Absorpti</a:t>
            </a:r>
            <a:r>
              <a:rPr sz="2800" u="none" spc="-5" dirty="0">
                <a:solidFill>
                  <a:srgbClr val="000000"/>
                </a:solidFill>
              </a:rPr>
              <a:t>o</a:t>
            </a:r>
            <a:r>
              <a:rPr sz="2800" u="none" spc="-15" dirty="0">
                <a:solidFill>
                  <a:srgbClr val="000000"/>
                </a:solidFill>
              </a:rPr>
              <a:t>n</a:t>
            </a:r>
            <a:r>
              <a:rPr sz="2800" u="none" spc="235" dirty="0">
                <a:solidFill>
                  <a:srgbClr val="000000"/>
                </a:solidFill>
                <a:latin typeface="Times New Roman"/>
                <a:cs typeface="Times New Roman"/>
              </a:rPr>
              <a:t> </a:t>
            </a:r>
            <a:r>
              <a:rPr sz="2800" b="0" u="none" spc="-15" dirty="0">
                <a:solidFill>
                  <a:srgbClr val="000000"/>
                </a:solidFill>
                <a:latin typeface="Calibri"/>
                <a:cs typeface="Calibri"/>
              </a:rPr>
              <a:t>a</a:t>
            </a:r>
            <a:r>
              <a:rPr sz="2800" b="0" u="none" spc="-5" dirty="0">
                <a:solidFill>
                  <a:srgbClr val="000000"/>
                </a:solidFill>
                <a:latin typeface="Calibri"/>
                <a:cs typeface="Calibri"/>
              </a:rPr>
              <a:t>l</a:t>
            </a:r>
            <a:r>
              <a:rPr sz="2800" b="0" u="none" spc="-15" dirty="0">
                <a:solidFill>
                  <a:srgbClr val="000000"/>
                </a:solidFill>
                <a:latin typeface="Calibri"/>
                <a:cs typeface="Calibri"/>
              </a:rPr>
              <a:t>ters</a:t>
            </a:r>
            <a:r>
              <a:rPr sz="2800" b="0" u="none" spc="235" dirty="0">
                <a:solidFill>
                  <a:srgbClr val="000000"/>
                </a:solidFill>
                <a:latin typeface="Times New Roman"/>
                <a:cs typeface="Times New Roman"/>
              </a:rPr>
              <a:t> </a:t>
            </a:r>
            <a:r>
              <a:rPr lang="en-US" sz="2800" u="none" spc="-15" dirty="0">
                <a:solidFill>
                  <a:srgbClr val="000000"/>
                </a:solidFill>
              </a:rPr>
              <a:t>light</a:t>
            </a:r>
            <a:r>
              <a:rPr lang="en-US" sz="2800" b="0" u="none" spc="235" dirty="0">
                <a:solidFill>
                  <a:srgbClr val="000000"/>
                </a:solidFill>
                <a:latin typeface="Times New Roman"/>
                <a:cs typeface="Times New Roman"/>
              </a:rPr>
              <a:t> </a:t>
            </a:r>
            <a:r>
              <a:rPr sz="2800" u="none" spc="-15" dirty="0">
                <a:solidFill>
                  <a:srgbClr val="000000"/>
                </a:solidFill>
              </a:rPr>
              <a:t>amplitude</a:t>
            </a:r>
            <a:r>
              <a:rPr sz="2800" u="none" spc="235" dirty="0">
                <a:solidFill>
                  <a:srgbClr val="000000"/>
                </a:solidFill>
                <a:latin typeface="Times New Roman"/>
                <a:cs typeface="Times New Roman"/>
              </a:rPr>
              <a:t> </a:t>
            </a:r>
            <a:r>
              <a:rPr sz="2800" b="0" u="none" spc="-20" dirty="0">
                <a:solidFill>
                  <a:srgbClr val="000000"/>
                </a:solidFill>
                <a:latin typeface="Calibri"/>
                <a:cs typeface="Calibri"/>
              </a:rPr>
              <a:t>(</a:t>
            </a:r>
            <a:r>
              <a:rPr lang="en-US" sz="2800" b="0" u="none" spc="-20" dirty="0">
                <a:solidFill>
                  <a:srgbClr val="000000"/>
                </a:solidFill>
                <a:latin typeface="Calibri"/>
                <a:cs typeface="Calibri"/>
              </a:rPr>
              <a:t>amount of light</a:t>
            </a:r>
            <a:r>
              <a:rPr sz="2800" b="0" u="none" spc="-10" dirty="0">
                <a:solidFill>
                  <a:srgbClr val="000000"/>
                </a:solidFill>
                <a:latin typeface="Calibri"/>
                <a:cs typeface="Calibri"/>
              </a:rPr>
              <a:t>)</a:t>
            </a:r>
            <a:r>
              <a:rPr sz="2800" b="0" u="none" spc="235" dirty="0">
                <a:solidFill>
                  <a:srgbClr val="000000"/>
                </a:solidFill>
                <a:latin typeface="Times New Roman"/>
                <a:cs typeface="Times New Roman"/>
              </a:rPr>
              <a:t> </a:t>
            </a:r>
            <a:r>
              <a:rPr sz="2800" b="0" u="none" spc="-20" dirty="0">
                <a:solidFill>
                  <a:srgbClr val="000000"/>
                </a:solidFill>
                <a:latin typeface="Calibri"/>
                <a:cs typeface="Calibri"/>
              </a:rPr>
              <a:t>o</a:t>
            </a:r>
            <a:r>
              <a:rPr sz="2800" b="0" u="none" spc="-10" dirty="0">
                <a:solidFill>
                  <a:srgbClr val="000000"/>
                </a:solidFill>
                <a:latin typeface="Calibri"/>
                <a:cs typeface="Calibri"/>
              </a:rPr>
              <a:t>f</a:t>
            </a:r>
            <a:r>
              <a:rPr sz="2800" b="0" u="none" spc="229" dirty="0">
                <a:solidFill>
                  <a:srgbClr val="000000"/>
                </a:solidFill>
                <a:latin typeface="Times New Roman"/>
                <a:cs typeface="Times New Roman"/>
              </a:rPr>
              <a:t> </a:t>
            </a:r>
            <a:r>
              <a:rPr sz="2800" b="0" u="none" spc="-15" dirty="0">
                <a:solidFill>
                  <a:srgbClr val="000000"/>
                </a:solidFill>
                <a:latin typeface="Calibri"/>
                <a:cs typeface="Calibri"/>
              </a:rPr>
              <a:t>an</a:t>
            </a:r>
            <a:r>
              <a:rPr sz="2800" b="0" u="none" spc="229" dirty="0">
                <a:solidFill>
                  <a:srgbClr val="000000"/>
                </a:solidFill>
                <a:latin typeface="Times New Roman"/>
                <a:cs typeface="Times New Roman"/>
              </a:rPr>
              <a:t> </a:t>
            </a:r>
            <a:r>
              <a:rPr sz="2800" b="0" u="none" spc="-20" dirty="0">
                <a:solidFill>
                  <a:srgbClr val="000000"/>
                </a:solidFill>
                <a:latin typeface="Calibri"/>
                <a:cs typeface="Calibri"/>
              </a:rPr>
              <a:t>opt</a:t>
            </a:r>
            <a:r>
              <a:rPr sz="2800" b="0" u="none" spc="-10" dirty="0">
                <a:solidFill>
                  <a:srgbClr val="000000"/>
                </a:solidFill>
                <a:latin typeface="Calibri"/>
                <a:cs typeface="Calibri"/>
              </a:rPr>
              <a:t>ic</a:t>
            </a:r>
            <a:r>
              <a:rPr sz="2800" b="0" u="none" spc="-5" dirty="0">
                <a:solidFill>
                  <a:srgbClr val="000000"/>
                </a:solidFill>
                <a:latin typeface="Calibri"/>
                <a:cs typeface="Calibri"/>
              </a:rPr>
              <a:t>a</a:t>
            </a:r>
            <a:r>
              <a:rPr sz="2800" b="0" u="none" dirty="0">
                <a:solidFill>
                  <a:srgbClr val="000000"/>
                </a:solidFill>
                <a:latin typeface="Calibri"/>
                <a:cs typeface="Calibri"/>
              </a:rPr>
              <a:t>l</a:t>
            </a:r>
            <a:r>
              <a:rPr sz="2800" b="0" u="none" spc="240" dirty="0">
                <a:solidFill>
                  <a:srgbClr val="000000"/>
                </a:solidFill>
                <a:latin typeface="Times New Roman"/>
                <a:cs typeface="Times New Roman"/>
              </a:rPr>
              <a:t> </a:t>
            </a:r>
            <a:r>
              <a:rPr sz="2800" b="0" u="none" spc="-15" dirty="0">
                <a:solidFill>
                  <a:srgbClr val="000000"/>
                </a:solidFill>
                <a:latin typeface="Calibri"/>
                <a:cs typeface="Calibri"/>
              </a:rPr>
              <a:t>wave</a:t>
            </a:r>
            <a:r>
              <a:rPr sz="2800" b="0" u="none" spc="225" dirty="0">
                <a:solidFill>
                  <a:srgbClr val="000000"/>
                </a:solidFill>
                <a:latin typeface="Times New Roman"/>
                <a:cs typeface="Times New Roman"/>
              </a:rPr>
              <a:t> </a:t>
            </a:r>
            <a:r>
              <a:rPr sz="2800" b="0" u="none" spc="-15" dirty="0">
                <a:solidFill>
                  <a:srgbClr val="000000"/>
                </a:solidFill>
                <a:latin typeface="Calibri"/>
                <a:cs typeface="Calibri"/>
              </a:rPr>
              <a:t>as</a:t>
            </a:r>
            <a:r>
              <a:rPr sz="2800" b="0" u="none" spc="265" dirty="0">
                <a:solidFill>
                  <a:srgbClr val="000000"/>
                </a:solidFill>
                <a:latin typeface="Times New Roman"/>
                <a:cs typeface="Times New Roman"/>
              </a:rPr>
              <a:t> </a:t>
            </a:r>
            <a:r>
              <a:rPr sz="2800" b="0" u="none" dirty="0">
                <a:solidFill>
                  <a:srgbClr val="000000"/>
                </a:solidFill>
                <a:latin typeface="Calibri"/>
                <a:cs typeface="Calibri"/>
              </a:rPr>
              <a:t>i</a:t>
            </a:r>
            <a:r>
              <a:rPr sz="2800" b="0" u="none" spc="-10" dirty="0">
                <a:solidFill>
                  <a:srgbClr val="000000"/>
                </a:solidFill>
                <a:latin typeface="Calibri"/>
                <a:cs typeface="Calibri"/>
              </a:rPr>
              <a:t>t</a:t>
            </a:r>
            <a:r>
              <a:rPr sz="2800" b="0" u="none" spc="-10" dirty="0">
                <a:solidFill>
                  <a:srgbClr val="000000"/>
                </a:solidFill>
                <a:latin typeface="Times New Roman"/>
                <a:cs typeface="Times New Roman"/>
              </a:rPr>
              <a:t> </a:t>
            </a:r>
            <a:r>
              <a:rPr sz="2800" b="0" u="none" spc="-20" dirty="0">
                <a:solidFill>
                  <a:srgbClr val="000000"/>
                </a:solidFill>
                <a:latin typeface="Calibri"/>
                <a:cs typeface="Calibri"/>
              </a:rPr>
              <a:t>propa</a:t>
            </a:r>
            <a:r>
              <a:rPr sz="2800" b="0" u="none" spc="-5" dirty="0">
                <a:solidFill>
                  <a:srgbClr val="000000"/>
                </a:solidFill>
                <a:latin typeface="Calibri"/>
                <a:cs typeface="Calibri"/>
              </a:rPr>
              <a:t>g</a:t>
            </a:r>
            <a:r>
              <a:rPr sz="2800" b="0" u="none" spc="-15" dirty="0">
                <a:solidFill>
                  <a:srgbClr val="000000"/>
                </a:solidFill>
                <a:latin typeface="Calibri"/>
                <a:cs typeface="Calibri"/>
              </a:rPr>
              <a:t>ates</a:t>
            </a:r>
            <a:r>
              <a:rPr sz="2800" b="0" u="none" spc="-70" dirty="0">
                <a:solidFill>
                  <a:srgbClr val="000000"/>
                </a:solidFill>
                <a:latin typeface="Times New Roman"/>
                <a:cs typeface="Times New Roman"/>
              </a:rPr>
              <a:t> </a:t>
            </a:r>
            <a:r>
              <a:rPr sz="2800" b="0" u="none" spc="-15" dirty="0">
                <a:solidFill>
                  <a:srgbClr val="000000"/>
                </a:solidFill>
                <a:latin typeface="Calibri"/>
                <a:cs typeface="Calibri"/>
              </a:rPr>
              <a:t>thr</a:t>
            </a:r>
            <a:r>
              <a:rPr sz="2800" b="0" u="none" spc="-5" dirty="0">
                <a:solidFill>
                  <a:srgbClr val="000000"/>
                </a:solidFill>
                <a:latin typeface="Calibri"/>
                <a:cs typeface="Calibri"/>
              </a:rPr>
              <a:t>o</a:t>
            </a:r>
            <a:r>
              <a:rPr sz="2800" b="0" u="none" spc="-20" dirty="0">
                <a:solidFill>
                  <a:srgbClr val="000000"/>
                </a:solidFill>
                <a:latin typeface="Calibri"/>
                <a:cs typeface="Calibri"/>
              </a:rPr>
              <a:t>ug</a:t>
            </a:r>
            <a:r>
              <a:rPr sz="2800" b="0" u="none" spc="-15" dirty="0">
                <a:solidFill>
                  <a:srgbClr val="000000"/>
                </a:solidFill>
                <a:latin typeface="Calibri"/>
                <a:cs typeface="Calibri"/>
              </a:rPr>
              <a:t>h</a:t>
            </a:r>
            <a:r>
              <a:rPr sz="2800" b="0" u="none" spc="-60" dirty="0">
                <a:solidFill>
                  <a:srgbClr val="000000"/>
                </a:solidFill>
                <a:latin typeface="Times New Roman"/>
                <a:cs typeface="Times New Roman"/>
              </a:rPr>
              <a:t> </a:t>
            </a:r>
            <a:r>
              <a:rPr sz="2800" b="0" u="none" spc="-15" dirty="0">
                <a:solidFill>
                  <a:srgbClr val="000000"/>
                </a:solidFill>
                <a:latin typeface="Calibri"/>
                <a:cs typeface="Calibri"/>
              </a:rPr>
              <a:t>matter.</a:t>
            </a:r>
            <a:endParaRPr sz="2800" dirty="0">
              <a:latin typeface="Calibri"/>
              <a:cs typeface="Calibri"/>
            </a:endParaRPr>
          </a:p>
          <a:p>
            <a:pPr marL="462915" marR="6985" indent="-228600">
              <a:lnSpc>
                <a:spcPct val="127099"/>
              </a:lnSpc>
              <a:spcBef>
                <a:spcPts val="1060"/>
              </a:spcBef>
              <a:buFont typeface="Symbol"/>
              <a:buChar char=""/>
              <a:tabLst>
                <a:tab pos="463550" algn="l"/>
              </a:tabLst>
            </a:pPr>
            <a:r>
              <a:rPr sz="2800" u="none" spc="-20" dirty="0">
                <a:solidFill>
                  <a:srgbClr val="000000"/>
                </a:solidFill>
              </a:rPr>
              <a:t>Disper</a:t>
            </a:r>
            <a:r>
              <a:rPr sz="2800" u="none" spc="-5" dirty="0">
                <a:solidFill>
                  <a:srgbClr val="000000"/>
                </a:solidFill>
              </a:rPr>
              <a:t>s</a:t>
            </a:r>
            <a:r>
              <a:rPr sz="2800" u="none" spc="-15" dirty="0">
                <a:solidFill>
                  <a:srgbClr val="000000"/>
                </a:solidFill>
              </a:rPr>
              <a:t>ion</a:t>
            </a:r>
            <a:r>
              <a:rPr sz="2800" u="none" spc="155" dirty="0">
                <a:solidFill>
                  <a:srgbClr val="000000"/>
                </a:solidFill>
                <a:latin typeface="Times New Roman"/>
                <a:cs typeface="Times New Roman"/>
              </a:rPr>
              <a:t> </a:t>
            </a:r>
            <a:r>
              <a:rPr sz="2800" b="0" u="none" spc="-15" dirty="0">
                <a:solidFill>
                  <a:srgbClr val="000000"/>
                </a:solidFill>
                <a:latin typeface="Calibri"/>
                <a:cs typeface="Calibri"/>
              </a:rPr>
              <a:t>a</a:t>
            </a:r>
            <a:r>
              <a:rPr sz="2800" b="0" u="none" spc="-5" dirty="0">
                <a:solidFill>
                  <a:srgbClr val="000000"/>
                </a:solidFill>
                <a:latin typeface="Calibri"/>
                <a:cs typeface="Calibri"/>
              </a:rPr>
              <a:t>l</a:t>
            </a:r>
            <a:r>
              <a:rPr sz="2800" b="0" u="none" spc="-15" dirty="0">
                <a:solidFill>
                  <a:srgbClr val="000000"/>
                </a:solidFill>
                <a:latin typeface="Calibri"/>
                <a:cs typeface="Calibri"/>
              </a:rPr>
              <a:t>ters</a:t>
            </a:r>
            <a:r>
              <a:rPr sz="2800" b="0" u="none" spc="150" dirty="0">
                <a:solidFill>
                  <a:srgbClr val="000000"/>
                </a:solidFill>
                <a:latin typeface="Times New Roman"/>
                <a:cs typeface="Times New Roman"/>
              </a:rPr>
              <a:t> </a:t>
            </a:r>
            <a:r>
              <a:rPr sz="2800" u="none" spc="-10" dirty="0">
                <a:solidFill>
                  <a:srgbClr val="000000"/>
                </a:solidFill>
              </a:rPr>
              <a:t>p</a:t>
            </a:r>
            <a:r>
              <a:rPr sz="2800" u="none" spc="-15" dirty="0">
                <a:solidFill>
                  <a:srgbClr val="000000"/>
                </a:solidFill>
              </a:rPr>
              <a:t>hase</a:t>
            </a:r>
            <a:r>
              <a:rPr sz="2800" u="none" spc="135" dirty="0">
                <a:solidFill>
                  <a:srgbClr val="000000"/>
                </a:solidFill>
                <a:latin typeface="Times New Roman"/>
                <a:cs typeface="Times New Roman"/>
              </a:rPr>
              <a:t> </a:t>
            </a:r>
            <a:r>
              <a:rPr sz="2800" u="none" spc="-10" dirty="0">
                <a:solidFill>
                  <a:srgbClr val="000000"/>
                </a:solidFill>
              </a:rPr>
              <a:t>v</a:t>
            </a:r>
            <a:r>
              <a:rPr sz="2800" u="none" spc="-20" dirty="0">
                <a:solidFill>
                  <a:srgbClr val="000000"/>
                </a:solidFill>
              </a:rPr>
              <a:t>el</a:t>
            </a:r>
            <a:r>
              <a:rPr sz="2800" u="none" spc="-5" dirty="0">
                <a:solidFill>
                  <a:srgbClr val="000000"/>
                </a:solidFill>
              </a:rPr>
              <a:t>o</a:t>
            </a:r>
            <a:r>
              <a:rPr sz="2800" u="none" spc="-15" dirty="0">
                <a:solidFill>
                  <a:srgbClr val="000000"/>
                </a:solidFill>
              </a:rPr>
              <a:t>cit</a:t>
            </a:r>
            <a:r>
              <a:rPr sz="2800" u="none" dirty="0">
                <a:solidFill>
                  <a:srgbClr val="000000"/>
                </a:solidFill>
              </a:rPr>
              <a:t>y</a:t>
            </a:r>
            <a:r>
              <a:rPr sz="2800" b="0" u="none" spc="-10" dirty="0">
                <a:solidFill>
                  <a:srgbClr val="000000"/>
                </a:solidFill>
                <a:latin typeface="Calibri"/>
                <a:cs typeface="Calibri"/>
              </a:rPr>
              <a:t>,</a:t>
            </a:r>
            <a:r>
              <a:rPr sz="2800" b="0" u="none" spc="145" dirty="0">
                <a:solidFill>
                  <a:srgbClr val="000000"/>
                </a:solidFill>
                <a:latin typeface="Times New Roman"/>
                <a:cs typeface="Times New Roman"/>
              </a:rPr>
              <a:t> </a:t>
            </a:r>
            <a:r>
              <a:rPr sz="2800" b="0" u="none" spc="-15" dirty="0">
                <a:solidFill>
                  <a:srgbClr val="000000"/>
                </a:solidFill>
                <a:latin typeface="Calibri"/>
                <a:cs typeface="Calibri"/>
              </a:rPr>
              <a:t>cha</a:t>
            </a:r>
            <a:r>
              <a:rPr sz="2800" b="0" u="none" spc="-10" dirty="0">
                <a:solidFill>
                  <a:srgbClr val="000000"/>
                </a:solidFill>
                <a:latin typeface="Calibri"/>
                <a:cs typeface="Calibri"/>
              </a:rPr>
              <a:t>ngi</a:t>
            </a:r>
            <a:r>
              <a:rPr sz="2800" b="0" u="none" spc="-20" dirty="0">
                <a:solidFill>
                  <a:srgbClr val="000000"/>
                </a:solidFill>
                <a:latin typeface="Calibri"/>
                <a:cs typeface="Calibri"/>
              </a:rPr>
              <a:t>n</a:t>
            </a:r>
            <a:r>
              <a:rPr sz="2800" b="0" u="none" spc="-15" dirty="0">
                <a:solidFill>
                  <a:srgbClr val="000000"/>
                </a:solidFill>
                <a:latin typeface="Calibri"/>
                <a:cs typeface="Calibri"/>
              </a:rPr>
              <a:t>g</a:t>
            </a:r>
            <a:r>
              <a:rPr sz="2800" b="0" u="none" spc="155" dirty="0">
                <a:solidFill>
                  <a:srgbClr val="000000"/>
                </a:solidFill>
                <a:latin typeface="Times New Roman"/>
                <a:cs typeface="Times New Roman"/>
              </a:rPr>
              <a:t> </a:t>
            </a:r>
            <a:r>
              <a:rPr sz="2800" b="0" u="none" spc="-20" dirty="0">
                <a:solidFill>
                  <a:srgbClr val="000000"/>
                </a:solidFill>
                <a:latin typeface="Calibri"/>
                <a:cs typeface="Calibri"/>
              </a:rPr>
              <a:t>how</a:t>
            </a:r>
            <a:r>
              <a:rPr sz="2800" b="0" u="none" spc="155" dirty="0">
                <a:solidFill>
                  <a:srgbClr val="000000"/>
                </a:solidFill>
                <a:latin typeface="Times New Roman"/>
                <a:cs typeface="Times New Roman"/>
              </a:rPr>
              <a:t> </a:t>
            </a:r>
            <a:r>
              <a:rPr sz="2800" b="0" u="none" spc="-20" dirty="0">
                <a:solidFill>
                  <a:srgbClr val="000000"/>
                </a:solidFill>
                <a:latin typeface="Calibri"/>
                <a:cs typeface="Calibri"/>
              </a:rPr>
              <a:t>d</a:t>
            </a:r>
            <a:r>
              <a:rPr sz="2800" b="0" u="none" spc="-10" dirty="0">
                <a:solidFill>
                  <a:srgbClr val="000000"/>
                </a:solidFill>
                <a:latin typeface="Calibri"/>
                <a:cs typeface="Calibri"/>
              </a:rPr>
              <a:t>i</a:t>
            </a:r>
            <a:r>
              <a:rPr sz="2800" b="0" u="none" spc="-20" dirty="0">
                <a:solidFill>
                  <a:srgbClr val="000000"/>
                </a:solidFill>
                <a:latin typeface="Calibri"/>
                <a:cs typeface="Calibri"/>
              </a:rPr>
              <a:t>fferen</a:t>
            </a:r>
            <a:r>
              <a:rPr sz="2800" b="0" u="none" spc="-10" dirty="0">
                <a:solidFill>
                  <a:srgbClr val="000000"/>
                </a:solidFill>
                <a:latin typeface="Calibri"/>
                <a:cs typeface="Calibri"/>
              </a:rPr>
              <a:t>t</a:t>
            </a:r>
            <a:r>
              <a:rPr sz="2800" b="0" u="none" spc="160" dirty="0">
                <a:solidFill>
                  <a:srgbClr val="000000"/>
                </a:solidFill>
                <a:latin typeface="Times New Roman"/>
                <a:cs typeface="Times New Roman"/>
              </a:rPr>
              <a:t> </a:t>
            </a:r>
            <a:r>
              <a:rPr sz="2800" b="0" u="none" spc="-5" dirty="0">
                <a:solidFill>
                  <a:srgbClr val="000000"/>
                </a:solidFill>
                <a:latin typeface="Calibri"/>
                <a:cs typeface="Calibri"/>
              </a:rPr>
              <a:t>f</a:t>
            </a:r>
            <a:r>
              <a:rPr sz="2800" b="0" u="none" spc="-15" dirty="0">
                <a:solidFill>
                  <a:srgbClr val="000000"/>
                </a:solidFill>
                <a:latin typeface="Calibri"/>
                <a:cs typeface="Calibri"/>
              </a:rPr>
              <a:t>requency</a:t>
            </a:r>
            <a:r>
              <a:rPr sz="2800" b="0" u="none" spc="-10" dirty="0">
                <a:solidFill>
                  <a:srgbClr val="000000"/>
                </a:solidFill>
                <a:latin typeface="Times New Roman"/>
                <a:cs typeface="Times New Roman"/>
              </a:rPr>
              <a:t> </a:t>
            </a:r>
            <a:r>
              <a:rPr sz="2800" b="0" u="none" spc="-15" dirty="0">
                <a:solidFill>
                  <a:srgbClr val="000000"/>
                </a:solidFill>
                <a:latin typeface="Calibri"/>
                <a:cs typeface="Calibri"/>
              </a:rPr>
              <a:t>components</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separa</a:t>
            </a:r>
            <a:r>
              <a:rPr sz="2800" b="0" u="none" dirty="0">
                <a:solidFill>
                  <a:srgbClr val="000000"/>
                </a:solidFill>
                <a:latin typeface="Calibri"/>
                <a:cs typeface="Calibri"/>
              </a:rPr>
              <a:t>t</a:t>
            </a:r>
            <a:r>
              <a:rPr sz="2800" b="0" u="none" spc="-15" dirty="0">
                <a:solidFill>
                  <a:srgbClr val="000000"/>
                </a:solidFill>
                <a:latin typeface="Calibri"/>
                <a:cs typeface="Calibri"/>
              </a:rPr>
              <a:t>e</a:t>
            </a:r>
            <a:r>
              <a:rPr sz="2800" b="0" u="none" spc="-70" dirty="0">
                <a:solidFill>
                  <a:srgbClr val="000000"/>
                </a:solidFill>
                <a:latin typeface="Times New Roman"/>
                <a:cs typeface="Times New Roman"/>
              </a:rPr>
              <a:t> </a:t>
            </a:r>
            <a:r>
              <a:rPr sz="2800" b="0" u="none" spc="5" dirty="0">
                <a:solidFill>
                  <a:srgbClr val="000000"/>
                </a:solidFill>
                <a:latin typeface="Calibri"/>
                <a:cs typeface="Calibri"/>
              </a:rPr>
              <a:t>i</a:t>
            </a:r>
            <a:r>
              <a:rPr sz="2800" b="0" u="none" spc="-15" dirty="0">
                <a:solidFill>
                  <a:srgbClr val="000000"/>
                </a:solidFill>
                <a:latin typeface="Calibri"/>
                <a:cs typeface="Calibri"/>
              </a:rPr>
              <a:t>n</a:t>
            </a:r>
            <a:r>
              <a:rPr sz="2800" b="0" u="none" spc="-70" dirty="0">
                <a:solidFill>
                  <a:srgbClr val="000000"/>
                </a:solidFill>
                <a:latin typeface="Times New Roman"/>
                <a:cs typeface="Times New Roman"/>
              </a:rPr>
              <a:t> </a:t>
            </a:r>
            <a:r>
              <a:rPr sz="2800" b="0" u="none" spc="-15" dirty="0">
                <a:solidFill>
                  <a:srgbClr val="000000"/>
                </a:solidFill>
                <a:latin typeface="Calibri"/>
                <a:cs typeface="Calibri"/>
              </a:rPr>
              <a:t>time</a:t>
            </a:r>
            <a:r>
              <a:rPr sz="2800" b="0" u="none" spc="-70" dirty="0">
                <a:solidFill>
                  <a:srgbClr val="000000"/>
                </a:solidFill>
                <a:latin typeface="Times New Roman"/>
                <a:cs typeface="Times New Roman"/>
              </a:rPr>
              <a:t> </a:t>
            </a:r>
            <a:r>
              <a:rPr sz="2800" b="0" u="none" spc="-10" dirty="0">
                <a:solidFill>
                  <a:srgbClr val="000000"/>
                </a:solidFill>
                <a:latin typeface="Calibri"/>
                <a:cs typeface="Calibri"/>
              </a:rPr>
              <a:t>a</a:t>
            </a:r>
            <a:r>
              <a:rPr sz="2800" b="0" u="none" spc="-20" dirty="0">
                <a:solidFill>
                  <a:srgbClr val="000000"/>
                </a:solidFill>
                <a:latin typeface="Calibri"/>
                <a:cs typeface="Calibri"/>
              </a:rPr>
              <a:t>n</a:t>
            </a:r>
            <a:r>
              <a:rPr sz="2800" b="0" u="none" spc="-15" dirty="0">
                <a:solidFill>
                  <a:srgbClr val="000000"/>
                </a:solidFill>
                <a:latin typeface="Calibri"/>
                <a:cs typeface="Calibri"/>
              </a:rPr>
              <a:t>d</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spa</a:t>
            </a:r>
            <a:r>
              <a:rPr sz="2800" b="0" u="none" spc="-5" dirty="0">
                <a:solidFill>
                  <a:srgbClr val="000000"/>
                </a:solidFill>
                <a:latin typeface="Calibri"/>
                <a:cs typeface="Calibri"/>
              </a:rPr>
              <a:t>c</a:t>
            </a:r>
            <a:r>
              <a:rPr sz="2800" b="0" u="none" spc="-15" dirty="0">
                <a:solidFill>
                  <a:srgbClr val="000000"/>
                </a:solidFill>
                <a:latin typeface="Calibri"/>
                <a:cs typeface="Calibri"/>
              </a:rPr>
              <a:t>e</a:t>
            </a:r>
            <a:r>
              <a:rPr lang="en-US" sz="2800" b="0" u="none" spc="-15" dirty="0">
                <a:solidFill>
                  <a:srgbClr val="000000"/>
                </a:solidFill>
              </a:rPr>
              <a:t>. </a:t>
            </a:r>
            <a:r>
              <a:rPr lang="en-US" sz="2800" b="0" u="none" spc="-15" dirty="0">
                <a:solidFill>
                  <a:srgbClr val="FF0000"/>
                </a:solidFill>
              </a:rPr>
              <a:t>Think Prism</a:t>
            </a:r>
            <a:r>
              <a:rPr lang="en-US" sz="2800" b="0" u="none" spc="-15" dirty="0">
                <a:solidFill>
                  <a:srgbClr val="000000"/>
                </a:solidFill>
              </a:rPr>
              <a:t>:</a:t>
            </a:r>
            <a:r>
              <a:rPr lang="en-US" b="0" u="none" dirty="0"/>
              <a:t> </a:t>
            </a:r>
            <a:r>
              <a:rPr lang="en-US" sz="2000" b="0" u="none" dirty="0"/>
              <a:t>White light, which is a superposition of many colors, enters the prism, and because the refractive index (and thus phase velocity) is different for red light versus blue light, these colors travel at slightly different speeds and bend by different amounts, separating into the familiar rainbow. </a:t>
            </a:r>
          </a:p>
          <a:p>
            <a:pPr marL="234315" marR="6985">
              <a:lnSpc>
                <a:spcPct val="127099"/>
              </a:lnSpc>
              <a:spcBef>
                <a:spcPts val="1060"/>
              </a:spcBef>
              <a:tabLst>
                <a:tab pos="463550" algn="l"/>
              </a:tabLst>
            </a:pPr>
            <a:r>
              <a:rPr lang="en-US" sz="2000" b="0" u="none" dirty="0">
                <a:solidFill>
                  <a:srgbClr val="FF0000"/>
                </a:solidFill>
              </a:rPr>
              <a:t>For laser pulses</a:t>
            </a:r>
            <a:r>
              <a:rPr lang="en-US" sz="2000" b="0" u="none" dirty="0"/>
              <a:t>, which are often composed of a band of frequencies, this means</a:t>
            </a:r>
          </a:p>
          <a:p>
            <a:pPr marL="234315" marR="6985">
              <a:lnSpc>
                <a:spcPct val="127099"/>
              </a:lnSpc>
              <a:spcBef>
                <a:spcPts val="1060"/>
              </a:spcBef>
              <a:tabLst>
                <a:tab pos="463550" algn="l"/>
              </a:tabLst>
            </a:pPr>
            <a:r>
              <a:rPr lang="en-US" sz="2000" b="0" u="none" dirty="0"/>
              <a:t> the pulse can </a:t>
            </a:r>
            <a:r>
              <a:rPr lang="en-US" sz="2000" b="0" u="none" dirty="0">
                <a:solidFill>
                  <a:srgbClr val="FF0000"/>
                </a:solidFill>
              </a:rPr>
              <a:t>spread </a:t>
            </a:r>
            <a:r>
              <a:rPr lang="en-US" sz="2000" b="0" u="none" dirty="0"/>
              <a:t>out or become </a:t>
            </a:r>
            <a:r>
              <a:rPr lang="en-US" sz="2000" b="0" u="none" dirty="0">
                <a:solidFill>
                  <a:srgbClr val="FF0000"/>
                </a:solidFill>
              </a:rPr>
              <a:t>chirped</a:t>
            </a:r>
            <a:r>
              <a:rPr lang="en-US" sz="2000" b="0" u="none" dirty="0"/>
              <a:t> as it travels through a </a:t>
            </a:r>
            <a:r>
              <a:rPr lang="en-US" sz="2000" b="0" u="none" dirty="0">
                <a:solidFill>
                  <a:srgbClr val="FF0000"/>
                </a:solidFill>
              </a:rPr>
              <a:t>dispersive medium.</a:t>
            </a:r>
          </a:p>
        </p:txBody>
      </p:sp>
      <p:pic>
        <p:nvPicPr>
          <p:cNvPr id="1028" name="Picture 4" descr="Visible and Ultraviolet Spectroscopy">
            <a:extLst>
              <a:ext uri="{FF2B5EF4-FFF2-40B4-BE49-F238E27FC236}">
                <a16:creationId xmlns:a16="http://schemas.microsoft.com/office/drawing/2014/main" id="{B6FBB2FB-6A71-7FBF-1B07-8526D6BC4C1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48800" y="5336593"/>
            <a:ext cx="2535678" cy="1521407"/>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A02E75-86AC-301C-0778-7B3D5D8C0E4F}"/>
              </a:ext>
            </a:extLst>
          </p:cNvPr>
          <p:cNvSpPr>
            <a:spLocks noGrp="1"/>
          </p:cNvSpPr>
          <p:nvPr>
            <p:ph type="title"/>
          </p:nvPr>
        </p:nvSpPr>
        <p:spPr>
          <a:xfrm>
            <a:off x="926084" y="973799"/>
            <a:ext cx="10339830" cy="523220"/>
          </a:xfrm>
        </p:spPr>
        <p:txBody>
          <a:bodyPr/>
          <a:lstStyle/>
          <a:p>
            <a:r>
              <a:rPr lang="en-US" dirty="0" err="1"/>
              <a:t>Elctric</a:t>
            </a:r>
            <a:r>
              <a:rPr lang="en-US" dirty="0"/>
              <a:t> Dipole Moment and Polarization</a:t>
            </a:r>
          </a:p>
        </p:txBody>
      </p:sp>
      <p:pic>
        <p:nvPicPr>
          <p:cNvPr id="5" name="Picture 4">
            <a:extLst>
              <a:ext uri="{FF2B5EF4-FFF2-40B4-BE49-F238E27FC236}">
                <a16:creationId xmlns:a16="http://schemas.microsoft.com/office/drawing/2014/main" id="{5AA21A15-FDAD-202A-AFE2-A0ADE65CC9E4}"/>
              </a:ext>
            </a:extLst>
          </p:cNvPr>
          <p:cNvPicPr>
            <a:picLocks noChangeAspect="1"/>
          </p:cNvPicPr>
          <p:nvPr/>
        </p:nvPicPr>
        <p:blipFill>
          <a:blip r:embed="rId3"/>
          <a:stretch>
            <a:fillRect/>
          </a:stretch>
        </p:blipFill>
        <p:spPr>
          <a:xfrm>
            <a:off x="533401" y="1905000"/>
            <a:ext cx="11658600" cy="3538766"/>
          </a:xfrm>
          <a:prstGeom prst="rect">
            <a:avLst/>
          </a:prstGeom>
        </p:spPr>
      </p:pic>
    </p:spTree>
    <p:extLst>
      <p:ext uri="{BB962C8B-B14F-4D97-AF65-F5344CB8AC3E}">
        <p14:creationId xmlns:p14="http://schemas.microsoft.com/office/powerpoint/2010/main" val="16943053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2F04A3-68D1-841A-6A28-D3F504AF7BC4}"/>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D5FA6E03-E952-F608-861E-05D33A8A8D36}"/>
              </a:ext>
            </a:extLst>
          </p:cNvPr>
          <p:cNvSpPr>
            <a:spLocks noGrp="1"/>
          </p:cNvSpPr>
          <p:nvPr>
            <p:ph type="body" idx="1"/>
          </p:nvPr>
        </p:nvSpPr>
        <p:spPr/>
        <p:txBody>
          <a:bodyPr/>
          <a:lstStyle/>
          <a:p>
            <a:endParaRPr lang="en-US" dirty="0"/>
          </a:p>
        </p:txBody>
      </p:sp>
      <p:pic>
        <p:nvPicPr>
          <p:cNvPr id="5" name="Picture 4">
            <a:extLst>
              <a:ext uri="{FF2B5EF4-FFF2-40B4-BE49-F238E27FC236}">
                <a16:creationId xmlns:a16="http://schemas.microsoft.com/office/drawing/2014/main" id="{5B83D450-24BD-5F1A-AD8C-BF24FCD710AF}"/>
              </a:ext>
            </a:extLst>
          </p:cNvPr>
          <p:cNvPicPr>
            <a:picLocks noChangeAspect="1"/>
          </p:cNvPicPr>
          <p:nvPr/>
        </p:nvPicPr>
        <p:blipFill>
          <a:blip r:embed="rId2"/>
          <a:stretch>
            <a:fillRect/>
          </a:stretch>
        </p:blipFill>
        <p:spPr>
          <a:xfrm>
            <a:off x="323044" y="899759"/>
            <a:ext cx="11545911" cy="5058481"/>
          </a:xfrm>
          <a:prstGeom prst="rect">
            <a:avLst/>
          </a:prstGeom>
        </p:spPr>
      </p:pic>
    </p:spTree>
    <p:extLst>
      <p:ext uri="{BB962C8B-B14F-4D97-AF65-F5344CB8AC3E}">
        <p14:creationId xmlns:p14="http://schemas.microsoft.com/office/powerpoint/2010/main" val="4444391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showMasterSp="0">
  <p:cSld>
    <p:spTree>
      <p:nvGrpSpPr>
        <p:cNvPr id="1" name="">
          <a:extLst>
            <a:ext uri="{FF2B5EF4-FFF2-40B4-BE49-F238E27FC236}">
              <a16:creationId xmlns:a16="http://schemas.microsoft.com/office/drawing/2014/main" id="{74480704-9AC7-D65D-BBC5-40DB14F26EA0}"/>
            </a:ext>
          </a:extLst>
        </p:cNvPr>
        <p:cNvGrpSpPr/>
        <p:nvPr/>
      </p:nvGrpSpPr>
      <p:grpSpPr>
        <a:xfrm>
          <a:off x="0" y="0"/>
          <a:ext cx="0" cy="0"/>
          <a:chOff x="0" y="0"/>
          <a:chExt cx="0" cy="0"/>
        </a:xfrm>
      </p:grpSpPr>
      <p:sp>
        <p:nvSpPr>
          <p:cNvPr id="2" name="object 2">
            <a:extLst>
              <a:ext uri="{FF2B5EF4-FFF2-40B4-BE49-F238E27FC236}">
                <a16:creationId xmlns:a16="http://schemas.microsoft.com/office/drawing/2014/main" id="{1157B2F3-C730-529C-9CAC-00EB3B3E9050}"/>
              </a:ext>
            </a:extLst>
          </p:cNvPr>
          <p:cNvSpPr txBox="1">
            <a:spLocks noGrp="1"/>
          </p:cNvSpPr>
          <p:nvPr>
            <p:ph type="title"/>
          </p:nvPr>
        </p:nvSpPr>
        <p:spPr>
          <a:xfrm>
            <a:off x="762000" y="228600"/>
            <a:ext cx="10339830" cy="509905"/>
          </a:xfrm>
          <a:prstGeom prst="rect">
            <a:avLst/>
          </a:prstGeom>
        </p:spPr>
        <p:txBody>
          <a:bodyPr vert="horz" wrap="square" lIns="0" tIns="0" rIns="0" bIns="0" rtlCol="0">
            <a:spAutoFit/>
          </a:bodyPr>
          <a:lstStyle/>
          <a:p>
            <a:pPr marL="859790">
              <a:lnSpc>
                <a:spcPct val="100000"/>
              </a:lnSpc>
            </a:pPr>
            <a:r>
              <a:rPr spc="-15" dirty="0"/>
              <a:t>Sl</a:t>
            </a:r>
            <a:r>
              <a:rPr spc="-5" dirty="0"/>
              <a:t>i</a:t>
            </a:r>
            <a:r>
              <a:rPr spc="-20" dirty="0"/>
              <a:t>de</a:t>
            </a:r>
            <a:r>
              <a:rPr spc="-5" dirty="0"/>
              <a:t> </a:t>
            </a:r>
            <a:r>
              <a:rPr spc="-15" dirty="0"/>
              <a:t>3: Entering</a:t>
            </a:r>
            <a:r>
              <a:rPr spc="-20" dirty="0"/>
              <a:t> a</a:t>
            </a:r>
            <a:r>
              <a:rPr spc="-5" dirty="0"/>
              <a:t> </a:t>
            </a:r>
            <a:r>
              <a:rPr spc="-20" dirty="0"/>
              <a:t>Mate</a:t>
            </a:r>
            <a:r>
              <a:rPr spc="-10" dirty="0"/>
              <a:t>r</a:t>
            </a:r>
            <a:r>
              <a:rPr spc="-15" dirty="0"/>
              <a:t>ial</a:t>
            </a:r>
            <a:r>
              <a:rPr spc="5" dirty="0"/>
              <a:t> </a:t>
            </a:r>
            <a:r>
              <a:rPr spc="-35" dirty="0">
                <a:latin typeface="Calibri"/>
                <a:cs typeface="Calibri"/>
              </a:rPr>
              <a:t>—</a:t>
            </a:r>
            <a:r>
              <a:rPr spc="-15" dirty="0">
                <a:latin typeface="Calibri"/>
                <a:cs typeface="Calibri"/>
              </a:rPr>
              <a:t> </a:t>
            </a:r>
            <a:r>
              <a:rPr spc="-25" dirty="0"/>
              <a:t>New</a:t>
            </a:r>
            <a:r>
              <a:rPr spc="-15" dirty="0"/>
              <a:t> </a:t>
            </a:r>
            <a:r>
              <a:rPr spc="-25" dirty="0"/>
              <a:t>Mac</a:t>
            </a:r>
            <a:r>
              <a:rPr spc="-10" dirty="0"/>
              <a:t>r</a:t>
            </a:r>
            <a:r>
              <a:rPr spc="-15" dirty="0"/>
              <a:t>oscopic</a:t>
            </a:r>
          </a:p>
        </p:txBody>
      </p:sp>
      <p:sp>
        <p:nvSpPr>
          <p:cNvPr id="3" name="object 3">
            <a:extLst>
              <a:ext uri="{FF2B5EF4-FFF2-40B4-BE49-F238E27FC236}">
                <a16:creationId xmlns:a16="http://schemas.microsoft.com/office/drawing/2014/main" id="{C9DE0E30-F848-21C5-6D38-C385BCEFD606}"/>
              </a:ext>
            </a:extLst>
          </p:cNvPr>
          <p:cNvSpPr txBox="1"/>
          <p:nvPr/>
        </p:nvSpPr>
        <p:spPr>
          <a:xfrm>
            <a:off x="762000" y="838200"/>
            <a:ext cx="10339830" cy="5637441"/>
          </a:xfrm>
          <a:prstGeom prst="rect">
            <a:avLst/>
          </a:prstGeom>
        </p:spPr>
        <p:txBody>
          <a:bodyPr vert="horz" wrap="square" lIns="0" tIns="0" rIns="0" bIns="0" rtlCol="0">
            <a:spAutoFit/>
          </a:bodyPr>
          <a:lstStyle/>
          <a:p>
            <a:pPr marL="360680" marR="0" lvl="0" indent="0" algn="ctr" defTabSz="914400" rtl="0" eaLnBrk="1" fontAlgn="auto" latinLnBrk="0" hangingPunct="1">
              <a:lnSpc>
                <a:spcPct val="100000"/>
              </a:lnSpc>
              <a:spcBef>
                <a:spcPts val="0"/>
              </a:spcBef>
              <a:spcAft>
                <a:spcPts val="0"/>
              </a:spcAft>
              <a:buClrTx/>
              <a:buSzTx/>
              <a:buFontTx/>
              <a:buNone/>
              <a:tabLst/>
              <a:defRPr/>
            </a:pPr>
            <a:r>
              <a:rPr kumimoji="0" sz="3400" b="1" i="0" u="heavy" strike="noStrike" kern="1200" cap="none" spc="-25" normalizeH="0" baseline="0" noProof="0" dirty="0">
                <a:ln>
                  <a:noFill/>
                </a:ln>
                <a:solidFill>
                  <a:srgbClr val="00B050"/>
                </a:solidFill>
                <a:effectLst/>
                <a:uLnTx/>
                <a:uFillTx/>
                <a:latin typeface="Calibri"/>
                <a:ea typeface="+mn-ea"/>
                <a:cs typeface="Calibri"/>
              </a:rPr>
              <a:t>Pa</a:t>
            </a:r>
            <a:r>
              <a:rPr kumimoji="0" sz="3400" b="1" i="0" u="heavy" strike="noStrike" kern="1200" cap="none" spc="-5" normalizeH="0" baseline="0" noProof="0" dirty="0">
                <a:ln>
                  <a:noFill/>
                </a:ln>
                <a:solidFill>
                  <a:srgbClr val="00B050"/>
                </a:solidFill>
                <a:effectLst/>
                <a:uLnTx/>
                <a:uFillTx/>
                <a:latin typeface="Calibri"/>
                <a:ea typeface="+mn-ea"/>
                <a:cs typeface="Calibri"/>
              </a:rPr>
              <a:t>r</a:t>
            </a:r>
            <a:r>
              <a:rPr kumimoji="0" sz="3400" b="1" i="0" u="heavy" strike="noStrike" kern="1200" cap="none" spc="-20" normalizeH="0" baseline="0" noProof="0" dirty="0">
                <a:ln>
                  <a:noFill/>
                </a:ln>
                <a:solidFill>
                  <a:srgbClr val="00B050"/>
                </a:solidFill>
                <a:effectLst/>
                <a:uLnTx/>
                <a:uFillTx/>
                <a:latin typeface="Calibri"/>
                <a:ea typeface="+mn-ea"/>
                <a:cs typeface="Calibri"/>
              </a:rPr>
              <a:t>ameters</a:t>
            </a:r>
            <a:r>
              <a:rPr kumimoji="0" lang="en-US" sz="3400" b="1" i="0" u="heavy" strike="noStrike" kern="1200" cap="none" spc="-20" normalizeH="0" baseline="0" noProof="0" dirty="0">
                <a:ln>
                  <a:noFill/>
                </a:ln>
                <a:solidFill>
                  <a:srgbClr val="00B050"/>
                </a:solidFill>
                <a:effectLst/>
                <a:uLnTx/>
                <a:uFillTx/>
                <a:latin typeface="Calibri"/>
                <a:ea typeface="+mn-ea"/>
                <a:cs typeface="Calibri"/>
              </a:rPr>
              <a:t> to understand absorption and Dispersion</a:t>
            </a:r>
            <a:endParaRPr kumimoji="0" sz="3400" b="0" i="0" u="none" strike="noStrike" kern="1200" cap="none" spc="0" normalizeH="0" baseline="0" noProof="0" dirty="0">
              <a:ln>
                <a:noFill/>
              </a:ln>
              <a:solidFill>
                <a:srgbClr val="00B050"/>
              </a:solidFill>
              <a:effectLst/>
              <a:uLnTx/>
              <a:uFillTx/>
              <a:latin typeface="Calibri"/>
              <a:ea typeface="+mn-ea"/>
              <a:cs typeface="Calibri"/>
            </a:endParaRPr>
          </a:p>
          <a:p>
            <a:pPr marL="12700" marR="0" lvl="0" indent="0" algn="l" defTabSz="914400" rtl="0" eaLnBrk="1" fontAlgn="auto" latinLnBrk="0" hangingPunct="1">
              <a:lnSpc>
                <a:spcPct val="100000"/>
              </a:lnSpc>
              <a:spcBef>
                <a:spcPts val="2030"/>
              </a:spcBef>
              <a:spcAft>
                <a:spcPts val="0"/>
              </a:spcAft>
              <a:buClrTx/>
              <a:buSzTx/>
              <a:buFontTx/>
              <a:buNone/>
              <a:tabLst/>
              <a:defRPr/>
            </a:pPr>
            <a:r>
              <a:rPr kumimoji="0" sz="3000" b="1" i="0" u="none" strike="noStrike" kern="1200" cap="none" spc="-20" normalizeH="0" baseline="0" noProof="0" dirty="0">
                <a:ln>
                  <a:noFill/>
                </a:ln>
                <a:solidFill>
                  <a:srgbClr val="FF0000"/>
                </a:solidFill>
                <a:effectLst/>
                <a:uLnTx/>
                <a:uFillTx/>
                <a:latin typeface="Calibri"/>
                <a:ea typeface="+mn-ea"/>
                <a:cs typeface="Calibri"/>
              </a:rPr>
              <a:t>Definit</a:t>
            </a:r>
            <a:r>
              <a:rPr kumimoji="0" sz="3000" b="1" i="0" u="none" strike="noStrike" kern="1200" cap="none" spc="-15" normalizeH="0" baseline="0" noProof="0" dirty="0">
                <a:ln>
                  <a:noFill/>
                </a:ln>
                <a:solidFill>
                  <a:srgbClr val="FF0000"/>
                </a:solidFill>
                <a:effectLst/>
                <a:uLnTx/>
                <a:uFillTx/>
                <a:latin typeface="Calibri"/>
                <a:ea typeface="+mn-ea"/>
                <a:cs typeface="Calibri"/>
              </a:rPr>
              <a:t>ion</a:t>
            </a:r>
            <a:r>
              <a:rPr kumimoji="0" sz="3000" b="1" i="0" u="none" strike="noStrike" kern="1200" cap="none" spc="-70" normalizeH="0" baseline="0" noProof="0" dirty="0">
                <a:ln>
                  <a:noFill/>
                </a:ln>
                <a:solidFill>
                  <a:srgbClr val="FF0000"/>
                </a:solidFill>
                <a:effectLst/>
                <a:uLnTx/>
                <a:uFillTx/>
                <a:latin typeface="Times New Roman"/>
                <a:ea typeface="+mn-ea"/>
                <a:cs typeface="Times New Roman"/>
              </a:rPr>
              <a:t> </a:t>
            </a:r>
            <a:r>
              <a:rPr kumimoji="0" sz="3000" b="1" i="0" u="none" strike="noStrike" kern="1200" cap="none" spc="0" normalizeH="0" baseline="0" noProof="0" dirty="0">
                <a:ln>
                  <a:noFill/>
                </a:ln>
                <a:solidFill>
                  <a:srgbClr val="FF0000"/>
                </a:solidFill>
                <a:effectLst/>
                <a:uLnTx/>
                <a:uFillTx/>
                <a:latin typeface="Calibri"/>
                <a:ea typeface="+mn-ea"/>
                <a:cs typeface="Calibri"/>
              </a:rPr>
              <a:t>of</a:t>
            </a:r>
            <a:r>
              <a:rPr kumimoji="0" sz="3000" b="1" i="0" u="none" strike="noStrike" kern="1200" cap="none" spc="-75" normalizeH="0" baseline="0" noProof="0" dirty="0">
                <a:ln>
                  <a:noFill/>
                </a:ln>
                <a:solidFill>
                  <a:srgbClr val="FF0000"/>
                </a:solidFill>
                <a:effectLst/>
                <a:uLnTx/>
                <a:uFillTx/>
                <a:latin typeface="Times New Roman"/>
                <a:ea typeface="+mn-ea"/>
                <a:cs typeface="Times New Roman"/>
              </a:rPr>
              <a:t> </a:t>
            </a:r>
            <a:r>
              <a:rPr kumimoji="0" sz="3000" b="1" i="0" u="none" strike="noStrike" kern="1200" cap="none" spc="-15" normalizeH="0" baseline="0" noProof="0" dirty="0">
                <a:ln>
                  <a:noFill/>
                </a:ln>
                <a:solidFill>
                  <a:srgbClr val="FF0000"/>
                </a:solidFill>
                <a:effectLst/>
                <a:uLnTx/>
                <a:uFillTx/>
                <a:latin typeface="Calibri"/>
                <a:ea typeface="+mn-ea"/>
                <a:cs typeface="Calibri"/>
              </a:rPr>
              <a:t>the</a:t>
            </a:r>
            <a:r>
              <a:rPr kumimoji="0" sz="3000" b="1" i="0" u="none" strike="noStrike" kern="1200" cap="none" spc="-75" normalizeH="0" baseline="0" noProof="0" dirty="0">
                <a:ln>
                  <a:noFill/>
                </a:ln>
                <a:solidFill>
                  <a:srgbClr val="FF0000"/>
                </a:solidFill>
                <a:effectLst/>
                <a:uLnTx/>
                <a:uFillTx/>
                <a:latin typeface="Times New Roman"/>
                <a:ea typeface="+mn-ea"/>
                <a:cs typeface="Times New Roman"/>
              </a:rPr>
              <a:t> </a:t>
            </a:r>
            <a:r>
              <a:rPr kumimoji="0" sz="3000" b="1" i="0" u="none" strike="noStrike" kern="1200" cap="none" spc="-25" normalizeH="0" baseline="0" noProof="0" dirty="0">
                <a:ln>
                  <a:noFill/>
                </a:ln>
                <a:solidFill>
                  <a:srgbClr val="FF0000"/>
                </a:solidFill>
                <a:effectLst/>
                <a:uLnTx/>
                <a:uFillTx/>
                <a:latin typeface="Calibri"/>
                <a:ea typeface="+mn-ea"/>
                <a:cs typeface="Calibri"/>
              </a:rPr>
              <a:t>C</a:t>
            </a:r>
            <a:r>
              <a:rPr kumimoji="0" sz="3000" b="1" i="0" u="none" strike="noStrike" kern="1200" cap="none" spc="-35" normalizeH="0" baseline="0" noProof="0" dirty="0">
                <a:ln>
                  <a:noFill/>
                </a:ln>
                <a:solidFill>
                  <a:srgbClr val="FF0000"/>
                </a:solidFill>
                <a:effectLst/>
                <a:uLnTx/>
                <a:uFillTx/>
                <a:latin typeface="Calibri"/>
                <a:ea typeface="+mn-ea"/>
                <a:cs typeface="Calibri"/>
              </a:rPr>
              <a:t>o</a:t>
            </a:r>
            <a:r>
              <a:rPr kumimoji="0" sz="3000" b="1" i="0" u="none" strike="noStrike" kern="1200" cap="none" spc="-30" normalizeH="0" baseline="0" noProof="0" dirty="0">
                <a:ln>
                  <a:noFill/>
                </a:ln>
                <a:solidFill>
                  <a:srgbClr val="FF0000"/>
                </a:solidFill>
                <a:effectLst/>
                <a:uLnTx/>
                <a:uFillTx/>
                <a:latin typeface="Calibri"/>
                <a:ea typeface="+mn-ea"/>
                <a:cs typeface="Calibri"/>
              </a:rPr>
              <a:t>mp</a:t>
            </a:r>
            <a:r>
              <a:rPr kumimoji="0" sz="3000" b="1" i="0" u="none" strike="noStrike" kern="1200" cap="none" spc="-20" normalizeH="0" baseline="0" noProof="0" dirty="0">
                <a:ln>
                  <a:noFill/>
                </a:ln>
                <a:solidFill>
                  <a:srgbClr val="FF0000"/>
                </a:solidFill>
                <a:effectLst/>
                <a:uLnTx/>
                <a:uFillTx/>
                <a:latin typeface="Calibri"/>
                <a:ea typeface="+mn-ea"/>
                <a:cs typeface="Calibri"/>
              </a:rPr>
              <a:t>l</a:t>
            </a:r>
            <a:r>
              <a:rPr kumimoji="0" sz="3000" b="1" i="0" u="none" strike="noStrike" kern="1200" cap="none" spc="-5" normalizeH="0" baseline="0" noProof="0" dirty="0">
                <a:ln>
                  <a:noFill/>
                </a:ln>
                <a:solidFill>
                  <a:srgbClr val="FF0000"/>
                </a:solidFill>
                <a:effectLst/>
                <a:uLnTx/>
                <a:uFillTx/>
                <a:latin typeface="Calibri"/>
                <a:ea typeface="+mn-ea"/>
                <a:cs typeface="Calibri"/>
              </a:rPr>
              <a:t>e</a:t>
            </a:r>
            <a:r>
              <a:rPr kumimoji="0" sz="3000" b="1" i="0" u="none" strike="noStrike" kern="1200" cap="none" spc="0" normalizeH="0" baseline="0" noProof="0" dirty="0">
                <a:ln>
                  <a:noFill/>
                </a:ln>
                <a:solidFill>
                  <a:srgbClr val="FF0000"/>
                </a:solidFill>
                <a:effectLst/>
                <a:uLnTx/>
                <a:uFillTx/>
                <a:latin typeface="Calibri"/>
                <a:ea typeface="+mn-ea"/>
                <a:cs typeface="Calibri"/>
              </a:rPr>
              <a:t>x</a:t>
            </a:r>
            <a:r>
              <a:rPr kumimoji="0" sz="3000" b="1" i="0" u="none" strike="noStrike" kern="1200" cap="none" spc="-65" normalizeH="0" baseline="0" noProof="0" dirty="0">
                <a:ln>
                  <a:noFill/>
                </a:ln>
                <a:solidFill>
                  <a:srgbClr val="FF0000"/>
                </a:solidFill>
                <a:effectLst/>
                <a:uLnTx/>
                <a:uFillTx/>
                <a:latin typeface="Times New Roman"/>
                <a:ea typeface="+mn-ea"/>
                <a:cs typeface="Times New Roman"/>
              </a:rPr>
              <a:t> </a:t>
            </a:r>
            <a:r>
              <a:rPr kumimoji="0" sz="3000" b="1" i="0" u="none" strike="noStrike" kern="1200" cap="none" spc="0" normalizeH="0" baseline="0" noProof="0" dirty="0">
                <a:ln>
                  <a:noFill/>
                </a:ln>
                <a:solidFill>
                  <a:srgbClr val="FF0000"/>
                </a:solidFill>
                <a:effectLst/>
                <a:uLnTx/>
                <a:uFillTx/>
                <a:latin typeface="Calibri"/>
                <a:ea typeface="+mn-ea"/>
                <a:cs typeface="Calibri"/>
              </a:rPr>
              <a:t>Refr</a:t>
            </a:r>
            <a:r>
              <a:rPr kumimoji="0" sz="3000" b="1" i="0" u="none" strike="noStrike" kern="1200" cap="none" spc="-15" normalizeH="0" baseline="0" noProof="0" dirty="0">
                <a:ln>
                  <a:noFill/>
                </a:ln>
                <a:solidFill>
                  <a:srgbClr val="FF0000"/>
                </a:solidFill>
                <a:effectLst/>
                <a:uLnTx/>
                <a:uFillTx/>
                <a:latin typeface="Calibri"/>
                <a:ea typeface="+mn-ea"/>
                <a:cs typeface="Calibri"/>
              </a:rPr>
              <a:t>active</a:t>
            </a:r>
            <a:r>
              <a:rPr kumimoji="0" sz="3000" b="1" i="0" u="none" strike="noStrike" kern="1200" cap="none" spc="-85" normalizeH="0" baseline="0" noProof="0" dirty="0">
                <a:ln>
                  <a:noFill/>
                </a:ln>
                <a:solidFill>
                  <a:srgbClr val="FF0000"/>
                </a:solidFill>
                <a:effectLst/>
                <a:uLnTx/>
                <a:uFillTx/>
                <a:latin typeface="Times New Roman"/>
                <a:ea typeface="+mn-ea"/>
                <a:cs typeface="Times New Roman"/>
              </a:rPr>
              <a:t> </a:t>
            </a:r>
            <a:r>
              <a:rPr kumimoji="0" sz="3000" b="1" i="0" u="none" strike="noStrike" kern="1200" cap="none" spc="-15" normalizeH="0" baseline="0" noProof="0" dirty="0">
                <a:ln>
                  <a:noFill/>
                </a:ln>
                <a:solidFill>
                  <a:srgbClr val="FF0000"/>
                </a:solidFill>
                <a:effectLst/>
                <a:uLnTx/>
                <a:uFillTx/>
                <a:latin typeface="Calibri"/>
                <a:ea typeface="+mn-ea"/>
                <a:cs typeface="Calibri"/>
              </a:rPr>
              <a:t>Index</a:t>
            </a:r>
            <a:endParaRPr kumimoji="0" sz="3000" b="0" i="0" u="none" strike="noStrike" kern="1200" cap="none" spc="0" normalizeH="0" baseline="0" noProof="0" dirty="0">
              <a:ln>
                <a:noFill/>
              </a:ln>
              <a:solidFill>
                <a:prstClr val="black"/>
              </a:solidFill>
              <a:effectLst/>
              <a:uLnTx/>
              <a:uFillTx/>
              <a:latin typeface="Calibri"/>
              <a:ea typeface="+mn-ea"/>
              <a:cs typeface="Calibri"/>
            </a:endParaRPr>
          </a:p>
          <a:p>
            <a:pPr marL="469900" marR="0" lvl="0" indent="-228600" algn="l" defTabSz="914400" rtl="0" eaLnBrk="1" fontAlgn="auto" latinLnBrk="0" hangingPunct="1">
              <a:lnSpc>
                <a:spcPct val="100000"/>
              </a:lnSpc>
              <a:spcBef>
                <a:spcPts val="2035"/>
              </a:spcBef>
              <a:spcAft>
                <a:spcPts val="0"/>
              </a:spcAft>
              <a:buClrTx/>
              <a:buSzTx/>
              <a:buFont typeface="Symbol"/>
              <a:buChar char=""/>
              <a:tabLst>
                <a:tab pos="470534" algn="l"/>
              </a:tabLst>
              <a:defRPr/>
            </a:pPr>
            <a:r>
              <a:rPr kumimoji="0" sz="2800" b="0" i="0" u="none" strike="noStrike" kern="1200" cap="none" spc="-15" normalizeH="0" baseline="0" noProof="0" dirty="0">
                <a:ln>
                  <a:noFill/>
                </a:ln>
                <a:solidFill>
                  <a:prstClr val="black"/>
                </a:solidFill>
                <a:effectLst/>
                <a:uLnTx/>
                <a:uFillTx/>
                <a:latin typeface="Calibri"/>
                <a:ea typeface="+mn-ea"/>
                <a:cs typeface="Calibri"/>
              </a:rPr>
              <a:t>Ins</a:t>
            </a:r>
            <a:r>
              <a:rPr kumimoji="0" sz="2800" b="0" i="0" u="none" strike="noStrike" kern="1200" cap="none" spc="-20" normalizeH="0" baseline="0" noProof="0" dirty="0">
                <a:ln>
                  <a:noFill/>
                </a:ln>
                <a:solidFill>
                  <a:prstClr val="black"/>
                </a:solidFill>
                <a:effectLst/>
                <a:uLnTx/>
                <a:uFillTx/>
                <a:latin typeface="Calibri"/>
                <a:ea typeface="+mn-ea"/>
                <a:cs typeface="Calibri"/>
              </a:rPr>
              <a:t>id</a:t>
            </a:r>
            <a:r>
              <a:rPr kumimoji="0" sz="2800" b="0" i="0" u="none" strike="noStrike" kern="1200" cap="none" spc="-15" normalizeH="0" baseline="0" noProof="0" dirty="0">
                <a:ln>
                  <a:noFill/>
                </a:ln>
                <a:solidFill>
                  <a:prstClr val="black"/>
                </a:solidFill>
                <a:effectLst/>
                <a:uLnTx/>
                <a:uFillTx/>
                <a:latin typeface="Calibri"/>
                <a:ea typeface="+mn-ea"/>
                <a:cs typeface="Calibri"/>
              </a:rPr>
              <a:t>e</a:t>
            </a:r>
            <a:r>
              <a:rPr kumimoji="0" sz="2800" b="0" i="0" u="none" strike="noStrike" kern="1200" cap="none" spc="-7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20" normalizeH="0" baseline="0" noProof="0" dirty="0">
                <a:ln>
                  <a:noFill/>
                </a:ln>
                <a:solidFill>
                  <a:prstClr val="black"/>
                </a:solidFill>
                <a:effectLst/>
                <a:uLnTx/>
                <a:uFillTx/>
                <a:latin typeface="Calibri"/>
                <a:ea typeface="+mn-ea"/>
                <a:cs typeface="Calibri"/>
              </a:rPr>
              <a:t>ma</a:t>
            </a:r>
            <a:r>
              <a:rPr kumimoji="0" sz="2800" b="0" i="0" u="none" strike="noStrike" kern="1200" cap="none" spc="0" normalizeH="0" baseline="0" noProof="0" dirty="0">
                <a:ln>
                  <a:noFill/>
                </a:ln>
                <a:solidFill>
                  <a:prstClr val="black"/>
                </a:solidFill>
                <a:effectLst/>
                <a:uLnTx/>
                <a:uFillTx/>
                <a:latin typeface="Calibri"/>
                <a:ea typeface="+mn-ea"/>
                <a:cs typeface="Calibri"/>
              </a:rPr>
              <a:t>t</a:t>
            </a:r>
            <a:r>
              <a:rPr kumimoji="0" sz="2800" b="0" i="0" u="none" strike="noStrike" kern="1200" cap="none" spc="-15" normalizeH="0" baseline="0" noProof="0" dirty="0">
                <a:ln>
                  <a:noFill/>
                </a:ln>
                <a:solidFill>
                  <a:prstClr val="black"/>
                </a:solidFill>
                <a:effectLst/>
                <a:uLnTx/>
                <a:uFillTx/>
                <a:latin typeface="Calibri"/>
                <a:ea typeface="+mn-ea"/>
                <a:cs typeface="Calibri"/>
              </a:rPr>
              <a:t>ter</a:t>
            </a:r>
            <a:r>
              <a:rPr kumimoji="0" sz="2800" b="0" i="0" u="none" strike="noStrike" kern="1200" cap="none" spc="-7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15" normalizeH="0" baseline="0" noProof="0" dirty="0">
                <a:ln>
                  <a:noFill/>
                </a:ln>
                <a:solidFill>
                  <a:prstClr val="black"/>
                </a:solidFill>
                <a:effectLst/>
                <a:uLnTx/>
                <a:uFillTx/>
                <a:latin typeface="Calibri"/>
                <a:ea typeface="+mn-ea"/>
                <a:cs typeface="Calibri"/>
              </a:rPr>
              <a:t>the</a:t>
            </a:r>
            <a:r>
              <a:rPr kumimoji="0" sz="2800" b="0" i="0" u="none" strike="noStrike" kern="1200" cap="none" spc="-7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20" normalizeH="0" baseline="0" noProof="0" dirty="0">
                <a:ln>
                  <a:noFill/>
                </a:ln>
                <a:solidFill>
                  <a:prstClr val="black"/>
                </a:solidFill>
                <a:effectLst/>
                <a:uLnTx/>
                <a:uFillTx/>
                <a:latin typeface="Calibri"/>
                <a:ea typeface="+mn-ea"/>
                <a:cs typeface="Calibri"/>
              </a:rPr>
              <a:t>w</a:t>
            </a:r>
            <a:r>
              <a:rPr kumimoji="0" sz="2800" b="0" i="0" u="none" strike="noStrike" kern="1200" cap="none" spc="0" normalizeH="0" baseline="0" noProof="0" dirty="0">
                <a:ln>
                  <a:noFill/>
                </a:ln>
                <a:solidFill>
                  <a:prstClr val="black"/>
                </a:solidFill>
                <a:effectLst/>
                <a:uLnTx/>
                <a:uFillTx/>
                <a:latin typeface="Calibri"/>
                <a:ea typeface="+mn-ea"/>
                <a:cs typeface="Calibri"/>
              </a:rPr>
              <a:t>a</a:t>
            </a:r>
            <a:r>
              <a:rPr kumimoji="0" sz="2800" b="0" i="0" u="none" strike="noStrike" kern="1200" cap="none" spc="-15" normalizeH="0" baseline="0" noProof="0" dirty="0">
                <a:ln>
                  <a:noFill/>
                </a:ln>
                <a:solidFill>
                  <a:prstClr val="black"/>
                </a:solidFill>
                <a:effectLst/>
                <a:uLnTx/>
                <a:uFillTx/>
                <a:latin typeface="Calibri"/>
                <a:ea typeface="+mn-ea"/>
                <a:cs typeface="Calibri"/>
              </a:rPr>
              <a:t>ve</a:t>
            </a:r>
            <a:r>
              <a:rPr kumimoji="0" sz="2800" b="0" i="0" u="none" strike="noStrike" kern="1200" cap="none" spc="-7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25" normalizeH="0" baseline="0" noProof="0" dirty="0">
                <a:ln>
                  <a:noFill/>
                </a:ln>
                <a:solidFill>
                  <a:prstClr val="black"/>
                </a:solidFill>
                <a:effectLst/>
                <a:uLnTx/>
                <a:uFillTx/>
                <a:latin typeface="Calibri"/>
                <a:ea typeface="+mn-ea"/>
                <a:cs typeface="Calibri"/>
              </a:rPr>
              <a:t>num</a:t>
            </a:r>
            <a:r>
              <a:rPr kumimoji="0" sz="2800" b="0" i="0" u="none" strike="noStrike" kern="1200" cap="none" spc="-10" normalizeH="0" baseline="0" noProof="0" dirty="0">
                <a:ln>
                  <a:noFill/>
                </a:ln>
                <a:solidFill>
                  <a:prstClr val="black"/>
                </a:solidFill>
                <a:effectLst/>
                <a:uLnTx/>
                <a:uFillTx/>
                <a:latin typeface="Calibri"/>
                <a:ea typeface="+mn-ea"/>
                <a:cs typeface="Calibri"/>
              </a:rPr>
              <a:t>ber</a:t>
            </a:r>
            <a:r>
              <a:rPr kumimoji="0" sz="2800" b="0" i="0" u="none" strike="noStrike" kern="1200" cap="none" spc="-7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15" normalizeH="0" baseline="0" noProof="0" dirty="0">
                <a:ln>
                  <a:noFill/>
                </a:ln>
                <a:solidFill>
                  <a:prstClr val="black"/>
                </a:solidFill>
                <a:effectLst/>
                <a:uLnTx/>
                <a:uFillTx/>
                <a:latin typeface="Calibri"/>
                <a:ea typeface="+mn-ea"/>
                <a:cs typeface="Calibri"/>
              </a:rPr>
              <a:t>changes</a:t>
            </a:r>
            <a:r>
              <a:rPr kumimoji="0" sz="2800" b="0" i="0" u="none" strike="noStrike" kern="1200" cap="none" spc="-6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15" normalizeH="0" baseline="0" noProof="0" dirty="0">
                <a:ln>
                  <a:noFill/>
                </a:ln>
                <a:solidFill>
                  <a:prstClr val="black"/>
                </a:solidFill>
                <a:effectLst/>
                <a:uLnTx/>
                <a:uFillTx/>
                <a:latin typeface="Calibri"/>
                <a:ea typeface="+mn-ea"/>
                <a:cs typeface="Calibri"/>
              </a:rPr>
              <a:t>to</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364490" marR="0" lvl="0" indent="0" algn="ctr" defTabSz="914400" rtl="0" eaLnBrk="1" fontAlgn="auto" latinLnBrk="0" hangingPunct="1">
              <a:lnSpc>
                <a:spcPct val="100000"/>
              </a:lnSpc>
              <a:spcBef>
                <a:spcPts val="1810"/>
              </a:spcBef>
              <a:spcAft>
                <a:spcPts val="0"/>
              </a:spcAft>
              <a:buClrTx/>
              <a:buSzTx/>
              <a:buFontTx/>
              <a:buNone/>
              <a:tabLst/>
              <a:defRPr/>
            </a:pPr>
            <a:r>
              <a:rPr kumimoji="0" sz="2800" b="0" i="0" u="none" strike="noStrike" kern="1200" cap="none" spc="-30" normalizeH="0" baseline="0" noProof="0" dirty="0">
                <a:ln>
                  <a:noFill/>
                </a:ln>
                <a:solidFill>
                  <a:prstClr val="black"/>
                </a:solidFill>
                <a:effectLst/>
                <a:uLnTx/>
                <a:uFillTx/>
                <a:latin typeface="Cambria Math"/>
                <a:ea typeface="+mn-ea"/>
                <a:cs typeface="Cambria Math"/>
              </a:rPr>
              <a:t>𝐾</a:t>
            </a:r>
            <a:r>
              <a:rPr kumimoji="0" sz="2800" b="0" i="0" u="none" strike="noStrike" kern="1200" cap="none" spc="240" normalizeH="0" baseline="0" noProof="0" dirty="0">
                <a:ln>
                  <a:noFill/>
                </a:ln>
                <a:solidFill>
                  <a:prstClr val="black"/>
                </a:solidFill>
                <a:effectLst/>
                <a:uLnTx/>
                <a:uFillTx/>
                <a:latin typeface="Cambria Math"/>
                <a:ea typeface="+mn-ea"/>
                <a:cs typeface="Cambria Math"/>
              </a:rPr>
              <a:t> </a:t>
            </a:r>
            <a:r>
              <a:rPr kumimoji="0" sz="2800" b="0" i="0" u="none" strike="noStrike" kern="1200" cap="none" spc="-25" normalizeH="0" baseline="0" noProof="0" dirty="0">
                <a:ln>
                  <a:noFill/>
                </a:ln>
                <a:solidFill>
                  <a:prstClr val="black"/>
                </a:solidFill>
                <a:effectLst/>
                <a:uLnTx/>
                <a:uFillTx/>
                <a:latin typeface="Cambria Math"/>
                <a:ea typeface="+mn-ea"/>
                <a:cs typeface="Cambria Math"/>
              </a:rPr>
              <a:t>=</a:t>
            </a:r>
            <a:r>
              <a:rPr kumimoji="0" sz="2800" b="0" i="0" u="none" strike="noStrike" kern="1200" cap="none" spc="160" normalizeH="0" baseline="0" noProof="0" dirty="0">
                <a:ln>
                  <a:noFill/>
                </a:ln>
                <a:solidFill>
                  <a:prstClr val="black"/>
                </a:solidFill>
                <a:effectLst/>
                <a:uLnTx/>
                <a:uFillTx/>
                <a:latin typeface="Cambria Math"/>
                <a:ea typeface="+mn-ea"/>
                <a:cs typeface="Cambria Math"/>
              </a:rPr>
              <a:t> </a:t>
            </a:r>
            <a:r>
              <a:rPr kumimoji="0" sz="2800" b="0" i="0" u="none" strike="noStrike" kern="1200" cap="none" spc="-30" normalizeH="0" baseline="0" noProof="0" dirty="0">
                <a:ln>
                  <a:noFill/>
                </a:ln>
                <a:solidFill>
                  <a:prstClr val="black"/>
                </a:solidFill>
                <a:effectLst/>
                <a:uLnTx/>
                <a:uFillTx/>
                <a:latin typeface="Cambria Math"/>
                <a:ea typeface="+mn-ea"/>
                <a:cs typeface="Cambria Math"/>
              </a:rPr>
              <a:t>𝑛</a:t>
            </a:r>
            <a:r>
              <a:rPr kumimoji="0" sz="2800" b="0" i="0" u="none" strike="noStrike" kern="1200" cap="none" spc="-95" normalizeH="0" baseline="0" noProof="0" dirty="0">
                <a:ln>
                  <a:noFill/>
                </a:ln>
                <a:solidFill>
                  <a:prstClr val="black"/>
                </a:solidFill>
                <a:effectLst/>
                <a:uLnTx/>
                <a:uFillTx/>
                <a:latin typeface="Cambria Math"/>
                <a:ea typeface="+mn-ea"/>
                <a:cs typeface="Cambria Math"/>
              </a:rPr>
              <a:t> </a:t>
            </a:r>
            <a:r>
              <a:rPr kumimoji="0" sz="2800" b="0" i="0" u="none" strike="noStrike" kern="1200" cap="none" spc="-254" normalizeH="0" baseline="0" noProof="0" dirty="0">
                <a:ln>
                  <a:noFill/>
                </a:ln>
                <a:solidFill>
                  <a:prstClr val="black"/>
                </a:solidFill>
                <a:effectLst/>
                <a:uLnTx/>
                <a:uFillTx/>
                <a:latin typeface="Cambria Math"/>
                <a:ea typeface="+mn-ea"/>
                <a:cs typeface="Cambria Math"/>
              </a:rPr>
              <a:t>𝐾</a:t>
            </a:r>
            <a:r>
              <a:rPr kumimoji="0" sz="3000" b="0" i="0" u="none" strike="noStrike" kern="1200" cap="none" spc="232" normalizeH="0" baseline="-16666" noProof="0" dirty="0">
                <a:ln>
                  <a:noFill/>
                </a:ln>
                <a:solidFill>
                  <a:prstClr val="black"/>
                </a:solidFill>
                <a:effectLst/>
                <a:uLnTx/>
                <a:uFillTx/>
                <a:latin typeface="Cambria Math"/>
                <a:ea typeface="+mn-ea"/>
                <a:cs typeface="Cambria Math"/>
              </a:rPr>
              <a:t>0</a:t>
            </a:r>
            <a:r>
              <a:rPr kumimoji="0" lang="en-US" sz="2800" b="0" i="0" u="none" strike="noStrike" kern="1200" cap="none" spc="-10" normalizeH="0" baseline="-16666" noProof="0" dirty="0">
                <a:ln>
                  <a:noFill/>
                </a:ln>
                <a:solidFill>
                  <a:prstClr val="black"/>
                </a:solidFill>
                <a:effectLst/>
                <a:uLnTx/>
                <a:uFillTx/>
                <a:latin typeface="Cambria Math"/>
                <a:ea typeface="+mn-ea"/>
                <a:cs typeface="Cambria Math"/>
              </a:rPr>
              <a:t> </a:t>
            </a:r>
            <a:r>
              <a:rPr kumimoji="0" lang="en-US" sz="2800" b="0" i="0" u="none" strike="noStrike" kern="1200" cap="none" spc="-10" normalizeH="0" baseline="30000" noProof="0" dirty="0">
                <a:ln>
                  <a:noFill/>
                </a:ln>
                <a:solidFill>
                  <a:prstClr val="black"/>
                </a:solidFill>
                <a:effectLst/>
                <a:uLnTx/>
                <a:uFillTx/>
                <a:latin typeface="Cambria Math"/>
                <a:ea typeface="+mn-ea"/>
                <a:cs typeface="Cambria Math"/>
              </a:rPr>
              <a:t>     </a:t>
            </a:r>
            <a:r>
              <a:rPr kumimoji="0" lang="en-US" sz="3200" b="0" i="0" u="none" strike="noStrike" kern="1200" cap="none" spc="-10" normalizeH="0" baseline="30000" noProof="0" dirty="0">
                <a:ln>
                  <a:noFill/>
                </a:ln>
                <a:solidFill>
                  <a:srgbClr val="0070C0"/>
                </a:solidFill>
                <a:effectLst/>
                <a:uLnTx/>
                <a:uFillTx/>
                <a:latin typeface="Calibri" panose="020F0502020204030204" pitchFamily="34" charset="0"/>
                <a:ea typeface="+mn-ea"/>
                <a:cs typeface="Calibri" panose="020F0502020204030204" pitchFamily="34" charset="0"/>
              </a:rPr>
              <a:t>where K</a:t>
            </a:r>
            <a:r>
              <a:rPr kumimoji="0" lang="en-US" sz="3200" b="0" i="0" u="none" strike="noStrike" kern="1200" cap="none" spc="-10" normalizeH="0" baseline="-25000" noProof="0" dirty="0">
                <a:ln>
                  <a:noFill/>
                </a:ln>
                <a:solidFill>
                  <a:srgbClr val="0070C0"/>
                </a:solidFill>
                <a:effectLst/>
                <a:uLnTx/>
                <a:uFillTx/>
                <a:latin typeface="Calibri" panose="020F0502020204030204" pitchFamily="34" charset="0"/>
                <a:ea typeface="+mn-ea"/>
                <a:cs typeface="Calibri" panose="020F0502020204030204" pitchFamily="34" charset="0"/>
              </a:rPr>
              <a:t>0</a:t>
            </a:r>
            <a:r>
              <a:rPr kumimoji="0" lang="en-US" sz="3200" b="0" i="0" u="none" strike="noStrike" kern="1200" cap="none" spc="-10" normalizeH="0" baseline="30000" noProof="0" dirty="0">
                <a:ln>
                  <a:noFill/>
                </a:ln>
                <a:solidFill>
                  <a:srgbClr val="0070C0"/>
                </a:solidFill>
                <a:effectLst/>
                <a:uLnTx/>
                <a:uFillTx/>
                <a:latin typeface="Calibri" panose="020F0502020204030204" pitchFamily="34" charset="0"/>
                <a:ea typeface="+mn-ea"/>
                <a:cs typeface="Calibri" panose="020F0502020204030204" pitchFamily="34" charset="0"/>
              </a:rPr>
              <a:t> = free space wavenumber for n</a:t>
            </a:r>
            <a:r>
              <a:rPr kumimoji="0" lang="en-US" sz="2000" b="0" i="0" u="none" strike="noStrike" kern="1200" cap="none" spc="-10" normalizeH="0" baseline="-25000" noProof="0" dirty="0">
                <a:ln>
                  <a:noFill/>
                </a:ln>
                <a:solidFill>
                  <a:srgbClr val="0070C0"/>
                </a:solidFill>
                <a:effectLst/>
                <a:uLnTx/>
                <a:uFillTx/>
                <a:latin typeface="Calibri" panose="020F0502020204030204" pitchFamily="34" charset="0"/>
                <a:ea typeface="+mn-ea"/>
                <a:cs typeface="Calibri" panose="020F0502020204030204" pitchFamily="34" charset="0"/>
              </a:rPr>
              <a:t>0</a:t>
            </a:r>
          </a:p>
          <a:p>
            <a:pPr marL="364490" marR="0" lvl="0" indent="0" algn="ctr" defTabSz="914400" rtl="0" eaLnBrk="1" fontAlgn="auto" latinLnBrk="0" hangingPunct="1">
              <a:lnSpc>
                <a:spcPct val="100000"/>
              </a:lnSpc>
              <a:spcBef>
                <a:spcPts val="1810"/>
              </a:spcBef>
              <a:spcAft>
                <a:spcPts val="0"/>
              </a:spcAft>
              <a:buClrTx/>
              <a:buSzTx/>
              <a:buFontTx/>
              <a:buNone/>
              <a:tabLst/>
              <a:defRPr/>
            </a:pPr>
            <a:r>
              <a:rPr kumimoji="0" sz="2800" b="0" i="0" u="none" strike="noStrike" kern="1200" cap="none" spc="-15" normalizeH="0" baseline="0" noProof="0" dirty="0">
                <a:ln>
                  <a:noFill/>
                </a:ln>
                <a:solidFill>
                  <a:prstClr val="black"/>
                </a:solidFill>
                <a:effectLst/>
                <a:uLnTx/>
                <a:uFillTx/>
                <a:latin typeface="Calibri"/>
                <a:ea typeface="+mn-ea"/>
                <a:cs typeface="Calibri"/>
              </a:rPr>
              <a:t>Refra</a:t>
            </a:r>
            <a:r>
              <a:rPr kumimoji="0" sz="2800" b="0" i="0" u="none" strike="noStrike" kern="1200" cap="none" spc="-5" normalizeH="0" baseline="0" noProof="0" dirty="0">
                <a:ln>
                  <a:noFill/>
                </a:ln>
                <a:solidFill>
                  <a:prstClr val="black"/>
                </a:solidFill>
                <a:effectLst/>
                <a:uLnTx/>
                <a:uFillTx/>
                <a:latin typeface="Calibri"/>
                <a:ea typeface="+mn-ea"/>
                <a:cs typeface="Calibri"/>
              </a:rPr>
              <a:t>c</a:t>
            </a:r>
            <a:r>
              <a:rPr kumimoji="0" sz="2800" b="0" i="0" u="none" strike="noStrike" kern="1200" cap="none" spc="-15" normalizeH="0" baseline="0" noProof="0" dirty="0">
                <a:ln>
                  <a:noFill/>
                </a:ln>
                <a:solidFill>
                  <a:prstClr val="black"/>
                </a:solidFill>
                <a:effectLst/>
                <a:uLnTx/>
                <a:uFillTx/>
                <a:latin typeface="Calibri"/>
                <a:ea typeface="+mn-ea"/>
                <a:cs typeface="Calibri"/>
              </a:rPr>
              <a:t>tive</a:t>
            </a:r>
            <a:r>
              <a:rPr kumimoji="0" sz="2800" b="0" i="0" u="none" strike="noStrike" kern="1200" cap="none" spc="-7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5" normalizeH="0" baseline="0" noProof="0" dirty="0">
                <a:ln>
                  <a:noFill/>
                </a:ln>
                <a:solidFill>
                  <a:prstClr val="black"/>
                </a:solidFill>
                <a:effectLst/>
                <a:uLnTx/>
                <a:uFillTx/>
                <a:latin typeface="Calibri"/>
                <a:ea typeface="+mn-ea"/>
                <a:cs typeface="Calibri"/>
              </a:rPr>
              <a:t>i</a:t>
            </a:r>
            <a:r>
              <a:rPr kumimoji="0" sz="2800" b="0" i="0" u="none" strike="noStrike" kern="1200" cap="none" spc="-20" normalizeH="0" baseline="0" noProof="0" dirty="0">
                <a:ln>
                  <a:noFill/>
                </a:ln>
                <a:solidFill>
                  <a:prstClr val="black"/>
                </a:solidFill>
                <a:effectLst/>
                <a:uLnTx/>
                <a:uFillTx/>
                <a:latin typeface="Calibri"/>
                <a:ea typeface="+mn-ea"/>
                <a:cs typeface="Calibri"/>
              </a:rPr>
              <a:t>nde</a:t>
            </a:r>
            <a:r>
              <a:rPr kumimoji="0" sz="2800" b="0" i="0" u="none" strike="noStrike" kern="1200" cap="none" spc="-15" normalizeH="0" baseline="0" noProof="0" dirty="0">
                <a:ln>
                  <a:noFill/>
                </a:ln>
                <a:solidFill>
                  <a:prstClr val="black"/>
                </a:solidFill>
                <a:effectLst/>
                <a:uLnTx/>
                <a:uFillTx/>
                <a:latin typeface="Calibri"/>
                <a:ea typeface="+mn-ea"/>
                <a:cs typeface="Calibri"/>
              </a:rPr>
              <a:t>x</a:t>
            </a:r>
            <a:r>
              <a:rPr kumimoji="0" sz="2800" b="0" i="0" u="none" strike="noStrike" kern="1200" cap="none" spc="-65" normalizeH="0" baseline="0" noProof="0" dirty="0">
                <a:ln>
                  <a:noFill/>
                </a:ln>
                <a:solidFill>
                  <a:prstClr val="black"/>
                </a:solidFill>
                <a:effectLst/>
                <a:uLnTx/>
                <a:uFillTx/>
                <a:latin typeface="Times New Roman"/>
                <a:ea typeface="+mn-ea"/>
                <a:cs typeface="Times New Roman"/>
              </a:rPr>
              <a:t> </a:t>
            </a:r>
            <a:r>
              <a:rPr kumimoji="0" lang="en-US" sz="2800" b="0" i="0" u="none" strike="noStrike" kern="1200" cap="none" spc="-65" normalizeH="0" baseline="0" noProof="0" dirty="0">
                <a:ln>
                  <a:noFill/>
                </a:ln>
                <a:solidFill>
                  <a:prstClr val="black"/>
                </a:solidFill>
                <a:effectLst/>
                <a:uLnTx/>
                <a:uFillTx/>
                <a:latin typeface="Times New Roman"/>
                <a:ea typeface="+mn-ea"/>
                <a:cs typeface="Times New Roman"/>
              </a:rPr>
              <a:t>(n) </a:t>
            </a:r>
            <a:r>
              <a:rPr kumimoji="0" sz="2800" b="0" i="0" u="none" strike="noStrike" kern="1200" cap="none" spc="0" normalizeH="0" baseline="0" noProof="0" dirty="0">
                <a:ln>
                  <a:noFill/>
                </a:ln>
                <a:solidFill>
                  <a:prstClr val="black"/>
                </a:solidFill>
                <a:effectLst/>
                <a:uLnTx/>
                <a:uFillTx/>
                <a:latin typeface="Calibri"/>
                <a:ea typeface="+mn-ea"/>
                <a:cs typeface="Calibri"/>
              </a:rPr>
              <a:t>i</a:t>
            </a:r>
            <a:r>
              <a:rPr kumimoji="0" sz="2800" b="0" i="0" u="none" strike="noStrike" kern="1200" cap="none" spc="-20" normalizeH="0" baseline="0" noProof="0" dirty="0">
                <a:ln>
                  <a:noFill/>
                </a:ln>
                <a:solidFill>
                  <a:prstClr val="black"/>
                </a:solidFill>
                <a:effectLst/>
                <a:uLnTx/>
                <a:uFillTx/>
                <a:latin typeface="Calibri"/>
                <a:ea typeface="+mn-ea"/>
                <a:cs typeface="Calibri"/>
              </a:rPr>
              <a:t>s</a:t>
            </a:r>
            <a:r>
              <a:rPr kumimoji="0" sz="2800" b="0" i="0" u="none" strike="noStrike" kern="1200" cap="none" spc="-10" normalizeH="0" baseline="0" noProof="0" dirty="0">
                <a:ln>
                  <a:noFill/>
                </a:ln>
                <a:solidFill>
                  <a:prstClr val="black"/>
                </a:solidFill>
                <a:effectLst/>
                <a:uLnTx/>
                <a:uFillTx/>
                <a:latin typeface="Calibri"/>
                <a:ea typeface="+mn-ea"/>
                <a:cs typeface="Calibri"/>
              </a:rPr>
              <a:t>,</a:t>
            </a:r>
            <a:r>
              <a:rPr kumimoji="0" sz="2800" b="0" i="0" u="none" strike="noStrike" kern="1200" cap="none" spc="-7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0" normalizeH="0" baseline="0" noProof="0" dirty="0">
                <a:ln>
                  <a:noFill/>
                </a:ln>
                <a:solidFill>
                  <a:prstClr val="black"/>
                </a:solidFill>
                <a:effectLst/>
                <a:uLnTx/>
                <a:uFillTx/>
                <a:latin typeface="Calibri"/>
                <a:ea typeface="+mn-ea"/>
                <a:cs typeface="Calibri"/>
              </a:rPr>
              <a:t>i</a:t>
            </a:r>
            <a:r>
              <a:rPr kumimoji="0" sz="2800" b="0" i="0" u="none" strike="noStrike" kern="1200" cap="none" spc="-15" normalizeH="0" baseline="0" noProof="0" dirty="0">
                <a:ln>
                  <a:noFill/>
                </a:ln>
                <a:solidFill>
                  <a:prstClr val="black"/>
                </a:solidFill>
                <a:effectLst/>
                <a:uLnTx/>
                <a:uFillTx/>
                <a:latin typeface="Calibri"/>
                <a:ea typeface="+mn-ea"/>
                <a:cs typeface="Calibri"/>
              </a:rPr>
              <a:t>n</a:t>
            </a:r>
            <a:r>
              <a:rPr kumimoji="0" sz="2800" b="0" i="0" u="none" strike="noStrike" kern="1200" cap="none" spc="-6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15" normalizeH="0" baseline="0" noProof="0" dirty="0">
                <a:ln>
                  <a:noFill/>
                </a:ln>
                <a:solidFill>
                  <a:prstClr val="black"/>
                </a:solidFill>
                <a:effectLst/>
                <a:uLnTx/>
                <a:uFillTx/>
                <a:latin typeface="Calibri"/>
                <a:ea typeface="+mn-ea"/>
                <a:cs typeface="Calibri"/>
              </a:rPr>
              <a:t>general</a:t>
            </a:r>
            <a:r>
              <a:rPr kumimoji="0" sz="2800" b="0" i="0" u="none" strike="noStrike" kern="1200" cap="none" spc="-10" normalizeH="0" baseline="0" noProof="0" dirty="0">
                <a:ln>
                  <a:noFill/>
                </a:ln>
                <a:solidFill>
                  <a:prstClr val="black"/>
                </a:solidFill>
                <a:effectLst/>
                <a:uLnTx/>
                <a:uFillTx/>
                <a:latin typeface="Calibri"/>
                <a:ea typeface="+mn-ea"/>
                <a:cs typeface="Calibri"/>
              </a:rPr>
              <a:t>,</a:t>
            </a:r>
            <a:r>
              <a:rPr kumimoji="0" sz="2800" b="0" i="0" u="none" strike="noStrike" kern="1200" cap="none" spc="-6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20" normalizeH="0" baseline="0" noProof="0" dirty="0">
                <a:ln>
                  <a:noFill/>
                </a:ln>
                <a:solidFill>
                  <a:prstClr val="black"/>
                </a:solidFill>
                <a:effectLst/>
                <a:uLnTx/>
                <a:uFillTx/>
                <a:latin typeface="Calibri"/>
                <a:ea typeface="+mn-ea"/>
                <a:cs typeface="Calibri"/>
              </a:rPr>
              <a:t>frequenc</a:t>
            </a:r>
            <a:r>
              <a:rPr kumimoji="0" sz="2800" b="0" i="0" u="none" strike="noStrike" kern="1200" cap="none" spc="-15" normalizeH="0" baseline="0" noProof="0" dirty="0">
                <a:ln>
                  <a:noFill/>
                </a:ln>
                <a:solidFill>
                  <a:prstClr val="black"/>
                </a:solidFill>
                <a:effectLst/>
                <a:uLnTx/>
                <a:uFillTx/>
                <a:latin typeface="Calibri"/>
                <a:ea typeface="+mn-ea"/>
                <a:cs typeface="Calibri"/>
              </a:rPr>
              <a:t>y</a:t>
            </a:r>
            <a:r>
              <a:rPr kumimoji="0" sz="2800" b="0" i="0" u="none" strike="noStrike" kern="1200" cap="none" spc="-5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20" normalizeH="0" baseline="0" noProof="0" dirty="0">
                <a:ln>
                  <a:noFill/>
                </a:ln>
                <a:solidFill>
                  <a:prstClr val="black"/>
                </a:solidFill>
                <a:effectLst/>
                <a:uLnTx/>
                <a:uFillTx/>
                <a:latin typeface="Calibri"/>
                <a:ea typeface="+mn-ea"/>
                <a:cs typeface="Calibri"/>
              </a:rPr>
              <a:t>depe</a:t>
            </a:r>
            <a:r>
              <a:rPr kumimoji="0" sz="2800" b="0" i="0" u="none" strike="noStrike" kern="1200" cap="none" spc="-5" normalizeH="0" baseline="0" noProof="0" dirty="0">
                <a:ln>
                  <a:noFill/>
                </a:ln>
                <a:solidFill>
                  <a:prstClr val="black"/>
                </a:solidFill>
                <a:effectLst/>
                <a:uLnTx/>
                <a:uFillTx/>
                <a:latin typeface="Calibri"/>
                <a:ea typeface="+mn-ea"/>
                <a:cs typeface="Calibri"/>
              </a:rPr>
              <a:t>n</a:t>
            </a:r>
            <a:r>
              <a:rPr kumimoji="0" sz="2800" b="0" i="0" u="none" strike="noStrike" kern="1200" cap="none" spc="-20" normalizeH="0" baseline="0" noProof="0" dirty="0">
                <a:ln>
                  <a:noFill/>
                </a:ln>
                <a:solidFill>
                  <a:prstClr val="black"/>
                </a:solidFill>
                <a:effectLst/>
                <a:uLnTx/>
                <a:uFillTx/>
                <a:latin typeface="Calibri"/>
                <a:ea typeface="+mn-ea"/>
                <a:cs typeface="Calibri"/>
              </a:rPr>
              <a:t>den</a:t>
            </a:r>
            <a:r>
              <a:rPr kumimoji="0" sz="2800" b="0" i="0" u="none" strike="noStrike" kern="1200" cap="none" spc="-10" normalizeH="0" baseline="0" noProof="0" dirty="0">
                <a:ln>
                  <a:noFill/>
                </a:ln>
                <a:solidFill>
                  <a:prstClr val="black"/>
                </a:solidFill>
                <a:effectLst/>
                <a:uLnTx/>
                <a:uFillTx/>
                <a:latin typeface="Calibri"/>
                <a:ea typeface="+mn-ea"/>
                <a:cs typeface="Calibri"/>
              </a:rPr>
              <a:t>t</a:t>
            </a:r>
            <a:r>
              <a:rPr kumimoji="0" sz="2800" b="0" i="0" u="none" strike="noStrike" kern="1200" cap="none" spc="-65"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10" normalizeH="0" baseline="0" noProof="0" dirty="0">
                <a:ln>
                  <a:noFill/>
                </a:ln>
                <a:solidFill>
                  <a:prstClr val="black"/>
                </a:solidFill>
                <a:effectLst/>
                <a:uLnTx/>
                <a:uFillTx/>
                <a:latin typeface="Calibri"/>
                <a:ea typeface="+mn-ea"/>
                <a:cs typeface="Calibri"/>
              </a:rPr>
              <a:t>a</a:t>
            </a:r>
            <a:r>
              <a:rPr kumimoji="0" sz="2800" b="0" i="0" u="none" strike="noStrike" kern="1200" cap="none" spc="-20" normalizeH="0" baseline="0" noProof="0" dirty="0">
                <a:ln>
                  <a:noFill/>
                </a:ln>
                <a:solidFill>
                  <a:prstClr val="black"/>
                </a:solidFill>
                <a:effectLst/>
                <a:uLnTx/>
                <a:uFillTx/>
                <a:latin typeface="Calibri"/>
                <a:ea typeface="+mn-ea"/>
                <a:cs typeface="Calibri"/>
              </a:rPr>
              <a:t>n</a:t>
            </a:r>
            <a:r>
              <a:rPr kumimoji="0" sz="2800" b="0" i="0" u="none" strike="noStrike" kern="1200" cap="none" spc="-15" normalizeH="0" baseline="0" noProof="0" dirty="0">
                <a:ln>
                  <a:noFill/>
                </a:ln>
                <a:solidFill>
                  <a:prstClr val="black"/>
                </a:solidFill>
                <a:effectLst/>
                <a:uLnTx/>
                <a:uFillTx/>
                <a:latin typeface="Calibri"/>
                <a:ea typeface="+mn-ea"/>
                <a:cs typeface="Calibri"/>
              </a:rPr>
              <a:t>d</a:t>
            </a:r>
            <a:r>
              <a:rPr kumimoji="0" sz="2800" b="0" i="0" u="none" strike="noStrike" kern="1200" cap="none" spc="-70" normalizeH="0" baseline="0" noProof="0" dirty="0">
                <a:ln>
                  <a:noFill/>
                </a:ln>
                <a:solidFill>
                  <a:prstClr val="black"/>
                </a:solidFill>
                <a:effectLst/>
                <a:uLnTx/>
                <a:uFillTx/>
                <a:latin typeface="Times New Roman"/>
                <a:ea typeface="+mn-ea"/>
                <a:cs typeface="Times New Roman"/>
              </a:rPr>
              <a:t> </a:t>
            </a:r>
            <a:r>
              <a:rPr kumimoji="0" sz="2800" b="0" i="0" u="none" strike="noStrike" kern="1200" cap="none" spc="-15" normalizeH="0" baseline="0" noProof="0" dirty="0">
                <a:ln>
                  <a:noFill/>
                </a:ln>
                <a:solidFill>
                  <a:prstClr val="black"/>
                </a:solidFill>
                <a:effectLst/>
                <a:uLnTx/>
                <a:uFillTx/>
                <a:latin typeface="Calibri"/>
                <a:ea typeface="+mn-ea"/>
                <a:cs typeface="Calibri"/>
              </a:rPr>
              <a:t>com</a:t>
            </a:r>
            <a:r>
              <a:rPr kumimoji="0" sz="2800" b="0" i="0" u="none" strike="noStrike" kern="1200" cap="none" spc="-20" normalizeH="0" baseline="0" noProof="0" dirty="0">
                <a:ln>
                  <a:noFill/>
                </a:ln>
                <a:solidFill>
                  <a:prstClr val="black"/>
                </a:solidFill>
                <a:effectLst/>
                <a:uLnTx/>
                <a:uFillTx/>
                <a:latin typeface="Calibri"/>
                <a:ea typeface="+mn-ea"/>
                <a:cs typeface="Calibri"/>
              </a:rPr>
              <a:t>p</a:t>
            </a:r>
            <a:r>
              <a:rPr kumimoji="0" sz="2800" b="0" i="0" u="none" strike="noStrike" kern="1200" cap="none" spc="-10" normalizeH="0" baseline="0" noProof="0" dirty="0">
                <a:ln>
                  <a:noFill/>
                </a:ln>
                <a:solidFill>
                  <a:prstClr val="black"/>
                </a:solidFill>
                <a:effectLst/>
                <a:uLnTx/>
                <a:uFillTx/>
                <a:latin typeface="Calibri"/>
                <a:ea typeface="+mn-ea"/>
                <a:cs typeface="Calibri"/>
              </a:rPr>
              <a:t>lex:</a:t>
            </a:r>
            <a:endParaRPr kumimoji="0" sz="2800" b="0" i="0" u="none" strike="noStrike" kern="1200" cap="none" spc="0" normalizeH="0" baseline="0" noProof="0" dirty="0">
              <a:ln>
                <a:noFill/>
              </a:ln>
              <a:solidFill>
                <a:prstClr val="black"/>
              </a:solidFill>
              <a:effectLst/>
              <a:uLnTx/>
              <a:uFillTx/>
              <a:latin typeface="Calibri"/>
              <a:ea typeface="+mn-ea"/>
              <a:cs typeface="Calibri"/>
            </a:endParaRPr>
          </a:p>
          <a:p>
            <a:pPr marL="364490" marR="0" lvl="0" indent="0" algn="ctr" defTabSz="914400" rtl="0" eaLnBrk="1" fontAlgn="auto" latinLnBrk="0" hangingPunct="1">
              <a:lnSpc>
                <a:spcPct val="100000"/>
              </a:lnSpc>
              <a:spcBef>
                <a:spcPts val="1800"/>
              </a:spcBef>
              <a:spcAft>
                <a:spcPts val="0"/>
              </a:spcAft>
              <a:buClrTx/>
              <a:buSzTx/>
              <a:buFontTx/>
              <a:buNone/>
              <a:tabLst/>
              <a:defRPr/>
            </a:pPr>
            <a:r>
              <a:rPr kumimoji="0" sz="2800" b="0" i="0" u="none" strike="noStrike" kern="1200" cap="none" spc="0" normalizeH="0" baseline="0" noProof="0" dirty="0">
                <a:ln>
                  <a:noFill/>
                </a:ln>
                <a:solidFill>
                  <a:prstClr val="black"/>
                </a:solidFill>
                <a:effectLst/>
                <a:uLnTx/>
                <a:uFillTx/>
                <a:latin typeface="Cambria Math"/>
                <a:ea typeface="+mn-ea"/>
                <a:cs typeface="Cambria Math"/>
              </a:rPr>
              <a:t>𝑛</a:t>
            </a:r>
            <a:r>
              <a:rPr kumimoji="0" sz="4200" b="0" i="0" u="none" strike="noStrike" kern="1200" cap="none" spc="-22" normalizeH="0" baseline="2976" noProof="0" dirty="0">
                <a:ln>
                  <a:noFill/>
                </a:ln>
                <a:solidFill>
                  <a:prstClr val="black"/>
                </a:solidFill>
                <a:effectLst/>
                <a:uLnTx/>
                <a:uFillTx/>
                <a:latin typeface="Cambria Math"/>
                <a:ea typeface="+mn-ea"/>
                <a:cs typeface="Cambria Math"/>
              </a:rPr>
              <a:t>(</a:t>
            </a:r>
            <a:r>
              <a:rPr kumimoji="0" sz="2800" b="0" i="0" u="none" strike="noStrike" kern="1200" cap="none" spc="25" normalizeH="0" baseline="0" noProof="0" dirty="0">
                <a:ln>
                  <a:noFill/>
                </a:ln>
                <a:solidFill>
                  <a:prstClr val="black"/>
                </a:solidFill>
                <a:effectLst/>
                <a:uLnTx/>
                <a:uFillTx/>
                <a:latin typeface="Cambria Math"/>
                <a:ea typeface="+mn-ea"/>
                <a:cs typeface="Cambria Math"/>
              </a:rPr>
              <a:t>𝜔</a:t>
            </a:r>
            <a:r>
              <a:rPr kumimoji="0" sz="4200" b="0" i="0" u="none" strike="noStrike" kern="1200" cap="none" spc="-22" normalizeH="0" baseline="2976" noProof="0" dirty="0">
                <a:ln>
                  <a:noFill/>
                </a:ln>
                <a:solidFill>
                  <a:prstClr val="black"/>
                </a:solidFill>
                <a:effectLst/>
                <a:uLnTx/>
                <a:uFillTx/>
                <a:latin typeface="Cambria Math"/>
                <a:ea typeface="+mn-ea"/>
                <a:cs typeface="Cambria Math"/>
              </a:rPr>
              <a:t>)</a:t>
            </a:r>
            <a:r>
              <a:rPr kumimoji="0" sz="4200" b="0" i="0" u="none" strike="noStrike" kern="1200" cap="none" spc="247" normalizeH="0" baseline="2976" noProof="0" dirty="0">
                <a:ln>
                  <a:noFill/>
                </a:ln>
                <a:solidFill>
                  <a:prstClr val="black"/>
                </a:solidFill>
                <a:effectLst/>
                <a:uLnTx/>
                <a:uFillTx/>
                <a:latin typeface="Cambria Math"/>
                <a:ea typeface="+mn-ea"/>
                <a:cs typeface="Cambria Math"/>
              </a:rPr>
              <a:t> </a:t>
            </a:r>
            <a:r>
              <a:rPr kumimoji="0" sz="2800" b="0" i="0" u="none" strike="noStrike" kern="1200" cap="none" spc="-25" normalizeH="0" baseline="0" noProof="0" dirty="0">
                <a:ln>
                  <a:noFill/>
                </a:ln>
                <a:solidFill>
                  <a:prstClr val="black"/>
                </a:solidFill>
                <a:effectLst/>
                <a:uLnTx/>
                <a:uFillTx/>
                <a:latin typeface="Cambria Math"/>
                <a:ea typeface="+mn-ea"/>
                <a:cs typeface="Cambria Math"/>
              </a:rPr>
              <a:t>=</a:t>
            </a:r>
            <a:r>
              <a:rPr kumimoji="0" sz="2800" b="0" i="0" u="none" strike="noStrike" kern="1200" cap="none" spc="160" normalizeH="0" baseline="0" noProof="0" dirty="0">
                <a:ln>
                  <a:noFill/>
                </a:ln>
                <a:solidFill>
                  <a:prstClr val="black"/>
                </a:solidFill>
                <a:effectLst/>
                <a:uLnTx/>
                <a:uFillTx/>
                <a:latin typeface="Cambria Math"/>
                <a:ea typeface="+mn-ea"/>
                <a:cs typeface="Cambria Math"/>
              </a:rPr>
              <a:t> </a:t>
            </a:r>
            <a:r>
              <a:rPr kumimoji="0" sz="2800" b="0" i="0" u="none" strike="noStrike" kern="1200" cap="none" spc="-30" normalizeH="0" baseline="0" noProof="0" dirty="0">
                <a:ln>
                  <a:noFill/>
                </a:ln>
                <a:solidFill>
                  <a:prstClr val="black"/>
                </a:solidFill>
                <a:effectLst/>
                <a:uLnTx/>
                <a:uFillTx/>
                <a:latin typeface="Cambria Math"/>
                <a:ea typeface="+mn-ea"/>
                <a:cs typeface="Cambria Math"/>
              </a:rPr>
              <a:t>𝑛</a:t>
            </a:r>
            <a:r>
              <a:rPr kumimoji="0" sz="2800" b="0" i="0" u="none" strike="noStrike" kern="1200" cap="none" spc="0" normalizeH="0" baseline="0" noProof="0" dirty="0">
                <a:ln>
                  <a:noFill/>
                </a:ln>
                <a:solidFill>
                  <a:prstClr val="black"/>
                </a:solidFill>
                <a:effectLst/>
                <a:uLnTx/>
                <a:uFillTx/>
                <a:latin typeface="Cambria Math"/>
                <a:ea typeface="+mn-ea"/>
                <a:cs typeface="Cambria Math"/>
              </a:rPr>
              <a:t>′</a:t>
            </a:r>
            <a:r>
              <a:rPr kumimoji="0" sz="4200" b="0" i="0" u="none" strike="noStrike" kern="1200" cap="none" spc="-22" normalizeH="0" baseline="2976" noProof="0" dirty="0">
                <a:ln>
                  <a:noFill/>
                </a:ln>
                <a:solidFill>
                  <a:prstClr val="black"/>
                </a:solidFill>
                <a:effectLst/>
                <a:uLnTx/>
                <a:uFillTx/>
                <a:latin typeface="Cambria Math"/>
                <a:ea typeface="+mn-ea"/>
                <a:cs typeface="Cambria Math"/>
              </a:rPr>
              <a:t>(</a:t>
            </a:r>
            <a:r>
              <a:rPr kumimoji="0" sz="2800" b="0" i="0" u="none" strike="noStrike" kern="1200" cap="none" spc="25" normalizeH="0" baseline="0" noProof="0" dirty="0">
                <a:ln>
                  <a:noFill/>
                </a:ln>
                <a:solidFill>
                  <a:prstClr val="black"/>
                </a:solidFill>
                <a:effectLst/>
                <a:uLnTx/>
                <a:uFillTx/>
                <a:latin typeface="Cambria Math"/>
                <a:ea typeface="+mn-ea"/>
                <a:cs typeface="Cambria Math"/>
              </a:rPr>
              <a:t>𝜔</a:t>
            </a:r>
            <a:r>
              <a:rPr kumimoji="0" sz="4200" b="0" i="0" u="none" strike="noStrike" kern="1200" cap="none" spc="-22" normalizeH="0" baseline="2976" noProof="0" dirty="0">
                <a:ln>
                  <a:noFill/>
                </a:ln>
                <a:solidFill>
                  <a:prstClr val="black"/>
                </a:solidFill>
                <a:effectLst/>
                <a:uLnTx/>
                <a:uFillTx/>
                <a:latin typeface="Cambria Math"/>
                <a:ea typeface="+mn-ea"/>
                <a:cs typeface="Cambria Math"/>
              </a:rPr>
              <a:t>)</a:t>
            </a:r>
            <a:r>
              <a:rPr kumimoji="0" sz="4200" b="0" i="0" u="none" strike="noStrike" kern="1200" cap="none" spc="15" normalizeH="0" baseline="2976" noProof="0" dirty="0">
                <a:ln>
                  <a:noFill/>
                </a:ln>
                <a:solidFill>
                  <a:prstClr val="black"/>
                </a:solidFill>
                <a:effectLst/>
                <a:uLnTx/>
                <a:uFillTx/>
                <a:latin typeface="Cambria Math"/>
                <a:ea typeface="+mn-ea"/>
                <a:cs typeface="Cambria Math"/>
              </a:rPr>
              <a:t> </a:t>
            </a:r>
            <a:r>
              <a:rPr kumimoji="0" sz="2800" b="0" i="0" u="none" strike="noStrike" kern="1200" cap="none" spc="-25" normalizeH="0" baseline="0" noProof="0" dirty="0">
                <a:ln>
                  <a:noFill/>
                </a:ln>
                <a:solidFill>
                  <a:prstClr val="black"/>
                </a:solidFill>
                <a:effectLst/>
                <a:uLnTx/>
                <a:uFillTx/>
                <a:latin typeface="Cambria Math"/>
                <a:ea typeface="+mn-ea"/>
                <a:cs typeface="Cambria Math"/>
              </a:rPr>
              <a:t>−</a:t>
            </a:r>
            <a:r>
              <a:rPr kumimoji="0" sz="2800" b="0" i="0" u="none" strike="noStrike" kern="1200" cap="none" spc="5" normalizeH="0" baseline="0" noProof="0" dirty="0">
                <a:ln>
                  <a:noFill/>
                </a:ln>
                <a:solidFill>
                  <a:prstClr val="black"/>
                </a:solidFill>
                <a:effectLst/>
                <a:uLnTx/>
                <a:uFillTx/>
                <a:latin typeface="Cambria Math"/>
                <a:ea typeface="+mn-ea"/>
                <a:cs typeface="Cambria Math"/>
              </a:rPr>
              <a:t> </a:t>
            </a:r>
            <a:r>
              <a:rPr kumimoji="0" sz="2800" b="0" i="0" u="none" strike="noStrike" kern="1200" cap="none" spc="-30" normalizeH="0" baseline="0" noProof="0" dirty="0">
                <a:ln>
                  <a:noFill/>
                </a:ln>
                <a:solidFill>
                  <a:prstClr val="black"/>
                </a:solidFill>
                <a:effectLst/>
                <a:uLnTx/>
                <a:uFillTx/>
                <a:latin typeface="Cambria Math"/>
                <a:ea typeface="+mn-ea"/>
                <a:cs typeface="Cambria Math"/>
              </a:rPr>
              <a:t>𝑖</a:t>
            </a:r>
            <a:r>
              <a:rPr kumimoji="0" sz="2800" b="0" i="0" u="none" strike="noStrike" kern="1200" cap="none" spc="-65" normalizeH="0" baseline="0" noProof="0" dirty="0">
                <a:ln>
                  <a:noFill/>
                </a:ln>
                <a:solidFill>
                  <a:prstClr val="black"/>
                </a:solidFill>
                <a:effectLst/>
                <a:uLnTx/>
                <a:uFillTx/>
                <a:latin typeface="Cambria Math"/>
                <a:ea typeface="+mn-ea"/>
                <a:cs typeface="Cambria Math"/>
              </a:rPr>
              <a:t> </a:t>
            </a:r>
            <a:r>
              <a:rPr kumimoji="0" sz="2800" b="0" i="0" u="none" strike="noStrike" kern="1200" cap="none" spc="35" normalizeH="0" baseline="0" noProof="0" dirty="0">
                <a:ln>
                  <a:noFill/>
                </a:ln>
                <a:solidFill>
                  <a:prstClr val="black"/>
                </a:solidFill>
                <a:effectLst/>
                <a:uLnTx/>
                <a:uFillTx/>
                <a:latin typeface="Cambria Math"/>
                <a:ea typeface="+mn-ea"/>
                <a:cs typeface="Cambria Math"/>
              </a:rPr>
              <a:t>𝜅</a:t>
            </a:r>
            <a:r>
              <a:rPr kumimoji="0" sz="4200" b="0" i="0" u="none" strike="noStrike" kern="1200" cap="none" spc="-22" normalizeH="0" baseline="2976" noProof="0" dirty="0">
                <a:ln>
                  <a:noFill/>
                </a:ln>
                <a:solidFill>
                  <a:prstClr val="black"/>
                </a:solidFill>
                <a:effectLst/>
                <a:uLnTx/>
                <a:uFillTx/>
                <a:latin typeface="Cambria Math"/>
                <a:ea typeface="+mn-ea"/>
                <a:cs typeface="Cambria Math"/>
              </a:rPr>
              <a:t>(</a:t>
            </a:r>
            <a:r>
              <a:rPr kumimoji="0" sz="2800" b="0" i="0" u="none" strike="noStrike" kern="1200" cap="none" spc="25" normalizeH="0" baseline="0" noProof="0" dirty="0">
                <a:ln>
                  <a:noFill/>
                </a:ln>
                <a:solidFill>
                  <a:prstClr val="black"/>
                </a:solidFill>
                <a:effectLst/>
                <a:uLnTx/>
                <a:uFillTx/>
                <a:latin typeface="Cambria Math"/>
                <a:ea typeface="+mn-ea"/>
                <a:cs typeface="Cambria Math"/>
              </a:rPr>
              <a:t>𝜔</a:t>
            </a:r>
            <a:r>
              <a:rPr kumimoji="0" sz="4200" b="0" i="0" u="none" strike="noStrike" kern="1200" cap="none" spc="0" normalizeH="0" baseline="2976" noProof="0" dirty="0">
                <a:ln>
                  <a:noFill/>
                </a:ln>
                <a:solidFill>
                  <a:prstClr val="black"/>
                </a:solidFill>
                <a:effectLst/>
                <a:uLnTx/>
                <a:uFillTx/>
                <a:latin typeface="Cambria Math"/>
                <a:ea typeface="+mn-ea"/>
                <a:cs typeface="Cambria Math"/>
              </a:rPr>
              <a:t>)</a:t>
            </a:r>
            <a:endParaRPr kumimoji="0" lang="en-US" sz="4200" b="0" i="0" u="none" strike="noStrike" kern="1200" cap="none" spc="0" normalizeH="0" baseline="2976" noProof="0" dirty="0">
              <a:ln>
                <a:noFill/>
              </a:ln>
              <a:solidFill>
                <a:prstClr val="black"/>
              </a:solidFill>
              <a:effectLst/>
              <a:uLnTx/>
              <a:uFillTx/>
              <a:latin typeface="Cambria Math"/>
              <a:ea typeface="+mn-ea"/>
              <a:cs typeface="Cambria Math"/>
            </a:endParaRPr>
          </a:p>
          <a:p>
            <a:pPr marL="364490" marR="0" lvl="0" indent="0" algn="ctr" defTabSz="914400" rtl="0" eaLnBrk="1" fontAlgn="auto" latinLnBrk="0" hangingPunct="1">
              <a:lnSpc>
                <a:spcPct val="100000"/>
              </a:lnSpc>
              <a:spcBef>
                <a:spcPts val="1800"/>
              </a:spcBef>
              <a:spcAft>
                <a:spcPts val="0"/>
              </a:spcAft>
              <a:buClrTx/>
              <a:buSzTx/>
              <a:buFontTx/>
              <a:buNone/>
              <a:tabLst/>
              <a:defRPr/>
            </a:pPr>
            <a:r>
              <a:rPr kumimoji="0" lang="en-US" sz="2400" b="0" i="0" u="none" strike="noStrike" kern="1200" cap="none" spc="0" normalizeH="0" baseline="0" noProof="0" dirty="0">
                <a:ln>
                  <a:noFill/>
                </a:ln>
                <a:solidFill>
                  <a:prstClr val="black"/>
                </a:solidFill>
                <a:effectLst/>
                <a:uLnTx/>
                <a:uFillTx/>
                <a:latin typeface="Calibri"/>
                <a:ea typeface="+mn-ea"/>
                <a:cs typeface="+mn-cs"/>
              </a:rPr>
              <a:t>𝐾=𝑛𝐾</a:t>
            </a:r>
            <a:r>
              <a:rPr kumimoji="0" lang="en-US" sz="2400" b="0" i="0" u="none" strike="noStrike" kern="1200" cap="none" spc="0" normalizeH="0" baseline="-25000" noProof="0" dirty="0">
                <a:ln>
                  <a:noFill/>
                </a:ln>
                <a:solidFill>
                  <a:prstClr val="black"/>
                </a:solidFill>
                <a:effectLst/>
                <a:uLnTx/>
                <a:uFillTx/>
                <a:latin typeface="Calibri"/>
                <a:ea typeface="+mn-ea"/>
                <a:cs typeface="+mn-cs"/>
              </a:rPr>
              <a:t>0</a:t>
            </a:r>
            <a:r>
              <a:rPr kumimoji="0" lang="en-US" sz="2400" b="0" i="0" u="none" strike="noStrike" kern="1200" cap="none" spc="0" normalizeH="0" baseline="0" noProof="0" dirty="0">
                <a:ln>
                  <a:noFill/>
                </a:ln>
                <a:solidFill>
                  <a:prstClr val="black"/>
                </a:solidFill>
                <a:effectLst/>
                <a:uLnTx/>
                <a:uFillTx/>
                <a:latin typeface="Calibri"/>
                <a:ea typeface="+mn-ea"/>
                <a:cs typeface="+mn-cs"/>
              </a:rPr>
              <a:t>=(𝑛′−𝑖𝜅)𝐾</a:t>
            </a:r>
            <a:r>
              <a:rPr kumimoji="0" lang="en-US" sz="2400" b="0" i="0" u="none" strike="noStrike" kern="1200" cap="none" spc="0" normalizeH="0" baseline="-25000" noProof="0" dirty="0">
                <a:ln>
                  <a:noFill/>
                </a:ln>
                <a:solidFill>
                  <a:prstClr val="black"/>
                </a:solidFill>
                <a:effectLst/>
                <a:uLnTx/>
                <a:uFillTx/>
                <a:latin typeface="Calibri"/>
                <a:ea typeface="+mn-ea"/>
                <a:cs typeface="+mn-cs"/>
              </a:rPr>
              <a:t>0 </a:t>
            </a:r>
            <a:endParaRPr kumimoji="0" lang="en-US" sz="2400" b="0" i="0" u="none" strike="noStrike" kern="1200" cap="none" spc="0" normalizeH="0" baseline="-25000" noProof="0" dirty="0">
              <a:ln>
                <a:noFill/>
              </a:ln>
              <a:solidFill>
                <a:prstClr val="black"/>
              </a:solidFill>
              <a:effectLst/>
              <a:uLnTx/>
              <a:uFillTx/>
              <a:latin typeface="Cambria Math"/>
              <a:ea typeface="+mn-ea"/>
              <a:cs typeface="Cambria Math"/>
            </a:endParaRPr>
          </a:p>
          <a:p>
            <a:pPr marL="364490" marR="0" lvl="0" indent="0" algn="ctr" defTabSz="914400" rtl="0" eaLnBrk="1" fontAlgn="auto" latinLnBrk="0" hangingPunct="1">
              <a:lnSpc>
                <a:spcPct val="100000"/>
              </a:lnSpc>
              <a:spcBef>
                <a:spcPts val="1800"/>
              </a:spcBef>
              <a:spcAft>
                <a:spcPts val="0"/>
              </a:spcAft>
              <a:buClrTx/>
              <a:buSzTx/>
              <a:buFontTx/>
              <a:buNone/>
              <a:tabLst/>
              <a:defRPr/>
            </a:pPr>
            <a:r>
              <a:rPr kumimoji="0" lang="en-US" sz="1800" b="0" i="0" u="none" strike="noStrike" kern="1200" cap="none" spc="0" normalizeH="0" baseline="0" noProof="0" dirty="0">
                <a:ln>
                  <a:noFill/>
                </a:ln>
                <a:solidFill>
                  <a:srgbClr val="C00000"/>
                </a:solidFill>
                <a:effectLst/>
                <a:uLnTx/>
                <a:uFillTx/>
                <a:latin typeface="Calibri"/>
                <a:ea typeface="+mn-ea"/>
                <a:cs typeface="+mn-cs"/>
              </a:rPr>
              <a:t>𝜅(𝜔) (kappa of omega): </a:t>
            </a:r>
            <a:r>
              <a:rPr kumimoji="0" lang="en-US" sz="1800" b="0" i="0" u="none" strike="noStrike" kern="1200" cap="none" spc="0" normalizeH="0" baseline="0" noProof="0" dirty="0">
                <a:ln>
                  <a:noFill/>
                </a:ln>
                <a:solidFill>
                  <a:srgbClr val="0070C0"/>
                </a:solidFill>
                <a:effectLst/>
                <a:uLnTx/>
                <a:uFillTx/>
                <a:latin typeface="Calibri"/>
                <a:ea typeface="+mn-ea"/>
                <a:cs typeface="+mn-cs"/>
              </a:rPr>
              <a:t>This is the </a:t>
            </a:r>
            <a:r>
              <a:rPr kumimoji="0" lang="en-US" sz="1800" b="1" i="0" u="none" strike="noStrike" kern="1200" cap="none" spc="0" normalizeH="0" baseline="0" noProof="0" dirty="0">
                <a:ln>
                  <a:noFill/>
                </a:ln>
                <a:solidFill>
                  <a:srgbClr val="0070C0"/>
                </a:solidFill>
                <a:effectLst/>
                <a:uLnTx/>
                <a:uFillTx/>
                <a:latin typeface="Calibri"/>
                <a:ea typeface="+mn-ea"/>
                <a:cs typeface="+mn-cs"/>
              </a:rPr>
              <a:t>imaginary part </a:t>
            </a:r>
            <a:r>
              <a:rPr kumimoji="0" lang="en-US" sz="1800" b="0" i="0" u="none" strike="noStrike" kern="1200" cap="none" spc="0" normalizeH="0" baseline="0" noProof="0" dirty="0">
                <a:ln>
                  <a:noFill/>
                </a:ln>
                <a:solidFill>
                  <a:srgbClr val="0070C0"/>
                </a:solidFill>
                <a:effectLst/>
                <a:uLnTx/>
                <a:uFillTx/>
                <a:latin typeface="Calibri"/>
                <a:ea typeface="+mn-ea"/>
                <a:cs typeface="+mn-cs"/>
              </a:rPr>
              <a:t>of the complex refractive index, also known as the </a:t>
            </a:r>
            <a:r>
              <a:rPr kumimoji="0" lang="en-US" sz="1800" b="1" i="0" u="none" strike="noStrike" kern="1200" cap="none" spc="0" normalizeH="0" baseline="0" noProof="0" dirty="0">
                <a:ln>
                  <a:noFill/>
                </a:ln>
                <a:solidFill>
                  <a:srgbClr val="0070C0"/>
                </a:solidFill>
                <a:effectLst/>
                <a:uLnTx/>
                <a:uFillTx/>
                <a:latin typeface="Calibri"/>
                <a:ea typeface="+mn-ea"/>
                <a:cs typeface="+mn-cs"/>
              </a:rPr>
              <a:t>extinction coefficient </a:t>
            </a:r>
            <a:r>
              <a:rPr kumimoji="0" lang="en-US" sz="1800" b="0" i="0" u="none" strike="noStrike" kern="1200" cap="none" spc="0" normalizeH="0" baseline="0" noProof="0" dirty="0">
                <a:ln>
                  <a:noFill/>
                </a:ln>
                <a:solidFill>
                  <a:srgbClr val="0070C0"/>
                </a:solidFill>
                <a:effectLst/>
                <a:uLnTx/>
                <a:uFillTx/>
                <a:latin typeface="Calibri"/>
                <a:ea typeface="+mn-ea"/>
                <a:cs typeface="+mn-cs"/>
              </a:rPr>
              <a:t>or attenuation index. As we will see, this part is </a:t>
            </a:r>
            <a:r>
              <a:rPr kumimoji="0" lang="en-US" sz="1800" b="0" i="0" u="none" strike="noStrike" kern="1200" cap="none" spc="0" normalizeH="0" baseline="0" noProof="0" dirty="0">
                <a:ln>
                  <a:noFill/>
                </a:ln>
                <a:solidFill>
                  <a:srgbClr val="C00000"/>
                </a:solidFill>
                <a:effectLst/>
                <a:uLnTx/>
                <a:uFillTx/>
                <a:latin typeface="Calibri"/>
                <a:ea typeface="+mn-ea"/>
                <a:cs typeface="+mn-cs"/>
              </a:rPr>
              <a:t>responsible for the absorption of light in the medium.</a:t>
            </a:r>
            <a:endParaRPr kumimoji="0" sz="2800" b="0" i="0" u="none" strike="noStrike" kern="1200" cap="none" spc="0" normalizeH="0" baseline="0" noProof="0" dirty="0">
              <a:ln>
                <a:noFill/>
              </a:ln>
              <a:solidFill>
                <a:srgbClr val="C00000"/>
              </a:solidFill>
              <a:effectLst/>
              <a:uLnTx/>
              <a:uFillTx/>
              <a:latin typeface="Cambria Math"/>
              <a:ea typeface="+mn-ea"/>
              <a:cs typeface="Cambria Math"/>
            </a:endParaRPr>
          </a:p>
        </p:txBody>
      </p:sp>
    </p:spTree>
    <p:extLst>
      <p:ext uri="{BB962C8B-B14F-4D97-AF65-F5344CB8AC3E}">
        <p14:creationId xmlns:p14="http://schemas.microsoft.com/office/powerpoint/2010/main" val="8975670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E14E8F60-F9DB-A690-D35C-959FB9F58A8C}"/>
              </a:ext>
            </a:extLst>
          </p:cNvPr>
          <p:cNvPicPr>
            <a:picLocks noChangeAspect="1"/>
          </p:cNvPicPr>
          <p:nvPr/>
        </p:nvPicPr>
        <p:blipFill>
          <a:blip r:embed="rId2"/>
          <a:stretch>
            <a:fillRect/>
          </a:stretch>
        </p:blipFill>
        <p:spPr>
          <a:xfrm>
            <a:off x="1256624" y="166232"/>
            <a:ext cx="9792376" cy="6525536"/>
          </a:xfrm>
          <a:prstGeom prst="rect">
            <a:avLst/>
          </a:prstGeom>
        </p:spPr>
      </p:pic>
    </p:spTree>
    <p:extLst>
      <p:ext uri="{BB962C8B-B14F-4D97-AF65-F5344CB8AC3E}">
        <p14:creationId xmlns:p14="http://schemas.microsoft.com/office/powerpoint/2010/main" val="268855504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C355BA37-2583-86FA-1FCD-3BE2025A7E46}"/>
              </a:ext>
            </a:extLst>
          </p:cNvPr>
          <p:cNvPicPr>
            <a:picLocks noChangeAspect="1"/>
          </p:cNvPicPr>
          <p:nvPr/>
        </p:nvPicPr>
        <p:blipFill>
          <a:blip r:embed="rId2"/>
          <a:stretch>
            <a:fillRect/>
          </a:stretch>
        </p:blipFill>
        <p:spPr>
          <a:xfrm>
            <a:off x="1752600" y="0"/>
            <a:ext cx="8762999" cy="6858000"/>
          </a:xfrm>
          <a:prstGeom prst="rect">
            <a:avLst/>
          </a:prstGeom>
        </p:spPr>
      </p:pic>
      <p:pic>
        <p:nvPicPr>
          <p:cNvPr id="7" name="Picture 6">
            <a:extLst>
              <a:ext uri="{FF2B5EF4-FFF2-40B4-BE49-F238E27FC236}">
                <a16:creationId xmlns:a16="http://schemas.microsoft.com/office/drawing/2014/main" id="{867B8110-2662-B6B5-9F38-F56EF78449E8}"/>
              </a:ext>
            </a:extLst>
          </p:cNvPr>
          <p:cNvPicPr>
            <a:picLocks noChangeAspect="1"/>
          </p:cNvPicPr>
          <p:nvPr/>
        </p:nvPicPr>
        <p:blipFill>
          <a:blip r:embed="rId3"/>
          <a:stretch>
            <a:fillRect/>
          </a:stretch>
        </p:blipFill>
        <p:spPr>
          <a:xfrm>
            <a:off x="951782" y="266258"/>
            <a:ext cx="10325818" cy="6325483"/>
          </a:xfrm>
          <a:prstGeom prst="rect">
            <a:avLst/>
          </a:prstGeom>
        </p:spPr>
      </p:pic>
      <p:sp>
        <p:nvSpPr>
          <p:cNvPr id="8" name="TextBox 7">
            <a:extLst>
              <a:ext uri="{FF2B5EF4-FFF2-40B4-BE49-F238E27FC236}">
                <a16:creationId xmlns:a16="http://schemas.microsoft.com/office/drawing/2014/main" id="{2C6F0E86-7065-34C2-007F-1BBDF3593DEB}"/>
              </a:ext>
            </a:extLst>
          </p:cNvPr>
          <p:cNvSpPr txBox="1"/>
          <p:nvPr/>
        </p:nvSpPr>
        <p:spPr>
          <a:xfrm>
            <a:off x="533400" y="2743200"/>
            <a:ext cx="4829335" cy="369332"/>
          </a:xfrm>
          <a:prstGeom prst="rect">
            <a:avLst/>
          </a:prstGeom>
          <a:noFill/>
        </p:spPr>
        <p:txBody>
          <a:bodyPr wrap="none" rtlCol="0">
            <a:spAutoFit/>
          </a:bodyPr>
          <a:lstStyle/>
          <a:p>
            <a:r>
              <a:rPr lang="en-US" dirty="0">
                <a:solidFill>
                  <a:srgbClr val="FF0000"/>
                </a:solidFill>
              </a:rPr>
              <a:t>Here </a:t>
            </a:r>
            <a:r>
              <a:rPr lang="en-US" dirty="0">
                <a:solidFill>
                  <a:srgbClr val="FF0000"/>
                </a:solidFill>
                <a:sym typeface="Symbol" panose="05050102010706020507" pitchFamily="18" charset="2"/>
              </a:rPr>
              <a:t></a:t>
            </a:r>
            <a:r>
              <a:rPr lang="en-US" dirty="0">
                <a:solidFill>
                  <a:srgbClr val="FF0000"/>
                </a:solidFill>
              </a:rPr>
              <a:t> is the Full Width at Half Maximum(FWHM)</a:t>
            </a:r>
          </a:p>
        </p:txBody>
      </p:sp>
    </p:spTree>
    <p:extLst>
      <p:ext uri="{BB962C8B-B14F-4D97-AF65-F5344CB8AC3E}">
        <p14:creationId xmlns:p14="http://schemas.microsoft.com/office/powerpoint/2010/main" val="267842868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028B9CDD-0826-7EC2-0FA1-7F0247169E29}"/>
              </a:ext>
            </a:extLst>
          </p:cNvPr>
          <p:cNvPicPr>
            <a:picLocks noChangeAspect="1"/>
          </p:cNvPicPr>
          <p:nvPr/>
        </p:nvPicPr>
        <p:blipFill>
          <a:blip r:embed="rId3"/>
          <a:stretch>
            <a:fillRect/>
          </a:stretch>
        </p:blipFill>
        <p:spPr>
          <a:xfrm>
            <a:off x="381000" y="1342771"/>
            <a:ext cx="11294035" cy="4172458"/>
          </a:xfrm>
          <a:prstGeom prst="rect">
            <a:avLst/>
          </a:prstGeom>
        </p:spPr>
      </p:pic>
    </p:spTree>
    <p:extLst>
      <p:ext uri="{BB962C8B-B14F-4D97-AF65-F5344CB8AC3E}">
        <p14:creationId xmlns:p14="http://schemas.microsoft.com/office/powerpoint/2010/main" val="19129707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0CF6F-87B1-D8AE-EC85-127F8DC903F0}"/>
              </a:ext>
            </a:extLst>
          </p:cNvPr>
          <p:cNvSpPr>
            <a:spLocks noGrp="1"/>
          </p:cNvSpPr>
          <p:nvPr>
            <p:ph type="title"/>
          </p:nvPr>
        </p:nvSpPr>
        <p:spPr>
          <a:xfrm>
            <a:off x="926084" y="973799"/>
            <a:ext cx="10339830" cy="523220"/>
          </a:xfrm>
        </p:spPr>
        <p:txBody>
          <a:bodyPr/>
          <a:lstStyle/>
          <a:p>
            <a:r>
              <a:rPr lang="en-US" dirty="0"/>
              <a:t>Absorption and Kappa Relationship</a:t>
            </a:r>
          </a:p>
        </p:txBody>
      </p:sp>
      <p:pic>
        <p:nvPicPr>
          <p:cNvPr id="5" name="Picture 4">
            <a:extLst>
              <a:ext uri="{FF2B5EF4-FFF2-40B4-BE49-F238E27FC236}">
                <a16:creationId xmlns:a16="http://schemas.microsoft.com/office/drawing/2014/main" id="{7C161770-B247-DCF5-3D6E-E2B4B767BC67}"/>
              </a:ext>
            </a:extLst>
          </p:cNvPr>
          <p:cNvPicPr>
            <a:picLocks noChangeAspect="1"/>
          </p:cNvPicPr>
          <p:nvPr/>
        </p:nvPicPr>
        <p:blipFill>
          <a:blip r:embed="rId2"/>
          <a:stretch>
            <a:fillRect/>
          </a:stretch>
        </p:blipFill>
        <p:spPr>
          <a:xfrm>
            <a:off x="1143000" y="2362200"/>
            <a:ext cx="9759732" cy="4191000"/>
          </a:xfrm>
          <a:prstGeom prst="rect">
            <a:avLst/>
          </a:prstGeom>
        </p:spPr>
      </p:pic>
    </p:spTree>
    <p:extLst>
      <p:ext uri="{BB962C8B-B14F-4D97-AF65-F5344CB8AC3E}">
        <p14:creationId xmlns:p14="http://schemas.microsoft.com/office/powerpoint/2010/main" val="362812207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7BE729C-170D-D395-9271-D51DC1C8CE74}"/>
              </a:ext>
            </a:extLst>
          </p:cNvPr>
          <p:cNvPicPr>
            <a:picLocks noChangeAspect="1"/>
          </p:cNvPicPr>
          <p:nvPr/>
        </p:nvPicPr>
        <p:blipFill>
          <a:blip r:embed="rId2"/>
          <a:stretch>
            <a:fillRect/>
          </a:stretch>
        </p:blipFill>
        <p:spPr>
          <a:xfrm>
            <a:off x="381000" y="1752600"/>
            <a:ext cx="10126488" cy="4991797"/>
          </a:xfrm>
          <a:prstGeom prst="rect">
            <a:avLst/>
          </a:prstGeom>
        </p:spPr>
      </p:pic>
      <p:sp>
        <p:nvSpPr>
          <p:cNvPr id="6" name="Title 1">
            <a:extLst>
              <a:ext uri="{FF2B5EF4-FFF2-40B4-BE49-F238E27FC236}">
                <a16:creationId xmlns:a16="http://schemas.microsoft.com/office/drawing/2014/main" id="{D77FCBBA-83E0-3BDB-676A-2065143954BB}"/>
              </a:ext>
            </a:extLst>
          </p:cNvPr>
          <p:cNvSpPr txBox="1">
            <a:spLocks/>
          </p:cNvSpPr>
          <p:nvPr/>
        </p:nvSpPr>
        <p:spPr>
          <a:xfrm>
            <a:off x="1219200" y="762000"/>
            <a:ext cx="10339830" cy="523220"/>
          </a:xfrm>
          <a:prstGeom prst="rect">
            <a:avLst/>
          </a:prstGeom>
        </p:spPr>
        <p:txBody>
          <a:bodyPr wrap="square" lIns="0" tIns="0" rIns="0" bIns="0">
            <a:spAutoFit/>
          </a:bodyPr>
          <a:lstStyle>
            <a:lvl1pPr>
              <a:defRPr sz="3400" b="1" i="0" u="heavy">
                <a:solidFill>
                  <a:schemeClr val="hlink"/>
                </a:solidFill>
                <a:latin typeface="Calibri"/>
                <a:ea typeface="+mj-ea"/>
                <a:cs typeface="Calibri"/>
              </a:defRPr>
            </a:lvl1pPr>
          </a:lstStyle>
          <a:p>
            <a:r>
              <a:rPr lang="en-US" kern="0" dirty="0"/>
              <a:t>Absorption and Kappa Relationship</a:t>
            </a:r>
          </a:p>
        </p:txBody>
      </p:sp>
    </p:spTree>
    <p:extLst>
      <p:ext uri="{BB962C8B-B14F-4D97-AF65-F5344CB8AC3E}">
        <p14:creationId xmlns:p14="http://schemas.microsoft.com/office/powerpoint/2010/main" val="177294131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F183C8-B54B-1635-632A-F153D830216A}"/>
              </a:ext>
            </a:extLst>
          </p:cNvPr>
          <p:cNvSpPr>
            <a:spLocks noGrp="1"/>
          </p:cNvSpPr>
          <p:nvPr>
            <p:ph type="title"/>
          </p:nvPr>
        </p:nvSpPr>
        <p:spPr>
          <a:xfrm>
            <a:off x="926084" y="973799"/>
            <a:ext cx="10339830" cy="523220"/>
          </a:xfrm>
        </p:spPr>
        <p:txBody>
          <a:bodyPr/>
          <a:lstStyle/>
          <a:p>
            <a:r>
              <a:rPr lang="en-US" dirty="0" err="1"/>
              <a:t>Absoption</a:t>
            </a:r>
            <a:r>
              <a:rPr lang="en-US" dirty="0"/>
              <a:t> and Kapa Relationship</a:t>
            </a:r>
          </a:p>
        </p:txBody>
      </p:sp>
      <p:pic>
        <p:nvPicPr>
          <p:cNvPr id="5" name="Picture 4">
            <a:extLst>
              <a:ext uri="{FF2B5EF4-FFF2-40B4-BE49-F238E27FC236}">
                <a16:creationId xmlns:a16="http://schemas.microsoft.com/office/drawing/2014/main" id="{463E895D-54E3-157D-0419-A8D2CDEDC3C2}"/>
              </a:ext>
            </a:extLst>
          </p:cNvPr>
          <p:cNvPicPr>
            <a:picLocks noChangeAspect="1"/>
          </p:cNvPicPr>
          <p:nvPr/>
        </p:nvPicPr>
        <p:blipFill>
          <a:blip r:embed="rId2"/>
          <a:stretch>
            <a:fillRect/>
          </a:stretch>
        </p:blipFill>
        <p:spPr>
          <a:xfrm>
            <a:off x="609600" y="1828800"/>
            <a:ext cx="9964541" cy="3801005"/>
          </a:xfrm>
          <a:prstGeom prst="rect">
            <a:avLst/>
          </a:prstGeom>
        </p:spPr>
      </p:pic>
    </p:spTree>
    <p:extLst>
      <p:ext uri="{BB962C8B-B14F-4D97-AF65-F5344CB8AC3E}">
        <p14:creationId xmlns:p14="http://schemas.microsoft.com/office/powerpoint/2010/main" val="207383841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668E5-A89E-A233-B846-11E935D9E6F9}"/>
              </a:ext>
            </a:extLst>
          </p:cNvPr>
          <p:cNvSpPr>
            <a:spLocks noGrp="1"/>
          </p:cNvSpPr>
          <p:nvPr>
            <p:ph type="title"/>
          </p:nvPr>
        </p:nvSpPr>
        <p:spPr>
          <a:xfrm>
            <a:off x="533400" y="152400"/>
            <a:ext cx="10339830" cy="523220"/>
          </a:xfrm>
        </p:spPr>
        <p:txBody>
          <a:bodyPr/>
          <a:lstStyle/>
          <a:p>
            <a:r>
              <a:rPr lang="en-US" dirty="0"/>
              <a:t>Absorbed Power </a:t>
            </a:r>
          </a:p>
        </p:txBody>
      </p:sp>
      <p:pic>
        <p:nvPicPr>
          <p:cNvPr id="9" name="Picture 8">
            <a:extLst>
              <a:ext uri="{FF2B5EF4-FFF2-40B4-BE49-F238E27FC236}">
                <a16:creationId xmlns:a16="http://schemas.microsoft.com/office/drawing/2014/main" id="{FE8A73D5-BE44-0EF0-1065-17FB281DFE71}"/>
              </a:ext>
            </a:extLst>
          </p:cNvPr>
          <p:cNvPicPr>
            <a:picLocks noChangeAspect="1"/>
          </p:cNvPicPr>
          <p:nvPr/>
        </p:nvPicPr>
        <p:blipFill>
          <a:blip r:embed="rId2"/>
          <a:stretch>
            <a:fillRect/>
          </a:stretch>
        </p:blipFill>
        <p:spPr>
          <a:xfrm>
            <a:off x="546689" y="1008834"/>
            <a:ext cx="10326541" cy="5849166"/>
          </a:xfrm>
          <a:prstGeom prst="rect">
            <a:avLst/>
          </a:prstGeom>
        </p:spPr>
      </p:pic>
    </p:spTree>
    <p:extLst>
      <p:ext uri="{BB962C8B-B14F-4D97-AF65-F5344CB8AC3E}">
        <p14:creationId xmlns:p14="http://schemas.microsoft.com/office/powerpoint/2010/main" val="24491384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8684"/>
            <a:ext cx="10155555" cy="5306004"/>
          </a:xfrm>
          <a:prstGeom prst="rect">
            <a:avLst/>
          </a:prstGeom>
        </p:spPr>
        <p:txBody>
          <a:bodyPr vert="horz" wrap="square" lIns="0" tIns="0" rIns="0" bIns="0" rtlCol="0">
            <a:spAutoFit/>
          </a:bodyPr>
          <a:lstStyle/>
          <a:p>
            <a:pPr marL="241300" marR="5715" indent="-228600" algn="just">
              <a:lnSpc>
                <a:spcPct val="127000"/>
              </a:lnSpc>
              <a:buFont typeface="Symbol"/>
              <a:buChar char=""/>
              <a:tabLst>
                <a:tab pos="241935" algn="l"/>
              </a:tabLst>
            </a:pPr>
            <a:r>
              <a:rPr sz="2800" spc="-20" dirty="0">
                <a:latin typeface="Calibri"/>
                <a:cs typeface="Calibri"/>
              </a:rPr>
              <a:t>T</a:t>
            </a:r>
            <a:r>
              <a:rPr sz="2800" spc="-15" dirty="0">
                <a:latin typeface="Calibri"/>
                <a:cs typeface="Calibri"/>
              </a:rPr>
              <a:t>ogether</a:t>
            </a:r>
            <a:r>
              <a:rPr sz="2800" dirty="0">
                <a:latin typeface="Times New Roman"/>
                <a:cs typeface="Times New Roman"/>
              </a:rPr>
              <a:t> </a:t>
            </a:r>
            <a:r>
              <a:rPr sz="2800" spc="-215" dirty="0">
                <a:latin typeface="Times New Roman"/>
                <a:cs typeface="Times New Roman"/>
              </a:rPr>
              <a:t> </a:t>
            </a:r>
            <a:r>
              <a:rPr sz="2800" spc="-15" dirty="0">
                <a:latin typeface="Calibri"/>
                <a:cs typeface="Calibri"/>
              </a:rPr>
              <a:t>they</a:t>
            </a:r>
            <a:r>
              <a:rPr sz="2800" dirty="0">
                <a:latin typeface="Times New Roman"/>
                <a:cs typeface="Times New Roman"/>
              </a:rPr>
              <a:t> </a:t>
            </a:r>
            <a:r>
              <a:rPr sz="2800" spc="-215" dirty="0">
                <a:latin typeface="Times New Roman"/>
                <a:cs typeface="Times New Roman"/>
              </a:rPr>
              <a:t> </a:t>
            </a:r>
            <a:r>
              <a:rPr sz="2800" spc="-20" dirty="0">
                <a:latin typeface="Calibri"/>
                <a:cs typeface="Calibri"/>
              </a:rPr>
              <a:t>determ</a:t>
            </a:r>
            <a:r>
              <a:rPr sz="2800" dirty="0">
                <a:latin typeface="Calibri"/>
                <a:cs typeface="Calibri"/>
              </a:rPr>
              <a:t>i</a:t>
            </a:r>
            <a:r>
              <a:rPr sz="2800" spc="-20" dirty="0">
                <a:latin typeface="Calibri"/>
                <a:cs typeface="Calibri"/>
              </a:rPr>
              <a:t>n</a:t>
            </a:r>
            <a:r>
              <a:rPr sz="2800" spc="-15" dirty="0">
                <a:latin typeface="Calibri"/>
                <a:cs typeface="Calibri"/>
              </a:rPr>
              <a:t>e</a:t>
            </a:r>
            <a:r>
              <a:rPr sz="2800" dirty="0">
                <a:latin typeface="Times New Roman"/>
                <a:cs typeface="Times New Roman"/>
              </a:rPr>
              <a:t> </a:t>
            </a:r>
            <a:r>
              <a:rPr sz="2800" spc="-215" dirty="0">
                <a:latin typeface="Times New Roman"/>
                <a:cs typeface="Times New Roman"/>
              </a:rPr>
              <a:t> </a:t>
            </a:r>
            <a:r>
              <a:rPr sz="2800" spc="-15" dirty="0">
                <a:latin typeface="Calibri"/>
                <a:cs typeface="Calibri"/>
              </a:rPr>
              <a:t>the</a:t>
            </a:r>
            <a:r>
              <a:rPr sz="2800" dirty="0">
                <a:latin typeface="Times New Roman"/>
                <a:cs typeface="Times New Roman"/>
              </a:rPr>
              <a:t> </a:t>
            </a:r>
            <a:r>
              <a:rPr sz="2800" spc="-200" dirty="0">
                <a:latin typeface="Times New Roman"/>
                <a:cs typeface="Times New Roman"/>
              </a:rPr>
              <a:t> </a:t>
            </a:r>
            <a:r>
              <a:rPr sz="2800" spc="-20" dirty="0">
                <a:latin typeface="Calibri"/>
                <a:cs typeface="Calibri"/>
              </a:rPr>
              <a:t>shape</a:t>
            </a:r>
            <a:r>
              <a:rPr sz="2800" spc="-10" dirty="0">
                <a:latin typeface="Calibri"/>
                <a:cs typeface="Calibri"/>
              </a:rPr>
              <a:t>,</a:t>
            </a:r>
            <a:r>
              <a:rPr sz="2800" dirty="0">
                <a:latin typeface="Times New Roman"/>
                <a:cs typeface="Times New Roman"/>
              </a:rPr>
              <a:t> </a:t>
            </a:r>
            <a:r>
              <a:rPr sz="2800" spc="-220" dirty="0">
                <a:latin typeface="Times New Roman"/>
                <a:cs typeface="Times New Roman"/>
              </a:rPr>
              <a:t> </a:t>
            </a:r>
            <a:r>
              <a:rPr sz="2800" spc="-20" dirty="0">
                <a:latin typeface="Calibri"/>
                <a:cs typeface="Calibri"/>
              </a:rPr>
              <a:t>de</a:t>
            </a:r>
            <a:r>
              <a:rPr sz="2800" spc="0" dirty="0">
                <a:latin typeface="Calibri"/>
                <a:cs typeface="Calibri"/>
              </a:rPr>
              <a:t>l</a:t>
            </a:r>
            <a:r>
              <a:rPr sz="2800" spc="-15" dirty="0">
                <a:latin typeface="Calibri"/>
                <a:cs typeface="Calibri"/>
              </a:rPr>
              <a:t>a</a:t>
            </a:r>
            <a:r>
              <a:rPr sz="2800" spc="-10" dirty="0">
                <a:latin typeface="Calibri"/>
                <a:cs typeface="Calibri"/>
              </a:rPr>
              <a:t>y,</a:t>
            </a:r>
            <a:r>
              <a:rPr sz="2800" dirty="0">
                <a:latin typeface="Times New Roman"/>
                <a:cs typeface="Times New Roman"/>
              </a:rPr>
              <a:t> </a:t>
            </a:r>
            <a:r>
              <a:rPr sz="2800" spc="-220" dirty="0">
                <a:latin typeface="Times New Roman"/>
                <a:cs typeface="Times New Roman"/>
              </a:rPr>
              <a:t> </a:t>
            </a:r>
            <a:r>
              <a:rPr sz="2800" spc="-15" dirty="0">
                <a:latin typeface="Calibri"/>
                <a:cs typeface="Calibri"/>
              </a:rPr>
              <a:t>and</a:t>
            </a:r>
            <a:r>
              <a:rPr sz="2800" dirty="0">
                <a:latin typeface="Times New Roman"/>
                <a:cs typeface="Times New Roman"/>
              </a:rPr>
              <a:t> </a:t>
            </a:r>
            <a:r>
              <a:rPr sz="2800" spc="-220" dirty="0">
                <a:latin typeface="Times New Roman"/>
                <a:cs typeface="Times New Roman"/>
              </a:rPr>
              <a:t> </a:t>
            </a:r>
            <a:r>
              <a:rPr sz="2800" dirty="0">
                <a:latin typeface="Calibri"/>
                <a:cs typeface="Calibri"/>
              </a:rPr>
              <a:t>i</a:t>
            </a:r>
            <a:r>
              <a:rPr sz="2800" spc="-20" dirty="0">
                <a:latin typeface="Calibri"/>
                <a:cs typeface="Calibri"/>
              </a:rPr>
              <a:t>ntens</a:t>
            </a:r>
            <a:r>
              <a:rPr sz="2800" spc="-5" dirty="0">
                <a:latin typeface="Calibri"/>
                <a:cs typeface="Calibri"/>
              </a:rPr>
              <a:t>i</a:t>
            </a:r>
            <a:r>
              <a:rPr sz="2800" spc="-15" dirty="0">
                <a:latin typeface="Calibri"/>
                <a:cs typeface="Calibri"/>
              </a:rPr>
              <a:t>ty</a:t>
            </a:r>
            <a:r>
              <a:rPr sz="2800" dirty="0">
                <a:latin typeface="Times New Roman"/>
                <a:cs typeface="Times New Roman"/>
              </a:rPr>
              <a:t> </a:t>
            </a:r>
            <a:r>
              <a:rPr sz="2800" spc="-215" dirty="0">
                <a:latin typeface="Times New Roman"/>
                <a:cs typeface="Times New Roman"/>
              </a:rPr>
              <a:t> </a:t>
            </a:r>
            <a:r>
              <a:rPr sz="2800" spc="-20" dirty="0">
                <a:latin typeface="Calibri"/>
                <a:cs typeface="Calibri"/>
              </a:rPr>
              <a:t>o</a:t>
            </a:r>
            <a:r>
              <a:rPr sz="2800" spc="-10" dirty="0">
                <a:latin typeface="Calibri"/>
                <a:cs typeface="Calibri"/>
              </a:rPr>
              <a:t>f</a:t>
            </a:r>
            <a:r>
              <a:rPr sz="2800" dirty="0">
                <a:latin typeface="Times New Roman"/>
                <a:cs typeface="Times New Roman"/>
              </a:rPr>
              <a:t> </a:t>
            </a:r>
            <a:r>
              <a:rPr sz="2800" spc="-215"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ser</a:t>
            </a:r>
            <a:r>
              <a:rPr sz="2800" spc="-15" dirty="0">
                <a:latin typeface="Times New Roman"/>
                <a:cs typeface="Times New Roman"/>
              </a:rPr>
              <a:t> </a:t>
            </a:r>
            <a:r>
              <a:rPr sz="2800" spc="-20" dirty="0">
                <a:latin typeface="Calibri"/>
                <a:cs typeface="Calibri"/>
              </a:rPr>
              <a:t>pu</a:t>
            </a:r>
            <a:r>
              <a:rPr sz="2800" spc="-10" dirty="0">
                <a:latin typeface="Calibri"/>
                <a:cs typeface="Calibri"/>
              </a:rPr>
              <a:t>l</a:t>
            </a:r>
            <a:r>
              <a:rPr sz="2800" spc="-20" dirty="0">
                <a:latin typeface="Calibri"/>
                <a:cs typeface="Calibri"/>
              </a:rPr>
              <a:t>se</a:t>
            </a:r>
            <a:r>
              <a:rPr sz="2800" spc="-15" dirty="0">
                <a:latin typeface="Calibri"/>
                <a:cs typeface="Calibri"/>
              </a:rPr>
              <a:t>s</a:t>
            </a:r>
            <a:r>
              <a:rPr sz="2800" dirty="0">
                <a:latin typeface="Times New Roman"/>
                <a:cs typeface="Times New Roman"/>
              </a:rPr>
              <a:t> </a:t>
            </a:r>
            <a:r>
              <a:rPr sz="2800" spc="260" dirty="0">
                <a:latin typeface="Times New Roman"/>
                <a:cs typeface="Times New Roman"/>
              </a:rPr>
              <a:t> </a:t>
            </a:r>
            <a:r>
              <a:rPr sz="2800" dirty="0">
                <a:latin typeface="Calibri"/>
                <a:cs typeface="Calibri"/>
              </a:rPr>
              <a:t>i</a:t>
            </a:r>
            <a:r>
              <a:rPr sz="2800" spc="-15" dirty="0">
                <a:latin typeface="Calibri"/>
                <a:cs typeface="Calibri"/>
              </a:rPr>
              <a:t>n</a:t>
            </a:r>
            <a:r>
              <a:rPr sz="2800" dirty="0">
                <a:latin typeface="Times New Roman"/>
                <a:cs typeface="Times New Roman"/>
              </a:rPr>
              <a:t> </a:t>
            </a:r>
            <a:r>
              <a:rPr sz="2800" spc="275" dirty="0">
                <a:latin typeface="Times New Roman"/>
                <a:cs typeface="Times New Roman"/>
              </a:rPr>
              <a:t> </a:t>
            </a:r>
            <a:r>
              <a:rPr sz="2800" spc="-15" dirty="0">
                <a:latin typeface="Calibri"/>
                <a:cs typeface="Calibri"/>
              </a:rPr>
              <a:t>gases,</a:t>
            </a:r>
            <a:r>
              <a:rPr sz="2800" dirty="0">
                <a:latin typeface="Times New Roman"/>
                <a:cs typeface="Times New Roman"/>
              </a:rPr>
              <a:t> </a:t>
            </a:r>
            <a:r>
              <a:rPr sz="2800" spc="260" dirty="0">
                <a:latin typeface="Times New Roman"/>
                <a:cs typeface="Times New Roman"/>
              </a:rPr>
              <a:t> </a:t>
            </a:r>
            <a:r>
              <a:rPr sz="2800" dirty="0">
                <a:latin typeface="Calibri"/>
                <a:cs typeface="Calibri"/>
              </a:rPr>
              <a:t>l</a:t>
            </a:r>
            <a:r>
              <a:rPr sz="2800" spc="-15" dirty="0">
                <a:latin typeface="Calibri"/>
                <a:cs typeface="Calibri"/>
              </a:rPr>
              <a:t>i</a:t>
            </a:r>
            <a:r>
              <a:rPr sz="2800" spc="-20" dirty="0">
                <a:latin typeface="Calibri"/>
                <a:cs typeface="Calibri"/>
              </a:rPr>
              <a:t>qu</a:t>
            </a:r>
            <a:r>
              <a:rPr sz="2800" spc="-10" dirty="0">
                <a:latin typeface="Calibri"/>
                <a:cs typeface="Calibri"/>
              </a:rPr>
              <a:t>i</a:t>
            </a:r>
            <a:r>
              <a:rPr sz="2800" spc="-20" dirty="0">
                <a:latin typeface="Calibri"/>
                <a:cs typeface="Calibri"/>
              </a:rPr>
              <a:t>ds</a:t>
            </a:r>
            <a:r>
              <a:rPr sz="2800" spc="-10" dirty="0">
                <a:latin typeface="Calibri"/>
                <a:cs typeface="Calibri"/>
              </a:rPr>
              <a:t>,</a:t>
            </a:r>
            <a:r>
              <a:rPr sz="2800" dirty="0">
                <a:latin typeface="Times New Roman"/>
                <a:cs typeface="Times New Roman"/>
              </a:rPr>
              <a:t> </a:t>
            </a:r>
            <a:r>
              <a:rPr sz="2800" spc="270" dirty="0">
                <a:latin typeface="Times New Roman"/>
                <a:cs typeface="Times New Roman"/>
              </a:rPr>
              <a:t> </a:t>
            </a:r>
            <a:r>
              <a:rPr sz="2800" spc="-15" dirty="0">
                <a:latin typeface="Calibri"/>
                <a:cs typeface="Calibri"/>
              </a:rPr>
              <a:t>and</a:t>
            </a:r>
            <a:r>
              <a:rPr sz="2800" dirty="0">
                <a:latin typeface="Times New Roman"/>
                <a:cs typeface="Times New Roman"/>
              </a:rPr>
              <a:t> </a:t>
            </a:r>
            <a:r>
              <a:rPr sz="2800" spc="254" dirty="0">
                <a:latin typeface="Times New Roman"/>
                <a:cs typeface="Times New Roman"/>
              </a:rPr>
              <a:t> </a:t>
            </a:r>
            <a:r>
              <a:rPr sz="2800" spc="-20" dirty="0">
                <a:latin typeface="Calibri"/>
                <a:cs typeface="Calibri"/>
              </a:rPr>
              <a:t>so</a:t>
            </a:r>
            <a:r>
              <a:rPr sz="2800" spc="-10" dirty="0">
                <a:latin typeface="Calibri"/>
                <a:cs typeface="Calibri"/>
              </a:rPr>
              <a:t>l</a:t>
            </a:r>
            <a:r>
              <a:rPr sz="2800" spc="5" dirty="0">
                <a:latin typeface="Calibri"/>
                <a:cs typeface="Calibri"/>
              </a:rPr>
              <a:t>i</a:t>
            </a:r>
            <a:r>
              <a:rPr sz="2800" spc="-20" dirty="0">
                <a:latin typeface="Calibri"/>
                <a:cs typeface="Calibri"/>
              </a:rPr>
              <a:t>d</a:t>
            </a:r>
            <a:r>
              <a:rPr sz="2800" spc="-15" dirty="0">
                <a:latin typeface="Calibri"/>
                <a:cs typeface="Calibri"/>
              </a:rPr>
              <a:t>s</a:t>
            </a:r>
            <a:r>
              <a:rPr sz="2800" dirty="0">
                <a:latin typeface="Times New Roman"/>
                <a:cs typeface="Times New Roman"/>
              </a:rPr>
              <a:t> </a:t>
            </a:r>
            <a:r>
              <a:rPr sz="2800" spc="270" dirty="0">
                <a:latin typeface="Times New Roman"/>
                <a:cs typeface="Times New Roman"/>
              </a:rPr>
              <a:t> </a:t>
            </a:r>
            <a:r>
              <a:rPr sz="2800" spc="-15" dirty="0">
                <a:latin typeface="Calibri"/>
                <a:cs typeface="Calibri"/>
              </a:rPr>
              <a:t>–</a:t>
            </a:r>
            <a:r>
              <a:rPr sz="2800" dirty="0">
                <a:latin typeface="Calibri"/>
                <a:cs typeface="Calibri"/>
              </a:rPr>
              <a:t>  </a:t>
            </a:r>
            <a:r>
              <a:rPr sz="2800" spc="-235" dirty="0">
                <a:latin typeface="Calibri"/>
                <a:cs typeface="Calibri"/>
              </a:rPr>
              <a:t> </a:t>
            </a:r>
            <a:r>
              <a:rPr sz="2800" spc="-10" dirty="0">
                <a:latin typeface="Calibri"/>
                <a:cs typeface="Calibri"/>
              </a:rPr>
              <a:t>critica</a:t>
            </a:r>
            <a:r>
              <a:rPr sz="2800" dirty="0">
                <a:latin typeface="Calibri"/>
                <a:cs typeface="Calibri"/>
              </a:rPr>
              <a:t>l</a:t>
            </a:r>
            <a:r>
              <a:rPr sz="2800" dirty="0">
                <a:latin typeface="Times New Roman"/>
                <a:cs typeface="Times New Roman"/>
              </a:rPr>
              <a:t> </a:t>
            </a:r>
            <a:r>
              <a:rPr sz="2800" spc="245" dirty="0">
                <a:latin typeface="Times New Roman"/>
                <a:cs typeface="Times New Roman"/>
              </a:rPr>
              <a:t> </a:t>
            </a:r>
            <a:r>
              <a:rPr sz="2800" spc="-20" dirty="0">
                <a:latin typeface="Calibri"/>
                <a:cs typeface="Calibri"/>
              </a:rPr>
              <a:t>fo</a:t>
            </a:r>
            <a:r>
              <a:rPr sz="2800" spc="-10" dirty="0">
                <a:latin typeface="Calibri"/>
                <a:cs typeface="Calibri"/>
              </a:rPr>
              <a:t>r</a:t>
            </a:r>
            <a:r>
              <a:rPr sz="2800" dirty="0">
                <a:latin typeface="Times New Roman"/>
                <a:cs typeface="Times New Roman"/>
              </a:rPr>
              <a:t> </a:t>
            </a:r>
            <a:r>
              <a:rPr sz="2800" spc="265" dirty="0">
                <a:latin typeface="Times New Roman"/>
                <a:cs typeface="Times New Roman"/>
              </a:rPr>
              <a:t> </a:t>
            </a:r>
            <a:r>
              <a:rPr sz="2800" spc="-20" dirty="0">
                <a:latin typeface="Calibri"/>
                <a:cs typeface="Calibri"/>
              </a:rPr>
              <a:t>spectr</a:t>
            </a:r>
            <a:r>
              <a:rPr sz="2800" spc="-5" dirty="0">
                <a:latin typeface="Calibri"/>
                <a:cs typeface="Calibri"/>
              </a:rPr>
              <a:t>o</a:t>
            </a:r>
            <a:r>
              <a:rPr sz="2800" spc="-20" dirty="0">
                <a:latin typeface="Calibri"/>
                <a:cs typeface="Calibri"/>
              </a:rPr>
              <a:t>scopy,</a:t>
            </a:r>
            <a:r>
              <a:rPr sz="2800" spc="-15" dirty="0">
                <a:latin typeface="Times New Roman"/>
                <a:cs typeface="Times New Roman"/>
              </a:rPr>
              <a:t> </a:t>
            </a:r>
            <a:r>
              <a:rPr sz="2800" spc="-15" dirty="0">
                <a:latin typeface="Calibri"/>
                <a:cs typeface="Calibri"/>
              </a:rPr>
              <a:t>tele</a:t>
            </a:r>
            <a:r>
              <a:rPr sz="2800" spc="-10" dirty="0">
                <a:latin typeface="Calibri"/>
                <a:cs typeface="Calibri"/>
              </a:rPr>
              <a:t>c</a:t>
            </a:r>
            <a:r>
              <a:rPr sz="2800" spc="-25" dirty="0">
                <a:latin typeface="Calibri"/>
                <a:cs typeface="Calibri"/>
              </a:rPr>
              <a:t>ommun</a:t>
            </a:r>
            <a:r>
              <a:rPr sz="2800" dirty="0">
                <a:latin typeface="Calibri"/>
                <a:cs typeface="Calibri"/>
              </a:rPr>
              <a:t>i</a:t>
            </a:r>
            <a:r>
              <a:rPr sz="2800" spc="-10" dirty="0">
                <a:latin typeface="Calibri"/>
                <a:cs typeface="Calibri"/>
              </a:rPr>
              <a:t>c</a:t>
            </a:r>
            <a:r>
              <a:rPr sz="2800" spc="-15" dirty="0">
                <a:latin typeface="Calibri"/>
                <a:cs typeface="Calibri"/>
              </a:rPr>
              <a:t>at</a:t>
            </a:r>
            <a:r>
              <a:rPr sz="2800" spc="-5" dirty="0">
                <a:latin typeface="Calibri"/>
                <a:cs typeface="Calibri"/>
              </a:rPr>
              <a:t>i</a:t>
            </a:r>
            <a:r>
              <a:rPr sz="2800" spc="-20" dirty="0">
                <a:latin typeface="Calibri"/>
                <a:cs typeface="Calibri"/>
              </a:rPr>
              <a:t>on</a:t>
            </a:r>
            <a:r>
              <a:rPr sz="2800" spc="-10" dirty="0">
                <a:latin typeface="Calibri"/>
                <a:cs typeface="Calibri"/>
              </a:rPr>
              <a:t>s,</a:t>
            </a:r>
            <a:r>
              <a:rPr sz="2800" spc="-70" dirty="0">
                <a:latin typeface="Times New Roman"/>
                <a:cs typeface="Times New Roman"/>
              </a:rPr>
              <a:t> </a:t>
            </a:r>
            <a:r>
              <a:rPr sz="2800" spc="-15" dirty="0">
                <a:latin typeface="Calibri"/>
                <a:cs typeface="Calibri"/>
              </a:rPr>
              <a:t>and</a:t>
            </a:r>
            <a:r>
              <a:rPr sz="2800" spc="-75"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se</a:t>
            </a:r>
            <a:r>
              <a:rPr sz="2800" spc="-10" dirty="0">
                <a:latin typeface="Calibri"/>
                <a:cs typeface="Calibri"/>
              </a:rPr>
              <a:t>r</a:t>
            </a:r>
            <a:r>
              <a:rPr sz="2800" spc="-60" dirty="0">
                <a:latin typeface="Times New Roman"/>
                <a:cs typeface="Times New Roman"/>
              </a:rPr>
              <a:t> </a:t>
            </a:r>
            <a:r>
              <a:rPr sz="2800" spc="-20" dirty="0">
                <a:latin typeface="Calibri"/>
                <a:cs typeface="Calibri"/>
              </a:rPr>
              <a:t>des</a:t>
            </a:r>
            <a:r>
              <a:rPr sz="2800" spc="-15" dirty="0">
                <a:latin typeface="Calibri"/>
                <a:cs typeface="Calibri"/>
              </a:rPr>
              <a:t>ign.</a:t>
            </a:r>
            <a:endParaRPr sz="2800" dirty="0">
              <a:latin typeface="Calibri"/>
              <a:cs typeface="Calibri"/>
            </a:endParaRPr>
          </a:p>
          <a:p>
            <a:pPr marL="241300" marR="5080" indent="-228600" algn="just">
              <a:lnSpc>
                <a:spcPct val="127000"/>
              </a:lnSpc>
              <a:spcBef>
                <a:spcPts val="1070"/>
              </a:spcBef>
              <a:buFont typeface="Symbol"/>
              <a:buChar char=""/>
              <a:tabLst>
                <a:tab pos="241935" algn="l"/>
              </a:tabLst>
            </a:pPr>
            <a:r>
              <a:rPr sz="2800" spc="-20" dirty="0">
                <a:solidFill>
                  <a:srgbClr val="FF0000"/>
                </a:solidFill>
                <a:latin typeface="Calibri"/>
                <a:cs typeface="Calibri"/>
              </a:rPr>
              <a:t>A</a:t>
            </a:r>
            <a:r>
              <a:rPr sz="2800" spc="15" dirty="0">
                <a:solidFill>
                  <a:srgbClr val="FF0000"/>
                </a:solidFill>
                <a:latin typeface="Times New Roman"/>
                <a:cs typeface="Times New Roman"/>
              </a:rPr>
              <a:t> </a:t>
            </a:r>
            <a:r>
              <a:rPr sz="2800" spc="-15" dirty="0">
                <a:solidFill>
                  <a:srgbClr val="FF0000"/>
                </a:solidFill>
                <a:latin typeface="Calibri"/>
                <a:cs typeface="Calibri"/>
              </a:rPr>
              <a:t>transpa</a:t>
            </a:r>
            <a:r>
              <a:rPr sz="2800" dirty="0">
                <a:solidFill>
                  <a:srgbClr val="FF0000"/>
                </a:solidFill>
                <a:latin typeface="Calibri"/>
                <a:cs typeface="Calibri"/>
              </a:rPr>
              <a:t>r</a:t>
            </a:r>
            <a:r>
              <a:rPr sz="2800" spc="-15" dirty="0">
                <a:solidFill>
                  <a:srgbClr val="FF0000"/>
                </a:solidFill>
                <a:latin typeface="Calibri"/>
                <a:cs typeface="Calibri"/>
              </a:rPr>
              <a:t>ent,</a:t>
            </a:r>
            <a:r>
              <a:rPr sz="2800" dirty="0">
                <a:solidFill>
                  <a:srgbClr val="FF0000"/>
                </a:solidFill>
                <a:latin typeface="Times New Roman"/>
                <a:cs typeface="Times New Roman"/>
              </a:rPr>
              <a:t> </a:t>
            </a:r>
            <a:r>
              <a:rPr sz="2800" spc="-20" dirty="0">
                <a:solidFill>
                  <a:srgbClr val="FF0000"/>
                </a:solidFill>
                <a:latin typeface="Calibri"/>
                <a:cs typeface="Calibri"/>
              </a:rPr>
              <a:t>qu</a:t>
            </a:r>
            <a:r>
              <a:rPr sz="2800" spc="-10" dirty="0">
                <a:solidFill>
                  <a:srgbClr val="FF0000"/>
                </a:solidFill>
                <a:latin typeface="Calibri"/>
                <a:cs typeface="Calibri"/>
              </a:rPr>
              <a:t>a</a:t>
            </a:r>
            <a:r>
              <a:rPr sz="2800" spc="-20" dirty="0">
                <a:solidFill>
                  <a:srgbClr val="FF0000"/>
                </a:solidFill>
                <a:latin typeface="Calibri"/>
                <a:cs typeface="Calibri"/>
              </a:rPr>
              <a:t>n</a:t>
            </a:r>
            <a:r>
              <a:rPr sz="2800" spc="0" dirty="0">
                <a:solidFill>
                  <a:srgbClr val="FF0000"/>
                </a:solidFill>
                <a:latin typeface="Calibri"/>
                <a:cs typeface="Calibri"/>
              </a:rPr>
              <a:t>t</a:t>
            </a:r>
            <a:r>
              <a:rPr sz="2800" dirty="0">
                <a:solidFill>
                  <a:srgbClr val="FF0000"/>
                </a:solidFill>
                <a:latin typeface="Calibri"/>
                <a:cs typeface="Calibri"/>
              </a:rPr>
              <a:t>i</a:t>
            </a:r>
            <a:r>
              <a:rPr sz="2800" spc="-10" dirty="0">
                <a:solidFill>
                  <a:srgbClr val="FF0000"/>
                </a:solidFill>
                <a:latin typeface="Calibri"/>
                <a:cs typeface="Calibri"/>
              </a:rPr>
              <a:t>ta</a:t>
            </a:r>
            <a:r>
              <a:rPr sz="2800" spc="-15" dirty="0">
                <a:solidFill>
                  <a:srgbClr val="FF0000"/>
                </a:solidFill>
                <a:latin typeface="Calibri"/>
                <a:cs typeface="Calibri"/>
              </a:rPr>
              <a:t>tive</a:t>
            </a:r>
            <a:r>
              <a:rPr sz="2800" spc="15" dirty="0">
                <a:solidFill>
                  <a:srgbClr val="FF0000"/>
                </a:solidFill>
                <a:latin typeface="Times New Roman"/>
                <a:cs typeface="Times New Roman"/>
              </a:rPr>
              <a:t> </a:t>
            </a:r>
            <a:r>
              <a:rPr sz="2800" dirty="0">
                <a:solidFill>
                  <a:srgbClr val="FF0000"/>
                </a:solidFill>
                <a:latin typeface="Calibri"/>
                <a:cs typeface="Calibri"/>
              </a:rPr>
              <a:t>l</a:t>
            </a:r>
            <a:r>
              <a:rPr sz="2800" spc="5" dirty="0">
                <a:solidFill>
                  <a:srgbClr val="FF0000"/>
                </a:solidFill>
                <a:latin typeface="Calibri"/>
                <a:cs typeface="Calibri"/>
              </a:rPr>
              <a:t>i</a:t>
            </a:r>
            <a:r>
              <a:rPr sz="2800" spc="-20" dirty="0">
                <a:solidFill>
                  <a:srgbClr val="FF0000"/>
                </a:solidFill>
                <a:latin typeface="Calibri"/>
                <a:cs typeface="Calibri"/>
              </a:rPr>
              <a:t>n</a:t>
            </a:r>
            <a:r>
              <a:rPr sz="2800" spc="-15" dirty="0">
                <a:solidFill>
                  <a:srgbClr val="FF0000"/>
                </a:solidFill>
                <a:latin typeface="Calibri"/>
                <a:cs typeface="Calibri"/>
              </a:rPr>
              <a:t>k</a:t>
            </a:r>
            <a:r>
              <a:rPr sz="2800" dirty="0">
                <a:solidFill>
                  <a:srgbClr val="FF0000"/>
                </a:solidFill>
                <a:latin typeface="Times New Roman"/>
                <a:cs typeface="Times New Roman"/>
              </a:rPr>
              <a:t> </a:t>
            </a:r>
            <a:r>
              <a:rPr sz="2800" spc="-15" dirty="0">
                <a:solidFill>
                  <a:srgbClr val="FF0000"/>
                </a:solidFill>
                <a:latin typeface="Calibri"/>
                <a:cs typeface="Calibri"/>
              </a:rPr>
              <a:t>exists</a:t>
            </a:r>
            <a:r>
              <a:rPr sz="2800" spc="15" dirty="0">
                <a:solidFill>
                  <a:srgbClr val="FF0000"/>
                </a:solidFill>
                <a:latin typeface="Times New Roman"/>
                <a:cs typeface="Times New Roman"/>
              </a:rPr>
              <a:t> </a:t>
            </a:r>
            <a:r>
              <a:rPr sz="2800" spc="-20" dirty="0">
                <a:solidFill>
                  <a:srgbClr val="FF0000"/>
                </a:solidFill>
                <a:latin typeface="Calibri"/>
                <a:cs typeface="Calibri"/>
              </a:rPr>
              <a:t>bet</a:t>
            </a:r>
            <a:r>
              <a:rPr sz="2800" spc="-10" dirty="0">
                <a:solidFill>
                  <a:srgbClr val="FF0000"/>
                </a:solidFill>
                <a:latin typeface="Calibri"/>
                <a:cs typeface="Calibri"/>
              </a:rPr>
              <a:t>w</a:t>
            </a:r>
            <a:r>
              <a:rPr sz="2800" spc="-15" dirty="0">
                <a:solidFill>
                  <a:srgbClr val="FF0000"/>
                </a:solidFill>
                <a:latin typeface="Calibri"/>
                <a:cs typeface="Calibri"/>
              </a:rPr>
              <a:t>een</a:t>
            </a:r>
            <a:r>
              <a:rPr sz="2800" spc="5" dirty="0">
                <a:solidFill>
                  <a:srgbClr val="FF0000"/>
                </a:solidFill>
                <a:latin typeface="Times New Roman"/>
                <a:cs typeface="Times New Roman"/>
              </a:rPr>
              <a:t> </a:t>
            </a:r>
            <a:r>
              <a:rPr sz="2800" spc="-20" dirty="0">
                <a:solidFill>
                  <a:srgbClr val="FF0000"/>
                </a:solidFill>
                <a:latin typeface="Calibri"/>
                <a:cs typeface="Calibri"/>
              </a:rPr>
              <a:t>bo</a:t>
            </a:r>
            <a:r>
              <a:rPr sz="2800" spc="-5" dirty="0">
                <a:solidFill>
                  <a:srgbClr val="FF0000"/>
                </a:solidFill>
                <a:latin typeface="Calibri"/>
                <a:cs typeface="Calibri"/>
              </a:rPr>
              <a:t>t</a:t>
            </a:r>
            <a:r>
              <a:rPr sz="2800" spc="-15" dirty="0">
                <a:solidFill>
                  <a:srgbClr val="FF0000"/>
                </a:solidFill>
                <a:latin typeface="Calibri"/>
                <a:cs typeface="Calibri"/>
              </a:rPr>
              <a:t>h</a:t>
            </a:r>
            <a:r>
              <a:rPr sz="2800" spc="10" dirty="0">
                <a:solidFill>
                  <a:srgbClr val="FF0000"/>
                </a:solidFill>
                <a:latin typeface="Times New Roman"/>
                <a:cs typeface="Times New Roman"/>
              </a:rPr>
              <a:t> </a:t>
            </a:r>
            <a:r>
              <a:rPr sz="2800" spc="-15" dirty="0">
                <a:solidFill>
                  <a:srgbClr val="FF0000"/>
                </a:solidFill>
                <a:latin typeface="Calibri"/>
                <a:cs typeface="Calibri"/>
              </a:rPr>
              <a:t>effects</a:t>
            </a:r>
            <a:r>
              <a:rPr sz="2800" spc="5" dirty="0">
                <a:solidFill>
                  <a:srgbClr val="FF0000"/>
                </a:solidFill>
                <a:latin typeface="Times New Roman"/>
                <a:cs typeface="Times New Roman"/>
              </a:rPr>
              <a:t> </a:t>
            </a:r>
            <a:r>
              <a:rPr sz="2800" spc="-5" dirty="0">
                <a:solidFill>
                  <a:srgbClr val="FF0000"/>
                </a:solidFill>
                <a:latin typeface="Calibri"/>
                <a:cs typeface="Calibri"/>
              </a:rPr>
              <a:t>t</a:t>
            </a:r>
            <a:r>
              <a:rPr sz="2800" spc="-20" dirty="0">
                <a:solidFill>
                  <a:srgbClr val="FF0000"/>
                </a:solidFill>
                <a:latin typeface="Calibri"/>
                <a:cs typeface="Calibri"/>
              </a:rPr>
              <a:t>hrough</a:t>
            </a:r>
            <a:r>
              <a:rPr sz="2800" spc="-15" dirty="0">
                <a:solidFill>
                  <a:srgbClr val="FF0000"/>
                </a:solidFill>
                <a:latin typeface="Times New Roman"/>
                <a:cs typeface="Times New Roman"/>
              </a:rPr>
              <a:t> </a:t>
            </a:r>
            <a:r>
              <a:rPr sz="2800" spc="-15" dirty="0">
                <a:solidFill>
                  <a:srgbClr val="FF0000"/>
                </a:solidFill>
                <a:latin typeface="Calibri"/>
                <a:cs typeface="Calibri"/>
              </a:rPr>
              <a:t>the</a:t>
            </a:r>
            <a:r>
              <a:rPr sz="2800" spc="130" dirty="0">
                <a:solidFill>
                  <a:srgbClr val="FF0000"/>
                </a:solidFill>
                <a:latin typeface="Times New Roman"/>
                <a:cs typeface="Times New Roman"/>
              </a:rPr>
              <a:t> </a:t>
            </a:r>
            <a:r>
              <a:rPr sz="2800" spc="-20" dirty="0">
                <a:solidFill>
                  <a:srgbClr val="FF0000"/>
                </a:solidFill>
                <a:latin typeface="Calibri"/>
                <a:cs typeface="Calibri"/>
              </a:rPr>
              <a:t>comp</a:t>
            </a:r>
            <a:r>
              <a:rPr sz="2800" spc="0" dirty="0">
                <a:solidFill>
                  <a:srgbClr val="FF0000"/>
                </a:solidFill>
                <a:latin typeface="Calibri"/>
                <a:cs typeface="Calibri"/>
              </a:rPr>
              <a:t>l</a:t>
            </a:r>
            <a:r>
              <a:rPr sz="2800" spc="-15" dirty="0">
                <a:solidFill>
                  <a:srgbClr val="FF0000"/>
                </a:solidFill>
                <a:latin typeface="Calibri"/>
                <a:cs typeface="Calibri"/>
              </a:rPr>
              <a:t>ex</a:t>
            </a:r>
            <a:r>
              <a:rPr sz="2800" spc="135" dirty="0">
                <a:solidFill>
                  <a:srgbClr val="FF0000"/>
                </a:solidFill>
                <a:latin typeface="Times New Roman"/>
                <a:cs typeface="Times New Roman"/>
              </a:rPr>
              <a:t> </a:t>
            </a:r>
            <a:r>
              <a:rPr sz="2800" spc="-15" dirty="0">
                <a:solidFill>
                  <a:srgbClr val="FF0000"/>
                </a:solidFill>
                <a:latin typeface="Calibri"/>
                <a:cs typeface="Calibri"/>
              </a:rPr>
              <a:t>ref</a:t>
            </a:r>
            <a:r>
              <a:rPr sz="2800" spc="-20" dirty="0">
                <a:solidFill>
                  <a:srgbClr val="FF0000"/>
                </a:solidFill>
                <a:latin typeface="Calibri"/>
                <a:cs typeface="Calibri"/>
              </a:rPr>
              <a:t>r</a:t>
            </a:r>
            <a:r>
              <a:rPr sz="2800" spc="-15" dirty="0">
                <a:solidFill>
                  <a:srgbClr val="FF0000"/>
                </a:solidFill>
                <a:latin typeface="Calibri"/>
                <a:cs typeface="Calibri"/>
              </a:rPr>
              <a:t>a</a:t>
            </a:r>
            <a:r>
              <a:rPr sz="2800" spc="-10" dirty="0">
                <a:solidFill>
                  <a:srgbClr val="FF0000"/>
                </a:solidFill>
                <a:latin typeface="Calibri"/>
                <a:cs typeface="Calibri"/>
              </a:rPr>
              <a:t>c</a:t>
            </a:r>
            <a:r>
              <a:rPr sz="2800" spc="-15" dirty="0">
                <a:solidFill>
                  <a:srgbClr val="FF0000"/>
                </a:solidFill>
                <a:latin typeface="Calibri"/>
                <a:cs typeface="Calibri"/>
              </a:rPr>
              <a:t>tive</a:t>
            </a:r>
            <a:r>
              <a:rPr sz="2800" spc="135" dirty="0">
                <a:solidFill>
                  <a:srgbClr val="FF0000"/>
                </a:solidFill>
                <a:latin typeface="Times New Roman"/>
                <a:cs typeface="Times New Roman"/>
              </a:rPr>
              <a:t> </a:t>
            </a:r>
            <a:r>
              <a:rPr sz="2800" dirty="0">
                <a:solidFill>
                  <a:srgbClr val="FF0000"/>
                </a:solidFill>
                <a:latin typeface="Calibri"/>
                <a:cs typeface="Calibri"/>
              </a:rPr>
              <a:t>i</a:t>
            </a:r>
            <a:r>
              <a:rPr sz="2800" spc="-20" dirty="0">
                <a:solidFill>
                  <a:srgbClr val="FF0000"/>
                </a:solidFill>
                <a:latin typeface="Calibri"/>
                <a:cs typeface="Calibri"/>
              </a:rPr>
              <a:t>nde</a:t>
            </a:r>
            <a:r>
              <a:rPr sz="2800" spc="-15" dirty="0">
                <a:solidFill>
                  <a:srgbClr val="FF0000"/>
                </a:solidFill>
                <a:latin typeface="Calibri"/>
                <a:cs typeface="Calibri"/>
              </a:rPr>
              <a:t>x</a:t>
            </a:r>
            <a:r>
              <a:rPr sz="2800" spc="165" dirty="0">
                <a:solidFill>
                  <a:srgbClr val="FF0000"/>
                </a:solidFill>
                <a:latin typeface="Times New Roman"/>
                <a:cs typeface="Times New Roman"/>
              </a:rPr>
              <a:t> </a:t>
            </a:r>
            <a:r>
              <a:rPr sz="2800" spc="20" dirty="0">
                <a:solidFill>
                  <a:srgbClr val="FF0000"/>
                </a:solidFill>
                <a:latin typeface="Cambria Math"/>
                <a:cs typeface="Cambria Math"/>
              </a:rPr>
              <a:t>𝑛</a:t>
            </a:r>
            <a:r>
              <a:rPr sz="2800" spc="-10" dirty="0">
                <a:solidFill>
                  <a:srgbClr val="FF0000"/>
                </a:solidFill>
                <a:latin typeface="Calibri"/>
                <a:cs typeface="Calibri"/>
              </a:rPr>
              <a:t>;</a:t>
            </a:r>
            <a:r>
              <a:rPr sz="2800" spc="130" dirty="0">
                <a:solidFill>
                  <a:srgbClr val="FF0000"/>
                </a:solidFill>
                <a:latin typeface="Times New Roman"/>
                <a:cs typeface="Times New Roman"/>
              </a:rPr>
              <a:t> </a:t>
            </a:r>
            <a:r>
              <a:rPr sz="2800" spc="-20" dirty="0">
                <a:solidFill>
                  <a:srgbClr val="FF0000"/>
                </a:solidFill>
                <a:latin typeface="Calibri"/>
                <a:cs typeface="Calibri"/>
              </a:rPr>
              <a:t>unve</a:t>
            </a:r>
            <a:r>
              <a:rPr sz="2800" spc="-5" dirty="0">
                <a:solidFill>
                  <a:srgbClr val="FF0000"/>
                </a:solidFill>
                <a:latin typeface="Calibri"/>
                <a:cs typeface="Calibri"/>
              </a:rPr>
              <a:t>i</a:t>
            </a:r>
            <a:r>
              <a:rPr sz="2800" spc="5" dirty="0">
                <a:solidFill>
                  <a:srgbClr val="FF0000"/>
                </a:solidFill>
                <a:latin typeface="Calibri"/>
                <a:cs typeface="Calibri"/>
              </a:rPr>
              <a:t>l</a:t>
            </a:r>
            <a:r>
              <a:rPr sz="2800" dirty="0">
                <a:solidFill>
                  <a:srgbClr val="FF0000"/>
                </a:solidFill>
                <a:latin typeface="Calibri"/>
                <a:cs typeface="Calibri"/>
              </a:rPr>
              <a:t>i</a:t>
            </a:r>
            <a:r>
              <a:rPr sz="2800" spc="-20" dirty="0">
                <a:solidFill>
                  <a:srgbClr val="FF0000"/>
                </a:solidFill>
                <a:latin typeface="Calibri"/>
                <a:cs typeface="Calibri"/>
              </a:rPr>
              <a:t>n</a:t>
            </a:r>
            <a:r>
              <a:rPr sz="2800" spc="-15" dirty="0">
                <a:solidFill>
                  <a:srgbClr val="FF0000"/>
                </a:solidFill>
                <a:latin typeface="Calibri"/>
                <a:cs typeface="Calibri"/>
              </a:rPr>
              <a:t>g</a:t>
            </a:r>
            <a:r>
              <a:rPr sz="2800" spc="140" dirty="0">
                <a:solidFill>
                  <a:srgbClr val="FF0000"/>
                </a:solidFill>
                <a:latin typeface="Times New Roman"/>
                <a:cs typeface="Times New Roman"/>
              </a:rPr>
              <a:t> </a:t>
            </a:r>
            <a:r>
              <a:rPr sz="2800" spc="-15" dirty="0">
                <a:solidFill>
                  <a:srgbClr val="FF0000"/>
                </a:solidFill>
                <a:latin typeface="Calibri"/>
                <a:cs typeface="Calibri"/>
              </a:rPr>
              <a:t>this</a:t>
            </a:r>
            <a:r>
              <a:rPr sz="2800" spc="135" dirty="0">
                <a:solidFill>
                  <a:srgbClr val="FF0000"/>
                </a:solidFill>
                <a:latin typeface="Times New Roman"/>
                <a:cs typeface="Times New Roman"/>
              </a:rPr>
              <a:t> </a:t>
            </a:r>
            <a:r>
              <a:rPr sz="2800" dirty="0">
                <a:solidFill>
                  <a:srgbClr val="FF0000"/>
                </a:solidFill>
                <a:latin typeface="Calibri"/>
                <a:cs typeface="Calibri"/>
              </a:rPr>
              <a:t>l</a:t>
            </a:r>
            <a:r>
              <a:rPr sz="2800" spc="5" dirty="0">
                <a:solidFill>
                  <a:srgbClr val="FF0000"/>
                </a:solidFill>
                <a:latin typeface="Calibri"/>
                <a:cs typeface="Calibri"/>
              </a:rPr>
              <a:t>i</a:t>
            </a:r>
            <a:r>
              <a:rPr sz="2800" spc="-20" dirty="0">
                <a:solidFill>
                  <a:srgbClr val="FF0000"/>
                </a:solidFill>
                <a:latin typeface="Calibri"/>
                <a:cs typeface="Calibri"/>
              </a:rPr>
              <a:t>n</a:t>
            </a:r>
            <a:r>
              <a:rPr sz="2800" spc="-15" dirty="0">
                <a:solidFill>
                  <a:srgbClr val="FF0000"/>
                </a:solidFill>
                <a:latin typeface="Calibri"/>
                <a:cs typeface="Calibri"/>
              </a:rPr>
              <a:t>k</a:t>
            </a:r>
            <a:r>
              <a:rPr sz="2800" spc="135" dirty="0">
                <a:solidFill>
                  <a:srgbClr val="FF0000"/>
                </a:solidFill>
                <a:latin typeface="Times New Roman"/>
                <a:cs typeface="Times New Roman"/>
              </a:rPr>
              <a:t> </a:t>
            </a:r>
            <a:r>
              <a:rPr sz="2800" dirty="0">
                <a:solidFill>
                  <a:srgbClr val="FF0000"/>
                </a:solidFill>
                <a:latin typeface="Calibri"/>
                <a:cs typeface="Calibri"/>
              </a:rPr>
              <a:t>i</a:t>
            </a:r>
            <a:r>
              <a:rPr sz="2800" spc="-15" dirty="0">
                <a:solidFill>
                  <a:srgbClr val="FF0000"/>
                </a:solidFill>
                <a:latin typeface="Calibri"/>
                <a:cs typeface="Calibri"/>
              </a:rPr>
              <a:t>s</a:t>
            </a:r>
            <a:r>
              <a:rPr sz="2800" spc="140" dirty="0">
                <a:solidFill>
                  <a:srgbClr val="FF0000"/>
                </a:solidFill>
                <a:latin typeface="Times New Roman"/>
                <a:cs typeface="Times New Roman"/>
              </a:rPr>
              <a:t> </a:t>
            </a:r>
            <a:r>
              <a:rPr sz="2800" spc="-15" dirty="0">
                <a:solidFill>
                  <a:srgbClr val="FF0000"/>
                </a:solidFill>
                <a:latin typeface="Calibri"/>
                <a:cs typeface="Calibri"/>
              </a:rPr>
              <a:t>the</a:t>
            </a:r>
            <a:r>
              <a:rPr sz="2800" spc="130" dirty="0">
                <a:solidFill>
                  <a:srgbClr val="FF0000"/>
                </a:solidFill>
                <a:latin typeface="Times New Roman"/>
                <a:cs typeface="Times New Roman"/>
              </a:rPr>
              <a:t> </a:t>
            </a:r>
            <a:r>
              <a:rPr sz="2800" spc="-15" dirty="0">
                <a:solidFill>
                  <a:srgbClr val="FF0000"/>
                </a:solidFill>
                <a:latin typeface="Calibri"/>
                <a:cs typeface="Calibri"/>
              </a:rPr>
              <a:t>go</a:t>
            </a:r>
            <a:r>
              <a:rPr sz="2800" spc="-10" dirty="0">
                <a:solidFill>
                  <a:srgbClr val="FF0000"/>
                </a:solidFill>
                <a:latin typeface="Calibri"/>
                <a:cs typeface="Calibri"/>
              </a:rPr>
              <a:t>a</a:t>
            </a:r>
            <a:r>
              <a:rPr sz="2800" dirty="0">
                <a:solidFill>
                  <a:srgbClr val="FF0000"/>
                </a:solidFill>
                <a:latin typeface="Calibri"/>
                <a:cs typeface="Calibri"/>
              </a:rPr>
              <a:t>l</a:t>
            </a:r>
            <a:r>
              <a:rPr sz="2800" spc="140" dirty="0">
                <a:solidFill>
                  <a:srgbClr val="FF0000"/>
                </a:solidFill>
                <a:latin typeface="Times New Roman"/>
                <a:cs typeface="Times New Roman"/>
              </a:rPr>
              <a:t> </a:t>
            </a:r>
            <a:r>
              <a:rPr sz="2800" spc="-20" dirty="0">
                <a:solidFill>
                  <a:srgbClr val="FF0000"/>
                </a:solidFill>
                <a:latin typeface="Calibri"/>
                <a:cs typeface="Calibri"/>
              </a:rPr>
              <a:t>o</a:t>
            </a:r>
            <a:r>
              <a:rPr sz="2800" spc="-10" dirty="0">
                <a:solidFill>
                  <a:srgbClr val="FF0000"/>
                </a:solidFill>
                <a:latin typeface="Calibri"/>
                <a:cs typeface="Calibri"/>
              </a:rPr>
              <a:t>f</a:t>
            </a:r>
            <a:r>
              <a:rPr sz="2800" spc="135" dirty="0">
                <a:solidFill>
                  <a:srgbClr val="FF0000"/>
                </a:solidFill>
                <a:latin typeface="Times New Roman"/>
                <a:cs typeface="Times New Roman"/>
              </a:rPr>
              <a:t> </a:t>
            </a:r>
            <a:r>
              <a:rPr sz="2800" spc="-15" dirty="0">
                <a:solidFill>
                  <a:srgbClr val="FF0000"/>
                </a:solidFill>
                <a:latin typeface="Calibri"/>
                <a:cs typeface="Calibri"/>
              </a:rPr>
              <a:t>the</a:t>
            </a:r>
            <a:r>
              <a:rPr sz="2800" spc="-10" dirty="0">
                <a:solidFill>
                  <a:srgbClr val="FF0000"/>
                </a:solidFill>
                <a:latin typeface="Times New Roman"/>
                <a:cs typeface="Times New Roman"/>
              </a:rPr>
              <a:t> </a:t>
            </a:r>
            <a:r>
              <a:rPr sz="2800" spc="-20" dirty="0">
                <a:solidFill>
                  <a:srgbClr val="FF0000"/>
                </a:solidFill>
                <a:latin typeface="Calibri"/>
                <a:cs typeface="Calibri"/>
              </a:rPr>
              <a:t>fo</a:t>
            </a:r>
            <a:r>
              <a:rPr sz="2800" spc="-10" dirty="0">
                <a:solidFill>
                  <a:srgbClr val="FF0000"/>
                </a:solidFill>
                <a:latin typeface="Calibri"/>
                <a:cs typeface="Calibri"/>
              </a:rPr>
              <a:t>l</a:t>
            </a:r>
            <a:r>
              <a:rPr sz="2800" spc="5" dirty="0">
                <a:solidFill>
                  <a:srgbClr val="FF0000"/>
                </a:solidFill>
                <a:latin typeface="Calibri"/>
                <a:cs typeface="Calibri"/>
              </a:rPr>
              <a:t>l</a:t>
            </a:r>
            <a:r>
              <a:rPr sz="2800" spc="-25" dirty="0">
                <a:solidFill>
                  <a:srgbClr val="FF0000"/>
                </a:solidFill>
                <a:latin typeface="Calibri"/>
                <a:cs typeface="Calibri"/>
              </a:rPr>
              <a:t>ow</a:t>
            </a:r>
            <a:r>
              <a:rPr sz="2800" dirty="0">
                <a:solidFill>
                  <a:srgbClr val="FF0000"/>
                </a:solidFill>
                <a:latin typeface="Calibri"/>
                <a:cs typeface="Calibri"/>
              </a:rPr>
              <a:t>i</a:t>
            </a:r>
            <a:r>
              <a:rPr sz="2800" spc="-20" dirty="0">
                <a:solidFill>
                  <a:srgbClr val="FF0000"/>
                </a:solidFill>
                <a:latin typeface="Calibri"/>
                <a:cs typeface="Calibri"/>
              </a:rPr>
              <a:t>n</a:t>
            </a:r>
            <a:r>
              <a:rPr sz="2800" spc="-15" dirty="0">
                <a:solidFill>
                  <a:srgbClr val="FF0000"/>
                </a:solidFill>
                <a:latin typeface="Calibri"/>
                <a:cs typeface="Calibri"/>
              </a:rPr>
              <a:t>g</a:t>
            </a:r>
            <a:r>
              <a:rPr sz="2800" spc="-75" dirty="0">
                <a:solidFill>
                  <a:srgbClr val="FF0000"/>
                </a:solidFill>
                <a:latin typeface="Times New Roman"/>
                <a:cs typeface="Times New Roman"/>
              </a:rPr>
              <a:t> </a:t>
            </a:r>
            <a:r>
              <a:rPr sz="2800" spc="-20" dirty="0">
                <a:solidFill>
                  <a:srgbClr val="FF0000"/>
                </a:solidFill>
                <a:latin typeface="Calibri"/>
                <a:cs typeface="Calibri"/>
              </a:rPr>
              <a:t>der</a:t>
            </a:r>
            <a:r>
              <a:rPr sz="2800" spc="-5" dirty="0">
                <a:solidFill>
                  <a:srgbClr val="FF0000"/>
                </a:solidFill>
                <a:latin typeface="Calibri"/>
                <a:cs typeface="Calibri"/>
              </a:rPr>
              <a:t>i</a:t>
            </a:r>
            <a:r>
              <a:rPr sz="2800" spc="-15" dirty="0">
                <a:solidFill>
                  <a:srgbClr val="FF0000"/>
                </a:solidFill>
                <a:latin typeface="Calibri"/>
                <a:cs typeface="Calibri"/>
              </a:rPr>
              <a:t>vat</a:t>
            </a:r>
            <a:r>
              <a:rPr sz="2800" spc="-20" dirty="0">
                <a:solidFill>
                  <a:srgbClr val="FF0000"/>
                </a:solidFill>
                <a:latin typeface="Calibri"/>
                <a:cs typeface="Calibri"/>
              </a:rPr>
              <a:t>io</a:t>
            </a:r>
            <a:r>
              <a:rPr sz="2800" spc="-5" dirty="0">
                <a:solidFill>
                  <a:srgbClr val="FF0000"/>
                </a:solidFill>
                <a:latin typeface="Calibri"/>
                <a:cs typeface="Calibri"/>
              </a:rPr>
              <a:t>n</a:t>
            </a:r>
            <a:r>
              <a:rPr sz="2800" dirty="0">
                <a:solidFill>
                  <a:srgbClr val="FF0000"/>
                </a:solidFill>
                <a:latin typeface="Calibri"/>
                <a:cs typeface="Calibri"/>
              </a:rPr>
              <a:t>.</a:t>
            </a:r>
            <a:endParaRPr lang="en-US" sz="2800" dirty="0">
              <a:solidFill>
                <a:srgbClr val="FF0000"/>
              </a:solidFill>
              <a:latin typeface="Calibri"/>
              <a:cs typeface="Calibri"/>
            </a:endParaRPr>
          </a:p>
          <a:p>
            <a:pPr marL="241300" marR="5080" indent="-228600" algn="just">
              <a:lnSpc>
                <a:spcPct val="127000"/>
              </a:lnSpc>
              <a:spcBef>
                <a:spcPts val="1070"/>
              </a:spcBef>
              <a:buFont typeface="Symbol"/>
              <a:buChar char=""/>
              <a:tabLst>
                <a:tab pos="241935" algn="l"/>
              </a:tabLst>
            </a:pPr>
            <a:r>
              <a:rPr lang="en-US" sz="2800" spc="-20" dirty="0">
                <a:latin typeface="Calibri"/>
                <a:cs typeface="Calibri"/>
              </a:rPr>
              <a:t>The refractive index (n) of a medium is the ratio of the speed of light in a vacuum (c) to the speed of light in that medium (v). </a:t>
            </a:r>
          </a:p>
          <a:p>
            <a:pPr marL="12700" marR="5080" algn="just">
              <a:lnSpc>
                <a:spcPct val="127000"/>
              </a:lnSpc>
              <a:spcBef>
                <a:spcPts val="1070"/>
              </a:spcBef>
              <a:tabLst>
                <a:tab pos="241935" algn="l"/>
              </a:tabLst>
            </a:pPr>
            <a:r>
              <a:rPr lang="en-US" sz="2800" spc="-20" dirty="0">
                <a:latin typeface="Calibri"/>
                <a:cs typeface="Calibri"/>
              </a:rPr>
              <a:t> </a:t>
            </a:r>
            <a:r>
              <a:rPr lang="en-US" sz="2800" spc="-20" dirty="0">
                <a:solidFill>
                  <a:srgbClr val="FF0000"/>
                </a:solidFill>
                <a:highlight>
                  <a:srgbClr val="FFFF00"/>
                </a:highlight>
                <a:latin typeface="Calibri"/>
                <a:cs typeface="Calibri"/>
              </a:rPr>
              <a:t>The formula is: n = c / v</a:t>
            </a:r>
            <a:endParaRPr sz="2800" spc="-20" dirty="0">
              <a:solidFill>
                <a:srgbClr val="FF0000"/>
              </a:solidFill>
              <a:highlight>
                <a:srgbClr val="FFFF00"/>
              </a:highlight>
              <a:latin typeface="Calibri"/>
              <a:cs typeface="Calibri"/>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3E8971-FF38-F986-0783-0A42ABE06E68}"/>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A405BADA-DD9D-5B01-6244-95DB7283D893}"/>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close-up of a text&#10;&#10;AI-generated content may be incorrect.">
            <a:extLst>
              <a:ext uri="{FF2B5EF4-FFF2-40B4-BE49-F238E27FC236}">
                <a16:creationId xmlns:a16="http://schemas.microsoft.com/office/drawing/2014/main" id="{B4E5D502-4DBB-628D-5AAC-990B6E0BDD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066800"/>
            <a:ext cx="11963400" cy="2177588"/>
          </a:xfrm>
          <a:prstGeom prst="rect">
            <a:avLst/>
          </a:prstGeom>
        </p:spPr>
      </p:pic>
    </p:spTree>
    <p:extLst>
      <p:ext uri="{BB962C8B-B14F-4D97-AF65-F5344CB8AC3E}">
        <p14:creationId xmlns:p14="http://schemas.microsoft.com/office/powerpoint/2010/main" val="758002004"/>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798C4-6A92-D472-36A5-358216336E2C}"/>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C74316DB-4BD5-FAD6-ADA0-0EACF8EB7183}"/>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math equations and formulas&#10;&#10;AI-generated content may be incorrect.">
            <a:extLst>
              <a:ext uri="{FF2B5EF4-FFF2-40B4-BE49-F238E27FC236}">
                <a16:creationId xmlns:a16="http://schemas.microsoft.com/office/drawing/2014/main" id="{D0B3B9E0-4433-5E13-EEFE-56AFC7F5BCB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371599"/>
            <a:ext cx="11582400" cy="4132263"/>
          </a:xfrm>
          <a:prstGeom prst="rect">
            <a:avLst/>
          </a:prstGeom>
        </p:spPr>
      </p:pic>
    </p:spTree>
    <p:extLst>
      <p:ext uri="{BB962C8B-B14F-4D97-AF65-F5344CB8AC3E}">
        <p14:creationId xmlns:p14="http://schemas.microsoft.com/office/powerpoint/2010/main" val="389868113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C74414-94B0-CBD5-93AA-BD1EE6DF94AD}"/>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748E2813-22DE-0F1C-3F68-544DC9E98D1B}"/>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math equations and formulas&#10;&#10;AI-generated content may be incorrect.">
            <a:extLst>
              <a:ext uri="{FF2B5EF4-FFF2-40B4-BE49-F238E27FC236}">
                <a16:creationId xmlns:a16="http://schemas.microsoft.com/office/drawing/2014/main" id="{267CABF3-9FCF-E9E0-0A55-16C43332B5F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143000"/>
            <a:ext cx="12039599" cy="5527840"/>
          </a:xfrm>
          <a:prstGeom prst="rect">
            <a:avLst/>
          </a:prstGeom>
        </p:spPr>
      </p:pic>
    </p:spTree>
    <p:extLst>
      <p:ext uri="{BB962C8B-B14F-4D97-AF65-F5344CB8AC3E}">
        <p14:creationId xmlns:p14="http://schemas.microsoft.com/office/powerpoint/2010/main" val="17972519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9E95A3D-2AB0-DA5C-C928-CF4023D85AD2}"/>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E708F745-500D-61DA-72A1-174223CB77F8}"/>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math problem with numbers and symbols&#10;&#10;AI-generated content may be incorrect.">
            <a:extLst>
              <a:ext uri="{FF2B5EF4-FFF2-40B4-BE49-F238E27FC236}">
                <a16:creationId xmlns:a16="http://schemas.microsoft.com/office/drawing/2014/main" id="{FB286907-5BB3-F49E-9BAD-A79992166FB0}"/>
              </a:ext>
            </a:extLst>
          </p:cNvPr>
          <p:cNvPicPr>
            <a:picLocks noChangeAspect="1"/>
          </p:cNvPicPr>
          <p:nvPr/>
        </p:nvPicPr>
        <p:blipFill>
          <a:blip r:embed="rId2">
            <a:extLst>
              <a:ext uri="{28A0092B-C50C-407E-A947-70E740481C1C}">
                <a14:useLocalDpi xmlns:a14="http://schemas.microsoft.com/office/drawing/2010/main" val="0"/>
              </a:ext>
            </a:extLst>
          </a:blip>
          <a:srcRect t="2999"/>
          <a:stretch>
            <a:fillRect/>
          </a:stretch>
        </p:blipFill>
        <p:spPr>
          <a:xfrm>
            <a:off x="2470962" y="977699"/>
            <a:ext cx="7358838" cy="5830591"/>
          </a:xfrm>
          <a:prstGeom prst="rect">
            <a:avLst/>
          </a:prstGeom>
        </p:spPr>
      </p:pic>
    </p:spTree>
    <p:extLst>
      <p:ext uri="{BB962C8B-B14F-4D97-AF65-F5344CB8AC3E}">
        <p14:creationId xmlns:p14="http://schemas.microsoft.com/office/powerpoint/2010/main" val="62455551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55645EF-6D20-6665-12E4-8CB5D25CC7AF}"/>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D204FDC3-3D33-F560-6611-AA5FCCA9BD7F}"/>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white sheet with black text&#10;&#10;AI-generated content may be incorrect.">
            <a:extLst>
              <a:ext uri="{FF2B5EF4-FFF2-40B4-BE49-F238E27FC236}">
                <a16:creationId xmlns:a16="http://schemas.microsoft.com/office/drawing/2014/main" id="{62E49E3D-4329-17C7-A6CA-A3144852B4D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995113"/>
            <a:ext cx="9220200" cy="5817757"/>
          </a:xfrm>
          <a:prstGeom prst="rect">
            <a:avLst/>
          </a:prstGeom>
        </p:spPr>
      </p:pic>
    </p:spTree>
    <p:extLst>
      <p:ext uri="{BB962C8B-B14F-4D97-AF65-F5344CB8AC3E}">
        <p14:creationId xmlns:p14="http://schemas.microsoft.com/office/powerpoint/2010/main" val="300626920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C39D3B-9440-2FA4-4E13-5AF86569E627}"/>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FB2FE9B2-0652-F599-90B4-50BF112841B9}"/>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math equations on a white background&#10;&#10;AI-generated content may be incorrect.">
            <a:extLst>
              <a:ext uri="{FF2B5EF4-FFF2-40B4-BE49-F238E27FC236}">
                <a16:creationId xmlns:a16="http://schemas.microsoft.com/office/drawing/2014/main" id="{0DC51D0F-C003-6D73-92C0-CE991487BDE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27" y="1219200"/>
            <a:ext cx="11907273" cy="2895600"/>
          </a:xfrm>
          <a:prstGeom prst="rect">
            <a:avLst/>
          </a:prstGeom>
        </p:spPr>
      </p:pic>
    </p:spTree>
    <p:extLst>
      <p:ext uri="{BB962C8B-B14F-4D97-AF65-F5344CB8AC3E}">
        <p14:creationId xmlns:p14="http://schemas.microsoft.com/office/powerpoint/2010/main" val="21565720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1F026410-C555-61B4-B2A3-A4CABA91D2E7}"/>
              </a:ext>
            </a:extLst>
          </p:cNvPr>
          <p:cNvSpPr txBox="1"/>
          <p:nvPr/>
        </p:nvSpPr>
        <p:spPr>
          <a:xfrm>
            <a:off x="1600200" y="228600"/>
            <a:ext cx="9448800" cy="6186309"/>
          </a:xfrm>
          <a:prstGeom prst="rect">
            <a:avLst/>
          </a:prstGeom>
          <a:noFill/>
        </p:spPr>
        <p:txBody>
          <a:bodyPr wrap="square">
            <a:spAutoFit/>
          </a:bodyPr>
          <a:lstStyle/>
          <a:p>
            <a:r>
              <a:rPr lang="en-US" sz="2000" b="1" dirty="0">
                <a:solidFill>
                  <a:srgbClr val="C00000"/>
                </a:solidFill>
              </a:rPr>
              <a:t>Why Matter Primarily Responds to Electric Fields (E) and Not Magnetic Fields(H)</a:t>
            </a:r>
          </a:p>
          <a:p>
            <a:r>
              <a:rPr lang="en-US" dirty="0"/>
              <a:t>1. Most materials (especially dielectrics) interact with the electric field component of an EM wave more strongly than with the magnetic field. </a:t>
            </a:r>
          </a:p>
          <a:p>
            <a:r>
              <a:rPr lang="en-US" dirty="0"/>
              <a:t>⚡ </a:t>
            </a:r>
            <a:r>
              <a:rPr lang="en-US" dirty="0">
                <a:solidFill>
                  <a:srgbClr val="C00000"/>
                </a:solidFill>
              </a:rPr>
              <a:t>Polarization:</a:t>
            </a:r>
          </a:p>
          <a:p>
            <a:r>
              <a:rPr lang="en-US" dirty="0"/>
              <a:t>The electric field exerts forces on charged particles (electrons and nuclei), causing displacement of bound charges → this creates electric dipoles.</a:t>
            </a:r>
          </a:p>
          <a:p>
            <a:r>
              <a:rPr lang="en-US" dirty="0"/>
              <a:t>These dipoles oscillate with the field, and this polarization is frequency-dependent, leading to dispersion.</a:t>
            </a:r>
          </a:p>
          <a:p>
            <a:r>
              <a:rPr lang="en-US" dirty="0"/>
              <a:t>🔍 </a:t>
            </a:r>
            <a:r>
              <a:rPr lang="en-US" dirty="0">
                <a:solidFill>
                  <a:srgbClr val="C00000"/>
                </a:solidFill>
              </a:rPr>
              <a:t>Microscopic Picture: </a:t>
            </a:r>
            <a:r>
              <a:rPr lang="en-US" dirty="0"/>
              <a:t>Electrons bound in atoms act like damped harmonic oscillators driven by 𝐸⃗(𝑡)E(t).This leads to a frequency-dependent dielectric function 𝜀(𝜔)ε(ω), which directly determines the refractive index 𝑛(𝜔)n(ω).</a:t>
            </a:r>
          </a:p>
          <a:p>
            <a:r>
              <a:rPr lang="en-US" dirty="0"/>
              <a:t>🔹 2. </a:t>
            </a:r>
            <a:r>
              <a:rPr lang="en-US" dirty="0">
                <a:solidFill>
                  <a:srgbClr val="C00000"/>
                </a:solidFill>
              </a:rPr>
              <a:t>Refractive Index Depends on 𝜀(𝜔) Not 𝜇(𝜔) (usually)</a:t>
            </a:r>
          </a:p>
          <a:p>
            <a:r>
              <a:rPr lang="en-US" dirty="0"/>
              <a:t>For most non-magnetic materials: The magnetic permeability 𝜇≈𝜇</a:t>
            </a:r>
            <a:r>
              <a:rPr lang="en-US" baseline="-25000" dirty="0"/>
              <a:t>0</a:t>
            </a:r>
            <a:r>
              <a:rPr lang="en-US" dirty="0"/>
              <a:t>​ is nearly constant over a wide range of frequencies. But the electric permittivity 𝜀(𝜔)ε varies significantly with frequency — this variation is what causes dispersion. So the refractive index:</a:t>
            </a:r>
          </a:p>
          <a:p>
            <a:r>
              <a:rPr lang="en-US" dirty="0"/>
              <a:t>	</a:t>
            </a:r>
          </a:p>
          <a:p>
            <a:endParaRPr lang="en-US" dirty="0"/>
          </a:p>
          <a:p>
            <a:r>
              <a:rPr lang="en-US" dirty="0"/>
              <a:t>​is mainly governed by 𝜀(𝜔) which comes from the material's response to 𝐸⃗E, not 𝐻⃗H.</a:t>
            </a:r>
          </a:p>
          <a:p>
            <a:r>
              <a:rPr lang="en-US" dirty="0"/>
              <a:t>🔹 3. </a:t>
            </a:r>
            <a:r>
              <a:rPr lang="en-US" dirty="0">
                <a:solidFill>
                  <a:srgbClr val="C00000"/>
                </a:solidFill>
              </a:rPr>
              <a:t>Magnetic Effects:  </a:t>
            </a:r>
            <a:r>
              <a:rPr lang="en-US" dirty="0"/>
              <a:t>are Weak at Optical Frequencies . The magnetic field 𝐻⃗ also interacts with matter, but this interaction is much weaker — especially at optical and higher frequencies. Most materials are non-magnetic (relative permeability 𝜇𝑟≈1μr	​≈1) in the visible, UV, and near-IR range. So magnetic dispersion is negligible in most optical applications.</a:t>
            </a:r>
          </a:p>
        </p:txBody>
      </p:sp>
      <p:pic>
        <p:nvPicPr>
          <p:cNvPr id="5" name="Picture 4">
            <a:extLst>
              <a:ext uri="{FF2B5EF4-FFF2-40B4-BE49-F238E27FC236}">
                <a16:creationId xmlns:a16="http://schemas.microsoft.com/office/drawing/2014/main" id="{1848CCC3-1C48-A5B8-42A0-2EC12D34B375}"/>
              </a:ext>
            </a:extLst>
          </p:cNvPr>
          <p:cNvPicPr>
            <a:picLocks noChangeAspect="1"/>
          </p:cNvPicPr>
          <p:nvPr/>
        </p:nvPicPr>
        <p:blipFill>
          <a:blip r:embed="rId2"/>
          <a:stretch>
            <a:fillRect/>
          </a:stretch>
        </p:blipFill>
        <p:spPr>
          <a:xfrm>
            <a:off x="5181600" y="4419600"/>
            <a:ext cx="3028954" cy="533399"/>
          </a:xfrm>
          <a:prstGeom prst="rect">
            <a:avLst/>
          </a:prstGeom>
        </p:spPr>
      </p:pic>
    </p:spTree>
    <p:extLst>
      <p:ext uri="{BB962C8B-B14F-4D97-AF65-F5344CB8AC3E}">
        <p14:creationId xmlns:p14="http://schemas.microsoft.com/office/powerpoint/2010/main" val="52196760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62000" y="228600"/>
            <a:ext cx="10339830" cy="509905"/>
          </a:xfrm>
          <a:prstGeom prst="rect">
            <a:avLst/>
          </a:prstGeom>
        </p:spPr>
        <p:txBody>
          <a:bodyPr vert="horz" wrap="square" lIns="0" tIns="0" rIns="0" bIns="0" rtlCol="0">
            <a:spAutoFit/>
          </a:bodyPr>
          <a:lstStyle/>
          <a:p>
            <a:pPr marL="859790">
              <a:lnSpc>
                <a:spcPct val="100000"/>
              </a:lnSpc>
            </a:pPr>
            <a:r>
              <a:rPr spc="-15" dirty="0"/>
              <a:t>Sl</a:t>
            </a:r>
            <a:r>
              <a:rPr spc="-5" dirty="0"/>
              <a:t>i</a:t>
            </a:r>
            <a:r>
              <a:rPr spc="-20" dirty="0"/>
              <a:t>de</a:t>
            </a:r>
            <a:r>
              <a:rPr spc="-5" dirty="0"/>
              <a:t> </a:t>
            </a:r>
            <a:r>
              <a:rPr spc="-15" dirty="0"/>
              <a:t>3: Entering</a:t>
            </a:r>
            <a:r>
              <a:rPr spc="-20" dirty="0"/>
              <a:t> a</a:t>
            </a:r>
            <a:r>
              <a:rPr spc="-5" dirty="0"/>
              <a:t> </a:t>
            </a:r>
            <a:r>
              <a:rPr spc="-20" dirty="0"/>
              <a:t>Mate</a:t>
            </a:r>
            <a:r>
              <a:rPr spc="-10" dirty="0"/>
              <a:t>r</a:t>
            </a:r>
            <a:r>
              <a:rPr spc="-15" dirty="0"/>
              <a:t>ial</a:t>
            </a:r>
            <a:r>
              <a:rPr spc="5" dirty="0"/>
              <a:t> </a:t>
            </a:r>
            <a:r>
              <a:rPr spc="-35" dirty="0">
                <a:latin typeface="Calibri"/>
                <a:cs typeface="Calibri"/>
              </a:rPr>
              <a:t>—</a:t>
            </a:r>
            <a:r>
              <a:rPr spc="-15" dirty="0">
                <a:latin typeface="Calibri"/>
                <a:cs typeface="Calibri"/>
              </a:rPr>
              <a:t> </a:t>
            </a:r>
            <a:r>
              <a:rPr spc="-25" dirty="0"/>
              <a:t>New</a:t>
            </a:r>
            <a:r>
              <a:rPr spc="-15" dirty="0"/>
              <a:t> </a:t>
            </a:r>
            <a:r>
              <a:rPr spc="-25" dirty="0"/>
              <a:t>Mac</a:t>
            </a:r>
            <a:r>
              <a:rPr spc="-10" dirty="0"/>
              <a:t>r</a:t>
            </a:r>
            <a:r>
              <a:rPr spc="-15" dirty="0"/>
              <a:t>oscopic</a:t>
            </a:r>
          </a:p>
        </p:txBody>
      </p:sp>
      <p:sp>
        <p:nvSpPr>
          <p:cNvPr id="3" name="object 3"/>
          <p:cNvSpPr txBox="1"/>
          <p:nvPr/>
        </p:nvSpPr>
        <p:spPr>
          <a:xfrm>
            <a:off x="762000" y="838200"/>
            <a:ext cx="10339830" cy="5637441"/>
          </a:xfrm>
          <a:prstGeom prst="rect">
            <a:avLst/>
          </a:prstGeom>
        </p:spPr>
        <p:txBody>
          <a:bodyPr vert="horz" wrap="square" lIns="0" tIns="0" rIns="0" bIns="0" rtlCol="0">
            <a:spAutoFit/>
          </a:bodyPr>
          <a:lstStyle/>
          <a:p>
            <a:pPr marL="360680" algn="ctr">
              <a:lnSpc>
                <a:spcPct val="100000"/>
              </a:lnSpc>
            </a:pPr>
            <a:r>
              <a:rPr sz="3400" b="1" u="heavy" spc="-25" dirty="0">
                <a:solidFill>
                  <a:srgbClr val="00B050"/>
                </a:solidFill>
                <a:latin typeface="Calibri"/>
                <a:cs typeface="Calibri"/>
              </a:rPr>
              <a:t>Pa</a:t>
            </a:r>
            <a:r>
              <a:rPr sz="3400" b="1" u="heavy" spc="-5" dirty="0">
                <a:solidFill>
                  <a:srgbClr val="00B050"/>
                </a:solidFill>
                <a:latin typeface="Calibri"/>
                <a:cs typeface="Calibri"/>
              </a:rPr>
              <a:t>r</a:t>
            </a:r>
            <a:r>
              <a:rPr sz="3400" b="1" u="heavy" spc="-20" dirty="0">
                <a:solidFill>
                  <a:srgbClr val="00B050"/>
                </a:solidFill>
                <a:latin typeface="Calibri"/>
                <a:cs typeface="Calibri"/>
              </a:rPr>
              <a:t>ameters</a:t>
            </a:r>
            <a:r>
              <a:rPr lang="en-US" sz="3400" b="1" u="heavy" spc="-20" dirty="0">
                <a:solidFill>
                  <a:srgbClr val="00B050"/>
                </a:solidFill>
                <a:latin typeface="Calibri"/>
                <a:cs typeface="Calibri"/>
              </a:rPr>
              <a:t> to understand absorption and Dispersion</a:t>
            </a:r>
            <a:endParaRPr sz="3400" dirty="0">
              <a:solidFill>
                <a:srgbClr val="00B050"/>
              </a:solidFill>
              <a:latin typeface="Calibri"/>
              <a:cs typeface="Calibri"/>
            </a:endParaRPr>
          </a:p>
          <a:p>
            <a:pPr marL="12700">
              <a:lnSpc>
                <a:spcPct val="100000"/>
              </a:lnSpc>
              <a:spcBef>
                <a:spcPts val="2030"/>
              </a:spcBef>
            </a:pPr>
            <a:r>
              <a:rPr sz="3000" b="1" spc="-20" dirty="0">
                <a:solidFill>
                  <a:srgbClr val="FF0000"/>
                </a:solidFill>
                <a:latin typeface="Calibri"/>
                <a:cs typeface="Calibri"/>
              </a:rPr>
              <a:t>Definit</a:t>
            </a:r>
            <a:r>
              <a:rPr sz="3000" b="1" spc="-15" dirty="0">
                <a:solidFill>
                  <a:srgbClr val="FF0000"/>
                </a:solidFill>
                <a:latin typeface="Calibri"/>
                <a:cs typeface="Calibri"/>
              </a:rPr>
              <a:t>ion</a:t>
            </a:r>
            <a:r>
              <a:rPr sz="3000" b="1" spc="-70" dirty="0">
                <a:solidFill>
                  <a:srgbClr val="FF0000"/>
                </a:solidFill>
                <a:latin typeface="Times New Roman"/>
                <a:cs typeface="Times New Roman"/>
              </a:rPr>
              <a:t> </a:t>
            </a:r>
            <a:r>
              <a:rPr sz="3000" b="1" dirty="0">
                <a:solidFill>
                  <a:srgbClr val="FF0000"/>
                </a:solidFill>
                <a:latin typeface="Calibri"/>
                <a:cs typeface="Calibri"/>
              </a:rPr>
              <a:t>of</a:t>
            </a:r>
            <a:r>
              <a:rPr sz="3000" b="1" spc="-75" dirty="0">
                <a:solidFill>
                  <a:srgbClr val="FF0000"/>
                </a:solidFill>
                <a:latin typeface="Times New Roman"/>
                <a:cs typeface="Times New Roman"/>
              </a:rPr>
              <a:t> </a:t>
            </a:r>
            <a:r>
              <a:rPr sz="3000" b="1" spc="-15" dirty="0">
                <a:solidFill>
                  <a:srgbClr val="FF0000"/>
                </a:solidFill>
                <a:latin typeface="Calibri"/>
                <a:cs typeface="Calibri"/>
              </a:rPr>
              <a:t>the</a:t>
            </a:r>
            <a:r>
              <a:rPr sz="3000" b="1" spc="-75" dirty="0">
                <a:solidFill>
                  <a:srgbClr val="FF0000"/>
                </a:solidFill>
                <a:latin typeface="Times New Roman"/>
                <a:cs typeface="Times New Roman"/>
              </a:rPr>
              <a:t> </a:t>
            </a:r>
            <a:r>
              <a:rPr sz="3000" b="1" spc="-25" dirty="0">
                <a:solidFill>
                  <a:srgbClr val="FF0000"/>
                </a:solidFill>
                <a:latin typeface="Calibri"/>
                <a:cs typeface="Calibri"/>
              </a:rPr>
              <a:t>C</a:t>
            </a:r>
            <a:r>
              <a:rPr sz="3000" b="1" spc="-35" dirty="0">
                <a:solidFill>
                  <a:srgbClr val="FF0000"/>
                </a:solidFill>
                <a:latin typeface="Calibri"/>
                <a:cs typeface="Calibri"/>
              </a:rPr>
              <a:t>o</a:t>
            </a:r>
            <a:r>
              <a:rPr sz="3000" b="1" spc="-30" dirty="0">
                <a:solidFill>
                  <a:srgbClr val="FF0000"/>
                </a:solidFill>
                <a:latin typeface="Calibri"/>
                <a:cs typeface="Calibri"/>
              </a:rPr>
              <a:t>mp</a:t>
            </a:r>
            <a:r>
              <a:rPr sz="3000" b="1" spc="-20" dirty="0">
                <a:solidFill>
                  <a:srgbClr val="FF0000"/>
                </a:solidFill>
                <a:latin typeface="Calibri"/>
                <a:cs typeface="Calibri"/>
              </a:rPr>
              <a:t>l</a:t>
            </a:r>
            <a:r>
              <a:rPr sz="3000" b="1" spc="-5" dirty="0">
                <a:solidFill>
                  <a:srgbClr val="FF0000"/>
                </a:solidFill>
                <a:latin typeface="Calibri"/>
                <a:cs typeface="Calibri"/>
              </a:rPr>
              <a:t>e</a:t>
            </a:r>
            <a:r>
              <a:rPr sz="3000" b="1" dirty="0">
                <a:solidFill>
                  <a:srgbClr val="FF0000"/>
                </a:solidFill>
                <a:latin typeface="Calibri"/>
                <a:cs typeface="Calibri"/>
              </a:rPr>
              <a:t>x</a:t>
            </a:r>
            <a:r>
              <a:rPr sz="3000" b="1" spc="-65" dirty="0">
                <a:solidFill>
                  <a:srgbClr val="FF0000"/>
                </a:solidFill>
                <a:latin typeface="Times New Roman"/>
                <a:cs typeface="Times New Roman"/>
              </a:rPr>
              <a:t> </a:t>
            </a:r>
            <a:r>
              <a:rPr sz="3000" b="1" dirty="0">
                <a:solidFill>
                  <a:srgbClr val="FF0000"/>
                </a:solidFill>
                <a:latin typeface="Calibri"/>
                <a:cs typeface="Calibri"/>
              </a:rPr>
              <a:t>Refr</a:t>
            </a:r>
            <a:r>
              <a:rPr sz="3000" b="1" spc="-15" dirty="0">
                <a:solidFill>
                  <a:srgbClr val="FF0000"/>
                </a:solidFill>
                <a:latin typeface="Calibri"/>
                <a:cs typeface="Calibri"/>
              </a:rPr>
              <a:t>active</a:t>
            </a:r>
            <a:r>
              <a:rPr sz="3000" b="1" spc="-85" dirty="0">
                <a:solidFill>
                  <a:srgbClr val="FF0000"/>
                </a:solidFill>
                <a:latin typeface="Times New Roman"/>
                <a:cs typeface="Times New Roman"/>
              </a:rPr>
              <a:t> </a:t>
            </a:r>
            <a:r>
              <a:rPr sz="3000" b="1" spc="-15" dirty="0">
                <a:solidFill>
                  <a:srgbClr val="FF0000"/>
                </a:solidFill>
                <a:latin typeface="Calibri"/>
                <a:cs typeface="Calibri"/>
              </a:rPr>
              <a:t>Index</a:t>
            </a:r>
            <a:endParaRPr sz="3000" dirty="0">
              <a:latin typeface="Calibri"/>
              <a:cs typeface="Calibri"/>
            </a:endParaRPr>
          </a:p>
          <a:p>
            <a:pPr marL="469900" indent="-228600">
              <a:lnSpc>
                <a:spcPct val="100000"/>
              </a:lnSpc>
              <a:spcBef>
                <a:spcPts val="2035"/>
              </a:spcBef>
              <a:buFont typeface="Symbol"/>
              <a:buChar char=""/>
              <a:tabLst>
                <a:tab pos="470534" algn="l"/>
              </a:tabLst>
            </a:pPr>
            <a:r>
              <a:rPr sz="2800" spc="-15" dirty="0">
                <a:latin typeface="Calibri"/>
                <a:cs typeface="Calibri"/>
              </a:rPr>
              <a:t>Ins</a:t>
            </a:r>
            <a:r>
              <a:rPr sz="2800" spc="-20" dirty="0">
                <a:latin typeface="Calibri"/>
                <a:cs typeface="Calibri"/>
              </a:rPr>
              <a:t>id</a:t>
            </a:r>
            <a:r>
              <a:rPr sz="2800" spc="-15" dirty="0">
                <a:latin typeface="Calibri"/>
                <a:cs typeface="Calibri"/>
              </a:rPr>
              <a:t>e</a:t>
            </a:r>
            <a:r>
              <a:rPr sz="2800" spc="-70" dirty="0">
                <a:latin typeface="Times New Roman"/>
                <a:cs typeface="Times New Roman"/>
              </a:rPr>
              <a:t> </a:t>
            </a:r>
            <a:r>
              <a:rPr sz="2800" spc="-20" dirty="0">
                <a:latin typeface="Calibri"/>
                <a:cs typeface="Calibri"/>
              </a:rPr>
              <a:t>ma</a:t>
            </a:r>
            <a:r>
              <a:rPr sz="2800" dirty="0">
                <a:latin typeface="Calibri"/>
                <a:cs typeface="Calibri"/>
              </a:rPr>
              <a:t>t</a:t>
            </a:r>
            <a:r>
              <a:rPr sz="2800" spc="-15" dirty="0">
                <a:latin typeface="Calibri"/>
                <a:cs typeface="Calibri"/>
              </a:rPr>
              <a:t>ter</a:t>
            </a:r>
            <a:r>
              <a:rPr sz="2800" spc="-70" dirty="0">
                <a:latin typeface="Times New Roman"/>
                <a:cs typeface="Times New Roman"/>
              </a:rPr>
              <a:t> </a:t>
            </a:r>
            <a:r>
              <a:rPr sz="2800" spc="-15" dirty="0">
                <a:latin typeface="Calibri"/>
                <a:cs typeface="Calibri"/>
              </a:rPr>
              <a:t>the</a:t>
            </a:r>
            <a:r>
              <a:rPr sz="2800" spc="-70" dirty="0">
                <a:latin typeface="Times New Roman"/>
                <a:cs typeface="Times New Roman"/>
              </a:rPr>
              <a:t> </a:t>
            </a:r>
            <a:r>
              <a:rPr sz="2800" spc="-20" dirty="0">
                <a:latin typeface="Calibri"/>
                <a:cs typeface="Calibri"/>
              </a:rPr>
              <a:t>w</a:t>
            </a:r>
            <a:r>
              <a:rPr sz="2800" dirty="0">
                <a:latin typeface="Calibri"/>
                <a:cs typeface="Calibri"/>
              </a:rPr>
              <a:t>a</a:t>
            </a:r>
            <a:r>
              <a:rPr sz="2800" spc="-15" dirty="0">
                <a:latin typeface="Calibri"/>
                <a:cs typeface="Calibri"/>
              </a:rPr>
              <a:t>ve</a:t>
            </a:r>
            <a:r>
              <a:rPr sz="2800" spc="-70" dirty="0">
                <a:latin typeface="Times New Roman"/>
                <a:cs typeface="Times New Roman"/>
              </a:rPr>
              <a:t> </a:t>
            </a:r>
            <a:r>
              <a:rPr sz="2800" spc="-25" dirty="0">
                <a:latin typeface="Calibri"/>
                <a:cs typeface="Calibri"/>
              </a:rPr>
              <a:t>num</a:t>
            </a:r>
            <a:r>
              <a:rPr sz="2800" spc="-10" dirty="0">
                <a:latin typeface="Calibri"/>
                <a:cs typeface="Calibri"/>
              </a:rPr>
              <a:t>ber</a:t>
            </a:r>
            <a:r>
              <a:rPr sz="2800" spc="-70" dirty="0">
                <a:latin typeface="Times New Roman"/>
                <a:cs typeface="Times New Roman"/>
              </a:rPr>
              <a:t> </a:t>
            </a:r>
            <a:r>
              <a:rPr sz="2800" spc="-15" dirty="0">
                <a:latin typeface="Calibri"/>
                <a:cs typeface="Calibri"/>
              </a:rPr>
              <a:t>changes</a:t>
            </a:r>
            <a:r>
              <a:rPr sz="2800" spc="-60" dirty="0">
                <a:latin typeface="Times New Roman"/>
                <a:cs typeface="Times New Roman"/>
              </a:rPr>
              <a:t> </a:t>
            </a:r>
            <a:r>
              <a:rPr sz="2800" spc="-15" dirty="0">
                <a:latin typeface="Calibri"/>
                <a:cs typeface="Calibri"/>
              </a:rPr>
              <a:t>to</a:t>
            </a:r>
            <a:endParaRPr sz="2800" dirty="0">
              <a:latin typeface="Calibri"/>
              <a:cs typeface="Calibri"/>
            </a:endParaRPr>
          </a:p>
          <a:p>
            <a:pPr marL="364490" algn="ctr">
              <a:lnSpc>
                <a:spcPct val="100000"/>
              </a:lnSpc>
              <a:spcBef>
                <a:spcPts val="1810"/>
              </a:spcBef>
            </a:pPr>
            <a:r>
              <a:rPr sz="2800" spc="-30" dirty="0">
                <a:latin typeface="Cambria Math"/>
                <a:cs typeface="Cambria Math"/>
              </a:rPr>
              <a:t>𝐾</a:t>
            </a:r>
            <a:r>
              <a:rPr sz="2800" spc="24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𝑛</a:t>
            </a:r>
            <a:r>
              <a:rPr sz="2800" spc="-95" dirty="0">
                <a:latin typeface="Cambria Math"/>
                <a:cs typeface="Cambria Math"/>
              </a:rPr>
              <a:t> </a:t>
            </a:r>
            <a:r>
              <a:rPr sz="2800" spc="-254" dirty="0">
                <a:latin typeface="Cambria Math"/>
                <a:cs typeface="Cambria Math"/>
              </a:rPr>
              <a:t>𝐾</a:t>
            </a:r>
            <a:r>
              <a:rPr sz="3000" spc="232" baseline="-16666" dirty="0">
                <a:latin typeface="Cambria Math"/>
                <a:cs typeface="Cambria Math"/>
              </a:rPr>
              <a:t>0</a:t>
            </a:r>
            <a:r>
              <a:rPr lang="en-US" sz="2800" spc="-10" baseline="-16666" dirty="0">
                <a:latin typeface="Cambria Math"/>
                <a:cs typeface="Cambria Math"/>
              </a:rPr>
              <a:t> </a:t>
            </a:r>
            <a:r>
              <a:rPr lang="en-US" sz="2800" spc="-10" baseline="30000" dirty="0">
                <a:latin typeface="Cambria Math"/>
                <a:cs typeface="Cambria Math"/>
              </a:rPr>
              <a:t>     </a:t>
            </a:r>
            <a:r>
              <a:rPr lang="en-US" sz="3200" spc="-10" baseline="30000" dirty="0">
                <a:solidFill>
                  <a:srgbClr val="0070C0"/>
                </a:solidFill>
                <a:latin typeface="Calibri" panose="020F0502020204030204" pitchFamily="34" charset="0"/>
                <a:cs typeface="Calibri" panose="020F0502020204030204" pitchFamily="34" charset="0"/>
              </a:rPr>
              <a:t>where K</a:t>
            </a:r>
            <a:r>
              <a:rPr lang="en-US" sz="3200" spc="-10" baseline="-25000" dirty="0">
                <a:solidFill>
                  <a:srgbClr val="0070C0"/>
                </a:solidFill>
                <a:latin typeface="Calibri" panose="020F0502020204030204" pitchFamily="34" charset="0"/>
                <a:cs typeface="Calibri" panose="020F0502020204030204" pitchFamily="34" charset="0"/>
              </a:rPr>
              <a:t>0</a:t>
            </a:r>
            <a:r>
              <a:rPr lang="en-US" sz="3200" spc="-10" baseline="30000" dirty="0">
                <a:solidFill>
                  <a:srgbClr val="0070C0"/>
                </a:solidFill>
                <a:latin typeface="Calibri" panose="020F0502020204030204" pitchFamily="34" charset="0"/>
                <a:cs typeface="Calibri" panose="020F0502020204030204" pitchFamily="34" charset="0"/>
              </a:rPr>
              <a:t> = free space wavenumber for n</a:t>
            </a:r>
            <a:r>
              <a:rPr lang="en-US" sz="2000" spc="-10" baseline="-25000" dirty="0">
                <a:solidFill>
                  <a:srgbClr val="0070C0"/>
                </a:solidFill>
                <a:latin typeface="Calibri" panose="020F0502020204030204" pitchFamily="34" charset="0"/>
                <a:cs typeface="Calibri" panose="020F0502020204030204" pitchFamily="34" charset="0"/>
              </a:rPr>
              <a:t>0</a:t>
            </a:r>
          </a:p>
          <a:p>
            <a:pPr marL="364490" algn="ctr">
              <a:lnSpc>
                <a:spcPct val="100000"/>
              </a:lnSpc>
              <a:spcBef>
                <a:spcPts val="1810"/>
              </a:spcBef>
            </a:pPr>
            <a:r>
              <a:rPr sz="2800" spc="-15" dirty="0">
                <a:latin typeface="Calibri"/>
                <a:cs typeface="Calibri"/>
              </a:rPr>
              <a:t>Refra</a:t>
            </a:r>
            <a:r>
              <a:rPr sz="2800" spc="-5" dirty="0">
                <a:latin typeface="Calibri"/>
                <a:cs typeface="Calibri"/>
              </a:rPr>
              <a:t>c</a:t>
            </a:r>
            <a:r>
              <a:rPr sz="2800" spc="-15" dirty="0">
                <a:latin typeface="Calibri"/>
                <a:cs typeface="Calibri"/>
              </a:rPr>
              <a:t>tive</a:t>
            </a:r>
            <a:r>
              <a:rPr sz="2800" spc="-70" dirty="0">
                <a:latin typeface="Times New Roman"/>
                <a:cs typeface="Times New Roman"/>
              </a:rPr>
              <a:t> </a:t>
            </a:r>
            <a:r>
              <a:rPr sz="2800" spc="5" dirty="0">
                <a:latin typeface="Calibri"/>
                <a:cs typeface="Calibri"/>
              </a:rPr>
              <a:t>i</a:t>
            </a:r>
            <a:r>
              <a:rPr sz="2800" spc="-20" dirty="0">
                <a:latin typeface="Calibri"/>
                <a:cs typeface="Calibri"/>
              </a:rPr>
              <a:t>nde</a:t>
            </a:r>
            <a:r>
              <a:rPr sz="2800" spc="-15" dirty="0">
                <a:latin typeface="Calibri"/>
                <a:cs typeface="Calibri"/>
              </a:rPr>
              <a:t>x</a:t>
            </a:r>
            <a:r>
              <a:rPr sz="2800" spc="-65" dirty="0">
                <a:latin typeface="Times New Roman"/>
                <a:cs typeface="Times New Roman"/>
              </a:rPr>
              <a:t> </a:t>
            </a:r>
            <a:r>
              <a:rPr lang="en-US" sz="2800" spc="-65" dirty="0">
                <a:latin typeface="Times New Roman"/>
                <a:cs typeface="Times New Roman"/>
              </a:rPr>
              <a:t>(n) </a:t>
            </a:r>
            <a:r>
              <a:rPr sz="2800" dirty="0">
                <a:latin typeface="Calibri"/>
                <a:cs typeface="Calibri"/>
              </a:rPr>
              <a:t>i</a:t>
            </a:r>
            <a:r>
              <a:rPr sz="2800" spc="-20" dirty="0">
                <a:latin typeface="Calibri"/>
                <a:cs typeface="Calibri"/>
              </a:rPr>
              <a:t>s</a:t>
            </a:r>
            <a:r>
              <a:rPr sz="2800" spc="-10" dirty="0">
                <a:latin typeface="Calibri"/>
                <a:cs typeface="Calibri"/>
              </a:rPr>
              <a:t>,</a:t>
            </a:r>
            <a:r>
              <a:rPr sz="2800" spc="-70" dirty="0">
                <a:latin typeface="Times New Roman"/>
                <a:cs typeface="Times New Roman"/>
              </a:rPr>
              <a:t> </a:t>
            </a:r>
            <a:r>
              <a:rPr sz="2800" dirty="0">
                <a:latin typeface="Calibri"/>
                <a:cs typeface="Calibri"/>
              </a:rPr>
              <a:t>i</a:t>
            </a:r>
            <a:r>
              <a:rPr sz="2800" spc="-15" dirty="0">
                <a:latin typeface="Calibri"/>
                <a:cs typeface="Calibri"/>
              </a:rPr>
              <a:t>n</a:t>
            </a:r>
            <a:r>
              <a:rPr sz="2800" spc="-60" dirty="0">
                <a:latin typeface="Times New Roman"/>
                <a:cs typeface="Times New Roman"/>
              </a:rPr>
              <a:t> </a:t>
            </a:r>
            <a:r>
              <a:rPr sz="2800" spc="-15" dirty="0">
                <a:latin typeface="Calibri"/>
                <a:cs typeface="Calibri"/>
              </a:rPr>
              <a:t>general</a:t>
            </a:r>
            <a:r>
              <a:rPr sz="2800" spc="-10" dirty="0">
                <a:latin typeface="Calibri"/>
                <a:cs typeface="Calibri"/>
              </a:rPr>
              <a:t>,</a:t>
            </a:r>
            <a:r>
              <a:rPr sz="2800" spc="-65" dirty="0">
                <a:latin typeface="Times New Roman"/>
                <a:cs typeface="Times New Roman"/>
              </a:rPr>
              <a:t> </a:t>
            </a:r>
            <a:r>
              <a:rPr sz="2800" spc="-20" dirty="0">
                <a:latin typeface="Calibri"/>
                <a:cs typeface="Calibri"/>
              </a:rPr>
              <a:t>frequenc</a:t>
            </a:r>
            <a:r>
              <a:rPr sz="2800" spc="-15" dirty="0">
                <a:latin typeface="Calibri"/>
                <a:cs typeface="Calibri"/>
              </a:rPr>
              <a:t>y</a:t>
            </a:r>
            <a:r>
              <a:rPr sz="2800" spc="-55" dirty="0">
                <a:latin typeface="Times New Roman"/>
                <a:cs typeface="Times New Roman"/>
              </a:rPr>
              <a:t> </a:t>
            </a:r>
            <a:r>
              <a:rPr sz="2800" spc="-20" dirty="0">
                <a:latin typeface="Calibri"/>
                <a:cs typeface="Calibri"/>
              </a:rPr>
              <a:t>depe</a:t>
            </a:r>
            <a:r>
              <a:rPr sz="2800" spc="-5" dirty="0">
                <a:latin typeface="Calibri"/>
                <a:cs typeface="Calibri"/>
              </a:rPr>
              <a:t>n</a:t>
            </a:r>
            <a:r>
              <a:rPr sz="2800" spc="-20" dirty="0">
                <a:latin typeface="Calibri"/>
                <a:cs typeface="Calibri"/>
              </a:rPr>
              <a:t>den</a:t>
            </a:r>
            <a:r>
              <a:rPr sz="2800" spc="-10" dirty="0">
                <a:latin typeface="Calibri"/>
                <a:cs typeface="Calibri"/>
              </a:rPr>
              <a:t>t</a:t>
            </a:r>
            <a:r>
              <a:rPr sz="2800" spc="-65" dirty="0">
                <a:latin typeface="Times New Roman"/>
                <a:cs typeface="Times New Roman"/>
              </a:rPr>
              <a:t> </a:t>
            </a:r>
            <a:r>
              <a:rPr sz="2800" spc="-10" dirty="0">
                <a:latin typeface="Calibri"/>
                <a:cs typeface="Calibri"/>
              </a:rPr>
              <a:t>a</a:t>
            </a:r>
            <a:r>
              <a:rPr sz="2800" spc="-20" dirty="0">
                <a:latin typeface="Calibri"/>
                <a:cs typeface="Calibri"/>
              </a:rPr>
              <a:t>n</a:t>
            </a:r>
            <a:r>
              <a:rPr sz="2800" spc="-15" dirty="0">
                <a:latin typeface="Calibri"/>
                <a:cs typeface="Calibri"/>
              </a:rPr>
              <a:t>d</a:t>
            </a:r>
            <a:r>
              <a:rPr sz="2800" spc="-70" dirty="0">
                <a:latin typeface="Times New Roman"/>
                <a:cs typeface="Times New Roman"/>
              </a:rPr>
              <a:t> </a:t>
            </a:r>
            <a:r>
              <a:rPr sz="2800" spc="-15" dirty="0">
                <a:latin typeface="Calibri"/>
                <a:cs typeface="Calibri"/>
              </a:rPr>
              <a:t>com</a:t>
            </a:r>
            <a:r>
              <a:rPr sz="2800" spc="-20" dirty="0">
                <a:latin typeface="Calibri"/>
                <a:cs typeface="Calibri"/>
              </a:rPr>
              <a:t>p</a:t>
            </a:r>
            <a:r>
              <a:rPr sz="2800" spc="-10" dirty="0">
                <a:latin typeface="Calibri"/>
                <a:cs typeface="Calibri"/>
              </a:rPr>
              <a:t>lex:</a:t>
            </a:r>
            <a:endParaRPr sz="2800" dirty="0">
              <a:latin typeface="Calibri"/>
              <a:cs typeface="Calibri"/>
            </a:endParaRPr>
          </a:p>
          <a:p>
            <a:pPr marL="364490" algn="ctr">
              <a:lnSpc>
                <a:spcPct val="100000"/>
              </a:lnSpc>
              <a:spcBef>
                <a:spcPts val="1800"/>
              </a:spcBef>
            </a:pPr>
            <a:r>
              <a:rPr sz="2800" spc="0" dirty="0">
                <a:latin typeface="Cambria Math"/>
                <a:cs typeface="Cambria Math"/>
              </a:rPr>
              <a:t>𝑛</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𝑛</a:t>
            </a:r>
            <a:r>
              <a:rPr sz="2800" dirty="0">
                <a:latin typeface="Cambria Math"/>
                <a:cs typeface="Cambria Math"/>
              </a:rPr>
              <a:t>′</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15" baseline="297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𝑖</a:t>
            </a:r>
            <a:r>
              <a:rPr sz="2800" spc="-65" dirty="0">
                <a:latin typeface="Cambria Math"/>
                <a:cs typeface="Cambria Math"/>
              </a:rPr>
              <a:t> </a:t>
            </a:r>
            <a:r>
              <a:rPr sz="2800" spc="35" dirty="0">
                <a:latin typeface="Cambria Math"/>
                <a:cs typeface="Cambria Math"/>
              </a:rPr>
              <a:t>𝜅</a:t>
            </a:r>
            <a:r>
              <a:rPr sz="4200" spc="-22" baseline="2976" dirty="0">
                <a:latin typeface="Cambria Math"/>
                <a:cs typeface="Cambria Math"/>
              </a:rPr>
              <a:t>(</a:t>
            </a:r>
            <a:r>
              <a:rPr sz="2800" spc="25" dirty="0">
                <a:latin typeface="Cambria Math"/>
                <a:cs typeface="Cambria Math"/>
              </a:rPr>
              <a:t>𝜔</a:t>
            </a:r>
            <a:r>
              <a:rPr sz="4200" baseline="2976" dirty="0">
                <a:latin typeface="Cambria Math"/>
                <a:cs typeface="Cambria Math"/>
              </a:rPr>
              <a:t>)</a:t>
            </a:r>
            <a:endParaRPr lang="en-US" sz="4200" baseline="2976" dirty="0">
              <a:latin typeface="Cambria Math"/>
              <a:cs typeface="Cambria Math"/>
            </a:endParaRPr>
          </a:p>
          <a:p>
            <a:pPr marL="364490" algn="ctr">
              <a:lnSpc>
                <a:spcPct val="100000"/>
              </a:lnSpc>
              <a:spcBef>
                <a:spcPts val="1800"/>
              </a:spcBef>
            </a:pPr>
            <a:r>
              <a:rPr lang="en-US" sz="2400" dirty="0"/>
              <a:t>𝐾=𝑛𝐾</a:t>
            </a:r>
            <a:r>
              <a:rPr lang="en-US" sz="2400" baseline="-25000" dirty="0"/>
              <a:t>0</a:t>
            </a:r>
            <a:r>
              <a:rPr lang="en-US" sz="2400" dirty="0"/>
              <a:t>=(𝑛′−𝑖𝜅)𝐾</a:t>
            </a:r>
            <a:r>
              <a:rPr lang="en-US" sz="2400" baseline="-25000" dirty="0"/>
              <a:t>0 </a:t>
            </a:r>
            <a:endParaRPr lang="en-US" sz="2400" baseline="-25000" dirty="0">
              <a:latin typeface="Cambria Math"/>
              <a:cs typeface="Cambria Math"/>
            </a:endParaRPr>
          </a:p>
          <a:p>
            <a:pPr marL="364490" algn="ctr">
              <a:lnSpc>
                <a:spcPct val="100000"/>
              </a:lnSpc>
              <a:spcBef>
                <a:spcPts val="1800"/>
              </a:spcBef>
            </a:pPr>
            <a:r>
              <a:rPr lang="en-US" dirty="0">
                <a:solidFill>
                  <a:srgbClr val="C00000"/>
                </a:solidFill>
              </a:rPr>
              <a:t>𝜅(𝜔) (kappa of omega): </a:t>
            </a:r>
            <a:r>
              <a:rPr lang="en-US" dirty="0">
                <a:solidFill>
                  <a:srgbClr val="0070C0"/>
                </a:solidFill>
              </a:rPr>
              <a:t>This is the </a:t>
            </a:r>
            <a:r>
              <a:rPr lang="en-US" b="1" dirty="0">
                <a:solidFill>
                  <a:srgbClr val="0070C0"/>
                </a:solidFill>
              </a:rPr>
              <a:t>imaginary part </a:t>
            </a:r>
            <a:r>
              <a:rPr lang="en-US" dirty="0">
                <a:solidFill>
                  <a:srgbClr val="0070C0"/>
                </a:solidFill>
              </a:rPr>
              <a:t>of the complex refractive index, also known as the </a:t>
            </a:r>
            <a:r>
              <a:rPr lang="en-US" b="1" dirty="0">
                <a:solidFill>
                  <a:srgbClr val="0070C0"/>
                </a:solidFill>
              </a:rPr>
              <a:t>extinction coefficient </a:t>
            </a:r>
            <a:r>
              <a:rPr lang="en-US" dirty="0">
                <a:solidFill>
                  <a:srgbClr val="0070C0"/>
                </a:solidFill>
              </a:rPr>
              <a:t>or attenuation index. As we will see, this part is </a:t>
            </a:r>
            <a:r>
              <a:rPr lang="en-US" dirty="0">
                <a:solidFill>
                  <a:srgbClr val="C00000"/>
                </a:solidFill>
              </a:rPr>
              <a:t>responsible for the absorption of light in the medium.</a:t>
            </a:r>
            <a:endParaRPr sz="2800" dirty="0">
              <a:solidFill>
                <a:srgbClr val="C00000"/>
              </a:solidFill>
              <a:latin typeface="Cambria Math"/>
              <a:cs typeface="Cambria Math"/>
            </a:endParaRP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447800" y="381000"/>
            <a:ext cx="9785350" cy="6345327"/>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5" dirty="0">
                <a:latin typeface="Cambria Math"/>
                <a:cs typeface="Cambria Math"/>
              </a:rPr>
              <a:t>𝑛′</a:t>
            </a:r>
            <a:r>
              <a:rPr sz="2800" spc="15" dirty="0">
                <a:latin typeface="Cambria Math"/>
                <a:cs typeface="Cambria Math"/>
              </a:rPr>
              <a:t> </a:t>
            </a:r>
            <a:r>
              <a:rPr sz="2800" spc="-20" dirty="0">
                <a:latin typeface="Calibri"/>
                <a:cs typeface="Calibri"/>
              </a:rPr>
              <a:t>(rea</a:t>
            </a:r>
            <a:r>
              <a:rPr sz="2800" spc="-10" dirty="0">
                <a:latin typeface="Calibri"/>
                <a:cs typeface="Calibri"/>
              </a:rPr>
              <a:t>l</a:t>
            </a:r>
            <a:r>
              <a:rPr sz="2800" spc="-55" dirty="0">
                <a:latin typeface="Times New Roman"/>
                <a:cs typeface="Times New Roman"/>
              </a:rPr>
              <a:t> </a:t>
            </a:r>
            <a:r>
              <a:rPr sz="2800" spc="-20" dirty="0">
                <a:latin typeface="Calibri"/>
                <a:cs typeface="Calibri"/>
              </a:rPr>
              <a:t>part</a:t>
            </a:r>
            <a:r>
              <a:rPr sz="2800" spc="-10" dirty="0">
                <a:latin typeface="Calibri"/>
                <a:cs typeface="Calibri"/>
              </a:rPr>
              <a:t>)</a:t>
            </a:r>
            <a:r>
              <a:rPr sz="2800" spc="-55" dirty="0">
                <a:latin typeface="Times New Roman"/>
                <a:cs typeface="Times New Roman"/>
              </a:rPr>
              <a:t> </a:t>
            </a:r>
            <a:r>
              <a:rPr sz="2800" spc="-15" dirty="0">
                <a:latin typeface="Calibri"/>
                <a:cs typeface="Calibri"/>
              </a:rPr>
              <a:t>governs</a:t>
            </a:r>
            <a:r>
              <a:rPr sz="2800" spc="-75" dirty="0">
                <a:latin typeface="Times New Roman"/>
                <a:cs typeface="Times New Roman"/>
              </a:rPr>
              <a:t> </a:t>
            </a:r>
            <a:r>
              <a:rPr sz="2800" spc="-20" dirty="0">
                <a:latin typeface="Calibri"/>
                <a:cs typeface="Calibri"/>
              </a:rPr>
              <a:t>ph</a:t>
            </a:r>
            <a:r>
              <a:rPr sz="2800" spc="-10" dirty="0">
                <a:latin typeface="Calibri"/>
                <a:cs typeface="Calibri"/>
              </a:rPr>
              <a:t>a</a:t>
            </a:r>
            <a:r>
              <a:rPr sz="2800" spc="-20" dirty="0">
                <a:latin typeface="Calibri"/>
                <a:cs typeface="Calibri"/>
              </a:rPr>
              <a:t>s</a:t>
            </a:r>
            <a:r>
              <a:rPr sz="2800" spc="-15" dirty="0">
                <a:latin typeface="Calibri"/>
                <a:cs typeface="Calibri"/>
              </a:rPr>
              <a:t>e</a:t>
            </a:r>
            <a:r>
              <a:rPr sz="2800" spc="-70" dirty="0">
                <a:latin typeface="Times New Roman"/>
                <a:cs typeface="Times New Roman"/>
              </a:rPr>
              <a:t> </a:t>
            </a:r>
            <a:r>
              <a:rPr sz="2800" spc="-20" dirty="0">
                <a:latin typeface="Calibri"/>
                <a:cs typeface="Calibri"/>
              </a:rPr>
              <a:t>pr</a:t>
            </a:r>
            <a:r>
              <a:rPr sz="2800" spc="-10" dirty="0">
                <a:latin typeface="Calibri"/>
                <a:cs typeface="Calibri"/>
              </a:rPr>
              <a:t>o</a:t>
            </a:r>
            <a:r>
              <a:rPr sz="2800" spc="-20" dirty="0">
                <a:latin typeface="Calibri"/>
                <a:cs typeface="Calibri"/>
              </a:rPr>
              <a:t>p</a:t>
            </a:r>
            <a:r>
              <a:rPr sz="2800" spc="-5" dirty="0">
                <a:latin typeface="Calibri"/>
                <a:cs typeface="Calibri"/>
              </a:rPr>
              <a:t>a</a:t>
            </a:r>
            <a:r>
              <a:rPr sz="2800" spc="-15" dirty="0">
                <a:latin typeface="Calibri"/>
                <a:cs typeface="Calibri"/>
              </a:rPr>
              <a:t>gat</a:t>
            </a:r>
            <a:r>
              <a:rPr sz="2800" spc="-5" dirty="0">
                <a:latin typeface="Calibri"/>
                <a:cs typeface="Calibri"/>
              </a:rPr>
              <a:t>i</a:t>
            </a:r>
            <a:r>
              <a:rPr sz="2800" spc="-20" dirty="0">
                <a:latin typeface="Calibri"/>
                <a:cs typeface="Calibri"/>
              </a:rPr>
              <a:t>o</a:t>
            </a:r>
            <a:r>
              <a:rPr sz="2800" spc="-15" dirty="0">
                <a:latin typeface="Calibri"/>
                <a:cs typeface="Calibri"/>
              </a:rPr>
              <a:t>n</a:t>
            </a:r>
            <a:r>
              <a:rPr sz="2800" spc="-40" dirty="0">
                <a:latin typeface="Times New Roman"/>
                <a:cs typeface="Times New Roman"/>
              </a:rPr>
              <a:t> </a:t>
            </a:r>
            <a:r>
              <a:rPr sz="2800" spc="-25" dirty="0">
                <a:latin typeface="Cambria Math"/>
                <a:cs typeface="Cambria Math"/>
              </a:rPr>
              <a:t>⇒</a:t>
            </a:r>
            <a:r>
              <a:rPr sz="2800" spc="10" dirty="0">
                <a:latin typeface="Cambria Math"/>
                <a:cs typeface="Cambria Math"/>
              </a:rPr>
              <a:t> </a:t>
            </a:r>
            <a:r>
              <a:rPr sz="2800" spc="-20" dirty="0">
                <a:latin typeface="Calibri"/>
                <a:cs typeface="Calibri"/>
              </a:rPr>
              <a:t>d</a:t>
            </a:r>
            <a:r>
              <a:rPr sz="2800" spc="-10" dirty="0">
                <a:latin typeface="Calibri"/>
                <a:cs typeface="Calibri"/>
              </a:rPr>
              <a:t>i</a:t>
            </a:r>
            <a:r>
              <a:rPr sz="2800" spc="-20" dirty="0">
                <a:latin typeface="Calibri"/>
                <a:cs typeface="Calibri"/>
              </a:rPr>
              <a:t>spers</a:t>
            </a:r>
            <a:r>
              <a:rPr sz="2800" spc="-10" dirty="0">
                <a:latin typeface="Calibri"/>
                <a:cs typeface="Calibri"/>
              </a:rPr>
              <a:t>io</a:t>
            </a:r>
            <a:r>
              <a:rPr sz="2800" spc="-20" dirty="0">
                <a:latin typeface="Calibri"/>
                <a:cs typeface="Calibri"/>
              </a:rPr>
              <a:t>n.</a:t>
            </a:r>
            <a:endParaRPr sz="2800" dirty="0">
              <a:latin typeface="Calibri"/>
              <a:cs typeface="Calibri"/>
            </a:endParaRPr>
          </a:p>
          <a:p>
            <a:pPr marL="241300" indent="-228600">
              <a:lnSpc>
                <a:spcPct val="100000"/>
              </a:lnSpc>
              <a:spcBef>
                <a:spcPts val="1955"/>
              </a:spcBef>
              <a:buFont typeface="Symbol"/>
              <a:buChar char=""/>
              <a:tabLst>
                <a:tab pos="241935" algn="l"/>
              </a:tabLst>
            </a:pPr>
            <a:r>
              <a:rPr sz="2800" spc="-30" dirty="0">
                <a:latin typeface="Cambria Math"/>
                <a:cs typeface="Cambria Math"/>
              </a:rPr>
              <a:t>𝜅</a:t>
            </a:r>
            <a:r>
              <a:rPr sz="2800" spc="100" dirty="0">
                <a:latin typeface="Cambria Math"/>
                <a:cs typeface="Cambria Math"/>
              </a:rPr>
              <a:t> </a:t>
            </a:r>
            <a:r>
              <a:rPr sz="2800" spc="-15" dirty="0">
                <a:latin typeface="Calibri"/>
                <a:cs typeface="Calibri"/>
              </a:rPr>
              <a:t>(</a:t>
            </a:r>
            <a:r>
              <a:rPr sz="2800" spc="-5" dirty="0">
                <a:latin typeface="Calibri"/>
                <a:cs typeface="Calibri"/>
              </a:rPr>
              <a:t>i</a:t>
            </a:r>
            <a:r>
              <a:rPr sz="2800" spc="-20" dirty="0">
                <a:latin typeface="Calibri"/>
                <a:cs typeface="Calibri"/>
              </a:rPr>
              <a:t>mag</a:t>
            </a:r>
            <a:r>
              <a:rPr sz="2800" spc="-5" dirty="0">
                <a:latin typeface="Calibri"/>
                <a:cs typeface="Calibri"/>
              </a:rPr>
              <a:t>i</a:t>
            </a:r>
            <a:r>
              <a:rPr sz="2800" spc="-20" dirty="0">
                <a:latin typeface="Calibri"/>
                <a:cs typeface="Calibri"/>
              </a:rPr>
              <a:t>na</a:t>
            </a:r>
            <a:r>
              <a:rPr sz="2800" spc="-25" dirty="0">
                <a:latin typeface="Calibri"/>
                <a:cs typeface="Calibri"/>
              </a:rPr>
              <a:t>r</a:t>
            </a:r>
            <a:r>
              <a:rPr sz="2800" spc="-15" dirty="0">
                <a:latin typeface="Calibri"/>
                <a:cs typeface="Calibri"/>
              </a:rPr>
              <a:t>y</a:t>
            </a:r>
            <a:r>
              <a:rPr sz="2800" spc="-65" dirty="0">
                <a:latin typeface="Times New Roman"/>
                <a:cs typeface="Times New Roman"/>
              </a:rPr>
              <a:t> </a:t>
            </a:r>
            <a:r>
              <a:rPr sz="2800" spc="-20" dirty="0">
                <a:latin typeface="Calibri"/>
                <a:cs typeface="Calibri"/>
              </a:rPr>
              <a:t>part</a:t>
            </a:r>
            <a:r>
              <a:rPr sz="2800" spc="-10" dirty="0">
                <a:latin typeface="Calibri"/>
                <a:cs typeface="Calibri"/>
              </a:rPr>
              <a:t>)</a:t>
            </a:r>
            <a:r>
              <a:rPr sz="2800" spc="-60" dirty="0">
                <a:latin typeface="Times New Roman"/>
                <a:cs typeface="Times New Roman"/>
              </a:rPr>
              <a:t> </a:t>
            </a:r>
            <a:r>
              <a:rPr sz="2800" spc="-15" dirty="0">
                <a:latin typeface="Calibri"/>
                <a:cs typeface="Calibri"/>
              </a:rPr>
              <a:t>g</a:t>
            </a:r>
            <a:r>
              <a:rPr sz="2800" spc="-10" dirty="0">
                <a:latin typeface="Calibri"/>
                <a:cs typeface="Calibri"/>
              </a:rPr>
              <a:t>o</a:t>
            </a:r>
            <a:r>
              <a:rPr sz="2800" spc="-15" dirty="0">
                <a:latin typeface="Calibri"/>
                <a:cs typeface="Calibri"/>
              </a:rPr>
              <a:t>ver</a:t>
            </a:r>
            <a:r>
              <a:rPr sz="2800" spc="-30" dirty="0">
                <a:latin typeface="Calibri"/>
                <a:cs typeface="Calibri"/>
              </a:rPr>
              <a:t>n</a:t>
            </a:r>
            <a:r>
              <a:rPr sz="2800" spc="-15" dirty="0">
                <a:latin typeface="Calibri"/>
                <a:cs typeface="Calibri"/>
              </a:rPr>
              <a:t>s</a:t>
            </a:r>
            <a:r>
              <a:rPr sz="2800" spc="-70" dirty="0">
                <a:latin typeface="Times New Roman"/>
                <a:cs typeface="Times New Roman"/>
              </a:rPr>
              <a:t> </a:t>
            </a:r>
            <a:r>
              <a:rPr sz="2800" spc="-15" dirty="0">
                <a:latin typeface="Calibri"/>
                <a:cs typeface="Calibri"/>
              </a:rPr>
              <a:t>e</a:t>
            </a:r>
            <a:r>
              <a:rPr sz="2800" spc="-5" dirty="0">
                <a:latin typeface="Calibri"/>
                <a:cs typeface="Calibri"/>
              </a:rPr>
              <a:t>x</a:t>
            </a:r>
            <a:r>
              <a:rPr sz="2800" spc="-20" dirty="0">
                <a:latin typeface="Calibri"/>
                <a:cs typeface="Calibri"/>
              </a:rPr>
              <a:t>p</a:t>
            </a:r>
            <a:r>
              <a:rPr sz="2800" spc="-10" dirty="0">
                <a:latin typeface="Calibri"/>
                <a:cs typeface="Calibri"/>
              </a:rPr>
              <a:t>o</a:t>
            </a:r>
            <a:r>
              <a:rPr sz="2800" spc="-20" dirty="0">
                <a:latin typeface="Calibri"/>
                <a:cs typeface="Calibri"/>
              </a:rPr>
              <a:t>nent</a:t>
            </a:r>
            <a:r>
              <a:rPr sz="2800" dirty="0">
                <a:latin typeface="Calibri"/>
                <a:cs typeface="Calibri"/>
              </a:rPr>
              <a:t>i</a:t>
            </a:r>
            <a:r>
              <a:rPr sz="2800" spc="-10" dirty="0">
                <a:latin typeface="Calibri"/>
                <a:cs typeface="Calibri"/>
              </a:rPr>
              <a:t>a</a:t>
            </a:r>
            <a:r>
              <a:rPr sz="2800" dirty="0">
                <a:latin typeface="Calibri"/>
                <a:cs typeface="Calibri"/>
              </a:rPr>
              <a:t>l</a:t>
            </a:r>
            <a:r>
              <a:rPr sz="2800" spc="-65" dirty="0">
                <a:latin typeface="Times New Roman"/>
                <a:cs typeface="Times New Roman"/>
              </a:rPr>
              <a:t> </a:t>
            </a:r>
            <a:r>
              <a:rPr sz="2800" spc="-15" dirty="0">
                <a:latin typeface="Calibri"/>
                <a:cs typeface="Calibri"/>
              </a:rPr>
              <a:t>attenuati</a:t>
            </a:r>
            <a:r>
              <a:rPr sz="2800" spc="-20" dirty="0">
                <a:latin typeface="Calibri"/>
                <a:cs typeface="Calibri"/>
              </a:rPr>
              <a:t>o</a:t>
            </a:r>
            <a:r>
              <a:rPr sz="2800" spc="-15" dirty="0">
                <a:latin typeface="Calibri"/>
                <a:cs typeface="Calibri"/>
              </a:rPr>
              <a:t>n</a:t>
            </a:r>
            <a:r>
              <a:rPr sz="2800" spc="-20" dirty="0">
                <a:latin typeface="Times New Roman"/>
                <a:cs typeface="Times New Roman"/>
              </a:rPr>
              <a:t> </a:t>
            </a:r>
            <a:r>
              <a:rPr sz="2800" spc="-25" dirty="0">
                <a:latin typeface="Cambria Math"/>
                <a:cs typeface="Cambria Math"/>
              </a:rPr>
              <a:t>⇒</a:t>
            </a:r>
            <a:r>
              <a:rPr sz="2800" spc="20" dirty="0">
                <a:latin typeface="Cambria Math"/>
                <a:cs typeface="Cambria Math"/>
              </a:rPr>
              <a:t> </a:t>
            </a:r>
            <a:r>
              <a:rPr sz="2800" spc="-15" dirty="0">
                <a:latin typeface="Calibri"/>
                <a:cs typeface="Calibri"/>
              </a:rPr>
              <a:t>absorp</a:t>
            </a:r>
            <a:r>
              <a:rPr sz="2800" dirty="0">
                <a:latin typeface="Calibri"/>
                <a:cs typeface="Calibri"/>
              </a:rPr>
              <a:t>ti</a:t>
            </a:r>
            <a:r>
              <a:rPr sz="2800" spc="-20" dirty="0">
                <a:latin typeface="Calibri"/>
                <a:cs typeface="Calibri"/>
              </a:rPr>
              <a:t>on.</a:t>
            </a:r>
            <a:endParaRPr sz="2800" dirty="0">
              <a:latin typeface="Calibri"/>
              <a:cs typeface="Calibri"/>
            </a:endParaRPr>
          </a:p>
          <a:p>
            <a:pPr marL="241300" indent="-228600">
              <a:lnSpc>
                <a:spcPct val="100000"/>
              </a:lnSpc>
              <a:spcBef>
                <a:spcPts val="1970"/>
              </a:spcBef>
              <a:buFont typeface="Symbol"/>
              <a:buChar char=""/>
              <a:tabLst>
                <a:tab pos="241935" algn="l"/>
              </a:tabLst>
            </a:pPr>
            <a:r>
              <a:rPr sz="2800" spc="-20" dirty="0">
                <a:latin typeface="Calibri"/>
                <a:cs typeface="Calibri"/>
              </a:rPr>
              <a:t>Th</a:t>
            </a:r>
            <a:r>
              <a:rPr sz="2800" spc="-15" dirty="0">
                <a:latin typeface="Calibri"/>
                <a:cs typeface="Calibri"/>
              </a:rPr>
              <a:t>e</a:t>
            </a:r>
            <a:r>
              <a:rPr sz="2800" spc="-70" dirty="0">
                <a:latin typeface="Times New Roman"/>
                <a:cs typeface="Times New Roman"/>
              </a:rPr>
              <a:t> </a:t>
            </a:r>
            <a:r>
              <a:rPr sz="2800" spc="-15" dirty="0">
                <a:latin typeface="Calibri"/>
                <a:cs typeface="Calibri"/>
              </a:rPr>
              <a:t>f</a:t>
            </a:r>
            <a:r>
              <a:rPr sz="2800" spc="-5" dirty="0">
                <a:latin typeface="Calibri"/>
                <a:cs typeface="Calibri"/>
              </a:rPr>
              <a:t>i</a:t>
            </a:r>
            <a:r>
              <a:rPr sz="2800" spc="-15" dirty="0">
                <a:latin typeface="Calibri"/>
                <a:cs typeface="Calibri"/>
              </a:rPr>
              <a:t>eld</a:t>
            </a:r>
            <a:r>
              <a:rPr sz="2800" spc="-70" dirty="0">
                <a:latin typeface="Times New Roman"/>
                <a:cs typeface="Times New Roman"/>
              </a:rPr>
              <a:t> </a:t>
            </a:r>
            <a:r>
              <a:rPr sz="2800" spc="-5" dirty="0">
                <a:latin typeface="Calibri"/>
                <a:cs typeface="Calibri"/>
              </a:rPr>
              <a:t>n</a:t>
            </a:r>
            <a:r>
              <a:rPr sz="2800" spc="-20" dirty="0">
                <a:latin typeface="Calibri"/>
                <a:cs typeface="Calibri"/>
              </a:rPr>
              <a:t>ow</a:t>
            </a:r>
            <a:r>
              <a:rPr sz="2800" spc="-60" dirty="0">
                <a:latin typeface="Times New Roman"/>
                <a:cs typeface="Times New Roman"/>
              </a:rPr>
              <a:t> </a:t>
            </a:r>
            <a:r>
              <a:rPr sz="2800" spc="-15" dirty="0">
                <a:latin typeface="Calibri"/>
                <a:cs typeface="Calibri"/>
              </a:rPr>
              <a:t>reads</a:t>
            </a:r>
            <a:endParaRPr sz="2800" dirty="0">
              <a:latin typeface="Calibri"/>
              <a:cs typeface="Calibri"/>
            </a:endParaRPr>
          </a:p>
          <a:p>
            <a:pPr marL="2439035">
              <a:lnSpc>
                <a:spcPct val="100000"/>
              </a:lnSpc>
              <a:spcBef>
                <a:spcPts val="1045"/>
              </a:spcBef>
              <a:tabLst>
                <a:tab pos="5406390" algn="l"/>
              </a:tabLst>
            </a:pPr>
            <a:r>
              <a:rPr sz="4200" spc="-44" baseline="-20833" dirty="0">
                <a:latin typeface="Cambria Math"/>
                <a:cs typeface="Cambria Math"/>
              </a:rPr>
              <a:t>𝐄</a:t>
            </a:r>
            <a:r>
              <a:rPr sz="4200" spc="-22" baseline="-17857" dirty="0">
                <a:latin typeface="Cambria Math"/>
                <a:cs typeface="Cambria Math"/>
              </a:rPr>
              <a:t>(</a:t>
            </a:r>
            <a:r>
              <a:rPr sz="4200" spc="30" baseline="-20833" dirty="0">
                <a:latin typeface="Cambria Math"/>
                <a:cs typeface="Cambria Math"/>
              </a:rPr>
              <a:t>𝑧</a:t>
            </a:r>
            <a:r>
              <a:rPr sz="4200" spc="-15" baseline="-20833" dirty="0">
                <a:latin typeface="Cambria Math"/>
                <a:cs typeface="Cambria Math"/>
              </a:rPr>
              <a:t>,</a:t>
            </a:r>
            <a:r>
              <a:rPr sz="4200" spc="-240" baseline="-20833" dirty="0">
                <a:latin typeface="Cambria Math"/>
                <a:cs typeface="Cambria Math"/>
              </a:rPr>
              <a:t> </a:t>
            </a:r>
            <a:r>
              <a:rPr sz="4200" spc="52" baseline="-20833" dirty="0">
                <a:latin typeface="Cambria Math"/>
                <a:cs typeface="Cambria Math"/>
              </a:rPr>
              <a:t>𝑡</a:t>
            </a:r>
            <a:r>
              <a:rPr sz="4200" spc="-22" baseline="-17857" dirty="0">
                <a:latin typeface="Cambria Math"/>
                <a:cs typeface="Cambria Math"/>
              </a:rPr>
              <a:t>)</a:t>
            </a:r>
            <a:r>
              <a:rPr sz="4200" spc="247" baseline="-17857" dirty="0">
                <a:latin typeface="Cambria Math"/>
                <a:cs typeface="Cambria Math"/>
              </a:rPr>
              <a:t> </a:t>
            </a:r>
            <a:r>
              <a:rPr sz="4200" spc="-37" baseline="-20833" dirty="0">
                <a:latin typeface="Cambria Math"/>
                <a:cs typeface="Cambria Math"/>
              </a:rPr>
              <a:t>=</a:t>
            </a:r>
            <a:r>
              <a:rPr sz="4200" spc="240" baseline="-20833" dirty="0">
                <a:latin typeface="Cambria Math"/>
                <a:cs typeface="Cambria Math"/>
              </a:rPr>
              <a:t> </a:t>
            </a:r>
            <a:r>
              <a:rPr sz="4200" spc="-277" baseline="-20833" dirty="0">
                <a:latin typeface="Cambria Math"/>
                <a:cs typeface="Cambria Math"/>
              </a:rPr>
              <a:t>𝐸</a:t>
            </a:r>
            <a:r>
              <a:rPr sz="3000" spc="60" baseline="-44444" dirty="0">
                <a:latin typeface="Cambria Math"/>
                <a:cs typeface="Cambria Math"/>
              </a:rPr>
              <a:t>0</a:t>
            </a:r>
            <a:r>
              <a:rPr sz="3000" spc="225" baseline="-44444" dirty="0">
                <a:latin typeface="Cambria Math"/>
                <a:cs typeface="Cambria Math"/>
              </a:rPr>
              <a:t> </a:t>
            </a:r>
            <a:r>
              <a:rPr sz="4200" spc="165" baseline="-20833" dirty="0">
                <a:latin typeface="Cambria Math"/>
                <a:cs typeface="Cambria Math"/>
              </a:rPr>
              <a:t>𝑒</a:t>
            </a:r>
            <a:r>
              <a:rPr sz="2000" spc="-55" dirty="0">
                <a:latin typeface="Cambria Math"/>
                <a:cs typeface="Cambria Math"/>
              </a:rPr>
              <a:t>−</a:t>
            </a:r>
            <a:r>
              <a:rPr sz="2000" spc="245" dirty="0">
                <a:latin typeface="Cambria Math"/>
                <a:cs typeface="Cambria Math"/>
              </a:rPr>
              <a:t>𝜅</a:t>
            </a:r>
            <a:r>
              <a:rPr sz="2000" spc="-75" dirty="0">
                <a:latin typeface="Cambria Math"/>
                <a:cs typeface="Cambria Math"/>
              </a:rPr>
              <a:t>𝐾</a:t>
            </a:r>
            <a:r>
              <a:rPr sz="2475" spc="209" baseline="-13468" dirty="0">
                <a:latin typeface="Cambria Math"/>
                <a:cs typeface="Cambria Math"/>
              </a:rPr>
              <a:t>0</a:t>
            </a:r>
            <a:r>
              <a:rPr sz="2000" spc="180" dirty="0">
                <a:latin typeface="Cambria Math"/>
                <a:cs typeface="Cambria Math"/>
              </a:rPr>
              <a:t>𝑧</a:t>
            </a:r>
            <a:r>
              <a:rPr sz="2000" dirty="0">
                <a:latin typeface="Cambria Math"/>
                <a:cs typeface="Cambria Math"/>
              </a:rPr>
              <a:t>	</a:t>
            </a:r>
            <a:r>
              <a:rPr sz="4200" spc="-44" baseline="-20833" dirty="0">
                <a:latin typeface="Cambria Math"/>
                <a:cs typeface="Cambria Math"/>
              </a:rPr>
              <a:t>𝑒</a:t>
            </a:r>
            <a:r>
              <a:rPr sz="4200" spc="-217" baseline="-20833" dirty="0">
                <a:latin typeface="Cambria Math"/>
                <a:cs typeface="Cambria Math"/>
              </a:rPr>
              <a:t> </a:t>
            </a:r>
            <a:r>
              <a:rPr sz="2000" spc="260" dirty="0">
                <a:latin typeface="Cambria Math"/>
                <a:cs typeface="Cambria Math"/>
              </a:rPr>
              <a:t>𝑖</a:t>
            </a:r>
            <a:r>
              <a:rPr sz="3000" spc="-7" baseline="2777" dirty="0">
                <a:latin typeface="Cambria Math"/>
                <a:cs typeface="Cambria Math"/>
              </a:rPr>
              <a:t>(</a:t>
            </a:r>
            <a:r>
              <a:rPr sz="2000" spc="210" dirty="0">
                <a:latin typeface="Cambria Math"/>
                <a:cs typeface="Cambria Math"/>
              </a:rPr>
              <a:t>𝜔</a:t>
            </a:r>
            <a:r>
              <a:rPr sz="2000" spc="270" dirty="0">
                <a:latin typeface="Cambria Math"/>
                <a:cs typeface="Cambria Math"/>
              </a:rPr>
              <a:t>𝑡</a:t>
            </a:r>
            <a:r>
              <a:rPr sz="2000" spc="-55" dirty="0">
                <a:latin typeface="Cambria Math"/>
                <a:cs typeface="Cambria Math"/>
              </a:rPr>
              <a:t>−</a:t>
            </a:r>
            <a:r>
              <a:rPr sz="2000" spc="254" dirty="0">
                <a:latin typeface="Cambria Math"/>
                <a:cs typeface="Cambria Math"/>
              </a:rPr>
              <a:t>𝑛</a:t>
            </a:r>
            <a:r>
              <a:rPr sz="2000" spc="200" dirty="0">
                <a:latin typeface="Cambria Math"/>
                <a:cs typeface="Cambria Math"/>
              </a:rPr>
              <a:t>′</a:t>
            </a:r>
            <a:r>
              <a:rPr sz="2000" spc="-75" dirty="0">
                <a:latin typeface="Cambria Math"/>
                <a:cs typeface="Cambria Math"/>
              </a:rPr>
              <a:t>𝐾</a:t>
            </a:r>
            <a:r>
              <a:rPr sz="2475" spc="209" baseline="-13468" dirty="0">
                <a:latin typeface="Cambria Math"/>
                <a:cs typeface="Cambria Math"/>
              </a:rPr>
              <a:t>0</a:t>
            </a:r>
            <a:r>
              <a:rPr sz="2000" spc="220" dirty="0">
                <a:latin typeface="Cambria Math"/>
                <a:cs typeface="Cambria Math"/>
              </a:rPr>
              <a:t>𝑧</a:t>
            </a:r>
            <a:r>
              <a:rPr sz="3000" baseline="2777" dirty="0">
                <a:latin typeface="Cambria Math"/>
                <a:cs typeface="Cambria Math"/>
              </a:rPr>
              <a:t>)</a:t>
            </a:r>
            <a:r>
              <a:rPr sz="3000" spc="209" baseline="2777" dirty="0">
                <a:latin typeface="Cambria Math"/>
                <a:cs typeface="Cambria Math"/>
              </a:rPr>
              <a:t> </a:t>
            </a:r>
            <a:r>
              <a:rPr sz="4200" spc="-1904" baseline="-20833" dirty="0">
                <a:latin typeface="Cambria Math"/>
                <a:cs typeface="Cambria Math"/>
              </a:rPr>
              <a:t>𝐱</a:t>
            </a:r>
            <a:r>
              <a:rPr sz="4200" spc="150" baseline="-19841" dirty="0">
                <a:latin typeface="Cambria Math"/>
                <a:cs typeface="Cambria Math"/>
              </a:rPr>
              <a:t>̂</a:t>
            </a:r>
            <a:r>
              <a:rPr sz="4200" spc="-15" baseline="-20833" dirty="0">
                <a:latin typeface="Cambria Math"/>
                <a:cs typeface="Cambria Math"/>
              </a:rPr>
              <a:t>.</a:t>
            </a:r>
            <a:endParaRPr sz="4200" baseline="-20833" dirty="0">
              <a:latin typeface="Cambria Math"/>
              <a:cs typeface="Cambria Math"/>
            </a:endParaRPr>
          </a:p>
          <a:p>
            <a:pPr marL="12700">
              <a:lnSpc>
                <a:spcPct val="100000"/>
              </a:lnSpc>
              <a:spcBef>
                <a:spcPts val="2835"/>
              </a:spcBef>
            </a:pPr>
            <a:r>
              <a:rPr sz="2800" spc="-15" dirty="0">
                <a:latin typeface="Symbol"/>
                <a:cs typeface="Symbol"/>
              </a:rPr>
              <a:t></a:t>
            </a:r>
            <a:r>
              <a:rPr sz="2800" spc="-185" dirty="0">
                <a:latin typeface="Times New Roman"/>
                <a:cs typeface="Times New Roman"/>
              </a:rPr>
              <a:t> </a:t>
            </a:r>
            <a:r>
              <a:rPr sz="2800" spc="-15" dirty="0">
                <a:solidFill>
                  <a:srgbClr val="FF0000"/>
                </a:solidFill>
                <a:latin typeface="Calibri"/>
                <a:cs typeface="Calibri"/>
              </a:rPr>
              <a:t>Intens</a:t>
            </a:r>
            <a:r>
              <a:rPr sz="2800" spc="-5" dirty="0">
                <a:solidFill>
                  <a:srgbClr val="FF0000"/>
                </a:solidFill>
                <a:latin typeface="Calibri"/>
                <a:cs typeface="Calibri"/>
              </a:rPr>
              <a:t>i</a:t>
            </a:r>
            <a:r>
              <a:rPr sz="2800" spc="-15" dirty="0">
                <a:solidFill>
                  <a:srgbClr val="FF0000"/>
                </a:solidFill>
                <a:latin typeface="Calibri"/>
                <a:cs typeface="Calibri"/>
              </a:rPr>
              <a:t>ty</a:t>
            </a:r>
            <a:r>
              <a:rPr sz="2800" spc="-65" dirty="0">
                <a:solidFill>
                  <a:srgbClr val="FF0000"/>
                </a:solidFill>
                <a:latin typeface="Times New Roman"/>
                <a:cs typeface="Times New Roman"/>
              </a:rPr>
              <a:t> </a:t>
            </a:r>
            <a:r>
              <a:rPr sz="2800" spc="-20" dirty="0">
                <a:solidFill>
                  <a:srgbClr val="FF0000"/>
                </a:solidFill>
                <a:latin typeface="Calibri"/>
                <a:cs typeface="Calibri"/>
              </a:rPr>
              <a:t>deca</a:t>
            </a:r>
            <a:r>
              <a:rPr sz="2800" spc="-5" dirty="0">
                <a:solidFill>
                  <a:srgbClr val="FF0000"/>
                </a:solidFill>
                <a:latin typeface="Calibri"/>
                <a:cs typeface="Calibri"/>
              </a:rPr>
              <a:t>y</a:t>
            </a:r>
            <a:r>
              <a:rPr sz="2800" spc="-15" dirty="0">
                <a:solidFill>
                  <a:srgbClr val="FF0000"/>
                </a:solidFill>
                <a:latin typeface="Calibri"/>
                <a:cs typeface="Calibri"/>
              </a:rPr>
              <a:t>s</a:t>
            </a:r>
            <a:r>
              <a:rPr sz="2800" spc="-70" dirty="0">
                <a:solidFill>
                  <a:srgbClr val="FF0000"/>
                </a:solidFill>
                <a:latin typeface="Times New Roman"/>
                <a:cs typeface="Times New Roman"/>
              </a:rPr>
              <a:t> </a:t>
            </a:r>
            <a:r>
              <a:rPr sz="2800" spc="-15" dirty="0">
                <a:solidFill>
                  <a:srgbClr val="FF0000"/>
                </a:solidFill>
                <a:latin typeface="Calibri"/>
                <a:cs typeface="Calibri"/>
              </a:rPr>
              <a:t>as</a:t>
            </a:r>
            <a:r>
              <a:rPr sz="2800" spc="-60" dirty="0">
                <a:solidFill>
                  <a:srgbClr val="FF0000"/>
                </a:solidFill>
                <a:latin typeface="Times New Roman"/>
                <a:cs typeface="Times New Roman"/>
              </a:rPr>
              <a:t> </a:t>
            </a:r>
            <a:r>
              <a:rPr sz="2800" spc="55" dirty="0">
                <a:solidFill>
                  <a:srgbClr val="FF0000"/>
                </a:solidFill>
                <a:latin typeface="Cambria Math"/>
                <a:cs typeface="Cambria Math"/>
              </a:rPr>
              <a:t>𝐼</a:t>
            </a:r>
            <a:r>
              <a:rPr sz="4200" spc="-22" baseline="2976" dirty="0">
                <a:solidFill>
                  <a:srgbClr val="FF0000"/>
                </a:solidFill>
                <a:latin typeface="Cambria Math"/>
                <a:cs typeface="Cambria Math"/>
              </a:rPr>
              <a:t>(</a:t>
            </a:r>
            <a:r>
              <a:rPr sz="2800" spc="20" dirty="0">
                <a:solidFill>
                  <a:srgbClr val="FF0000"/>
                </a:solidFill>
                <a:latin typeface="Cambria Math"/>
                <a:cs typeface="Cambria Math"/>
              </a:rPr>
              <a:t>𝑧</a:t>
            </a:r>
            <a:r>
              <a:rPr sz="4200" spc="-22" baseline="2976" dirty="0">
                <a:solidFill>
                  <a:srgbClr val="FF0000"/>
                </a:solidFill>
                <a:latin typeface="Cambria Math"/>
                <a:cs typeface="Cambria Math"/>
              </a:rPr>
              <a:t>)</a:t>
            </a:r>
            <a:r>
              <a:rPr sz="4200" spc="232" baseline="2976" dirty="0">
                <a:solidFill>
                  <a:srgbClr val="FF0000"/>
                </a:solidFill>
                <a:latin typeface="Cambria Math"/>
                <a:cs typeface="Cambria Math"/>
              </a:rPr>
              <a:t> </a:t>
            </a:r>
            <a:r>
              <a:rPr sz="2800" spc="-25" dirty="0">
                <a:solidFill>
                  <a:srgbClr val="FF0000"/>
                </a:solidFill>
                <a:latin typeface="Cambria Math"/>
                <a:cs typeface="Cambria Math"/>
              </a:rPr>
              <a:t>=</a:t>
            </a:r>
            <a:r>
              <a:rPr sz="2800" spc="160" dirty="0">
                <a:solidFill>
                  <a:srgbClr val="FF0000"/>
                </a:solidFill>
                <a:latin typeface="Cambria Math"/>
                <a:cs typeface="Cambria Math"/>
              </a:rPr>
              <a:t> </a:t>
            </a:r>
            <a:r>
              <a:rPr sz="2800" spc="-204" dirty="0">
                <a:solidFill>
                  <a:srgbClr val="FF0000"/>
                </a:solidFill>
                <a:latin typeface="Cambria Math"/>
                <a:cs typeface="Cambria Math"/>
              </a:rPr>
              <a:t>𝐼</a:t>
            </a:r>
            <a:r>
              <a:rPr sz="3000" spc="60" baseline="-16666" dirty="0">
                <a:solidFill>
                  <a:srgbClr val="FF0000"/>
                </a:solidFill>
                <a:latin typeface="Cambria Math"/>
                <a:cs typeface="Cambria Math"/>
              </a:rPr>
              <a:t>0</a:t>
            </a:r>
            <a:r>
              <a:rPr sz="3000" spc="225" baseline="-16666" dirty="0">
                <a:solidFill>
                  <a:srgbClr val="FF0000"/>
                </a:solidFill>
                <a:latin typeface="Cambria Math"/>
                <a:cs typeface="Cambria Math"/>
              </a:rPr>
              <a:t> </a:t>
            </a:r>
            <a:r>
              <a:rPr sz="2800" spc="110" dirty="0">
                <a:solidFill>
                  <a:srgbClr val="FF0000"/>
                </a:solidFill>
                <a:latin typeface="Cambria Math"/>
                <a:cs typeface="Cambria Math"/>
              </a:rPr>
              <a:t>𝑒</a:t>
            </a:r>
            <a:r>
              <a:rPr sz="3000" spc="-60" baseline="29166" dirty="0">
                <a:solidFill>
                  <a:srgbClr val="FF0000"/>
                </a:solidFill>
                <a:latin typeface="Cambria Math"/>
                <a:cs typeface="Cambria Math"/>
              </a:rPr>
              <a:t>−</a:t>
            </a:r>
            <a:r>
              <a:rPr sz="3000" spc="60" baseline="29166" dirty="0">
                <a:solidFill>
                  <a:srgbClr val="FF0000"/>
                </a:solidFill>
                <a:latin typeface="Cambria Math"/>
                <a:cs typeface="Cambria Math"/>
              </a:rPr>
              <a:t>2</a:t>
            </a:r>
            <a:r>
              <a:rPr sz="3000" spc="352" baseline="29166" dirty="0">
                <a:solidFill>
                  <a:srgbClr val="FF0000"/>
                </a:solidFill>
                <a:latin typeface="Cambria Math"/>
                <a:cs typeface="Cambria Math"/>
              </a:rPr>
              <a:t>𝜅</a:t>
            </a:r>
            <a:r>
              <a:rPr sz="3000" spc="-112" baseline="29166" dirty="0">
                <a:solidFill>
                  <a:srgbClr val="FF0000"/>
                </a:solidFill>
                <a:latin typeface="Cambria Math"/>
                <a:cs typeface="Cambria Math"/>
              </a:rPr>
              <a:t>𝐾</a:t>
            </a:r>
            <a:r>
              <a:rPr sz="2475" spc="209" baseline="20202" dirty="0">
                <a:solidFill>
                  <a:srgbClr val="FF0000"/>
                </a:solidFill>
                <a:latin typeface="Cambria Math"/>
                <a:cs typeface="Cambria Math"/>
              </a:rPr>
              <a:t>0</a:t>
            </a:r>
            <a:r>
              <a:rPr sz="3000" spc="494" baseline="29166" dirty="0">
                <a:solidFill>
                  <a:srgbClr val="FF0000"/>
                </a:solidFill>
                <a:latin typeface="Cambria Math"/>
                <a:cs typeface="Cambria Math"/>
              </a:rPr>
              <a:t>𝑧</a:t>
            </a:r>
            <a:r>
              <a:rPr sz="2800" dirty="0">
                <a:solidFill>
                  <a:srgbClr val="FF0000"/>
                </a:solidFill>
                <a:latin typeface="Calibri"/>
                <a:cs typeface="Calibri"/>
              </a:rPr>
              <a:t>.</a:t>
            </a:r>
            <a:r>
              <a:rPr lang="en-US" sz="2800" dirty="0">
                <a:solidFill>
                  <a:srgbClr val="FF0000"/>
                </a:solidFill>
                <a:latin typeface="Calibri"/>
                <a:cs typeface="Calibri"/>
              </a:rPr>
              <a:t> (Bear Lambert law)</a:t>
            </a:r>
          </a:p>
          <a:p>
            <a:pPr marL="12700">
              <a:lnSpc>
                <a:spcPct val="100000"/>
              </a:lnSpc>
              <a:spcBef>
                <a:spcPts val="2835"/>
              </a:spcBef>
            </a:pPr>
            <a:r>
              <a:rPr lang="en-US" sz="2400" dirty="0">
                <a:solidFill>
                  <a:srgbClr val="FF0000"/>
                </a:solidFill>
              </a:rPr>
              <a:t>Two distinct effects due to the material:</a:t>
            </a:r>
          </a:p>
          <a:p>
            <a:pPr marL="182880" indent="-342900">
              <a:lnSpc>
                <a:spcPct val="100000"/>
              </a:lnSpc>
              <a:buAutoNum type="arabicPeriod"/>
            </a:pPr>
            <a:r>
              <a:rPr lang="en-US" dirty="0">
                <a:solidFill>
                  <a:srgbClr val="FF0000"/>
                </a:solidFill>
              </a:rPr>
              <a:t>𝑒</a:t>
            </a:r>
            <a:r>
              <a:rPr lang="en-US" baseline="30000" dirty="0">
                <a:solidFill>
                  <a:srgbClr val="FF0000"/>
                </a:solidFill>
              </a:rPr>
              <a:t>−𝜅𝐾0 𝑧</a:t>
            </a:r>
            <a:r>
              <a:rPr lang="en-US" dirty="0"/>
              <a:t>: </a:t>
            </a:r>
            <a:r>
              <a:rPr lang="en-US" dirty="0">
                <a:solidFill>
                  <a:srgbClr val="0070C0"/>
                </a:solidFill>
              </a:rPr>
              <a:t>This is a real exponential decay factor. Since 𝜅, 𝐾</a:t>
            </a:r>
            <a:r>
              <a:rPr lang="en-US" baseline="-25000" dirty="0">
                <a:solidFill>
                  <a:srgbClr val="0070C0"/>
                </a:solidFill>
              </a:rPr>
              <a:t>0</a:t>
            </a:r>
            <a:r>
              <a:rPr lang="en-US" dirty="0">
                <a:solidFill>
                  <a:srgbClr val="0070C0"/>
                </a:solidFill>
              </a:rPr>
              <a:t>, and 𝑧 are positive for a forward-propagating wave in an absorbing medium, this term causes the </a:t>
            </a:r>
            <a:r>
              <a:rPr lang="en-US" dirty="0">
                <a:solidFill>
                  <a:srgbClr val="C00000"/>
                </a:solidFill>
              </a:rPr>
              <a:t>amplitude of the wave 𝐸</a:t>
            </a:r>
            <a:r>
              <a:rPr lang="en-US" baseline="-25000" dirty="0">
                <a:solidFill>
                  <a:srgbClr val="C00000"/>
                </a:solidFill>
              </a:rPr>
              <a:t>0</a:t>
            </a:r>
            <a:r>
              <a:rPr lang="en-US" dirty="0">
                <a:solidFill>
                  <a:srgbClr val="C00000"/>
                </a:solidFill>
              </a:rPr>
              <a:t> to decrease </a:t>
            </a:r>
            <a:r>
              <a:rPr lang="en-US" dirty="0">
                <a:solidFill>
                  <a:srgbClr val="0070C0"/>
                </a:solidFill>
              </a:rPr>
              <a:t>exponentially as it travels deeper into the material (increasing 𝑧). </a:t>
            </a:r>
            <a:r>
              <a:rPr lang="en-US" dirty="0">
                <a:solidFill>
                  <a:srgbClr val="FF0000"/>
                </a:solidFill>
              </a:rPr>
              <a:t>This is the </a:t>
            </a:r>
            <a:r>
              <a:rPr lang="en-US" sz="2000" b="1" dirty="0">
                <a:solidFill>
                  <a:srgbClr val="FF0000"/>
                </a:solidFill>
              </a:rPr>
              <a:t>mathematical description of absorption. </a:t>
            </a:r>
            <a:endParaRPr lang="en-US" sz="2000" b="1" dirty="0">
              <a:solidFill>
                <a:srgbClr val="FF0000"/>
              </a:solidFill>
              <a:latin typeface="Calibri"/>
              <a:cs typeface="Calibri"/>
            </a:endParaRPr>
          </a:p>
          <a:p>
            <a:pPr marL="182880" indent="-342900">
              <a:lnSpc>
                <a:spcPct val="100000"/>
              </a:lnSpc>
              <a:buAutoNum type="arabicPeriod"/>
            </a:pPr>
            <a:r>
              <a:rPr lang="en-US" dirty="0">
                <a:solidFill>
                  <a:srgbClr val="FF0000"/>
                </a:solidFill>
              </a:rPr>
              <a:t>𝑒 </a:t>
            </a:r>
            <a:r>
              <a:rPr lang="en-US" baseline="30000" dirty="0">
                <a:solidFill>
                  <a:srgbClr val="FF0000"/>
                </a:solidFill>
              </a:rPr>
              <a:t>𝑖(𝜔𝑡−𝑛′𝐾0 𝑧): </a:t>
            </a:r>
            <a:r>
              <a:rPr lang="en-US" dirty="0"/>
              <a:t>This is the </a:t>
            </a:r>
            <a:r>
              <a:rPr lang="en-US" dirty="0">
                <a:solidFill>
                  <a:srgbClr val="C00000"/>
                </a:solidFill>
              </a:rPr>
              <a:t>oscillatory part</a:t>
            </a:r>
            <a:r>
              <a:rPr lang="en-US" dirty="0"/>
              <a:t>. Notice that the wavenumber in the phase is now 𝑛′𝐾</a:t>
            </a:r>
            <a:r>
              <a:rPr lang="en-US" baseline="-25000" dirty="0"/>
              <a:t>0</a:t>
            </a:r>
            <a:r>
              <a:rPr lang="en-US" dirty="0"/>
              <a:t>, not just 𝐾</a:t>
            </a:r>
            <a:r>
              <a:rPr lang="en-US" baseline="-25000" dirty="0"/>
              <a:t>0</a:t>
            </a:r>
            <a:r>
              <a:rPr lang="en-US" dirty="0"/>
              <a:t>. This means the wavelength inside the medium is 𝜆</a:t>
            </a:r>
            <a:r>
              <a:rPr lang="en-US" baseline="-25000" dirty="0"/>
              <a:t>0 </a:t>
            </a:r>
            <a:r>
              <a:rPr lang="en-US" dirty="0"/>
              <a:t>/ 𝑛′, and the phase velocity is 𝑐/𝑛′.</a:t>
            </a:r>
          </a:p>
          <a:p>
            <a:pPr marL="182880" indent="-342900">
              <a:lnSpc>
                <a:spcPct val="100000"/>
              </a:lnSpc>
              <a:buAutoNum type="arabicPeriod"/>
            </a:pPr>
            <a:r>
              <a:rPr lang="en-US" dirty="0">
                <a:solidFill>
                  <a:srgbClr val="FF0000"/>
                </a:solidFill>
              </a:rPr>
              <a:t> </a:t>
            </a:r>
            <a:r>
              <a:rPr lang="en-US" sz="2400" dirty="0">
                <a:solidFill>
                  <a:srgbClr val="FF0000"/>
                </a:solidFill>
              </a:rPr>
              <a:t>This term describes the phase evolution and is </a:t>
            </a:r>
            <a:r>
              <a:rPr lang="en-US" sz="2400" b="1" dirty="0">
                <a:solidFill>
                  <a:srgbClr val="0070C0"/>
                </a:solidFill>
              </a:rPr>
              <a:t>responsible for Dispersion </a:t>
            </a:r>
            <a:r>
              <a:rPr lang="en-US" sz="2400" dirty="0">
                <a:solidFill>
                  <a:srgbClr val="FF0000"/>
                </a:solidFill>
              </a:rPr>
              <a:t>if  𝑛′  varies with 𝜔.</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975994">
              <a:lnSpc>
                <a:spcPct val="100000"/>
              </a:lnSpc>
            </a:pPr>
            <a:r>
              <a:rPr spc="-15" dirty="0"/>
              <a:t>Sl</a:t>
            </a:r>
            <a:r>
              <a:rPr spc="-5" dirty="0"/>
              <a:t>i</a:t>
            </a:r>
            <a:r>
              <a:rPr spc="-20" dirty="0"/>
              <a:t>de</a:t>
            </a:r>
            <a:r>
              <a:rPr spc="-5" dirty="0"/>
              <a:t> </a:t>
            </a:r>
            <a:r>
              <a:rPr spc="-15" dirty="0"/>
              <a:t>5: Solving</a:t>
            </a:r>
            <a:r>
              <a:rPr spc="-25" dirty="0"/>
              <a:t> </a:t>
            </a:r>
            <a:r>
              <a:rPr spc="-20" dirty="0"/>
              <a:t>for</a:t>
            </a:r>
            <a:r>
              <a:rPr dirty="0"/>
              <a:t> </a:t>
            </a:r>
            <a:r>
              <a:rPr spc="-20" dirty="0"/>
              <a:t>the</a:t>
            </a:r>
            <a:r>
              <a:rPr spc="-5" dirty="0"/>
              <a:t> </a:t>
            </a:r>
            <a:r>
              <a:rPr spc="-20" dirty="0"/>
              <a:t>Stead</a:t>
            </a:r>
            <a:r>
              <a:rPr spc="-15" dirty="0"/>
              <a:t>y-State</a:t>
            </a:r>
            <a:r>
              <a:rPr spc="-20" dirty="0"/>
              <a:t> Osci</a:t>
            </a:r>
            <a:r>
              <a:rPr dirty="0"/>
              <a:t>l</a:t>
            </a:r>
            <a:r>
              <a:rPr spc="-15" dirty="0"/>
              <a:t>lation</a:t>
            </a:r>
          </a:p>
        </p:txBody>
      </p:sp>
      <p:sp>
        <p:nvSpPr>
          <p:cNvPr id="3" name="object 3"/>
          <p:cNvSpPr txBox="1">
            <a:spLocks noGrp="1"/>
          </p:cNvSpPr>
          <p:nvPr>
            <p:ph type="body" idx="1"/>
          </p:nvPr>
        </p:nvSpPr>
        <p:spPr>
          <a:xfrm>
            <a:off x="908687" y="1661409"/>
            <a:ext cx="10374624" cy="3854004"/>
          </a:xfrm>
          <a:prstGeom prst="rect">
            <a:avLst/>
          </a:prstGeom>
        </p:spPr>
        <p:txBody>
          <a:bodyPr vert="horz" wrap="square" lIns="0" tIns="103251" rIns="0" bIns="0" rtlCol="0">
            <a:spAutoFit/>
          </a:bodyPr>
          <a:lstStyle/>
          <a:p>
            <a:pPr marL="5715">
              <a:lnSpc>
                <a:spcPct val="100000"/>
              </a:lnSpc>
            </a:pPr>
            <a:r>
              <a:rPr sz="3000" u="none" spc="-5" dirty="0">
                <a:solidFill>
                  <a:srgbClr val="FF0000"/>
                </a:solidFill>
              </a:rPr>
              <a:t>Co</a:t>
            </a:r>
            <a:r>
              <a:rPr sz="3000" u="none" spc="-15" dirty="0">
                <a:solidFill>
                  <a:srgbClr val="FF0000"/>
                </a:solidFill>
              </a:rPr>
              <a:t>m</a:t>
            </a:r>
            <a:r>
              <a:rPr sz="3000" u="none" dirty="0">
                <a:solidFill>
                  <a:srgbClr val="FF0000"/>
                </a:solidFill>
              </a:rPr>
              <a:t>ple</a:t>
            </a:r>
            <a:r>
              <a:rPr sz="3000" u="none" spc="5" dirty="0">
                <a:solidFill>
                  <a:srgbClr val="FF0000"/>
                </a:solidFill>
              </a:rPr>
              <a:t>x-</a:t>
            </a:r>
            <a:r>
              <a:rPr sz="3000" u="none" spc="-20" dirty="0">
                <a:solidFill>
                  <a:srgbClr val="FF0000"/>
                </a:solidFill>
              </a:rPr>
              <a:t>Ampl</a:t>
            </a:r>
            <a:r>
              <a:rPr sz="3000" u="none" spc="-25" dirty="0">
                <a:solidFill>
                  <a:srgbClr val="FF0000"/>
                </a:solidFill>
              </a:rPr>
              <a:t>i</a:t>
            </a:r>
            <a:r>
              <a:rPr sz="3000" u="none" spc="-15" dirty="0">
                <a:solidFill>
                  <a:srgbClr val="FF0000"/>
                </a:solidFill>
              </a:rPr>
              <a:t>tud</a:t>
            </a:r>
            <a:r>
              <a:rPr sz="3000" u="none" dirty="0">
                <a:solidFill>
                  <a:srgbClr val="FF0000"/>
                </a:solidFill>
              </a:rPr>
              <a:t>e</a:t>
            </a:r>
            <a:r>
              <a:rPr sz="3000" u="none" spc="-75" dirty="0">
                <a:solidFill>
                  <a:srgbClr val="FF0000"/>
                </a:solidFill>
                <a:latin typeface="Times New Roman"/>
                <a:cs typeface="Times New Roman"/>
              </a:rPr>
              <a:t> </a:t>
            </a:r>
            <a:r>
              <a:rPr sz="3000" u="none" spc="-10" dirty="0">
                <a:solidFill>
                  <a:srgbClr val="FF0000"/>
                </a:solidFill>
              </a:rPr>
              <a:t>A</a:t>
            </a:r>
            <a:r>
              <a:rPr sz="3000" u="none" spc="-15" dirty="0">
                <a:solidFill>
                  <a:srgbClr val="FF0000"/>
                </a:solidFill>
              </a:rPr>
              <a:t>nsatz</a:t>
            </a:r>
            <a:r>
              <a:rPr lang="en-US" sz="3000" u="none" spc="-15" dirty="0">
                <a:solidFill>
                  <a:srgbClr val="FF0000"/>
                </a:solidFill>
              </a:rPr>
              <a:t> (guess)</a:t>
            </a:r>
            <a:endParaRPr sz="3000" dirty="0">
              <a:latin typeface="Times New Roman"/>
              <a:cs typeface="Times New Roman"/>
            </a:endParaRPr>
          </a:p>
          <a:p>
            <a:pPr marL="462915" indent="-228600">
              <a:lnSpc>
                <a:spcPct val="100000"/>
              </a:lnSpc>
              <a:spcBef>
                <a:spcPts val="2045"/>
              </a:spcBef>
              <a:buFont typeface="Symbol"/>
              <a:buChar char=""/>
              <a:tabLst>
                <a:tab pos="463550" algn="l"/>
              </a:tabLst>
            </a:pPr>
            <a:r>
              <a:rPr sz="2800" b="0" u="none" spc="-20" dirty="0">
                <a:solidFill>
                  <a:srgbClr val="000000"/>
                </a:solidFill>
                <a:latin typeface="Calibri"/>
                <a:cs typeface="Calibri"/>
              </a:rPr>
              <a:t>See</a:t>
            </a:r>
            <a:r>
              <a:rPr sz="2800" b="0" u="none" spc="-15" dirty="0">
                <a:solidFill>
                  <a:srgbClr val="000000"/>
                </a:solidFill>
                <a:latin typeface="Calibri"/>
                <a:cs typeface="Calibri"/>
              </a:rPr>
              <a:t>k</a:t>
            </a:r>
            <a:r>
              <a:rPr sz="2800" b="0" u="none" spc="-60" dirty="0">
                <a:solidFill>
                  <a:srgbClr val="000000"/>
                </a:solidFill>
                <a:latin typeface="Times New Roman"/>
                <a:cs typeface="Times New Roman"/>
              </a:rPr>
              <a:t> </a:t>
            </a:r>
            <a:r>
              <a:rPr sz="2800" b="0" u="none" spc="-15" dirty="0">
                <a:solidFill>
                  <a:srgbClr val="000000"/>
                </a:solidFill>
                <a:latin typeface="Calibri"/>
                <a:cs typeface="Calibri"/>
              </a:rPr>
              <a:t>a</a:t>
            </a:r>
            <a:r>
              <a:rPr sz="2800" b="0" u="none" spc="-65" dirty="0">
                <a:solidFill>
                  <a:srgbClr val="000000"/>
                </a:solidFill>
                <a:latin typeface="Times New Roman"/>
                <a:cs typeface="Times New Roman"/>
              </a:rPr>
              <a:t> </a:t>
            </a:r>
            <a:r>
              <a:rPr sz="2800" b="0" u="none" spc="-20" dirty="0">
                <a:solidFill>
                  <a:srgbClr val="000000"/>
                </a:solidFill>
                <a:latin typeface="Calibri"/>
                <a:cs typeface="Calibri"/>
              </a:rPr>
              <a:t>pa</a:t>
            </a:r>
            <a:r>
              <a:rPr sz="2800" b="0" u="none" dirty="0">
                <a:solidFill>
                  <a:srgbClr val="000000"/>
                </a:solidFill>
                <a:latin typeface="Calibri"/>
                <a:cs typeface="Calibri"/>
              </a:rPr>
              <a:t>r</a:t>
            </a:r>
            <a:r>
              <a:rPr sz="2800" b="0" u="none" spc="-10" dirty="0">
                <a:solidFill>
                  <a:srgbClr val="000000"/>
                </a:solidFill>
                <a:latin typeface="Calibri"/>
                <a:cs typeface="Calibri"/>
              </a:rPr>
              <a:t>tic</a:t>
            </a:r>
            <a:r>
              <a:rPr sz="2800" b="0" u="none" spc="-20" dirty="0">
                <a:solidFill>
                  <a:srgbClr val="000000"/>
                </a:solidFill>
                <a:latin typeface="Calibri"/>
                <a:cs typeface="Calibri"/>
              </a:rPr>
              <a:t>u</a:t>
            </a:r>
            <a:r>
              <a:rPr sz="2800" b="0" u="none" spc="-10" dirty="0">
                <a:solidFill>
                  <a:srgbClr val="000000"/>
                </a:solidFill>
                <a:latin typeface="Calibri"/>
                <a:cs typeface="Calibri"/>
              </a:rPr>
              <a:t>lar</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so</a:t>
            </a:r>
            <a:r>
              <a:rPr sz="2800" b="0" u="none" spc="-10" dirty="0">
                <a:solidFill>
                  <a:srgbClr val="000000"/>
                </a:solidFill>
                <a:latin typeface="Calibri"/>
                <a:cs typeface="Calibri"/>
              </a:rPr>
              <a:t>l</a:t>
            </a:r>
            <a:r>
              <a:rPr sz="2800" b="0" u="none" spc="-20" dirty="0">
                <a:solidFill>
                  <a:srgbClr val="000000"/>
                </a:solidFill>
                <a:latin typeface="Calibri"/>
                <a:cs typeface="Calibri"/>
              </a:rPr>
              <a:t>ut</a:t>
            </a:r>
            <a:r>
              <a:rPr sz="2800" b="0" u="none" spc="-10" dirty="0">
                <a:solidFill>
                  <a:srgbClr val="000000"/>
                </a:solidFill>
                <a:latin typeface="Calibri"/>
                <a:cs typeface="Calibri"/>
              </a:rPr>
              <a:t>i</a:t>
            </a:r>
            <a:r>
              <a:rPr sz="2800" b="0" u="none" spc="-20" dirty="0">
                <a:solidFill>
                  <a:srgbClr val="000000"/>
                </a:solidFill>
                <a:latin typeface="Calibri"/>
                <a:cs typeface="Calibri"/>
              </a:rPr>
              <a:t>o</a:t>
            </a:r>
            <a:r>
              <a:rPr sz="2800" b="0" u="none" spc="-15" dirty="0">
                <a:solidFill>
                  <a:srgbClr val="000000"/>
                </a:solidFill>
                <a:latin typeface="Calibri"/>
                <a:cs typeface="Calibri"/>
              </a:rPr>
              <a:t>n</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o</a:t>
            </a:r>
            <a:r>
              <a:rPr sz="2800" b="0" u="none" spc="-10" dirty="0">
                <a:solidFill>
                  <a:srgbClr val="000000"/>
                </a:solidFill>
                <a:latin typeface="Calibri"/>
                <a:cs typeface="Calibri"/>
              </a:rPr>
              <a:t>f</a:t>
            </a:r>
            <a:r>
              <a:rPr sz="2800" b="0" u="none" spc="-65" dirty="0">
                <a:solidFill>
                  <a:srgbClr val="000000"/>
                </a:solidFill>
                <a:latin typeface="Times New Roman"/>
                <a:cs typeface="Times New Roman"/>
              </a:rPr>
              <a:t> </a:t>
            </a:r>
            <a:r>
              <a:rPr sz="2800" b="0" u="none" spc="-5" dirty="0">
                <a:solidFill>
                  <a:srgbClr val="000000"/>
                </a:solidFill>
                <a:latin typeface="Calibri"/>
                <a:cs typeface="Calibri"/>
              </a:rPr>
              <a:t>t</a:t>
            </a:r>
            <a:r>
              <a:rPr sz="2800" b="0" u="none" spc="-20" dirty="0">
                <a:solidFill>
                  <a:srgbClr val="000000"/>
                </a:solidFill>
                <a:latin typeface="Calibri"/>
                <a:cs typeface="Calibri"/>
              </a:rPr>
              <a:t>h</a:t>
            </a:r>
            <a:r>
              <a:rPr sz="2800" b="0" u="none" spc="-15" dirty="0">
                <a:solidFill>
                  <a:srgbClr val="000000"/>
                </a:solidFill>
                <a:latin typeface="Calibri"/>
                <a:cs typeface="Calibri"/>
              </a:rPr>
              <a:t>e</a:t>
            </a:r>
            <a:r>
              <a:rPr sz="2800" b="0" u="none" spc="-60" dirty="0">
                <a:solidFill>
                  <a:srgbClr val="000000"/>
                </a:solidFill>
                <a:latin typeface="Times New Roman"/>
                <a:cs typeface="Times New Roman"/>
              </a:rPr>
              <a:t> </a:t>
            </a:r>
            <a:r>
              <a:rPr sz="2800" b="0" u="none" spc="-20" dirty="0">
                <a:solidFill>
                  <a:srgbClr val="000000"/>
                </a:solidFill>
                <a:latin typeface="Calibri"/>
                <a:cs typeface="Calibri"/>
              </a:rPr>
              <a:t>form</a:t>
            </a:r>
            <a:endParaRPr sz="2800" dirty="0">
              <a:latin typeface="Calibri"/>
              <a:cs typeface="Calibri"/>
            </a:endParaRPr>
          </a:p>
          <a:p>
            <a:pPr algn="ctr">
              <a:lnSpc>
                <a:spcPct val="100000"/>
              </a:lnSpc>
              <a:spcBef>
                <a:spcPts val="1955"/>
              </a:spcBef>
            </a:pPr>
            <a:r>
              <a:rPr sz="2800" b="0" u="none" spc="50" dirty="0">
                <a:solidFill>
                  <a:srgbClr val="000000"/>
                </a:solidFill>
                <a:latin typeface="Cambria Math"/>
                <a:cs typeface="Cambria Math"/>
              </a:rPr>
              <a:t>𝑥</a:t>
            </a:r>
            <a:r>
              <a:rPr sz="4200" b="0" u="none" spc="-22" baseline="2976" dirty="0">
                <a:solidFill>
                  <a:srgbClr val="000000"/>
                </a:solidFill>
                <a:latin typeface="Cambria Math"/>
                <a:cs typeface="Cambria Math"/>
              </a:rPr>
              <a:t>(</a:t>
            </a:r>
            <a:r>
              <a:rPr sz="2800" b="0" u="none" spc="35" dirty="0">
                <a:solidFill>
                  <a:srgbClr val="000000"/>
                </a:solidFill>
                <a:latin typeface="Cambria Math"/>
                <a:cs typeface="Cambria Math"/>
              </a:rPr>
              <a:t>𝑡</a:t>
            </a:r>
            <a:r>
              <a:rPr sz="4200" b="0" u="none" spc="-22" baseline="2976" dirty="0">
                <a:solidFill>
                  <a:srgbClr val="000000"/>
                </a:solidFill>
                <a:latin typeface="Cambria Math"/>
                <a:cs typeface="Cambria Math"/>
              </a:rPr>
              <a:t>)</a:t>
            </a:r>
            <a:r>
              <a:rPr sz="4200" b="0" u="none" spc="232" baseline="2976"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160" dirty="0">
                <a:solidFill>
                  <a:srgbClr val="000000"/>
                </a:solidFill>
                <a:latin typeface="Cambria Math"/>
                <a:cs typeface="Cambria Math"/>
              </a:rPr>
              <a:t> </a:t>
            </a:r>
            <a:r>
              <a:rPr sz="2800" b="0" u="none" spc="-55" dirty="0">
                <a:solidFill>
                  <a:srgbClr val="000000"/>
                </a:solidFill>
                <a:latin typeface="Cambria Math"/>
                <a:cs typeface="Cambria Math"/>
              </a:rPr>
              <a:t>𝑥</a:t>
            </a:r>
            <a:r>
              <a:rPr sz="3000" b="0" u="none" spc="60" baseline="-16666" dirty="0">
                <a:solidFill>
                  <a:srgbClr val="000000"/>
                </a:solidFill>
                <a:latin typeface="Cambria Math"/>
                <a:cs typeface="Cambria Math"/>
              </a:rPr>
              <a:t>0</a:t>
            </a:r>
            <a:r>
              <a:rPr sz="3000" b="0" u="none" spc="225" baseline="-16666" dirty="0">
                <a:solidFill>
                  <a:srgbClr val="000000"/>
                </a:solidFill>
                <a:latin typeface="Cambria Math"/>
                <a:cs typeface="Cambria Math"/>
              </a:rPr>
              <a:t> </a:t>
            </a:r>
            <a:r>
              <a:rPr sz="2800" b="0" u="none" spc="-30" dirty="0">
                <a:solidFill>
                  <a:srgbClr val="000000"/>
                </a:solidFill>
                <a:latin typeface="Cambria Math"/>
                <a:cs typeface="Cambria Math"/>
              </a:rPr>
              <a:t>𝑒</a:t>
            </a:r>
            <a:r>
              <a:rPr sz="2800" b="0" u="none" spc="-135" dirty="0">
                <a:solidFill>
                  <a:srgbClr val="000000"/>
                </a:solidFill>
                <a:latin typeface="Cambria Math"/>
                <a:cs typeface="Cambria Math"/>
              </a:rPr>
              <a:t> </a:t>
            </a:r>
            <a:r>
              <a:rPr sz="3000" b="0" u="none" spc="330" baseline="29166" dirty="0">
                <a:solidFill>
                  <a:srgbClr val="000000"/>
                </a:solidFill>
                <a:latin typeface="Cambria Math"/>
                <a:cs typeface="Cambria Math"/>
              </a:rPr>
              <a:t>𝑖𝜔</a:t>
            </a:r>
            <a:r>
              <a:rPr sz="3000" b="0" u="none" spc="562" baseline="29166" dirty="0">
                <a:solidFill>
                  <a:srgbClr val="000000"/>
                </a:solidFill>
                <a:latin typeface="Cambria Math"/>
                <a:cs typeface="Cambria Math"/>
              </a:rPr>
              <a:t>𝑡</a:t>
            </a:r>
            <a:endParaRPr sz="2800" dirty="0">
              <a:latin typeface="Cambria Math"/>
              <a:cs typeface="Cambria Math"/>
            </a:endParaRPr>
          </a:p>
          <a:p>
            <a:pPr marL="462915" indent="-228600">
              <a:lnSpc>
                <a:spcPct val="100000"/>
              </a:lnSpc>
              <a:spcBef>
                <a:spcPts val="1800"/>
              </a:spcBef>
              <a:buFont typeface="Symbol"/>
              <a:buChar char=""/>
              <a:tabLst>
                <a:tab pos="463550" algn="l"/>
              </a:tabLst>
            </a:pPr>
            <a:r>
              <a:rPr sz="2800" b="0" u="none" spc="-20" dirty="0">
                <a:solidFill>
                  <a:srgbClr val="000000"/>
                </a:solidFill>
                <a:latin typeface="Calibri"/>
                <a:cs typeface="Calibri"/>
              </a:rPr>
              <a:t>Subst</a:t>
            </a:r>
            <a:r>
              <a:rPr sz="2800" b="0" u="none" spc="-15" dirty="0">
                <a:solidFill>
                  <a:srgbClr val="000000"/>
                </a:solidFill>
                <a:latin typeface="Calibri"/>
                <a:cs typeface="Calibri"/>
              </a:rPr>
              <a:t>itute</a:t>
            </a:r>
            <a:r>
              <a:rPr sz="2800" b="0" u="none" spc="25" dirty="0">
                <a:solidFill>
                  <a:srgbClr val="000000"/>
                </a:solidFill>
                <a:latin typeface="Times New Roman"/>
                <a:cs typeface="Times New Roman"/>
              </a:rPr>
              <a:t> </a:t>
            </a:r>
            <a:r>
              <a:rPr sz="2800" b="0" u="none" dirty="0">
                <a:solidFill>
                  <a:srgbClr val="000000"/>
                </a:solidFill>
                <a:latin typeface="Calibri"/>
                <a:cs typeface="Calibri"/>
              </a:rPr>
              <a:t>i</a:t>
            </a:r>
            <a:r>
              <a:rPr sz="2800" b="0" u="none" spc="-20" dirty="0">
                <a:solidFill>
                  <a:srgbClr val="000000"/>
                </a:solidFill>
                <a:latin typeface="Calibri"/>
                <a:cs typeface="Calibri"/>
              </a:rPr>
              <a:t>nt</a:t>
            </a:r>
            <a:r>
              <a:rPr sz="2800" b="0" u="none" spc="-15" dirty="0">
                <a:solidFill>
                  <a:srgbClr val="000000"/>
                </a:solidFill>
                <a:latin typeface="Calibri"/>
                <a:cs typeface="Calibri"/>
              </a:rPr>
              <a:t>o</a:t>
            </a:r>
            <a:r>
              <a:rPr sz="2800" b="0" u="none" spc="20" dirty="0">
                <a:solidFill>
                  <a:srgbClr val="000000"/>
                </a:solidFill>
                <a:latin typeface="Times New Roman"/>
                <a:cs typeface="Times New Roman"/>
              </a:rPr>
              <a:t> </a:t>
            </a:r>
            <a:r>
              <a:rPr sz="2800" b="0" u="none" spc="-15" dirty="0">
                <a:solidFill>
                  <a:srgbClr val="000000"/>
                </a:solidFill>
                <a:latin typeface="Calibri"/>
                <a:cs typeface="Calibri"/>
              </a:rPr>
              <a:t>the</a:t>
            </a:r>
            <a:r>
              <a:rPr sz="2800" b="0" u="none" spc="35" dirty="0">
                <a:solidFill>
                  <a:srgbClr val="000000"/>
                </a:solidFill>
                <a:latin typeface="Times New Roman"/>
                <a:cs typeface="Times New Roman"/>
              </a:rPr>
              <a:t> </a:t>
            </a:r>
            <a:r>
              <a:rPr sz="2800" b="0" u="none" spc="-20" dirty="0">
                <a:solidFill>
                  <a:srgbClr val="000000"/>
                </a:solidFill>
                <a:latin typeface="Calibri"/>
                <a:cs typeface="Calibri"/>
              </a:rPr>
              <a:t>motio</a:t>
            </a:r>
            <a:r>
              <a:rPr sz="2800" b="0" u="none" spc="-15" dirty="0">
                <a:solidFill>
                  <a:srgbClr val="000000"/>
                </a:solidFill>
                <a:latin typeface="Calibri"/>
                <a:cs typeface="Calibri"/>
              </a:rPr>
              <a:t>n</a:t>
            </a:r>
            <a:r>
              <a:rPr sz="2800" b="0" u="none" spc="20" dirty="0">
                <a:solidFill>
                  <a:srgbClr val="000000"/>
                </a:solidFill>
                <a:latin typeface="Times New Roman"/>
                <a:cs typeface="Times New Roman"/>
              </a:rPr>
              <a:t> </a:t>
            </a:r>
            <a:r>
              <a:rPr sz="2800" b="0" u="none" spc="-10" dirty="0">
                <a:solidFill>
                  <a:srgbClr val="000000"/>
                </a:solidFill>
                <a:latin typeface="Calibri"/>
                <a:cs typeface="Calibri"/>
              </a:rPr>
              <a:t>e</a:t>
            </a:r>
            <a:r>
              <a:rPr sz="2800" b="0" u="none" spc="-20" dirty="0">
                <a:solidFill>
                  <a:srgbClr val="000000"/>
                </a:solidFill>
                <a:latin typeface="Calibri"/>
                <a:cs typeface="Calibri"/>
              </a:rPr>
              <a:t>qu</a:t>
            </a:r>
            <a:r>
              <a:rPr sz="2800" b="0" u="none" spc="-10" dirty="0">
                <a:solidFill>
                  <a:srgbClr val="000000"/>
                </a:solidFill>
                <a:latin typeface="Calibri"/>
                <a:cs typeface="Calibri"/>
              </a:rPr>
              <a:t>ati</a:t>
            </a:r>
            <a:r>
              <a:rPr sz="2800" b="0" u="none" spc="-20" dirty="0">
                <a:solidFill>
                  <a:srgbClr val="000000"/>
                </a:solidFill>
                <a:latin typeface="Calibri"/>
                <a:cs typeface="Calibri"/>
              </a:rPr>
              <a:t>on</a:t>
            </a:r>
            <a:r>
              <a:rPr sz="2800" b="0" u="none" spc="-10" dirty="0">
                <a:solidFill>
                  <a:srgbClr val="000000"/>
                </a:solidFill>
                <a:latin typeface="Calibri"/>
                <a:cs typeface="Calibri"/>
              </a:rPr>
              <a:t>.</a:t>
            </a:r>
            <a:r>
              <a:rPr sz="2800" b="0" u="none" spc="20" dirty="0">
                <a:solidFill>
                  <a:srgbClr val="000000"/>
                </a:solidFill>
                <a:latin typeface="Times New Roman"/>
                <a:cs typeface="Times New Roman"/>
              </a:rPr>
              <a:t> </a:t>
            </a:r>
            <a:r>
              <a:rPr sz="2800" b="0" u="none" spc="-20" dirty="0">
                <a:solidFill>
                  <a:srgbClr val="000000"/>
                </a:solidFill>
                <a:latin typeface="Calibri"/>
                <a:cs typeface="Calibri"/>
              </a:rPr>
              <a:t>Ea</a:t>
            </a:r>
            <a:r>
              <a:rPr sz="2800" b="0" u="none" spc="-5" dirty="0">
                <a:solidFill>
                  <a:srgbClr val="000000"/>
                </a:solidFill>
                <a:latin typeface="Calibri"/>
                <a:cs typeface="Calibri"/>
              </a:rPr>
              <a:t>c</a:t>
            </a:r>
            <a:r>
              <a:rPr sz="2800" b="0" u="none" spc="-15" dirty="0">
                <a:solidFill>
                  <a:srgbClr val="000000"/>
                </a:solidFill>
                <a:latin typeface="Calibri"/>
                <a:cs typeface="Calibri"/>
              </a:rPr>
              <a:t>h</a:t>
            </a:r>
            <a:r>
              <a:rPr sz="2800" b="0" u="none" spc="10" dirty="0">
                <a:solidFill>
                  <a:srgbClr val="000000"/>
                </a:solidFill>
                <a:latin typeface="Times New Roman"/>
                <a:cs typeface="Times New Roman"/>
              </a:rPr>
              <a:t> </a:t>
            </a:r>
            <a:r>
              <a:rPr sz="2800" b="0" u="none" spc="-15" dirty="0">
                <a:solidFill>
                  <a:srgbClr val="000000"/>
                </a:solidFill>
                <a:latin typeface="Calibri"/>
                <a:cs typeface="Calibri"/>
              </a:rPr>
              <a:t>time</a:t>
            </a:r>
            <a:r>
              <a:rPr sz="2800" b="0" u="none" spc="15" dirty="0">
                <a:solidFill>
                  <a:srgbClr val="000000"/>
                </a:solidFill>
                <a:latin typeface="Times New Roman"/>
                <a:cs typeface="Times New Roman"/>
              </a:rPr>
              <a:t> </a:t>
            </a:r>
            <a:r>
              <a:rPr sz="2800" b="0" u="none" spc="-20" dirty="0">
                <a:solidFill>
                  <a:srgbClr val="000000"/>
                </a:solidFill>
                <a:latin typeface="Calibri"/>
                <a:cs typeface="Calibri"/>
              </a:rPr>
              <a:t>der</a:t>
            </a:r>
            <a:r>
              <a:rPr sz="2800" b="0" u="none" dirty="0">
                <a:solidFill>
                  <a:srgbClr val="000000"/>
                </a:solidFill>
                <a:latin typeface="Calibri"/>
                <a:cs typeface="Calibri"/>
              </a:rPr>
              <a:t>i</a:t>
            </a:r>
            <a:r>
              <a:rPr sz="2800" b="0" u="none" spc="-15" dirty="0">
                <a:solidFill>
                  <a:srgbClr val="000000"/>
                </a:solidFill>
                <a:latin typeface="Calibri"/>
                <a:cs typeface="Calibri"/>
              </a:rPr>
              <a:t>vative</a:t>
            </a:r>
            <a:r>
              <a:rPr sz="2800" b="0" u="none" spc="15" dirty="0">
                <a:solidFill>
                  <a:srgbClr val="000000"/>
                </a:solidFill>
                <a:latin typeface="Times New Roman"/>
                <a:cs typeface="Times New Roman"/>
              </a:rPr>
              <a:t> </a:t>
            </a:r>
            <a:r>
              <a:rPr sz="2800" b="0" u="none" spc="-20" dirty="0">
                <a:solidFill>
                  <a:srgbClr val="000000"/>
                </a:solidFill>
                <a:latin typeface="Calibri"/>
                <a:cs typeface="Calibri"/>
              </a:rPr>
              <a:t>mu</a:t>
            </a:r>
            <a:r>
              <a:rPr sz="2800" b="0" u="none" spc="-10" dirty="0">
                <a:solidFill>
                  <a:srgbClr val="000000"/>
                </a:solidFill>
                <a:latin typeface="Calibri"/>
                <a:cs typeface="Calibri"/>
              </a:rPr>
              <a:t>lti</a:t>
            </a:r>
            <a:r>
              <a:rPr sz="2800" b="0" u="none" spc="-20" dirty="0">
                <a:solidFill>
                  <a:srgbClr val="000000"/>
                </a:solidFill>
                <a:latin typeface="Calibri"/>
                <a:cs typeface="Calibri"/>
              </a:rPr>
              <a:t>p</a:t>
            </a:r>
            <a:r>
              <a:rPr sz="2800" b="0" u="none" spc="-10" dirty="0">
                <a:solidFill>
                  <a:srgbClr val="000000"/>
                </a:solidFill>
                <a:latin typeface="Calibri"/>
                <a:cs typeface="Calibri"/>
              </a:rPr>
              <a:t>l</a:t>
            </a:r>
            <a:r>
              <a:rPr sz="2800" b="0" u="none" spc="5" dirty="0">
                <a:solidFill>
                  <a:srgbClr val="000000"/>
                </a:solidFill>
                <a:latin typeface="Calibri"/>
                <a:cs typeface="Calibri"/>
              </a:rPr>
              <a:t>i</a:t>
            </a:r>
            <a:r>
              <a:rPr sz="2800" b="0" u="none" spc="-15" dirty="0">
                <a:solidFill>
                  <a:srgbClr val="000000"/>
                </a:solidFill>
                <a:latin typeface="Calibri"/>
                <a:cs typeface="Calibri"/>
              </a:rPr>
              <a:t>es</a:t>
            </a:r>
            <a:endParaRPr sz="2800" dirty="0">
              <a:latin typeface="Calibri"/>
              <a:cs typeface="Calibri"/>
            </a:endParaRPr>
          </a:p>
          <a:p>
            <a:pPr marL="462915">
              <a:lnSpc>
                <a:spcPct val="100000"/>
              </a:lnSpc>
              <a:spcBef>
                <a:spcPts val="910"/>
              </a:spcBef>
            </a:pPr>
            <a:r>
              <a:rPr sz="2800" b="0" u="none" spc="-55" dirty="0">
                <a:solidFill>
                  <a:srgbClr val="000000"/>
                </a:solidFill>
                <a:latin typeface="Cambria Math"/>
                <a:cs typeface="Cambria Math"/>
              </a:rPr>
              <a:t>𝑥</a:t>
            </a:r>
            <a:r>
              <a:rPr sz="3000" b="0" u="none" spc="60" baseline="-16666" dirty="0">
                <a:solidFill>
                  <a:srgbClr val="000000"/>
                </a:solidFill>
                <a:latin typeface="Cambria Math"/>
                <a:cs typeface="Cambria Math"/>
              </a:rPr>
              <a:t>0</a:t>
            </a:r>
            <a:r>
              <a:rPr sz="3000" b="0" u="none" baseline="-16666" dirty="0">
                <a:solidFill>
                  <a:srgbClr val="000000"/>
                </a:solidFill>
                <a:latin typeface="Cambria Math"/>
                <a:cs typeface="Cambria Math"/>
              </a:rPr>
              <a:t> </a:t>
            </a:r>
            <a:r>
              <a:rPr sz="3000" b="0" u="none" spc="-202" baseline="-16666" dirty="0">
                <a:solidFill>
                  <a:srgbClr val="000000"/>
                </a:solidFill>
                <a:latin typeface="Cambria Math"/>
                <a:cs typeface="Cambria Math"/>
              </a:rPr>
              <a:t> </a:t>
            </a:r>
            <a:r>
              <a:rPr sz="2800" b="0" u="none" spc="-20" dirty="0">
                <a:solidFill>
                  <a:srgbClr val="000000"/>
                </a:solidFill>
                <a:latin typeface="Calibri"/>
                <a:cs typeface="Calibri"/>
              </a:rPr>
              <a:t>b</a:t>
            </a:r>
            <a:r>
              <a:rPr sz="2800" b="0" u="none" spc="-15" dirty="0">
                <a:solidFill>
                  <a:srgbClr val="000000"/>
                </a:solidFill>
                <a:latin typeface="Calibri"/>
                <a:cs typeface="Calibri"/>
              </a:rPr>
              <a:t>y</a:t>
            </a:r>
            <a:r>
              <a:rPr sz="2800" b="0" u="none" spc="-65" dirty="0">
                <a:solidFill>
                  <a:srgbClr val="000000"/>
                </a:solidFill>
                <a:latin typeface="Times New Roman"/>
                <a:cs typeface="Times New Roman"/>
              </a:rPr>
              <a:t> </a:t>
            </a:r>
            <a:r>
              <a:rPr sz="2800" b="0" u="none" spc="-30" dirty="0">
                <a:solidFill>
                  <a:srgbClr val="000000"/>
                </a:solidFill>
                <a:latin typeface="Cambria Math"/>
                <a:cs typeface="Cambria Math"/>
              </a:rPr>
              <a:t>𝑖</a:t>
            </a:r>
            <a:r>
              <a:rPr sz="2800" b="0" u="none" spc="25" dirty="0">
                <a:solidFill>
                  <a:srgbClr val="000000"/>
                </a:solidFill>
                <a:latin typeface="Cambria Math"/>
                <a:cs typeface="Cambria Math"/>
              </a:rPr>
              <a:t>𝜔</a:t>
            </a:r>
            <a:r>
              <a:rPr sz="2800" b="0" u="none" dirty="0">
                <a:solidFill>
                  <a:srgbClr val="000000"/>
                </a:solidFill>
                <a:latin typeface="Calibri"/>
                <a:cs typeface="Calibri"/>
              </a:rPr>
              <a:t>.</a:t>
            </a:r>
            <a:endParaRPr sz="2800" dirty="0">
              <a:latin typeface="Calibri"/>
              <a:cs typeface="Calibri"/>
            </a:endParaRPr>
          </a:p>
          <a:p>
            <a:pPr algn="ctr">
              <a:lnSpc>
                <a:spcPct val="100000"/>
              </a:lnSpc>
              <a:spcBef>
                <a:spcPts val="1850"/>
              </a:spcBef>
            </a:pPr>
            <a:r>
              <a:rPr sz="2800" b="0" u="none" spc="10" dirty="0">
                <a:solidFill>
                  <a:srgbClr val="000000"/>
                </a:solidFill>
                <a:latin typeface="Cambria Math"/>
                <a:cs typeface="Cambria Math"/>
              </a:rPr>
              <a:t>𝑚</a:t>
            </a:r>
            <a:r>
              <a:rPr sz="4200" b="0" u="none" spc="-15" baseline="2976" dirty="0">
                <a:solidFill>
                  <a:srgbClr val="000000"/>
                </a:solidFill>
                <a:latin typeface="Cambria Math"/>
                <a:cs typeface="Cambria Math"/>
              </a:rPr>
              <a:t>(</a:t>
            </a:r>
            <a:r>
              <a:rPr sz="2800" b="0" u="none" spc="-15" dirty="0">
                <a:solidFill>
                  <a:srgbClr val="000000"/>
                </a:solidFill>
                <a:latin typeface="Cambria Math"/>
                <a:cs typeface="Cambria Math"/>
              </a:rPr>
              <a:t>−</a:t>
            </a:r>
            <a:r>
              <a:rPr sz="2800" b="0" u="none" spc="25" dirty="0">
                <a:solidFill>
                  <a:srgbClr val="000000"/>
                </a:solidFill>
                <a:latin typeface="Cambria Math"/>
                <a:cs typeface="Cambria Math"/>
              </a:rPr>
              <a:t>𝜔</a:t>
            </a:r>
            <a:r>
              <a:rPr sz="3000" b="0" u="none" spc="232" baseline="29166" dirty="0">
                <a:solidFill>
                  <a:srgbClr val="000000"/>
                </a:solidFill>
                <a:latin typeface="Cambria Math"/>
                <a:cs typeface="Cambria Math"/>
              </a:rPr>
              <a:t>2</a:t>
            </a:r>
            <a:r>
              <a:rPr sz="4200" b="0" u="none" spc="-22" baseline="2976" dirty="0">
                <a:solidFill>
                  <a:srgbClr val="000000"/>
                </a:solidFill>
                <a:latin typeface="Cambria Math"/>
                <a:cs typeface="Cambria Math"/>
              </a:rPr>
              <a:t>)</a:t>
            </a:r>
            <a:r>
              <a:rPr sz="2800" b="0" u="none" spc="-55" dirty="0">
                <a:solidFill>
                  <a:srgbClr val="000000"/>
                </a:solidFill>
                <a:latin typeface="Cambria Math"/>
                <a:cs typeface="Cambria Math"/>
              </a:rPr>
              <a:t>𝑥</a:t>
            </a:r>
            <a:r>
              <a:rPr sz="3000" b="0" u="none" spc="60" baseline="-16666" dirty="0">
                <a:solidFill>
                  <a:srgbClr val="000000"/>
                </a:solidFill>
                <a:latin typeface="Cambria Math"/>
                <a:cs typeface="Cambria Math"/>
              </a:rPr>
              <a:t>0</a:t>
            </a:r>
            <a:r>
              <a:rPr sz="3000" b="0" u="none" baseline="-16666" dirty="0">
                <a:solidFill>
                  <a:srgbClr val="000000"/>
                </a:solidFill>
                <a:latin typeface="Cambria Math"/>
                <a:cs typeface="Cambria Math"/>
              </a:rPr>
              <a:t> </a:t>
            </a:r>
            <a:r>
              <a:rPr sz="3000" b="0" u="none" spc="-240" baseline="-16666"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5" dirty="0">
                <a:solidFill>
                  <a:srgbClr val="000000"/>
                </a:solidFill>
                <a:latin typeface="Cambria Math"/>
                <a:cs typeface="Cambria Math"/>
              </a:rPr>
              <a:t> </a:t>
            </a:r>
            <a:r>
              <a:rPr sz="2800" b="0" u="none" spc="30" dirty="0">
                <a:solidFill>
                  <a:srgbClr val="000000"/>
                </a:solidFill>
                <a:latin typeface="Cambria Math"/>
                <a:cs typeface="Cambria Math"/>
              </a:rPr>
              <a:t>𝑏</a:t>
            </a:r>
            <a:r>
              <a:rPr sz="4200" b="0" u="none" spc="-22" baseline="2976" dirty="0">
                <a:solidFill>
                  <a:srgbClr val="000000"/>
                </a:solidFill>
                <a:latin typeface="Cambria Math"/>
                <a:cs typeface="Cambria Math"/>
              </a:rPr>
              <a:t>(</a:t>
            </a:r>
            <a:r>
              <a:rPr sz="2800" b="0" u="none" spc="-30" dirty="0">
                <a:solidFill>
                  <a:srgbClr val="000000"/>
                </a:solidFill>
                <a:latin typeface="Cambria Math"/>
                <a:cs typeface="Cambria Math"/>
              </a:rPr>
              <a:t>𝑖</a:t>
            </a:r>
            <a:r>
              <a:rPr sz="2800" b="0" u="none" spc="25" dirty="0">
                <a:solidFill>
                  <a:srgbClr val="000000"/>
                </a:solidFill>
                <a:latin typeface="Cambria Math"/>
                <a:cs typeface="Cambria Math"/>
              </a:rPr>
              <a:t>𝜔</a:t>
            </a:r>
            <a:r>
              <a:rPr sz="4200" b="0" u="none" spc="-15" baseline="2976" dirty="0">
                <a:solidFill>
                  <a:srgbClr val="000000"/>
                </a:solidFill>
                <a:latin typeface="Cambria Math"/>
                <a:cs typeface="Cambria Math"/>
              </a:rPr>
              <a:t>)</a:t>
            </a:r>
            <a:r>
              <a:rPr sz="2800" b="0" u="none" spc="-55" dirty="0">
                <a:solidFill>
                  <a:srgbClr val="000000"/>
                </a:solidFill>
                <a:latin typeface="Cambria Math"/>
                <a:cs typeface="Cambria Math"/>
              </a:rPr>
              <a:t>𝑥</a:t>
            </a:r>
            <a:r>
              <a:rPr sz="3000" b="0" u="none" spc="60" baseline="-16666" dirty="0">
                <a:solidFill>
                  <a:srgbClr val="000000"/>
                </a:solidFill>
                <a:latin typeface="Cambria Math"/>
                <a:cs typeface="Cambria Math"/>
              </a:rPr>
              <a:t>0</a:t>
            </a:r>
            <a:r>
              <a:rPr sz="3000" b="0" u="none" baseline="-16666" dirty="0">
                <a:solidFill>
                  <a:srgbClr val="000000"/>
                </a:solidFill>
                <a:latin typeface="Cambria Math"/>
                <a:cs typeface="Cambria Math"/>
              </a:rPr>
              <a:t> </a:t>
            </a:r>
            <a:r>
              <a:rPr sz="3000" b="0" u="none" spc="-217" baseline="-16666"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5" dirty="0">
                <a:solidFill>
                  <a:srgbClr val="000000"/>
                </a:solidFill>
                <a:latin typeface="Cambria Math"/>
                <a:cs typeface="Cambria Math"/>
              </a:rPr>
              <a:t> </a:t>
            </a:r>
            <a:r>
              <a:rPr sz="2800" b="0" u="none" spc="-30" dirty="0">
                <a:solidFill>
                  <a:srgbClr val="000000"/>
                </a:solidFill>
                <a:latin typeface="Cambria Math"/>
                <a:cs typeface="Cambria Math"/>
              </a:rPr>
              <a:t>𝐷</a:t>
            </a:r>
            <a:r>
              <a:rPr sz="2800" b="0" u="none" spc="-70" dirty="0">
                <a:solidFill>
                  <a:srgbClr val="000000"/>
                </a:solidFill>
                <a:latin typeface="Cambria Math"/>
                <a:cs typeface="Cambria Math"/>
              </a:rPr>
              <a:t> </a:t>
            </a:r>
            <a:r>
              <a:rPr sz="2800" b="0" u="none" spc="-55" dirty="0">
                <a:solidFill>
                  <a:srgbClr val="000000"/>
                </a:solidFill>
                <a:latin typeface="Cambria Math"/>
                <a:cs typeface="Cambria Math"/>
              </a:rPr>
              <a:t>𝑥</a:t>
            </a:r>
            <a:r>
              <a:rPr sz="3000" b="0" u="none" spc="60" baseline="-16666" dirty="0">
                <a:solidFill>
                  <a:srgbClr val="000000"/>
                </a:solidFill>
                <a:latin typeface="Cambria Math"/>
                <a:cs typeface="Cambria Math"/>
              </a:rPr>
              <a:t>0</a:t>
            </a:r>
            <a:r>
              <a:rPr sz="3000" b="0" u="none" baseline="-16666" dirty="0">
                <a:solidFill>
                  <a:srgbClr val="000000"/>
                </a:solidFill>
                <a:latin typeface="Cambria Math"/>
                <a:cs typeface="Cambria Math"/>
              </a:rPr>
              <a:t> </a:t>
            </a:r>
            <a:r>
              <a:rPr sz="3000" b="0" u="none" spc="15" baseline="-16666"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160" dirty="0">
                <a:solidFill>
                  <a:srgbClr val="000000"/>
                </a:solidFill>
                <a:latin typeface="Cambria Math"/>
                <a:cs typeface="Cambria Math"/>
              </a:rPr>
              <a:t> </a:t>
            </a:r>
            <a:r>
              <a:rPr sz="2800" b="0" u="none" spc="50" dirty="0">
                <a:solidFill>
                  <a:srgbClr val="000000"/>
                </a:solidFill>
                <a:latin typeface="Cambria Math"/>
                <a:cs typeface="Cambria Math"/>
              </a:rPr>
              <a:t>𝑞</a:t>
            </a:r>
            <a:r>
              <a:rPr sz="2800" b="0" u="none" spc="-185" dirty="0">
                <a:solidFill>
                  <a:srgbClr val="000000"/>
                </a:solidFill>
                <a:latin typeface="Cambria Math"/>
                <a:cs typeface="Cambria Math"/>
              </a:rPr>
              <a:t>𝐸</a:t>
            </a:r>
            <a:r>
              <a:rPr sz="3000" b="0" u="none" spc="247" baseline="-16666" dirty="0">
                <a:solidFill>
                  <a:srgbClr val="000000"/>
                </a:solidFill>
                <a:latin typeface="Cambria Math"/>
                <a:cs typeface="Cambria Math"/>
              </a:rPr>
              <a:t>0</a:t>
            </a:r>
            <a:r>
              <a:rPr sz="2800" b="0" u="none" spc="-10" dirty="0">
                <a:solidFill>
                  <a:srgbClr val="000000"/>
                </a:solidFill>
                <a:latin typeface="Cambria Math"/>
                <a:cs typeface="Cambria Math"/>
              </a:rPr>
              <a:t>.</a:t>
            </a:r>
            <a:endParaRPr sz="2800" dirty="0">
              <a:latin typeface="Cambria Math"/>
              <a:cs typeface="Cambria Math"/>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1950" y="945129"/>
            <a:ext cx="11467465" cy="4218940"/>
          </a:xfrm>
          <a:prstGeom prst="rect">
            <a:avLst/>
          </a:prstGeom>
        </p:spPr>
        <p:txBody>
          <a:bodyPr vert="horz" wrap="square" lIns="0" tIns="0" rIns="0" bIns="0" rtlCol="0">
            <a:spAutoFit/>
          </a:bodyPr>
          <a:lstStyle/>
          <a:p>
            <a:pPr marL="552450" marR="545465">
              <a:lnSpc>
                <a:spcPct val="127499"/>
              </a:lnSpc>
            </a:pPr>
            <a:r>
              <a:rPr sz="1200" spc="-5" dirty="0">
                <a:latin typeface="Calibri"/>
                <a:cs typeface="Calibri"/>
              </a:rPr>
              <a:t>[I</a:t>
            </a:r>
            <a:r>
              <a:rPr sz="1200" spc="-10" dirty="0">
                <a:latin typeface="Calibri"/>
                <a:cs typeface="Calibri"/>
              </a:rPr>
              <a:t>MAGE</a:t>
            </a:r>
            <a:r>
              <a:rPr sz="1200" spc="45" dirty="0">
                <a:latin typeface="Times New Roman"/>
                <a:cs typeface="Times New Roman"/>
              </a:rPr>
              <a:t> </a:t>
            </a:r>
            <a:r>
              <a:rPr sz="1200" dirty="0">
                <a:latin typeface="Calibri"/>
                <a:cs typeface="Calibri"/>
              </a:rPr>
              <a:t>RE</a:t>
            </a:r>
            <a:r>
              <a:rPr sz="1200" spc="-5" dirty="0">
                <a:latin typeface="Calibri"/>
                <a:cs typeface="Calibri"/>
              </a:rPr>
              <a:t>Q</a:t>
            </a:r>
            <a:r>
              <a:rPr sz="1200" spc="-10" dirty="0">
                <a:latin typeface="Calibri"/>
                <a:cs typeface="Calibri"/>
              </a:rPr>
              <a:t>UI</a:t>
            </a:r>
            <a:r>
              <a:rPr sz="1200" dirty="0">
                <a:latin typeface="Calibri"/>
                <a:cs typeface="Calibri"/>
              </a:rPr>
              <a:t>RED</a:t>
            </a:r>
            <a:r>
              <a:rPr sz="1200" spc="-5" dirty="0">
                <a:latin typeface="Calibri"/>
                <a:cs typeface="Calibri"/>
              </a:rPr>
              <a:t>:</a:t>
            </a:r>
            <a:r>
              <a:rPr sz="1200" spc="35" dirty="0">
                <a:latin typeface="Times New Roman"/>
                <a:cs typeface="Times New Roman"/>
              </a:rPr>
              <a:t> </a:t>
            </a:r>
            <a:r>
              <a:rPr sz="1200" spc="-5" dirty="0">
                <a:latin typeface="Calibri"/>
                <a:cs typeface="Calibri"/>
              </a:rPr>
              <a:t>Sc</a:t>
            </a:r>
            <a:r>
              <a:rPr sz="1200" dirty="0">
                <a:latin typeface="Calibri"/>
                <a:cs typeface="Calibri"/>
              </a:rPr>
              <a:t>h</a:t>
            </a:r>
            <a:r>
              <a:rPr sz="1200" spc="-20" dirty="0">
                <a:latin typeface="Calibri"/>
                <a:cs typeface="Calibri"/>
              </a:rPr>
              <a:t>e</a:t>
            </a:r>
            <a:r>
              <a:rPr sz="1200" spc="-10" dirty="0">
                <a:latin typeface="Calibri"/>
                <a:cs typeface="Calibri"/>
              </a:rPr>
              <a:t>ma</a:t>
            </a:r>
            <a:r>
              <a:rPr sz="1200" dirty="0">
                <a:latin typeface="Calibri"/>
                <a:cs typeface="Calibri"/>
              </a:rPr>
              <a:t>ti</a:t>
            </a:r>
            <a:r>
              <a:rPr sz="1200" spc="-5" dirty="0">
                <a:latin typeface="Calibri"/>
                <a:cs typeface="Calibri"/>
              </a:rPr>
              <a:t>c</a:t>
            </a:r>
            <a:r>
              <a:rPr sz="1200" spc="40" dirty="0">
                <a:latin typeface="Times New Roman"/>
                <a:cs typeface="Times New Roman"/>
              </a:rPr>
              <a:t> </a:t>
            </a:r>
            <a:r>
              <a:rPr sz="1200" spc="-10" dirty="0">
                <a:latin typeface="Calibri"/>
                <a:cs typeface="Calibri"/>
              </a:rPr>
              <a:t>c</a:t>
            </a:r>
            <a:r>
              <a:rPr sz="1200" spc="-5" dirty="0">
                <a:latin typeface="Calibri"/>
                <a:cs typeface="Calibri"/>
              </a:rPr>
              <a:t>o</a:t>
            </a:r>
            <a:r>
              <a:rPr sz="1200" spc="-10" dirty="0">
                <a:latin typeface="Calibri"/>
                <a:cs typeface="Calibri"/>
              </a:rPr>
              <a:t>m</a:t>
            </a:r>
            <a:r>
              <a:rPr sz="1200" dirty="0">
                <a:latin typeface="Calibri"/>
                <a:cs typeface="Calibri"/>
              </a:rPr>
              <a:t>pari</a:t>
            </a:r>
            <a:r>
              <a:rPr sz="1200" spc="5" dirty="0">
                <a:latin typeface="Calibri"/>
                <a:cs typeface="Calibri"/>
              </a:rPr>
              <a:t>n</a:t>
            </a:r>
            <a:r>
              <a:rPr sz="1200" spc="-10" dirty="0">
                <a:latin typeface="Calibri"/>
                <a:cs typeface="Calibri"/>
              </a:rPr>
              <a:t>g</a:t>
            </a:r>
            <a:r>
              <a:rPr sz="1200" spc="30" dirty="0">
                <a:latin typeface="Times New Roman"/>
                <a:cs typeface="Times New Roman"/>
              </a:rPr>
              <a:t> </a:t>
            </a:r>
            <a:r>
              <a:rPr sz="1200" dirty="0">
                <a:latin typeface="Calibri"/>
                <a:cs typeface="Calibri"/>
              </a:rPr>
              <a:t>an</a:t>
            </a:r>
            <a:r>
              <a:rPr sz="1200" spc="40" dirty="0">
                <a:latin typeface="Times New Roman"/>
                <a:cs typeface="Times New Roman"/>
              </a:rPr>
              <a:t> </a:t>
            </a:r>
            <a:r>
              <a:rPr sz="1200" dirty="0">
                <a:latin typeface="Calibri"/>
                <a:cs typeface="Calibri"/>
              </a:rPr>
              <a:t>in</a:t>
            </a:r>
            <a:r>
              <a:rPr sz="1200" spc="-15" dirty="0">
                <a:latin typeface="Calibri"/>
                <a:cs typeface="Calibri"/>
              </a:rPr>
              <a:t>i</a:t>
            </a:r>
            <a:r>
              <a:rPr sz="1200" spc="-5" dirty="0">
                <a:latin typeface="Calibri"/>
                <a:cs typeface="Calibri"/>
              </a:rPr>
              <a:t>t</a:t>
            </a:r>
            <a:r>
              <a:rPr sz="1200" spc="-15" dirty="0">
                <a:latin typeface="Calibri"/>
                <a:cs typeface="Calibri"/>
              </a:rPr>
              <a:t>i</a:t>
            </a:r>
            <a:r>
              <a:rPr sz="1200" dirty="0">
                <a:latin typeface="Calibri"/>
                <a:cs typeface="Calibri"/>
              </a:rPr>
              <a:t>al</a:t>
            </a:r>
            <a:r>
              <a:rPr sz="1200" spc="45" dirty="0">
                <a:latin typeface="Times New Roman"/>
                <a:cs typeface="Times New Roman"/>
              </a:rPr>
              <a:t> </a:t>
            </a:r>
            <a:r>
              <a:rPr sz="1200" dirty="0">
                <a:latin typeface="Calibri"/>
                <a:cs typeface="Calibri"/>
              </a:rPr>
              <a:t>m</a:t>
            </a:r>
            <a:r>
              <a:rPr sz="1200" spc="-10" dirty="0">
                <a:latin typeface="Calibri"/>
                <a:cs typeface="Calibri"/>
              </a:rPr>
              <a:t>o</a:t>
            </a:r>
            <a:r>
              <a:rPr sz="1200" dirty="0">
                <a:latin typeface="Calibri"/>
                <a:cs typeface="Calibri"/>
              </a:rPr>
              <a:t>n</a:t>
            </a:r>
            <a:r>
              <a:rPr sz="1200" spc="-5" dirty="0">
                <a:latin typeface="Calibri"/>
                <a:cs typeface="Calibri"/>
              </a:rPr>
              <a:t>oc</a:t>
            </a:r>
            <a:r>
              <a:rPr sz="1200" spc="5" dirty="0">
                <a:latin typeface="Calibri"/>
                <a:cs typeface="Calibri"/>
              </a:rPr>
              <a:t>h</a:t>
            </a:r>
            <a:r>
              <a:rPr sz="1200" spc="-10" dirty="0">
                <a:latin typeface="Calibri"/>
                <a:cs typeface="Calibri"/>
              </a:rPr>
              <a:t>ro</a:t>
            </a:r>
            <a:r>
              <a:rPr sz="1200" spc="-25" dirty="0">
                <a:latin typeface="Calibri"/>
                <a:cs typeface="Calibri"/>
              </a:rPr>
              <a:t>m</a:t>
            </a:r>
            <a:r>
              <a:rPr sz="1200" spc="-10" dirty="0">
                <a:latin typeface="Calibri"/>
                <a:cs typeface="Calibri"/>
              </a:rPr>
              <a:t>a</a:t>
            </a:r>
            <a:r>
              <a:rPr sz="1200" dirty="0">
                <a:latin typeface="Calibri"/>
                <a:cs typeface="Calibri"/>
              </a:rPr>
              <a:t>ti</a:t>
            </a:r>
            <a:r>
              <a:rPr sz="1200" spc="-5" dirty="0">
                <a:latin typeface="Calibri"/>
                <a:cs typeface="Calibri"/>
              </a:rPr>
              <a:t>c</a:t>
            </a:r>
            <a:r>
              <a:rPr sz="1200" spc="40" dirty="0">
                <a:latin typeface="Times New Roman"/>
                <a:cs typeface="Times New Roman"/>
              </a:rPr>
              <a:t> </a:t>
            </a:r>
            <a:r>
              <a:rPr sz="1200" dirty="0">
                <a:latin typeface="Calibri"/>
                <a:cs typeface="Calibri"/>
              </a:rPr>
              <a:t>li</a:t>
            </a:r>
            <a:r>
              <a:rPr sz="1200" spc="-25" dirty="0">
                <a:latin typeface="Calibri"/>
                <a:cs typeface="Calibri"/>
              </a:rPr>
              <a:t>g</a:t>
            </a:r>
            <a:r>
              <a:rPr sz="1200" dirty="0">
                <a:latin typeface="Calibri"/>
                <a:cs typeface="Calibri"/>
              </a:rPr>
              <a:t>h</a:t>
            </a:r>
            <a:r>
              <a:rPr sz="1200" spc="-5" dirty="0">
                <a:latin typeface="Calibri"/>
                <a:cs typeface="Calibri"/>
              </a:rPr>
              <a:t>t</a:t>
            </a:r>
            <a:r>
              <a:rPr sz="1200" spc="25" dirty="0">
                <a:latin typeface="Times New Roman"/>
                <a:cs typeface="Times New Roman"/>
              </a:rPr>
              <a:t> </a:t>
            </a:r>
            <a:r>
              <a:rPr sz="1200" dirty="0">
                <a:latin typeface="Calibri"/>
                <a:cs typeface="Calibri"/>
              </a:rPr>
              <a:t>b</a:t>
            </a:r>
            <a:r>
              <a:rPr sz="1200" spc="-10" dirty="0">
                <a:latin typeface="Calibri"/>
                <a:cs typeface="Calibri"/>
              </a:rPr>
              <a:t>eam</a:t>
            </a:r>
            <a:r>
              <a:rPr sz="1200" spc="35" dirty="0">
                <a:latin typeface="Times New Roman"/>
                <a:cs typeface="Times New Roman"/>
              </a:rPr>
              <a:t> </a:t>
            </a:r>
            <a:r>
              <a:rPr sz="1200" spc="-10" dirty="0">
                <a:latin typeface="Calibri"/>
                <a:cs typeface="Calibri"/>
              </a:rPr>
              <a:t>e</a:t>
            </a:r>
            <a:r>
              <a:rPr sz="1200" spc="-15" dirty="0">
                <a:latin typeface="Calibri"/>
                <a:cs typeface="Calibri"/>
              </a:rPr>
              <a:t>n</a:t>
            </a:r>
            <a:r>
              <a:rPr sz="1200" spc="-5" dirty="0">
                <a:latin typeface="Calibri"/>
                <a:cs typeface="Calibri"/>
              </a:rPr>
              <a:t>ter</a:t>
            </a:r>
            <a:r>
              <a:rPr sz="1200" spc="-15" dirty="0">
                <a:latin typeface="Calibri"/>
                <a:cs typeface="Calibri"/>
              </a:rPr>
              <a:t>i</a:t>
            </a:r>
            <a:r>
              <a:rPr sz="1200" dirty="0">
                <a:latin typeface="Calibri"/>
                <a:cs typeface="Calibri"/>
              </a:rPr>
              <a:t>n</a:t>
            </a:r>
            <a:r>
              <a:rPr sz="1200" spc="-10" dirty="0">
                <a:latin typeface="Calibri"/>
                <a:cs typeface="Calibri"/>
              </a:rPr>
              <a:t>g</a:t>
            </a:r>
            <a:r>
              <a:rPr sz="1200" spc="45" dirty="0">
                <a:latin typeface="Times New Roman"/>
                <a:cs typeface="Times New Roman"/>
              </a:rPr>
              <a:t> </a:t>
            </a:r>
            <a:r>
              <a:rPr sz="1200" dirty="0">
                <a:latin typeface="Calibri"/>
                <a:cs typeface="Calibri"/>
              </a:rPr>
              <a:t>a</a:t>
            </a:r>
            <a:r>
              <a:rPr sz="1200" spc="35" dirty="0">
                <a:latin typeface="Times New Roman"/>
                <a:cs typeface="Times New Roman"/>
              </a:rPr>
              <a:t> </a:t>
            </a:r>
            <a:r>
              <a:rPr sz="1200" spc="-10" dirty="0">
                <a:latin typeface="Calibri"/>
                <a:cs typeface="Calibri"/>
              </a:rPr>
              <a:t>mat</a:t>
            </a:r>
            <a:r>
              <a:rPr sz="1200" spc="-5" dirty="0">
                <a:latin typeface="Calibri"/>
                <a:cs typeface="Calibri"/>
              </a:rPr>
              <a:t>er</a:t>
            </a:r>
            <a:r>
              <a:rPr sz="1200" dirty="0">
                <a:latin typeface="Calibri"/>
                <a:cs typeface="Calibri"/>
              </a:rPr>
              <a:t>i</a:t>
            </a:r>
            <a:r>
              <a:rPr sz="1200" spc="-15" dirty="0">
                <a:latin typeface="Calibri"/>
                <a:cs typeface="Calibri"/>
              </a:rPr>
              <a:t>a</a:t>
            </a:r>
            <a:r>
              <a:rPr sz="1200" dirty="0">
                <a:latin typeface="Calibri"/>
                <a:cs typeface="Calibri"/>
              </a:rPr>
              <a:t>l</a:t>
            </a:r>
            <a:r>
              <a:rPr sz="1200" spc="45" dirty="0">
                <a:latin typeface="Times New Roman"/>
                <a:cs typeface="Times New Roman"/>
              </a:rPr>
              <a:t> </a:t>
            </a:r>
            <a:r>
              <a:rPr sz="1200" dirty="0">
                <a:latin typeface="Calibri"/>
                <a:cs typeface="Calibri"/>
              </a:rPr>
              <a:t>a</a:t>
            </a:r>
            <a:r>
              <a:rPr sz="1200" spc="-10" dirty="0">
                <a:latin typeface="Calibri"/>
                <a:cs typeface="Calibri"/>
              </a:rPr>
              <a:t>n</a:t>
            </a:r>
            <a:r>
              <a:rPr sz="1200" dirty="0">
                <a:latin typeface="Calibri"/>
                <a:cs typeface="Calibri"/>
              </a:rPr>
              <a:t>d</a:t>
            </a:r>
            <a:r>
              <a:rPr sz="1200" spc="50" dirty="0">
                <a:latin typeface="Times New Roman"/>
                <a:cs typeface="Times New Roman"/>
              </a:rPr>
              <a:t> </a:t>
            </a:r>
            <a:r>
              <a:rPr sz="1200" spc="-15" dirty="0">
                <a:latin typeface="Calibri"/>
                <a:cs typeface="Calibri"/>
              </a:rPr>
              <a:t>s</a:t>
            </a:r>
            <a:r>
              <a:rPr sz="1200" dirty="0">
                <a:latin typeface="Calibri"/>
                <a:cs typeface="Calibri"/>
              </a:rPr>
              <a:t>h</a:t>
            </a:r>
            <a:r>
              <a:rPr sz="1200" spc="-5" dirty="0">
                <a:latin typeface="Calibri"/>
                <a:cs typeface="Calibri"/>
              </a:rPr>
              <a:t>o</a:t>
            </a:r>
            <a:r>
              <a:rPr sz="1200" spc="5" dirty="0">
                <a:latin typeface="Calibri"/>
                <a:cs typeface="Calibri"/>
              </a:rPr>
              <a:t>w</a:t>
            </a:r>
            <a:r>
              <a:rPr sz="1200" spc="-15" dirty="0">
                <a:latin typeface="Calibri"/>
                <a:cs typeface="Calibri"/>
              </a:rPr>
              <a:t>i</a:t>
            </a:r>
            <a:r>
              <a:rPr sz="1200" dirty="0">
                <a:latin typeface="Calibri"/>
                <a:cs typeface="Calibri"/>
              </a:rPr>
              <a:t>n</a:t>
            </a:r>
            <a:r>
              <a:rPr sz="1200" spc="-10" dirty="0">
                <a:latin typeface="Calibri"/>
                <a:cs typeface="Calibri"/>
              </a:rPr>
              <a:t>g</a:t>
            </a:r>
            <a:r>
              <a:rPr sz="1200" spc="45" dirty="0">
                <a:latin typeface="Times New Roman"/>
                <a:cs typeface="Times New Roman"/>
              </a:rPr>
              <a:t> </a:t>
            </a:r>
            <a:r>
              <a:rPr sz="1200" spc="-5" dirty="0">
                <a:latin typeface="Calibri"/>
                <a:cs typeface="Calibri"/>
              </a:rPr>
              <a:t>(a</a:t>
            </a:r>
            <a:r>
              <a:rPr sz="1200" dirty="0">
                <a:latin typeface="Calibri"/>
                <a:cs typeface="Calibri"/>
              </a:rPr>
              <a:t>)</a:t>
            </a:r>
            <a:r>
              <a:rPr sz="1200" spc="40" dirty="0">
                <a:latin typeface="Times New Roman"/>
                <a:cs typeface="Times New Roman"/>
              </a:rPr>
              <a:t> </a:t>
            </a:r>
            <a:r>
              <a:rPr sz="1200" spc="-15" dirty="0">
                <a:latin typeface="Calibri"/>
                <a:cs typeface="Calibri"/>
              </a:rPr>
              <a:t>s</a:t>
            </a:r>
            <a:r>
              <a:rPr sz="1200" dirty="0">
                <a:latin typeface="Calibri"/>
                <a:cs typeface="Calibri"/>
              </a:rPr>
              <a:t>hri</a:t>
            </a:r>
            <a:r>
              <a:rPr sz="1200" spc="5" dirty="0">
                <a:latin typeface="Calibri"/>
                <a:cs typeface="Calibri"/>
              </a:rPr>
              <a:t>n</a:t>
            </a:r>
            <a:r>
              <a:rPr sz="1200" spc="-20" dirty="0">
                <a:latin typeface="Calibri"/>
                <a:cs typeface="Calibri"/>
              </a:rPr>
              <a:t>k</a:t>
            </a:r>
            <a:r>
              <a:rPr sz="1200" spc="-15" dirty="0">
                <a:latin typeface="Calibri"/>
                <a:cs typeface="Calibri"/>
              </a:rPr>
              <a:t>i</a:t>
            </a:r>
            <a:r>
              <a:rPr sz="1200" dirty="0">
                <a:latin typeface="Calibri"/>
                <a:cs typeface="Calibri"/>
              </a:rPr>
              <a:t>n</a:t>
            </a:r>
            <a:r>
              <a:rPr sz="1200" spc="-10" dirty="0">
                <a:latin typeface="Calibri"/>
                <a:cs typeface="Calibri"/>
              </a:rPr>
              <a:t>g</a:t>
            </a:r>
            <a:r>
              <a:rPr sz="1200" spc="45" dirty="0">
                <a:latin typeface="Times New Roman"/>
                <a:cs typeface="Times New Roman"/>
              </a:rPr>
              <a:t> </a:t>
            </a:r>
            <a:r>
              <a:rPr sz="1200" spc="-10" dirty="0">
                <a:latin typeface="Calibri"/>
                <a:cs typeface="Calibri"/>
              </a:rPr>
              <a:t>a</a:t>
            </a:r>
            <a:r>
              <a:rPr sz="1200" spc="-20" dirty="0">
                <a:latin typeface="Calibri"/>
                <a:cs typeface="Calibri"/>
              </a:rPr>
              <a:t>m</a:t>
            </a:r>
            <a:r>
              <a:rPr sz="1200" dirty="0">
                <a:latin typeface="Calibri"/>
                <a:cs typeface="Calibri"/>
              </a:rPr>
              <a:t>pli</a:t>
            </a:r>
            <a:r>
              <a:rPr sz="1200" spc="50" dirty="0">
                <a:latin typeface="Calibri"/>
                <a:cs typeface="Calibri"/>
              </a:rPr>
              <a:t>t</a:t>
            </a:r>
            <a:r>
              <a:rPr sz="1200" dirty="0">
                <a:latin typeface="Calibri"/>
                <a:cs typeface="Calibri"/>
              </a:rPr>
              <a:t>ud</a:t>
            </a:r>
            <a:r>
              <a:rPr sz="1200" spc="-10" dirty="0">
                <a:latin typeface="Calibri"/>
                <a:cs typeface="Calibri"/>
              </a:rPr>
              <a:t>e</a:t>
            </a:r>
            <a:r>
              <a:rPr sz="1200" spc="35" dirty="0">
                <a:latin typeface="Times New Roman"/>
                <a:cs typeface="Times New Roman"/>
              </a:rPr>
              <a:t> </a:t>
            </a:r>
            <a:r>
              <a:rPr sz="1200" spc="-20" dirty="0">
                <a:latin typeface="Calibri"/>
                <a:cs typeface="Calibri"/>
              </a:rPr>
              <a:t>e</a:t>
            </a:r>
            <a:r>
              <a:rPr sz="1200" dirty="0">
                <a:latin typeface="Calibri"/>
                <a:cs typeface="Calibri"/>
              </a:rPr>
              <a:t>n</a:t>
            </a:r>
            <a:r>
              <a:rPr sz="1200" spc="-5" dirty="0">
                <a:latin typeface="Calibri"/>
                <a:cs typeface="Calibri"/>
              </a:rPr>
              <a:t>vel</a:t>
            </a:r>
            <a:r>
              <a:rPr sz="1200" dirty="0">
                <a:latin typeface="Calibri"/>
                <a:cs typeface="Calibri"/>
              </a:rPr>
              <a:t>o</a:t>
            </a:r>
            <a:r>
              <a:rPr sz="1200" spc="-10" dirty="0">
                <a:latin typeface="Calibri"/>
                <a:cs typeface="Calibri"/>
              </a:rPr>
              <a:t>pe</a:t>
            </a:r>
            <a:r>
              <a:rPr sz="1200" spc="45" dirty="0">
                <a:latin typeface="Times New Roman"/>
                <a:cs typeface="Times New Roman"/>
              </a:rPr>
              <a:t> </a:t>
            </a:r>
            <a:r>
              <a:rPr sz="1200" spc="-25" dirty="0">
                <a:latin typeface="Calibri"/>
                <a:cs typeface="Calibri"/>
              </a:rPr>
              <a:t>v</a:t>
            </a:r>
            <a:r>
              <a:rPr sz="1200" spc="-5" dirty="0">
                <a:latin typeface="Calibri"/>
                <a:cs typeface="Calibri"/>
              </a:rPr>
              <a:t>s</a:t>
            </a:r>
            <a:r>
              <a:rPr sz="1200" dirty="0">
                <a:latin typeface="Calibri"/>
                <a:cs typeface="Calibri"/>
              </a:rPr>
              <a:t>.</a:t>
            </a:r>
            <a:r>
              <a:rPr sz="1200" spc="40" dirty="0">
                <a:latin typeface="Times New Roman"/>
                <a:cs typeface="Times New Roman"/>
              </a:rPr>
              <a:t> </a:t>
            </a:r>
            <a:r>
              <a:rPr sz="1200" dirty="0">
                <a:latin typeface="Calibri"/>
                <a:cs typeface="Calibri"/>
              </a:rPr>
              <a:t>di</a:t>
            </a:r>
            <a:r>
              <a:rPr sz="1200" spc="-5" dirty="0">
                <a:latin typeface="Calibri"/>
                <a:cs typeface="Calibri"/>
              </a:rPr>
              <a:t>s</a:t>
            </a:r>
            <a:r>
              <a:rPr sz="1200" dirty="0">
                <a:latin typeface="Calibri"/>
                <a:cs typeface="Calibri"/>
              </a:rPr>
              <a:t>t</a:t>
            </a:r>
            <a:r>
              <a:rPr sz="1200" spc="-15" dirty="0">
                <a:latin typeface="Calibri"/>
                <a:cs typeface="Calibri"/>
              </a:rPr>
              <a:t>a</a:t>
            </a:r>
            <a:r>
              <a:rPr sz="1200" dirty="0">
                <a:latin typeface="Calibri"/>
                <a:cs typeface="Calibri"/>
              </a:rPr>
              <a:t>n</a:t>
            </a:r>
            <a:r>
              <a:rPr sz="1200" spc="-10" dirty="0">
                <a:latin typeface="Calibri"/>
                <a:cs typeface="Calibri"/>
              </a:rPr>
              <a:t>ce</a:t>
            </a:r>
            <a:r>
              <a:rPr sz="1200" spc="45" dirty="0">
                <a:latin typeface="Times New Roman"/>
                <a:cs typeface="Times New Roman"/>
              </a:rPr>
              <a:t> </a:t>
            </a:r>
            <a:r>
              <a:rPr sz="1200" spc="-15" dirty="0">
                <a:latin typeface="Calibri"/>
                <a:cs typeface="Calibri"/>
              </a:rPr>
              <a:t>a</a:t>
            </a:r>
            <a:r>
              <a:rPr sz="1200" dirty="0">
                <a:latin typeface="Calibri"/>
                <a:cs typeface="Calibri"/>
              </a:rPr>
              <a:t>nd</a:t>
            </a:r>
            <a:r>
              <a:rPr sz="1200" spc="40" dirty="0">
                <a:latin typeface="Times New Roman"/>
                <a:cs typeface="Times New Roman"/>
              </a:rPr>
              <a:t> </a:t>
            </a:r>
            <a:r>
              <a:rPr sz="1200" spc="-5" dirty="0">
                <a:latin typeface="Calibri"/>
                <a:cs typeface="Calibri"/>
              </a:rPr>
              <a:t>(b)</a:t>
            </a:r>
            <a:r>
              <a:rPr sz="1200" spc="-5" dirty="0">
                <a:latin typeface="Times New Roman"/>
                <a:cs typeface="Times New Roman"/>
              </a:rPr>
              <a:t> </a:t>
            </a:r>
            <a:r>
              <a:rPr sz="1200" dirty="0">
                <a:latin typeface="Calibri"/>
                <a:cs typeface="Calibri"/>
              </a:rPr>
              <a:t>a</a:t>
            </a:r>
            <a:r>
              <a:rPr sz="1200" spc="5" dirty="0">
                <a:latin typeface="Calibri"/>
                <a:cs typeface="Calibri"/>
              </a:rPr>
              <a:t>d</a:t>
            </a:r>
            <a:r>
              <a:rPr sz="1200" dirty="0">
                <a:latin typeface="Calibri"/>
                <a:cs typeface="Calibri"/>
              </a:rPr>
              <a:t>van</a:t>
            </a:r>
            <a:r>
              <a:rPr sz="1200" spc="-10" dirty="0">
                <a:latin typeface="Calibri"/>
                <a:cs typeface="Calibri"/>
              </a:rPr>
              <a:t>c</a:t>
            </a:r>
            <a:r>
              <a:rPr sz="1200" dirty="0">
                <a:latin typeface="Calibri"/>
                <a:cs typeface="Calibri"/>
              </a:rPr>
              <a:t>in</a:t>
            </a:r>
            <a:r>
              <a:rPr sz="1200" spc="-10" dirty="0">
                <a:latin typeface="Calibri"/>
                <a:cs typeface="Calibri"/>
              </a:rPr>
              <a:t>g</a:t>
            </a:r>
            <a:r>
              <a:rPr sz="1200" spc="-40" dirty="0">
                <a:latin typeface="Times New Roman"/>
                <a:cs typeface="Times New Roman"/>
              </a:rPr>
              <a:t> </a:t>
            </a:r>
            <a:r>
              <a:rPr sz="1200" dirty="0">
                <a:latin typeface="Calibri"/>
                <a:cs typeface="Calibri"/>
              </a:rPr>
              <a:t>pha</a:t>
            </a:r>
            <a:r>
              <a:rPr sz="1200" spc="-15" dirty="0">
                <a:latin typeface="Calibri"/>
                <a:cs typeface="Calibri"/>
              </a:rPr>
              <a:t>s</a:t>
            </a:r>
            <a:r>
              <a:rPr sz="1200" spc="-10" dirty="0">
                <a:latin typeface="Calibri"/>
                <a:cs typeface="Calibri"/>
              </a:rPr>
              <a:t>e</a:t>
            </a:r>
            <a:r>
              <a:rPr sz="1200" spc="-25" dirty="0">
                <a:latin typeface="Times New Roman"/>
                <a:cs typeface="Times New Roman"/>
              </a:rPr>
              <a:t> </a:t>
            </a:r>
            <a:r>
              <a:rPr sz="1200" spc="-10" dirty="0">
                <a:latin typeface="Calibri"/>
                <a:cs typeface="Calibri"/>
              </a:rPr>
              <a:t>fron</a:t>
            </a:r>
            <a:r>
              <a:rPr sz="1200" spc="-5" dirty="0">
                <a:latin typeface="Calibri"/>
                <a:cs typeface="Calibri"/>
              </a:rPr>
              <a:t>t</a:t>
            </a:r>
            <a:r>
              <a:rPr sz="1200" dirty="0">
                <a:latin typeface="Calibri"/>
                <a:cs typeface="Calibri"/>
              </a:rPr>
              <a:t>s</a:t>
            </a:r>
            <a:r>
              <a:rPr sz="1200" spc="-40" dirty="0">
                <a:latin typeface="Times New Roman"/>
                <a:cs typeface="Times New Roman"/>
              </a:rPr>
              <a:t> </a:t>
            </a:r>
            <a:r>
              <a:rPr sz="1200" spc="-5" dirty="0">
                <a:latin typeface="Calibri"/>
                <a:cs typeface="Calibri"/>
              </a:rPr>
              <a:t>w</a:t>
            </a:r>
            <a:r>
              <a:rPr sz="1200" dirty="0">
                <a:latin typeface="Calibri"/>
                <a:cs typeface="Calibri"/>
              </a:rPr>
              <a:t>i</a:t>
            </a:r>
            <a:r>
              <a:rPr sz="1200" spc="-15" dirty="0">
                <a:latin typeface="Calibri"/>
                <a:cs typeface="Calibri"/>
              </a:rPr>
              <a:t>t</a:t>
            </a:r>
            <a:r>
              <a:rPr sz="1200" dirty="0">
                <a:latin typeface="Calibri"/>
                <a:cs typeface="Calibri"/>
              </a:rPr>
              <a:t>h</a:t>
            </a:r>
            <a:r>
              <a:rPr sz="1200" spc="-25" dirty="0">
                <a:latin typeface="Times New Roman"/>
                <a:cs typeface="Times New Roman"/>
              </a:rPr>
              <a:t> </a:t>
            </a:r>
            <a:r>
              <a:rPr sz="1200" dirty="0">
                <a:latin typeface="Calibri"/>
                <a:cs typeface="Calibri"/>
              </a:rPr>
              <a:t>a</a:t>
            </a:r>
            <a:r>
              <a:rPr sz="1200" spc="-25" dirty="0">
                <a:latin typeface="Times New Roman"/>
                <a:cs typeface="Times New Roman"/>
              </a:rPr>
              <a:t> </a:t>
            </a:r>
            <a:r>
              <a:rPr sz="1200" spc="-25" dirty="0">
                <a:latin typeface="Calibri"/>
                <a:cs typeface="Calibri"/>
              </a:rPr>
              <a:t>c</a:t>
            </a:r>
            <a:r>
              <a:rPr sz="1200" dirty="0">
                <a:latin typeface="Calibri"/>
                <a:cs typeface="Calibri"/>
              </a:rPr>
              <a:t>ha</a:t>
            </a:r>
            <a:r>
              <a:rPr sz="1200" spc="5" dirty="0">
                <a:latin typeface="Calibri"/>
                <a:cs typeface="Calibri"/>
              </a:rPr>
              <a:t>n</a:t>
            </a:r>
            <a:r>
              <a:rPr sz="1200" spc="-10" dirty="0">
                <a:latin typeface="Calibri"/>
                <a:cs typeface="Calibri"/>
              </a:rPr>
              <a:t>g</a:t>
            </a:r>
            <a:r>
              <a:rPr sz="1200" spc="-25" dirty="0">
                <a:latin typeface="Calibri"/>
                <a:cs typeface="Calibri"/>
              </a:rPr>
              <a:t>e</a:t>
            </a:r>
            <a:r>
              <a:rPr sz="1200" dirty="0">
                <a:latin typeface="Calibri"/>
                <a:cs typeface="Calibri"/>
              </a:rPr>
              <a:t>d</a:t>
            </a:r>
            <a:r>
              <a:rPr sz="1200" spc="-25" dirty="0">
                <a:latin typeface="Times New Roman"/>
                <a:cs typeface="Times New Roman"/>
              </a:rPr>
              <a:t> </a:t>
            </a:r>
            <a:r>
              <a:rPr sz="1200" spc="-5" dirty="0">
                <a:latin typeface="Calibri"/>
                <a:cs typeface="Calibri"/>
              </a:rPr>
              <a:t>s</a:t>
            </a:r>
            <a:r>
              <a:rPr sz="1200" dirty="0">
                <a:latin typeface="Calibri"/>
                <a:cs typeface="Calibri"/>
              </a:rPr>
              <a:t>l</a:t>
            </a:r>
            <a:r>
              <a:rPr sz="1200" spc="-10" dirty="0">
                <a:latin typeface="Calibri"/>
                <a:cs typeface="Calibri"/>
              </a:rPr>
              <a:t>o</a:t>
            </a:r>
            <a:r>
              <a:rPr sz="1200" dirty="0">
                <a:latin typeface="Calibri"/>
                <a:cs typeface="Calibri"/>
              </a:rPr>
              <a:t>p</a:t>
            </a:r>
            <a:r>
              <a:rPr sz="1200" spc="-10" dirty="0">
                <a:latin typeface="Calibri"/>
                <a:cs typeface="Calibri"/>
              </a:rPr>
              <a:t>e</a:t>
            </a:r>
            <a:r>
              <a:rPr sz="1200" spc="-25" dirty="0">
                <a:latin typeface="Times New Roman"/>
                <a:cs typeface="Times New Roman"/>
              </a:rPr>
              <a:t> </a:t>
            </a:r>
            <a:r>
              <a:rPr sz="1200" spc="-15" dirty="0">
                <a:latin typeface="Calibri"/>
                <a:cs typeface="Calibri"/>
              </a:rPr>
              <a:t>i</a:t>
            </a:r>
            <a:r>
              <a:rPr sz="1200" dirty="0">
                <a:latin typeface="Calibri"/>
                <a:cs typeface="Calibri"/>
              </a:rPr>
              <a:t>ll</a:t>
            </a:r>
            <a:r>
              <a:rPr sz="1200" spc="-10" dirty="0">
                <a:latin typeface="Calibri"/>
                <a:cs typeface="Calibri"/>
              </a:rPr>
              <a:t>u</a:t>
            </a:r>
            <a:r>
              <a:rPr sz="1200" spc="-5" dirty="0">
                <a:latin typeface="Calibri"/>
                <a:cs typeface="Calibri"/>
              </a:rPr>
              <a:t>s</a:t>
            </a:r>
            <a:r>
              <a:rPr sz="1200" dirty="0">
                <a:latin typeface="Calibri"/>
                <a:cs typeface="Calibri"/>
              </a:rPr>
              <a:t>t</a:t>
            </a:r>
            <a:r>
              <a:rPr sz="1200" spc="-5" dirty="0">
                <a:latin typeface="Calibri"/>
                <a:cs typeface="Calibri"/>
              </a:rPr>
              <a:t>ra</a:t>
            </a:r>
            <a:r>
              <a:rPr sz="1200" dirty="0">
                <a:latin typeface="Calibri"/>
                <a:cs typeface="Calibri"/>
              </a:rPr>
              <a:t>t</a:t>
            </a:r>
            <a:r>
              <a:rPr sz="1200" spc="-15" dirty="0">
                <a:latin typeface="Calibri"/>
                <a:cs typeface="Calibri"/>
              </a:rPr>
              <a:t>i</a:t>
            </a:r>
            <a:r>
              <a:rPr sz="1200" dirty="0">
                <a:latin typeface="Calibri"/>
                <a:cs typeface="Calibri"/>
              </a:rPr>
              <a:t>n</a:t>
            </a:r>
            <a:r>
              <a:rPr sz="1200" spc="-10" dirty="0">
                <a:latin typeface="Calibri"/>
                <a:cs typeface="Calibri"/>
              </a:rPr>
              <a:t>g</a:t>
            </a:r>
            <a:r>
              <a:rPr sz="1200" spc="-30" dirty="0">
                <a:latin typeface="Times New Roman"/>
                <a:cs typeface="Times New Roman"/>
              </a:rPr>
              <a:t> </a:t>
            </a:r>
            <a:r>
              <a:rPr sz="1200" spc="-5" dirty="0">
                <a:latin typeface="Calibri"/>
                <a:cs typeface="Calibri"/>
              </a:rPr>
              <a:t>r</a:t>
            </a:r>
            <a:r>
              <a:rPr sz="1200" spc="-20" dirty="0">
                <a:latin typeface="Calibri"/>
                <a:cs typeface="Calibri"/>
              </a:rPr>
              <a:t>e</a:t>
            </a:r>
            <a:r>
              <a:rPr sz="1200" dirty="0">
                <a:latin typeface="Calibri"/>
                <a:cs typeface="Calibri"/>
              </a:rPr>
              <a:t>du</a:t>
            </a:r>
            <a:r>
              <a:rPr sz="1200" spc="-10" dirty="0">
                <a:latin typeface="Calibri"/>
                <a:cs typeface="Calibri"/>
              </a:rPr>
              <a:t>c</a:t>
            </a:r>
            <a:r>
              <a:rPr sz="1200" spc="-20" dirty="0">
                <a:latin typeface="Calibri"/>
                <a:cs typeface="Calibri"/>
              </a:rPr>
              <a:t>e</a:t>
            </a:r>
            <a:r>
              <a:rPr sz="1200" dirty="0">
                <a:latin typeface="Calibri"/>
                <a:cs typeface="Calibri"/>
              </a:rPr>
              <a:t>d</a:t>
            </a:r>
            <a:r>
              <a:rPr sz="1200" spc="-25" dirty="0">
                <a:latin typeface="Times New Roman"/>
                <a:cs typeface="Times New Roman"/>
              </a:rPr>
              <a:t> </a:t>
            </a:r>
            <a:r>
              <a:rPr sz="1200" spc="-10" dirty="0">
                <a:latin typeface="Calibri"/>
                <a:cs typeface="Calibri"/>
              </a:rPr>
              <a:t>p</a:t>
            </a:r>
            <a:r>
              <a:rPr sz="1200" dirty="0">
                <a:latin typeface="Calibri"/>
                <a:cs typeface="Calibri"/>
              </a:rPr>
              <a:t>h</a:t>
            </a:r>
            <a:r>
              <a:rPr sz="1200" spc="-10" dirty="0">
                <a:latin typeface="Calibri"/>
                <a:cs typeface="Calibri"/>
              </a:rPr>
              <a:t>ase</a:t>
            </a:r>
            <a:r>
              <a:rPr sz="1200" spc="-35" dirty="0">
                <a:latin typeface="Times New Roman"/>
                <a:cs typeface="Times New Roman"/>
              </a:rPr>
              <a:t> </a:t>
            </a:r>
            <a:r>
              <a:rPr sz="1200" spc="-5" dirty="0">
                <a:latin typeface="Calibri"/>
                <a:cs typeface="Calibri"/>
              </a:rPr>
              <a:t>vel</a:t>
            </a:r>
            <a:r>
              <a:rPr sz="1200" dirty="0">
                <a:latin typeface="Calibri"/>
                <a:cs typeface="Calibri"/>
              </a:rPr>
              <a:t>o</a:t>
            </a:r>
            <a:r>
              <a:rPr sz="1200" spc="-10" dirty="0">
                <a:latin typeface="Calibri"/>
                <a:cs typeface="Calibri"/>
              </a:rPr>
              <a:t>c</a:t>
            </a:r>
            <a:r>
              <a:rPr sz="1200" dirty="0">
                <a:latin typeface="Calibri"/>
                <a:cs typeface="Calibri"/>
              </a:rPr>
              <a:t>i</a:t>
            </a:r>
            <a:r>
              <a:rPr sz="1200" spc="-5" dirty="0">
                <a:latin typeface="Calibri"/>
                <a:cs typeface="Calibri"/>
              </a:rPr>
              <a:t>t</a:t>
            </a:r>
            <a:r>
              <a:rPr sz="1200" dirty="0">
                <a:latin typeface="Calibri"/>
                <a:cs typeface="Calibri"/>
              </a:rPr>
              <a:t>y</a:t>
            </a:r>
            <a:r>
              <a:rPr sz="1200" spc="-10" dirty="0">
                <a:latin typeface="Calibri"/>
                <a:cs typeface="Calibri"/>
              </a:rPr>
              <a:t>.</a:t>
            </a:r>
            <a:r>
              <a:rPr sz="1200" spc="-5" dirty="0">
                <a:latin typeface="Calibri"/>
                <a:cs typeface="Calibri"/>
              </a:rPr>
              <a:t>]</a:t>
            </a:r>
            <a:endParaRPr sz="1200">
              <a:latin typeface="Calibri"/>
              <a:cs typeface="Calibri"/>
            </a:endParaRPr>
          </a:p>
          <a:p>
            <a:pPr>
              <a:lnSpc>
                <a:spcPct val="100000"/>
              </a:lnSpc>
              <a:spcBef>
                <a:spcPts val="0"/>
              </a:spcBef>
            </a:pPr>
            <a:endParaRPr sz="1050">
              <a:latin typeface="Times New Roman"/>
              <a:cs typeface="Times New Roman"/>
            </a:endParaRPr>
          </a:p>
          <a:p>
            <a:pPr marL="552450">
              <a:lnSpc>
                <a:spcPct val="100000"/>
              </a:lnSpc>
            </a:pPr>
            <a:r>
              <a:rPr sz="2800" spc="-15" dirty="0">
                <a:latin typeface="Calibri"/>
                <a:cs typeface="Calibri"/>
              </a:rPr>
              <a:t>---</a:t>
            </a:r>
            <a:endParaRPr sz="2800">
              <a:latin typeface="Calibri"/>
              <a:cs typeface="Calibri"/>
            </a:endParaRPr>
          </a:p>
        </p:txBody>
      </p:sp>
      <p:sp>
        <p:nvSpPr>
          <p:cNvPr id="3" name="object 3"/>
          <p:cNvSpPr/>
          <p:nvPr/>
        </p:nvSpPr>
        <p:spPr>
          <a:xfrm>
            <a:off x="361950" y="999494"/>
            <a:ext cx="11467215" cy="4164326"/>
          </a:xfrm>
          <a:prstGeom prst="rect">
            <a:avLst/>
          </a:prstGeom>
          <a:blipFill>
            <a:blip r:embed="rId3" cstate="print"/>
            <a:stretch>
              <a:fillRect/>
            </a:stretch>
          </a:blipFill>
        </p:spPr>
        <p:txBody>
          <a:bodyPr wrap="square" lIns="0" tIns="0" rIns="0" bIns="0" rtlCol="0"/>
          <a:lstStyle/>
          <a:p>
            <a:r>
              <a:rPr lang="en-US" dirty="0" err="1"/>
              <a:t>ligt</a:t>
            </a:r>
            <a:endParaRPr dirty="0"/>
          </a:p>
        </p:txBody>
      </p:sp>
      <p:sp>
        <p:nvSpPr>
          <p:cNvPr id="4" name="object 4"/>
          <p:cNvSpPr/>
          <p:nvPr/>
        </p:nvSpPr>
        <p:spPr>
          <a:xfrm>
            <a:off x="330195" y="967746"/>
            <a:ext cx="11530965" cy="4227830"/>
          </a:xfrm>
          <a:custGeom>
            <a:avLst/>
            <a:gdLst/>
            <a:ahLst/>
            <a:cxnLst/>
            <a:rect l="l" t="t" r="r" b="b"/>
            <a:pathLst>
              <a:path w="11530965" h="4227830">
                <a:moveTo>
                  <a:pt x="0" y="4227819"/>
                </a:moveTo>
                <a:lnTo>
                  <a:pt x="11530705" y="4227819"/>
                </a:lnTo>
                <a:lnTo>
                  <a:pt x="11530705" y="0"/>
                </a:lnTo>
                <a:lnTo>
                  <a:pt x="0" y="0"/>
                </a:lnTo>
                <a:lnTo>
                  <a:pt x="0" y="4227819"/>
                </a:lnTo>
                <a:close/>
              </a:path>
            </a:pathLst>
          </a:custGeom>
          <a:ln w="63499">
            <a:solidFill>
              <a:srgbClr val="0000FF"/>
            </a:solidFill>
          </a:ln>
        </p:spPr>
        <p:txBody>
          <a:bodyPr wrap="square" lIns="0" tIns="0" rIns="0" bIns="0" rtlCol="0"/>
          <a:lstStyle/>
          <a:p>
            <a:endParaRPr/>
          </a:p>
        </p:txBody>
      </p:sp>
      <p:sp>
        <p:nvSpPr>
          <p:cNvPr id="5" name="TextBox 4">
            <a:extLst>
              <a:ext uri="{FF2B5EF4-FFF2-40B4-BE49-F238E27FC236}">
                <a16:creationId xmlns:a16="http://schemas.microsoft.com/office/drawing/2014/main" id="{A07AFA6D-684E-FCAB-EE90-F6861CD73C32}"/>
              </a:ext>
            </a:extLst>
          </p:cNvPr>
          <p:cNvSpPr txBox="1"/>
          <p:nvPr/>
        </p:nvSpPr>
        <p:spPr>
          <a:xfrm>
            <a:off x="325713" y="5410200"/>
            <a:ext cx="6081858" cy="646331"/>
          </a:xfrm>
          <a:prstGeom prst="rect">
            <a:avLst/>
          </a:prstGeom>
          <a:noFill/>
        </p:spPr>
        <p:txBody>
          <a:bodyPr wrap="none" rtlCol="0">
            <a:spAutoFit/>
          </a:bodyPr>
          <a:lstStyle/>
          <a:p>
            <a:r>
              <a:rPr lang="en-US" dirty="0">
                <a:solidFill>
                  <a:srgbClr val="0070C0"/>
                </a:solidFill>
              </a:rPr>
              <a:t>Here amplitude of light wave is attenuated due to absorption  </a:t>
            </a:r>
          </a:p>
          <a:p>
            <a:endParaRPr lang="en-US" dirty="0"/>
          </a:p>
        </p:txBody>
      </p:sp>
      <p:sp>
        <p:nvSpPr>
          <p:cNvPr id="6" name="TextBox 5">
            <a:extLst>
              <a:ext uri="{FF2B5EF4-FFF2-40B4-BE49-F238E27FC236}">
                <a16:creationId xmlns:a16="http://schemas.microsoft.com/office/drawing/2014/main" id="{04782A2C-094A-838E-E9E8-E6B8513B009E}"/>
              </a:ext>
            </a:extLst>
          </p:cNvPr>
          <p:cNvSpPr txBox="1"/>
          <p:nvPr/>
        </p:nvSpPr>
        <p:spPr>
          <a:xfrm>
            <a:off x="6629400" y="5266540"/>
            <a:ext cx="5406929" cy="646331"/>
          </a:xfrm>
          <a:prstGeom prst="rect">
            <a:avLst/>
          </a:prstGeom>
          <a:noFill/>
        </p:spPr>
        <p:txBody>
          <a:bodyPr wrap="none" rtlCol="0">
            <a:spAutoFit/>
          </a:bodyPr>
          <a:lstStyle/>
          <a:p>
            <a:r>
              <a:rPr lang="en-US" dirty="0">
                <a:solidFill>
                  <a:srgbClr val="FF0000"/>
                </a:solidFill>
              </a:rPr>
              <a:t>Here the velocity or phase of light wave is changed due </a:t>
            </a:r>
          </a:p>
          <a:p>
            <a:r>
              <a:rPr lang="en-US" dirty="0">
                <a:solidFill>
                  <a:srgbClr val="FF0000"/>
                </a:solidFill>
              </a:rPr>
              <a:t>refractive index change of the material  </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1B99D-6EB7-CFFA-6A47-7ED2A9889F58}"/>
              </a:ext>
            </a:extLst>
          </p:cNvPr>
          <p:cNvSpPr>
            <a:spLocks noGrp="1"/>
          </p:cNvSpPr>
          <p:nvPr>
            <p:ph type="title"/>
          </p:nvPr>
        </p:nvSpPr>
        <p:spPr>
          <a:xfrm>
            <a:off x="391886" y="304800"/>
            <a:ext cx="10339830" cy="523220"/>
          </a:xfrm>
        </p:spPr>
        <p:txBody>
          <a:bodyPr/>
          <a:lstStyle/>
          <a:p>
            <a:r>
              <a:rPr lang="en-US" dirty="0"/>
              <a:t>More Explanation</a:t>
            </a:r>
          </a:p>
        </p:txBody>
      </p:sp>
      <p:sp>
        <p:nvSpPr>
          <p:cNvPr id="4" name="Rectangle 1">
            <a:extLst>
              <a:ext uri="{FF2B5EF4-FFF2-40B4-BE49-F238E27FC236}">
                <a16:creationId xmlns:a16="http://schemas.microsoft.com/office/drawing/2014/main" id="{1506C3FB-8F9A-74C9-6124-DBF281C0999B}"/>
              </a:ext>
            </a:extLst>
          </p:cNvPr>
          <p:cNvSpPr>
            <a:spLocks noGrp="1" noChangeArrowheads="1"/>
          </p:cNvSpPr>
          <p:nvPr>
            <p:ph type="body" idx="1"/>
          </p:nvPr>
        </p:nvSpPr>
        <p:spPr bwMode="auto">
          <a:xfrm>
            <a:off x="391886" y="1524000"/>
            <a:ext cx="11847795" cy="4112610"/>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57132" rIns="0" bIns="114264"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1D35"/>
                </a:solidFill>
                <a:effectLst/>
                <a:latin typeface="Google Sans"/>
              </a:rPr>
              <a:t>The damped harmonic oscillator equation for an atom subjected to an oscillatory electric field is a second-order differential equation.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1D35"/>
                </a:solidFill>
                <a:effectLst/>
                <a:latin typeface="Google Sans"/>
              </a:rPr>
              <a:t>It describes the motion of an electron bound to an atom, where the restoring force is modeled as a spring force, and damping arises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1D35"/>
                </a:solidFill>
                <a:effectLst/>
                <a:latin typeface="Google Sans"/>
              </a:rPr>
              <a:t>from energy dissipation, such as radiation damping.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FF0000"/>
                </a:solidFill>
                <a:effectLst/>
                <a:latin typeface="Google Sans"/>
              </a:rPr>
              <a:t>The equation is: m(d²x/dt²) + b(dx/dt) + Dx = </a:t>
            </a:r>
            <a:r>
              <a:rPr kumimoji="0" lang="en-US" altLang="en-US" sz="1600" i="0" u="none" strike="noStrike" cap="none" normalizeH="0" baseline="0" dirty="0" err="1">
                <a:ln>
                  <a:noFill/>
                </a:ln>
                <a:solidFill>
                  <a:srgbClr val="FF0000"/>
                </a:solidFill>
                <a:effectLst/>
                <a:latin typeface="Google Sans"/>
              </a:rPr>
              <a:t>eE₀cos</a:t>
            </a:r>
            <a:r>
              <a:rPr kumimoji="0" lang="en-US" altLang="en-US" sz="1600" i="0" u="none" strike="noStrike" cap="none" normalizeH="0" baseline="0" dirty="0">
                <a:ln>
                  <a:noFill/>
                </a:ln>
                <a:solidFill>
                  <a:srgbClr val="FF0000"/>
                </a:solidFill>
                <a:effectLst/>
                <a:latin typeface="Google Sans"/>
              </a:rPr>
              <a:t>(</a:t>
            </a:r>
            <a:r>
              <a:rPr kumimoji="0" lang="en-US" altLang="en-US" sz="1600" i="0" u="none" strike="noStrike" cap="none" normalizeH="0" baseline="0" dirty="0" err="1">
                <a:ln>
                  <a:noFill/>
                </a:ln>
                <a:solidFill>
                  <a:srgbClr val="FF0000"/>
                </a:solidFill>
                <a:effectLst/>
                <a:latin typeface="Google Sans"/>
              </a:rPr>
              <a:t>ωt</a:t>
            </a:r>
            <a:r>
              <a:rPr kumimoji="0" lang="en-US" altLang="en-US" sz="1600" i="0" u="none" strike="noStrike" cap="none" normalizeH="0" baseline="0" dirty="0">
                <a:ln>
                  <a:noFill/>
                </a:ln>
                <a:solidFill>
                  <a:srgbClr val="FF0000"/>
                </a:solidFill>
                <a:effectLst/>
                <a:latin typeface="Google Sans"/>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1D35"/>
                </a:solidFill>
                <a:effectLst/>
                <a:latin typeface="Google Sans"/>
              </a:rPr>
              <a:t>where: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rgbClr val="001D35"/>
                </a:solidFill>
                <a:effectLst/>
                <a:latin typeface="Google Sans"/>
              </a:rPr>
              <a:t>m: is the mass of the electron.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rgbClr val="001D35"/>
                </a:solidFill>
                <a:effectLst/>
                <a:latin typeface="Google Sans"/>
              </a:rPr>
              <a:t>x: is the displacement of the electron from its equilibrium position.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rgbClr val="001D35"/>
                </a:solidFill>
                <a:effectLst/>
                <a:latin typeface="Google Sans"/>
              </a:rPr>
              <a:t>b: is the damping coefficient, related to the rate of energy dissipation.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rgbClr val="001D35"/>
                </a:solidFill>
                <a:effectLst/>
                <a:latin typeface="Google Sans"/>
              </a:rPr>
              <a:t>D: is the spring constant, related to the restoring force.</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rgbClr val="001D35"/>
                </a:solidFill>
                <a:effectLst/>
                <a:latin typeface="Google Sans"/>
              </a:rPr>
              <a:t>e: is the elementary charge of the electron.</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rgbClr val="001D35"/>
                </a:solidFill>
                <a:effectLst/>
                <a:latin typeface="Google Sans"/>
              </a:rPr>
              <a:t>E₀: is the amplitude of the electric field.</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600" i="0" u="none" strike="noStrike" cap="none" normalizeH="0" baseline="0" dirty="0">
                <a:ln>
                  <a:noFill/>
                </a:ln>
                <a:solidFill>
                  <a:srgbClr val="001D35"/>
                </a:solidFill>
                <a:effectLst/>
                <a:latin typeface="Google Sans"/>
              </a:rPr>
              <a:t>ω: is the angular frequency of the electric field.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1D35"/>
                </a:solidFill>
                <a:effectLst/>
                <a:latin typeface="Google Sans"/>
              </a:rPr>
              <a:t>This equation represents the damped harmonic oscillator driven by an external force (the oscillatory electric field).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1D35"/>
                </a:solidFill>
                <a:effectLst/>
                <a:latin typeface="Google Sans"/>
              </a:rPr>
              <a:t>The term `m(d²x/dt²) ` represents the electron's acceleration, </a:t>
            </a:r>
            <a:r>
              <a:rPr kumimoji="0" lang="en-US" altLang="en-US" sz="160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b(dx/dt)</a:t>
            </a:r>
            <a:r>
              <a:rPr kumimoji="0" lang="en-US" altLang="en-US" sz="1600" i="0" u="none" strike="noStrike" cap="none" normalizeH="0" baseline="0" dirty="0">
                <a:ln>
                  <a:noFill/>
                </a:ln>
                <a:solidFill>
                  <a:srgbClr val="001D35"/>
                </a:solidFill>
                <a:effectLst/>
                <a:latin typeface="Google Sans"/>
              </a:rPr>
              <a:t> represents the damping force, </a:t>
            </a:r>
            <a:r>
              <a:rPr kumimoji="0" lang="en-US" altLang="en-US" sz="1600" i="0" u="none" strike="noStrike" cap="none" normalizeH="0" baseline="0" dirty="0" err="1">
                <a:ln>
                  <a:noFill/>
                </a:ln>
                <a:solidFill>
                  <a:srgbClr val="001D35"/>
                </a:solidFill>
                <a:effectLst/>
                <a:latin typeface="Courier New" panose="02070309020205020404" pitchFamily="49" charset="0"/>
                <a:cs typeface="Courier New" panose="02070309020205020404" pitchFamily="49" charset="0"/>
              </a:rPr>
              <a:t>kx</a:t>
            </a:r>
            <a:r>
              <a:rPr kumimoji="0" lang="en-US" altLang="en-US" sz="1600" i="0" u="none" strike="noStrike" cap="none" normalizeH="0" baseline="0" dirty="0">
                <a:ln>
                  <a:noFill/>
                </a:ln>
                <a:solidFill>
                  <a:srgbClr val="001D35"/>
                </a:solidFill>
                <a:effectLst/>
                <a:latin typeface="Google Sans"/>
              </a:rPr>
              <a:t> represents the restoring force,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1D35"/>
                </a:solidFill>
                <a:effectLst/>
                <a:latin typeface="Google Sans"/>
              </a:rPr>
              <a:t>and </a:t>
            </a:r>
            <a:r>
              <a:rPr kumimoji="0" lang="en-US" altLang="en-US" sz="1600" i="0" u="none" strike="noStrike" cap="none" normalizeH="0" baseline="0" dirty="0" err="1">
                <a:ln>
                  <a:noFill/>
                </a:ln>
                <a:solidFill>
                  <a:srgbClr val="001D35"/>
                </a:solidFill>
                <a:effectLst/>
                <a:latin typeface="Courier New" panose="02070309020205020404" pitchFamily="49" charset="0"/>
                <a:cs typeface="Courier New" panose="02070309020205020404" pitchFamily="49" charset="0"/>
              </a:rPr>
              <a:t>eE₀cos</a:t>
            </a:r>
            <a:r>
              <a:rPr kumimoji="0" lang="en-US" altLang="en-US" sz="160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a:t>
            </a:r>
            <a:r>
              <a:rPr kumimoji="0" lang="en-US" altLang="en-US" sz="1600" i="0" u="none" strike="noStrike" cap="none" normalizeH="0" baseline="0" dirty="0" err="1">
                <a:ln>
                  <a:noFill/>
                </a:ln>
                <a:solidFill>
                  <a:srgbClr val="001D35"/>
                </a:solidFill>
                <a:effectLst/>
                <a:latin typeface="Courier New" panose="02070309020205020404" pitchFamily="49" charset="0"/>
                <a:cs typeface="Courier New" panose="02070309020205020404" pitchFamily="49" charset="0"/>
              </a:rPr>
              <a:t>ωt</a:t>
            </a:r>
            <a:r>
              <a:rPr kumimoji="0" lang="en-US" altLang="en-US" sz="1600" i="0" u="none" strike="noStrike" cap="none" normalizeH="0" baseline="0" dirty="0">
                <a:ln>
                  <a:noFill/>
                </a:ln>
                <a:solidFill>
                  <a:srgbClr val="001D35"/>
                </a:solidFill>
                <a:effectLst/>
                <a:latin typeface="Courier New" panose="02070309020205020404" pitchFamily="49" charset="0"/>
                <a:cs typeface="Courier New" panose="02070309020205020404" pitchFamily="49" charset="0"/>
              </a:rPr>
              <a:t>)</a:t>
            </a:r>
            <a:r>
              <a:rPr kumimoji="0" lang="en-US" altLang="en-US" sz="1600" i="0" u="none" strike="noStrike" cap="none" normalizeH="0" baseline="0" dirty="0">
                <a:ln>
                  <a:noFill/>
                </a:ln>
                <a:solidFill>
                  <a:srgbClr val="001D35"/>
                </a:solidFill>
                <a:effectLst/>
                <a:latin typeface="Google Sans"/>
              </a:rPr>
              <a:t> is the driving force due to the electric field. The solution to this equation will describe the oscillatory motion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i="0" u="none" strike="noStrike" cap="none" normalizeH="0" baseline="0" dirty="0">
                <a:ln>
                  <a:noFill/>
                </a:ln>
                <a:solidFill>
                  <a:srgbClr val="001D35"/>
                </a:solidFill>
                <a:effectLst/>
                <a:latin typeface="Google Sans"/>
              </a:rPr>
              <a:t>of the electron,</a:t>
            </a:r>
            <a:r>
              <a:rPr lang="en-US" altLang="en-US" sz="1600" u="none" dirty="0">
                <a:solidFill>
                  <a:srgbClr val="001D35"/>
                </a:solidFill>
                <a:latin typeface="Google Sans"/>
              </a:rPr>
              <a:t> </a:t>
            </a:r>
            <a:r>
              <a:rPr kumimoji="0" lang="en-US" altLang="en-US" sz="1600" i="0" u="none" strike="noStrike" cap="none" normalizeH="0" baseline="0" dirty="0">
                <a:ln>
                  <a:noFill/>
                </a:ln>
                <a:solidFill>
                  <a:srgbClr val="001D35"/>
                </a:solidFill>
                <a:effectLst/>
                <a:latin typeface="Google Sans"/>
              </a:rPr>
              <a:t>including the effects of damping and the driving force. </a:t>
            </a:r>
          </a:p>
        </p:txBody>
      </p:sp>
    </p:spTree>
    <p:extLst>
      <p:ext uri="{BB962C8B-B14F-4D97-AF65-F5344CB8AC3E}">
        <p14:creationId xmlns:p14="http://schemas.microsoft.com/office/powerpoint/2010/main" val="2878418105"/>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31005"/>
            <a:ext cx="5469890" cy="443865"/>
          </a:xfrm>
          <a:prstGeom prst="rect">
            <a:avLst/>
          </a:prstGeom>
        </p:spPr>
        <p:txBody>
          <a:bodyPr vert="horz" wrap="square" lIns="0" tIns="0" rIns="0" bIns="0" rtlCol="0">
            <a:spAutoFit/>
          </a:bodyPr>
          <a:lstStyle/>
          <a:p>
            <a:pPr marL="12700">
              <a:lnSpc>
                <a:spcPct val="100000"/>
              </a:lnSpc>
            </a:pPr>
            <a:r>
              <a:rPr sz="2800" spc="-15" dirty="0">
                <a:latin typeface="Symbol"/>
                <a:cs typeface="Symbol"/>
              </a:rPr>
              <a:t></a:t>
            </a:r>
            <a:r>
              <a:rPr sz="2800" spc="-185" dirty="0">
                <a:latin typeface="Times New Roman"/>
                <a:cs typeface="Times New Roman"/>
              </a:rPr>
              <a:t> </a:t>
            </a:r>
            <a:r>
              <a:rPr sz="2800" spc="25" dirty="0">
                <a:latin typeface="Cambria Math"/>
                <a:cs typeface="Cambria Math"/>
              </a:rPr>
              <a:t>𝑚</a:t>
            </a:r>
            <a:r>
              <a:rPr sz="2800" spc="-10" dirty="0">
                <a:latin typeface="Calibri"/>
                <a:cs typeface="Calibri"/>
              </a:rPr>
              <a:t>:</a:t>
            </a:r>
            <a:r>
              <a:rPr sz="2800" spc="-70" dirty="0">
                <a:latin typeface="Times New Roman"/>
                <a:cs typeface="Times New Roman"/>
              </a:rPr>
              <a:t> </a:t>
            </a:r>
            <a:r>
              <a:rPr sz="2800" spc="-15" dirty="0">
                <a:latin typeface="Calibri"/>
                <a:cs typeface="Calibri"/>
              </a:rPr>
              <a:t>electron</a:t>
            </a:r>
            <a:r>
              <a:rPr sz="2800" spc="-65" dirty="0">
                <a:latin typeface="Times New Roman"/>
                <a:cs typeface="Times New Roman"/>
              </a:rPr>
              <a:t> </a:t>
            </a:r>
            <a:r>
              <a:rPr sz="2800" spc="-15" dirty="0">
                <a:latin typeface="Calibri"/>
                <a:cs typeface="Calibri"/>
              </a:rPr>
              <a:t>mass</a:t>
            </a:r>
            <a:r>
              <a:rPr sz="2800" spc="-65" dirty="0">
                <a:latin typeface="Times New Roman"/>
                <a:cs typeface="Times New Roman"/>
              </a:rPr>
              <a:t> </a:t>
            </a:r>
            <a:r>
              <a:rPr sz="2800" spc="-25" dirty="0">
                <a:latin typeface="Cambria Math"/>
                <a:cs typeface="Cambria Math"/>
              </a:rPr>
              <a:t>9</a:t>
            </a:r>
            <a:r>
              <a:rPr sz="2800" spc="-10" dirty="0">
                <a:latin typeface="Cambria Math"/>
                <a:cs typeface="Cambria Math"/>
              </a:rPr>
              <a:t>.</a:t>
            </a:r>
            <a:r>
              <a:rPr sz="2800" spc="-25" dirty="0">
                <a:latin typeface="Cambria Math"/>
                <a:cs typeface="Cambria Math"/>
              </a:rPr>
              <a:t>10</a:t>
            </a:r>
            <a:r>
              <a:rPr sz="2800" spc="-20" dirty="0">
                <a:latin typeface="Cambria Math"/>
                <a:cs typeface="Cambria Math"/>
              </a:rPr>
              <a:t>9</a:t>
            </a:r>
            <a:r>
              <a:rPr sz="2800" spc="5"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20" dirty="0">
                <a:latin typeface="Cambria Math"/>
                <a:cs typeface="Cambria Math"/>
              </a:rPr>
              <a:t>0</a:t>
            </a:r>
            <a:r>
              <a:rPr sz="3000" spc="-82" baseline="29166" dirty="0">
                <a:latin typeface="Cambria Math"/>
                <a:cs typeface="Cambria Math"/>
              </a:rPr>
              <a:t>−</a:t>
            </a:r>
            <a:r>
              <a:rPr sz="3000" spc="60" baseline="29166" dirty="0">
                <a:latin typeface="Cambria Math"/>
                <a:cs typeface="Cambria Math"/>
              </a:rPr>
              <a:t>31</a:t>
            </a:r>
            <a:r>
              <a:rPr sz="3000" spc="225" baseline="29166" dirty="0">
                <a:latin typeface="Cambria Math"/>
                <a:cs typeface="Cambria Math"/>
              </a:rPr>
              <a:t> </a:t>
            </a:r>
            <a:r>
              <a:rPr sz="2800" spc="-20" dirty="0">
                <a:latin typeface="Calibri"/>
                <a:cs typeface="Calibri"/>
              </a:rPr>
              <a:t>k</a:t>
            </a:r>
            <a:r>
              <a:rPr sz="2800" spc="-25" dirty="0">
                <a:latin typeface="Calibri"/>
                <a:cs typeface="Calibri"/>
              </a:rPr>
              <a:t>g</a:t>
            </a:r>
            <a:r>
              <a:rPr sz="2800" dirty="0">
                <a:latin typeface="Calibri"/>
                <a:cs typeface="Calibri"/>
              </a:rPr>
              <a:t>.</a:t>
            </a:r>
            <a:endParaRPr sz="2800">
              <a:latin typeface="Calibri"/>
              <a:cs typeface="Calibri"/>
            </a:endParaRPr>
          </a:p>
        </p:txBody>
      </p:sp>
      <p:sp>
        <p:nvSpPr>
          <p:cNvPr id="3" name="object 3"/>
          <p:cNvSpPr txBox="1"/>
          <p:nvPr/>
        </p:nvSpPr>
        <p:spPr>
          <a:xfrm>
            <a:off x="1130304" y="1643817"/>
            <a:ext cx="549275" cy="405765"/>
          </a:xfrm>
          <a:prstGeom prst="rect">
            <a:avLst/>
          </a:prstGeom>
        </p:spPr>
        <p:txBody>
          <a:bodyPr vert="horz" wrap="square" lIns="0" tIns="0" rIns="0" bIns="0" rtlCol="0">
            <a:spAutoFit/>
          </a:bodyPr>
          <a:lstStyle/>
          <a:p>
            <a:pPr marL="12700">
              <a:lnSpc>
                <a:spcPct val="100000"/>
              </a:lnSpc>
            </a:pPr>
            <a:r>
              <a:rPr sz="2800" spc="-15" dirty="0">
                <a:latin typeface="Symbol"/>
                <a:cs typeface="Symbol"/>
              </a:rPr>
              <a:t></a:t>
            </a:r>
            <a:r>
              <a:rPr sz="2800" spc="-185" dirty="0">
                <a:latin typeface="Times New Roman"/>
                <a:cs typeface="Times New Roman"/>
              </a:rPr>
              <a:t> </a:t>
            </a:r>
            <a:r>
              <a:rPr sz="2800" spc="30" dirty="0">
                <a:latin typeface="Cambria Math"/>
                <a:cs typeface="Cambria Math"/>
              </a:rPr>
              <a:t>𝑏</a:t>
            </a:r>
            <a:r>
              <a:rPr sz="2800" spc="-10" dirty="0">
                <a:latin typeface="Calibri"/>
                <a:cs typeface="Calibri"/>
              </a:rPr>
              <a:t>:</a:t>
            </a:r>
            <a:endParaRPr sz="2800">
              <a:latin typeface="Calibri"/>
              <a:cs typeface="Calibri"/>
            </a:endParaRPr>
          </a:p>
        </p:txBody>
      </p:sp>
      <p:sp>
        <p:nvSpPr>
          <p:cNvPr id="4" name="object 4"/>
          <p:cNvSpPr txBox="1"/>
          <p:nvPr/>
        </p:nvSpPr>
        <p:spPr>
          <a:xfrm>
            <a:off x="1924190" y="1668902"/>
            <a:ext cx="5769610" cy="381000"/>
          </a:xfrm>
          <a:prstGeom prst="rect">
            <a:avLst/>
          </a:prstGeom>
        </p:spPr>
        <p:txBody>
          <a:bodyPr vert="horz" wrap="square" lIns="0" tIns="0" rIns="0" bIns="0" rtlCol="0">
            <a:spAutoFit/>
          </a:bodyPr>
          <a:lstStyle/>
          <a:p>
            <a:pPr marL="12700">
              <a:lnSpc>
                <a:spcPct val="100000"/>
              </a:lnSpc>
              <a:tabLst>
                <a:tab pos="2964815" algn="l"/>
                <a:tab pos="4497705" algn="l"/>
              </a:tabLst>
            </a:pPr>
            <a:r>
              <a:rPr sz="2800" spc="-20" dirty="0">
                <a:latin typeface="Calibri"/>
                <a:cs typeface="Calibri"/>
              </a:rPr>
              <a:t>phen</a:t>
            </a:r>
            <a:r>
              <a:rPr sz="2800" spc="-5" dirty="0">
                <a:latin typeface="Calibri"/>
                <a:cs typeface="Calibri"/>
              </a:rPr>
              <a:t>o</a:t>
            </a:r>
            <a:r>
              <a:rPr sz="2800" spc="-20" dirty="0">
                <a:latin typeface="Calibri"/>
                <a:cs typeface="Calibri"/>
              </a:rPr>
              <a:t>menolog</a:t>
            </a:r>
            <a:r>
              <a:rPr sz="2800" dirty="0">
                <a:latin typeface="Calibri"/>
                <a:cs typeface="Calibri"/>
              </a:rPr>
              <a:t>i</a:t>
            </a:r>
            <a:r>
              <a:rPr sz="2800" spc="-15" dirty="0">
                <a:latin typeface="Calibri"/>
                <a:cs typeface="Calibri"/>
              </a:rPr>
              <a:t>c</a:t>
            </a:r>
            <a:r>
              <a:rPr sz="2800" spc="-10" dirty="0">
                <a:latin typeface="Calibri"/>
                <a:cs typeface="Calibri"/>
              </a:rPr>
              <a:t>a</a:t>
            </a:r>
            <a:r>
              <a:rPr sz="2800" dirty="0">
                <a:latin typeface="Calibri"/>
                <a:cs typeface="Calibri"/>
              </a:rPr>
              <a:t>l</a:t>
            </a:r>
            <a:r>
              <a:rPr sz="2800" dirty="0">
                <a:latin typeface="Times New Roman"/>
                <a:cs typeface="Times New Roman"/>
              </a:rPr>
              <a:t>	</a:t>
            </a:r>
            <a:r>
              <a:rPr sz="2800" spc="-25" dirty="0">
                <a:latin typeface="Calibri"/>
                <a:cs typeface="Calibri"/>
              </a:rPr>
              <a:t>damp</a:t>
            </a:r>
            <a:r>
              <a:rPr sz="2800" spc="-1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15" dirty="0">
                <a:latin typeface="Calibri"/>
                <a:cs typeface="Calibri"/>
              </a:rPr>
              <a:t>cons</a:t>
            </a:r>
            <a:r>
              <a:rPr sz="2800" spc="-5" dirty="0">
                <a:latin typeface="Calibri"/>
                <a:cs typeface="Calibri"/>
              </a:rPr>
              <a:t>t</a:t>
            </a:r>
            <a:r>
              <a:rPr sz="2800" spc="-15" dirty="0">
                <a:latin typeface="Calibri"/>
                <a:cs typeface="Calibri"/>
              </a:rPr>
              <a:t>ant</a:t>
            </a:r>
            <a:endParaRPr sz="2800">
              <a:latin typeface="Calibri"/>
              <a:cs typeface="Calibri"/>
            </a:endParaRPr>
          </a:p>
        </p:txBody>
      </p:sp>
      <p:sp>
        <p:nvSpPr>
          <p:cNvPr id="5" name="object 5"/>
          <p:cNvSpPr txBox="1"/>
          <p:nvPr/>
        </p:nvSpPr>
        <p:spPr>
          <a:xfrm>
            <a:off x="7938744" y="1668902"/>
            <a:ext cx="1126490"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(ener</a:t>
            </a:r>
            <a:r>
              <a:rPr sz="2800" spc="-5" dirty="0">
                <a:latin typeface="Calibri"/>
                <a:cs typeface="Calibri"/>
              </a:rPr>
              <a:t>g</a:t>
            </a:r>
            <a:r>
              <a:rPr sz="2800" spc="-15" dirty="0">
                <a:latin typeface="Calibri"/>
                <a:cs typeface="Calibri"/>
              </a:rPr>
              <a:t>y</a:t>
            </a:r>
            <a:endParaRPr sz="2800">
              <a:latin typeface="Calibri"/>
              <a:cs typeface="Calibri"/>
            </a:endParaRPr>
          </a:p>
        </p:txBody>
      </p:sp>
      <p:sp>
        <p:nvSpPr>
          <p:cNvPr id="6" name="object 6"/>
          <p:cNvSpPr txBox="1"/>
          <p:nvPr/>
        </p:nvSpPr>
        <p:spPr>
          <a:xfrm>
            <a:off x="9311177" y="1668902"/>
            <a:ext cx="571500" cy="381000"/>
          </a:xfrm>
          <a:prstGeom prst="rect">
            <a:avLst/>
          </a:prstGeom>
        </p:spPr>
        <p:txBody>
          <a:bodyPr vert="horz" wrap="square" lIns="0" tIns="0" rIns="0" bIns="0" rtlCol="0">
            <a:spAutoFit/>
          </a:bodyPr>
          <a:lstStyle/>
          <a:p>
            <a:pPr marL="12700">
              <a:lnSpc>
                <a:spcPct val="100000"/>
              </a:lnSpc>
            </a:pPr>
            <a:r>
              <a:rPr sz="2800" dirty="0">
                <a:latin typeface="Calibri"/>
                <a:cs typeface="Calibri"/>
              </a:rPr>
              <a:t>l</a:t>
            </a:r>
            <a:r>
              <a:rPr sz="2800" spc="-20" dirty="0">
                <a:latin typeface="Calibri"/>
                <a:cs typeface="Calibri"/>
              </a:rPr>
              <a:t>oss</a:t>
            </a:r>
            <a:endParaRPr sz="2800">
              <a:latin typeface="Calibri"/>
              <a:cs typeface="Calibri"/>
            </a:endParaRPr>
          </a:p>
        </p:txBody>
      </p:sp>
      <p:sp>
        <p:nvSpPr>
          <p:cNvPr id="7" name="object 7"/>
          <p:cNvSpPr txBox="1"/>
          <p:nvPr/>
        </p:nvSpPr>
        <p:spPr>
          <a:xfrm>
            <a:off x="10129304" y="1668902"/>
            <a:ext cx="1152525" cy="381000"/>
          </a:xfrm>
          <a:prstGeom prst="rect">
            <a:avLst/>
          </a:prstGeom>
        </p:spPr>
        <p:txBody>
          <a:bodyPr vert="horz" wrap="square" lIns="0" tIns="0" rIns="0" bIns="0" rtlCol="0">
            <a:spAutoFit/>
          </a:bodyPr>
          <a:lstStyle/>
          <a:p>
            <a:pPr marL="12700">
              <a:lnSpc>
                <a:spcPct val="100000"/>
              </a:lnSpc>
              <a:tabLst>
                <a:tab pos="831850" algn="l"/>
              </a:tabLst>
            </a:pPr>
            <a:r>
              <a:rPr sz="2800" spc="-20" dirty="0">
                <a:latin typeface="Calibri"/>
                <a:cs typeface="Calibri"/>
              </a:rPr>
              <a:t>du</a:t>
            </a:r>
            <a:r>
              <a:rPr sz="2800" spc="-15" dirty="0">
                <a:latin typeface="Calibri"/>
                <a:cs typeface="Calibri"/>
              </a:rPr>
              <a:t>e</a:t>
            </a:r>
            <a:r>
              <a:rPr sz="2800" dirty="0">
                <a:latin typeface="Times New Roman"/>
                <a:cs typeface="Times New Roman"/>
              </a:rPr>
              <a:t>	</a:t>
            </a:r>
            <a:r>
              <a:rPr sz="2800" spc="-5" dirty="0">
                <a:latin typeface="Calibri"/>
                <a:cs typeface="Calibri"/>
              </a:rPr>
              <a:t>t</a:t>
            </a:r>
            <a:r>
              <a:rPr sz="2800" spc="-15" dirty="0">
                <a:latin typeface="Calibri"/>
                <a:cs typeface="Calibri"/>
              </a:rPr>
              <a:t>o</a:t>
            </a:r>
            <a:endParaRPr sz="2800">
              <a:latin typeface="Calibri"/>
              <a:cs typeface="Calibri"/>
            </a:endParaRPr>
          </a:p>
        </p:txBody>
      </p:sp>
      <p:sp>
        <p:nvSpPr>
          <p:cNvPr id="8" name="object 8"/>
          <p:cNvSpPr txBox="1"/>
          <p:nvPr/>
        </p:nvSpPr>
        <p:spPr>
          <a:xfrm>
            <a:off x="1359155" y="2211828"/>
            <a:ext cx="3249930"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radiat</a:t>
            </a:r>
            <a:r>
              <a:rPr sz="280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&amp;</a:t>
            </a:r>
            <a:r>
              <a:rPr sz="2800" spc="-70" dirty="0">
                <a:latin typeface="Times New Roman"/>
                <a:cs typeface="Times New Roman"/>
              </a:rPr>
              <a:t> </a:t>
            </a:r>
            <a:r>
              <a:rPr sz="2800" spc="-5" dirty="0">
                <a:latin typeface="Calibri"/>
                <a:cs typeface="Calibri"/>
              </a:rPr>
              <a:t>c</a:t>
            </a:r>
            <a:r>
              <a:rPr sz="2800" spc="-20" dirty="0">
                <a:latin typeface="Calibri"/>
                <a:cs typeface="Calibri"/>
              </a:rPr>
              <a:t>o</a:t>
            </a:r>
            <a:r>
              <a:rPr sz="2800" spc="-10" dirty="0">
                <a:latin typeface="Calibri"/>
                <a:cs typeface="Calibri"/>
              </a:rPr>
              <a:t>l</a:t>
            </a:r>
            <a:r>
              <a:rPr sz="2800" dirty="0">
                <a:latin typeface="Calibri"/>
                <a:cs typeface="Calibri"/>
              </a:rPr>
              <a:t>li</a:t>
            </a:r>
            <a:r>
              <a:rPr sz="2800" spc="-20" dirty="0">
                <a:latin typeface="Calibri"/>
                <a:cs typeface="Calibri"/>
              </a:rPr>
              <a:t>s</a:t>
            </a:r>
            <a:r>
              <a:rPr sz="2800" spc="-5" dirty="0">
                <a:latin typeface="Calibri"/>
                <a:cs typeface="Calibri"/>
              </a:rPr>
              <a:t>i</a:t>
            </a:r>
            <a:r>
              <a:rPr sz="2800" spc="-20" dirty="0">
                <a:latin typeface="Calibri"/>
                <a:cs typeface="Calibri"/>
              </a:rPr>
              <a:t>ons).</a:t>
            </a:r>
            <a:endParaRPr sz="2800">
              <a:latin typeface="Calibri"/>
              <a:cs typeface="Calibri"/>
            </a:endParaRPr>
          </a:p>
        </p:txBody>
      </p:sp>
      <p:sp>
        <p:nvSpPr>
          <p:cNvPr id="9" name="object 9"/>
          <p:cNvSpPr txBox="1"/>
          <p:nvPr/>
        </p:nvSpPr>
        <p:spPr>
          <a:xfrm>
            <a:off x="1130300" y="2863399"/>
            <a:ext cx="8699500" cy="4298613"/>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50" dirty="0">
                <a:latin typeface="Cambria Math"/>
                <a:cs typeface="Cambria Math"/>
              </a:rPr>
              <a:t>𝐷</a:t>
            </a:r>
            <a:r>
              <a:rPr sz="2800" spc="-10" dirty="0">
                <a:latin typeface="Calibri"/>
                <a:cs typeface="Calibri"/>
              </a:rPr>
              <a:t>:</a:t>
            </a:r>
            <a:r>
              <a:rPr sz="2800" spc="-70" dirty="0">
                <a:latin typeface="Times New Roman"/>
                <a:cs typeface="Times New Roman"/>
              </a:rPr>
              <a:t> </a:t>
            </a:r>
            <a:r>
              <a:rPr sz="2800" spc="-20" dirty="0">
                <a:latin typeface="Calibri"/>
                <a:cs typeface="Calibri"/>
              </a:rPr>
              <a:t>sp</a:t>
            </a:r>
            <a:r>
              <a:rPr sz="2800" spc="-25" dirty="0">
                <a:latin typeface="Calibri"/>
                <a:cs typeface="Calibri"/>
              </a:rPr>
              <a:t>r</a:t>
            </a:r>
            <a:r>
              <a:rPr sz="2800" spc="15" dirty="0">
                <a:latin typeface="Calibri"/>
                <a:cs typeface="Calibri"/>
              </a:rPr>
              <a:t>i</a:t>
            </a:r>
            <a:r>
              <a:rPr sz="2800" spc="-20" dirty="0">
                <a:latin typeface="Calibri"/>
                <a:cs typeface="Calibri"/>
              </a:rPr>
              <a:t>n</a:t>
            </a:r>
            <a:r>
              <a:rPr sz="2800" spc="-15" dirty="0">
                <a:latin typeface="Calibri"/>
                <a:cs typeface="Calibri"/>
              </a:rPr>
              <a:t>g</a:t>
            </a:r>
            <a:r>
              <a:rPr sz="2800" spc="-70" dirty="0">
                <a:latin typeface="Times New Roman"/>
                <a:cs typeface="Times New Roman"/>
              </a:rPr>
              <a:t> </a:t>
            </a:r>
            <a:r>
              <a:rPr sz="2800" spc="-10" dirty="0">
                <a:latin typeface="Calibri"/>
                <a:cs typeface="Calibri"/>
              </a:rPr>
              <a:t>c</a:t>
            </a:r>
            <a:r>
              <a:rPr sz="2800" spc="-20" dirty="0">
                <a:latin typeface="Calibri"/>
                <a:cs typeface="Calibri"/>
              </a:rPr>
              <a:t>onsta</a:t>
            </a:r>
            <a:r>
              <a:rPr sz="2800" spc="-10" dirty="0">
                <a:latin typeface="Calibri"/>
                <a:cs typeface="Calibri"/>
              </a:rPr>
              <a:t>nt</a:t>
            </a:r>
            <a:r>
              <a:rPr sz="2800" spc="-55" dirty="0">
                <a:latin typeface="Times New Roman"/>
                <a:cs typeface="Times New Roman"/>
              </a:rPr>
              <a:t> </a:t>
            </a:r>
            <a:r>
              <a:rPr sz="2800" spc="-25" dirty="0">
                <a:latin typeface="Cambria Math"/>
                <a:cs typeface="Cambria Math"/>
              </a:rPr>
              <a:t>⇒</a:t>
            </a:r>
            <a:r>
              <a:rPr sz="2800" spc="165" dirty="0">
                <a:latin typeface="Cambria Math"/>
                <a:cs typeface="Cambria Math"/>
              </a:rPr>
              <a:t> </a:t>
            </a:r>
            <a:r>
              <a:rPr sz="2800" spc="-35" dirty="0">
                <a:latin typeface="Cambria Math"/>
                <a:cs typeface="Cambria Math"/>
              </a:rPr>
              <a:t>𝜔</a:t>
            </a:r>
            <a:r>
              <a:rPr sz="3000" spc="60" baseline="-16666" dirty="0">
                <a:latin typeface="Cambria Math"/>
                <a:cs typeface="Cambria Math"/>
              </a:rPr>
              <a:t>0</a:t>
            </a:r>
            <a:r>
              <a:rPr sz="3000" baseline="-16666" dirty="0">
                <a:latin typeface="Cambria Math"/>
                <a:cs typeface="Cambria Math"/>
              </a:rPr>
              <a:t> </a:t>
            </a:r>
            <a:r>
              <a:rPr sz="3000" spc="120"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50" dirty="0">
                <a:latin typeface="Cambria Math"/>
                <a:cs typeface="Cambria Math"/>
              </a:rPr>
              <a:t>𝐷</a:t>
            </a:r>
            <a:r>
              <a:rPr sz="2800" spc="-5" dirty="0">
                <a:latin typeface="Cambria Math"/>
                <a:cs typeface="Cambria Math"/>
              </a:rPr>
              <a:t>/</a:t>
            </a:r>
            <a:r>
              <a:rPr sz="2800" spc="10" dirty="0">
                <a:latin typeface="Cambria Math"/>
                <a:cs typeface="Cambria Math"/>
              </a:rPr>
              <a:t>𝑚</a:t>
            </a:r>
            <a:r>
              <a:rPr sz="2800" dirty="0">
                <a:latin typeface="Calibri"/>
                <a:cs typeface="Calibri"/>
              </a:rPr>
              <a:t>.</a:t>
            </a:r>
          </a:p>
          <a:p>
            <a:pPr marL="241300" indent="-228600">
              <a:lnSpc>
                <a:spcPct val="100000"/>
              </a:lnSpc>
              <a:spcBef>
                <a:spcPts val="1955"/>
              </a:spcBef>
              <a:buFont typeface="Symbol"/>
              <a:buChar char=""/>
              <a:tabLst>
                <a:tab pos="241935" algn="l"/>
              </a:tabLst>
            </a:pPr>
            <a:r>
              <a:rPr sz="2800" spc="-30" dirty="0">
                <a:latin typeface="Cambria Math"/>
                <a:cs typeface="Cambria Math"/>
              </a:rPr>
              <a:t>𝑞</a:t>
            </a:r>
            <a:r>
              <a:rPr sz="2800" spc="25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a:t>
            </a:r>
            <a:r>
              <a:rPr sz="2800" spc="30" dirty="0">
                <a:latin typeface="Cambria Math"/>
                <a:cs typeface="Cambria Math"/>
              </a:rPr>
              <a:t>𝑒</a:t>
            </a:r>
            <a:r>
              <a:rPr sz="2800" spc="-10" dirty="0">
                <a:latin typeface="Calibri"/>
                <a:cs typeface="Calibri"/>
              </a:rPr>
              <a:t>:</a:t>
            </a:r>
            <a:r>
              <a:rPr sz="2800" spc="-70" dirty="0">
                <a:latin typeface="Times New Roman"/>
                <a:cs typeface="Times New Roman"/>
              </a:rPr>
              <a:t> </a:t>
            </a:r>
            <a:r>
              <a:rPr sz="2800" spc="-15" dirty="0">
                <a:latin typeface="Calibri"/>
                <a:cs typeface="Calibri"/>
              </a:rPr>
              <a:t>electron</a:t>
            </a:r>
            <a:r>
              <a:rPr sz="2800" spc="-65" dirty="0">
                <a:latin typeface="Times New Roman"/>
                <a:cs typeface="Times New Roman"/>
              </a:rPr>
              <a:t> </a:t>
            </a:r>
            <a:r>
              <a:rPr sz="2800" spc="-15" dirty="0">
                <a:latin typeface="Calibri"/>
                <a:cs typeface="Calibri"/>
              </a:rPr>
              <a:t>charge</a:t>
            </a:r>
            <a:r>
              <a:rPr sz="2800" spc="-65" dirty="0">
                <a:latin typeface="Times New Roman"/>
                <a:cs typeface="Times New Roman"/>
              </a:rPr>
              <a:t> </a:t>
            </a:r>
            <a:r>
              <a:rPr sz="2800" spc="-20" dirty="0">
                <a:latin typeface="Calibri"/>
                <a:cs typeface="Calibri"/>
              </a:rPr>
              <a:t>magn</a:t>
            </a:r>
            <a:r>
              <a:rPr sz="2800" spc="-15" dirty="0">
                <a:latin typeface="Calibri"/>
                <a:cs typeface="Calibri"/>
              </a:rPr>
              <a:t>itude</a:t>
            </a:r>
            <a:r>
              <a:rPr sz="2800" spc="-50" dirty="0">
                <a:latin typeface="Times New Roman"/>
                <a:cs typeface="Times New Roman"/>
              </a:rPr>
              <a:t> </a:t>
            </a:r>
            <a:r>
              <a:rPr sz="2800" spc="-25" dirty="0">
                <a:latin typeface="Cambria Math"/>
                <a:cs typeface="Cambria Math"/>
              </a:rPr>
              <a:t>1</a:t>
            </a:r>
            <a:r>
              <a:rPr sz="2800" spc="-10" dirty="0">
                <a:latin typeface="Cambria Math"/>
                <a:cs typeface="Cambria Math"/>
              </a:rPr>
              <a:t>.</a:t>
            </a:r>
            <a:r>
              <a:rPr sz="2800" spc="-25" dirty="0">
                <a:latin typeface="Cambria Math"/>
                <a:cs typeface="Cambria Math"/>
              </a:rPr>
              <a:t>60</a:t>
            </a:r>
            <a:r>
              <a:rPr sz="2800" spc="-20" dirty="0">
                <a:latin typeface="Cambria Math"/>
                <a:cs typeface="Cambria Math"/>
              </a:rPr>
              <a:t>2</a:t>
            </a:r>
            <a:r>
              <a:rPr sz="2800" spc="5" dirty="0">
                <a:latin typeface="Cambria Math"/>
                <a:cs typeface="Cambria Math"/>
              </a:rPr>
              <a:t> </a:t>
            </a:r>
            <a:r>
              <a:rPr sz="2800" spc="-20" dirty="0">
                <a:latin typeface="Cambria Math"/>
                <a:cs typeface="Cambria Math"/>
              </a:rPr>
              <a:t>×</a:t>
            </a:r>
            <a:r>
              <a:rPr sz="2800" spc="15" dirty="0">
                <a:latin typeface="Cambria Math"/>
                <a:cs typeface="Cambria Math"/>
              </a:rPr>
              <a:t> </a:t>
            </a:r>
            <a:r>
              <a:rPr sz="2800" spc="-25" dirty="0">
                <a:latin typeface="Cambria Math"/>
                <a:cs typeface="Cambria Math"/>
              </a:rPr>
              <a:t>1</a:t>
            </a:r>
            <a:r>
              <a:rPr sz="2800" spc="-20" dirty="0">
                <a:latin typeface="Cambria Math"/>
                <a:cs typeface="Cambria Math"/>
              </a:rPr>
              <a:t>0</a:t>
            </a:r>
            <a:r>
              <a:rPr sz="3000" spc="-82" baseline="29166" dirty="0">
                <a:latin typeface="Cambria Math"/>
                <a:cs typeface="Cambria Math"/>
              </a:rPr>
              <a:t>−</a:t>
            </a:r>
            <a:r>
              <a:rPr sz="3000" spc="30" baseline="29166" dirty="0">
                <a:latin typeface="Cambria Math"/>
                <a:cs typeface="Cambria Math"/>
              </a:rPr>
              <a:t>19</a:t>
            </a:r>
            <a:r>
              <a:rPr sz="3000" spc="225" baseline="29166" dirty="0">
                <a:latin typeface="Cambria Math"/>
                <a:cs typeface="Cambria Math"/>
              </a:rPr>
              <a:t> </a:t>
            </a:r>
            <a:r>
              <a:rPr sz="2800" spc="-20" dirty="0">
                <a:latin typeface="Calibri"/>
                <a:cs typeface="Calibri"/>
              </a:rPr>
              <a:t>C</a:t>
            </a:r>
            <a:r>
              <a:rPr sz="2800" dirty="0">
                <a:latin typeface="Calibri"/>
                <a:cs typeface="Calibri"/>
              </a:rPr>
              <a:t>.</a:t>
            </a:r>
          </a:p>
          <a:p>
            <a:pPr marL="241300" indent="-228600">
              <a:lnSpc>
                <a:spcPct val="100000"/>
              </a:lnSpc>
              <a:spcBef>
                <a:spcPts val="1964"/>
              </a:spcBef>
              <a:buFont typeface="Symbol"/>
              <a:buChar char=""/>
              <a:tabLst>
                <a:tab pos="241935" algn="l"/>
              </a:tabLst>
            </a:pPr>
            <a:r>
              <a:rPr sz="2800" spc="-15" dirty="0">
                <a:latin typeface="Calibri"/>
                <a:cs typeface="Calibri"/>
              </a:rPr>
              <a:t>Assumpt</a:t>
            </a:r>
            <a:r>
              <a:rPr sz="2800" spc="-20" dirty="0">
                <a:latin typeface="Calibri"/>
                <a:cs typeface="Calibri"/>
              </a:rPr>
              <a:t>i</a:t>
            </a:r>
            <a:r>
              <a:rPr sz="2800" dirty="0">
                <a:latin typeface="Calibri"/>
                <a:cs typeface="Calibri"/>
              </a:rPr>
              <a:t>o</a:t>
            </a:r>
            <a:r>
              <a:rPr sz="2800" spc="-20" dirty="0">
                <a:latin typeface="Calibri"/>
                <a:cs typeface="Calibri"/>
              </a:rPr>
              <a:t>ns:</a:t>
            </a:r>
            <a:endParaRPr sz="2800" dirty="0">
              <a:latin typeface="Calibri"/>
              <a:cs typeface="Calibri"/>
            </a:endParaRPr>
          </a:p>
          <a:p>
            <a:pPr marL="241300" indent="-228600">
              <a:lnSpc>
                <a:spcPct val="100000"/>
              </a:lnSpc>
              <a:spcBef>
                <a:spcPts val="1960"/>
              </a:spcBef>
              <a:buFont typeface="Symbol"/>
              <a:buChar char=""/>
              <a:tabLst>
                <a:tab pos="241935" algn="l"/>
              </a:tabLst>
            </a:pPr>
            <a:r>
              <a:rPr sz="2800" spc="-20" dirty="0">
                <a:latin typeface="Calibri"/>
                <a:cs typeface="Calibri"/>
              </a:rPr>
              <a:t>L</a:t>
            </a:r>
            <a:r>
              <a:rPr sz="2800" spc="-10" dirty="0">
                <a:latin typeface="Calibri"/>
                <a:cs typeface="Calibri"/>
              </a:rPr>
              <a:t>i</a:t>
            </a:r>
            <a:r>
              <a:rPr sz="2800" spc="-20" dirty="0">
                <a:latin typeface="Calibri"/>
                <a:cs typeface="Calibri"/>
              </a:rPr>
              <a:t>nea</a:t>
            </a:r>
            <a:r>
              <a:rPr sz="2800" spc="-10" dirty="0">
                <a:latin typeface="Calibri"/>
                <a:cs typeface="Calibri"/>
              </a:rPr>
              <a:t>r</a:t>
            </a:r>
            <a:r>
              <a:rPr sz="2800" spc="-65" dirty="0">
                <a:latin typeface="Times New Roman"/>
                <a:cs typeface="Times New Roman"/>
              </a:rPr>
              <a:t> </a:t>
            </a:r>
            <a:r>
              <a:rPr sz="2800" spc="-15" dirty="0">
                <a:latin typeface="Calibri"/>
                <a:cs typeface="Calibri"/>
              </a:rPr>
              <a:t>re</a:t>
            </a:r>
            <a:r>
              <a:rPr sz="2800" spc="-5" dirty="0">
                <a:latin typeface="Calibri"/>
                <a:cs typeface="Calibri"/>
              </a:rPr>
              <a:t>s</a:t>
            </a:r>
            <a:r>
              <a:rPr sz="2800" spc="-20" dirty="0">
                <a:latin typeface="Calibri"/>
                <a:cs typeface="Calibri"/>
              </a:rPr>
              <a:t>pons</a:t>
            </a:r>
            <a:r>
              <a:rPr sz="2800" spc="-15" dirty="0">
                <a:latin typeface="Calibri"/>
                <a:cs typeface="Calibri"/>
              </a:rPr>
              <a:t>e</a:t>
            </a:r>
            <a:r>
              <a:rPr sz="2800" spc="-60" dirty="0">
                <a:latin typeface="Times New Roman"/>
                <a:cs typeface="Times New Roman"/>
              </a:rPr>
              <a:t> </a:t>
            </a:r>
            <a:r>
              <a:rPr sz="2800" spc="-20" dirty="0">
                <a:latin typeface="Calibri"/>
                <a:cs typeface="Calibri"/>
              </a:rPr>
              <a:t>(d</a:t>
            </a:r>
            <a:r>
              <a:rPr sz="2800" spc="-10" dirty="0">
                <a:latin typeface="Calibri"/>
                <a:cs typeface="Calibri"/>
              </a:rPr>
              <a:t>i</a:t>
            </a:r>
            <a:r>
              <a:rPr sz="2800" spc="-5" dirty="0">
                <a:latin typeface="Calibri"/>
                <a:cs typeface="Calibri"/>
              </a:rPr>
              <a:t>s</a:t>
            </a:r>
            <a:r>
              <a:rPr sz="2800" spc="-20" dirty="0">
                <a:latin typeface="Calibri"/>
                <a:cs typeface="Calibri"/>
              </a:rPr>
              <a:t>p</a:t>
            </a:r>
            <a:r>
              <a:rPr sz="2800" spc="-10" dirty="0">
                <a:latin typeface="Calibri"/>
                <a:cs typeface="Calibri"/>
              </a:rPr>
              <a:t>lac</a:t>
            </a:r>
            <a:r>
              <a:rPr sz="2800" spc="-15" dirty="0">
                <a:latin typeface="Calibri"/>
                <a:cs typeface="Calibri"/>
              </a:rPr>
              <a:t>ements</a:t>
            </a:r>
            <a:r>
              <a:rPr sz="2800" spc="-60" dirty="0">
                <a:latin typeface="Times New Roman"/>
                <a:cs typeface="Times New Roman"/>
              </a:rPr>
              <a:t> </a:t>
            </a:r>
            <a:r>
              <a:rPr sz="2800" spc="-30" dirty="0">
                <a:latin typeface="Cambria Math"/>
                <a:cs typeface="Cambria Math"/>
              </a:rPr>
              <a:t>𝑥</a:t>
            </a:r>
            <a:r>
              <a:rPr sz="2800" spc="105" dirty="0">
                <a:latin typeface="Cambria Math"/>
                <a:cs typeface="Cambria Math"/>
              </a:rPr>
              <a:t> </a:t>
            </a:r>
            <a:r>
              <a:rPr sz="2800" spc="-25" dirty="0">
                <a:latin typeface="Calibri"/>
                <a:cs typeface="Calibri"/>
              </a:rPr>
              <a:t>sma</a:t>
            </a:r>
            <a:r>
              <a:rPr sz="2800" spc="-10" dirty="0">
                <a:latin typeface="Calibri"/>
                <a:cs typeface="Calibri"/>
              </a:rPr>
              <a:t>l</a:t>
            </a:r>
            <a:r>
              <a:rPr sz="2800" spc="5" dirty="0">
                <a:latin typeface="Calibri"/>
                <a:cs typeface="Calibri"/>
              </a:rPr>
              <a:t>l</a:t>
            </a:r>
            <a:r>
              <a:rPr sz="2800" spc="-15" dirty="0">
                <a:latin typeface="Calibri"/>
                <a:cs typeface="Calibri"/>
              </a:rPr>
              <a:t>).</a:t>
            </a:r>
            <a:endParaRPr lang="en-US" sz="2800" spc="-15" dirty="0">
              <a:latin typeface="Calibri"/>
              <a:cs typeface="Calibri"/>
            </a:endParaRPr>
          </a:p>
          <a:p>
            <a:pPr marL="469900" indent="-228600">
              <a:lnSpc>
                <a:spcPct val="100000"/>
              </a:lnSpc>
              <a:buFont typeface="Symbol"/>
              <a:buChar char=""/>
              <a:tabLst>
                <a:tab pos="470534" algn="l"/>
              </a:tabLst>
            </a:pPr>
            <a:r>
              <a:rPr lang="en-US" sz="2800" spc="-20" dirty="0">
                <a:cs typeface="Calibri"/>
              </a:rPr>
              <a:t>Externa</a:t>
            </a:r>
            <a:r>
              <a:rPr lang="en-US" sz="2800" spc="-10" dirty="0">
                <a:cs typeface="Calibri"/>
              </a:rPr>
              <a:t>l</a:t>
            </a:r>
            <a:r>
              <a:rPr lang="en-US" sz="2800" spc="-55" dirty="0">
                <a:latin typeface="Times New Roman"/>
                <a:cs typeface="Times New Roman"/>
              </a:rPr>
              <a:t> </a:t>
            </a:r>
            <a:r>
              <a:rPr lang="en-US" sz="2800" spc="-15" dirty="0">
                <a:cs typeface="Calibri"/>
              </a:rPr>
              <a:t>fie</a:t>
            </a:r>
            <a:r>
              <a:rPr lang="en-US" sz="2800" spc="-5" dirty="0">
                <a:cs typeface="Calibri"/>
              </a:rPr>
              <a:t>l</a:t>
            </a:r>
            <a:r>
              <a:rPr lang="en-US" sz="2800" spc="-15" dirty="0">
                <a:cs typeface="Calibri"/>
              </a:rPr>
              <a:t>d</a:t>
            </a:r>
            <a:r>
              <a:rPr lang="en-US" sz="2800" spc="-70" dirty="0">
                <a:latin typeface="Times New Roman"/>
                <a:cs typeface="Times New Roman"/>
              </a:rPr>
              <a:t> </a:t>
            </a:r>
            <a:r>
              <a:rPr lang="en-US" sz="2800" spc="-20" dirty="0">
                <a:cs typeface="Calibri"/>
              </a:rPr>
              <a:t>un</a:t>
            </a:r>
            <a:r>
              <a:rPr lang="en-US" sz="2800" spc="-10" dirty="0">
                <a:cs typeface="Calibri"/>
              </a:rPr>
              <a:t>i</a:t>
            </a:r>
            <a:r>
              <a:rPr lang="en-US" sz="2800" spc="-20" dirty="0">
                <a:cs typeface="Calibri"/>
              </a:rPr>
              <a:t>for</a:t>
            </a:r>
            <a:r>
              <a:rPr lang="en-US" sz="2800" spc="-25" dirty="0">
                <a:cs typeface="Calibri"/>
              </a:rPr>
              <a:t>m</a:t>
            </a:r>
            <a:r>
              <a:rPr lang="en-US" sz="2800" spc="-60" dirty="0">
                <a:latin typeface="Times New Roman"/>
                <a:cs typeface="Times New Roman"/>
              </a:rPr>
              <a:t> </a:t>
            </a:r>
            <a:r>
              <a:rPr lang="en-US" sz="2800" spc="-20" dirty="0">
                <a:cs typeface="Calibri"/>
              </a:rPr>
              <a:t>ove</a:t>
            </a:r>
            <a:r>
              <a:rPr lang="en-US" sz="2800" spc="-10" dirty="0">
                <a:cs typeface="Calibri"/>
              </a:rPr>
              <a:t>r</a:t>
            </a:r>
            <a:r>
              <a:rPr lang="en-US" sz="2800" spc="-60" dirty="0">
                <a:latin typeface="Times New Roman"/>
                <a:cs typeface="Times New Roman"/>
              </a:rPr>
              <a:t> </a:t>
            </a:r>
            <a:r>
              <a:rPr lang="en-US" sz="2800" spc="-15" dirty="0">
                <a:cs typeface="Calibri"/>
              </a:rPr>
              <a:t>a</a:t>
            </a:r>
            <a:r>
              <a:rPr lang="en-US" sz="2800" dirty="0">
                <a:cs typeface="Calibri"/>
              </a:rPr>
              <a:t>t</a:t>
            </a:r>
            <a:r>
              <a:rPr lang="en-US" sz="2800" spc="-25" dirty="0">
                <a:cs typeface="Calibri"/>
              </a:rPr>
              <a:t>om</a:t>
            </a:r>
            <a:r>
              <a:rPr lang="en-US" sz="2800" spc="-10" dirty="0">
                <a:cs typeface="Calibri"/>
              </a:rPr>
              <a:t>ic</a:t>
            </a:r>
            <a:r>
              <a:rPr lang="en-US" sz="2800" spc="-60" dirty="0">
                <a:latin typeface="Times New Roman"/>
                <a:cs typeface="Times New Roman"/>
              </a:rPr>
              <a:t> </a:t>
            </a:r>
            <a:r>
              <a:rPr lang="en-US" sz="2800" spc="-20" dirty="0">
                <a:cs typeface="Calibri"/>
              </a:rPr>
              <a:t>d</a:t>
            </a:r>
            <a:r>
              <a:rPr lang="en-US" sz="2800" spc="-15" dirty="0">
                <a:cs typeface="Calibri"/>
              </a:rPr>
              <a:t>imens</a:t>
            </a:r>
            <a:r>
              <a:rPr lang="en-US" sz="2800" spc="-20" dirty="0">
                <a:cs typeface="Calibri"/>
              </a:rPr>
              <a:t>ion.</a:t>
            </a:r>
            <a:endParaRPr lang="en-US" sz="2800" dirty="0">
              <a:cs typeface="Calibri"/>
            </a:endParaRPr>
          </a:p>
          <a:p>
            <a:pPr marL="469900" indent="-228600">
              <a:lnSpc>
                <a:spcPct val="100000"/>
              </a:lnSpc>
              <a:spcBef>
                <a:spcPts val="1955"/>
              </a:spcBef>
              <a:buFont typeface="Symbol"/>
              <a:buChar char=""/>
              <a:tabLst>
                <a:tab pos="470534" algn="l"/>
              </a:tabLst>
            </a:pPr>
            <a:r>
              <a:rPr lang="en-US" sz="2800" spc="-25" dirty="0">
                <a:cs typeface="Calibri"/>
              </a:rPr>
              <a:t>Damp</a:t>
            </a:r>
            <a:r>
              <a:rPr lang="en-US" sz="2800" dirty="0">
                <a:cs typeface="Calibri"/>
              </a:rPr>
              <a:t>i</a:t>
            </a:r>
            <a:r>
              <a:rPr lang="en-US" sz="2800" spc="-20" dirty="0">
                <a:cs typeface="Calibri"/>
              </a:rPr>
              <a:t>n</a:t>
            </a:r>
            <a:r>
              <a:rPr lang="en-US" sz="2800" spc="-15" dirty="0">
                <a:cs typeface="Calibri"/>
              </a:rPr>
              <a:t>g</a:t>
            </a:r>
            <a:r>
              <a:rPr lang="en-US" sz="2800" spc="-60" dirty="0">
                <a:latin typeface="Times New Roman"/>
                <a:cs typeface="Times New Roman"/>
              </a:rPr>
              <a:t> </a:t>
            </a:r>
            <a:r>
              <a:rPr lang="en-US" sz="2800" spc="-30" dirty="0">
                <a:latin typeface="Cambria Math"/>
                <a:cs typeface="Cambria Math"/>
              </a:rPr>
              <a:t>𝑏</a:t>
            </a:r>
            <a:r>
              <a:rPr lang="en-US" sz="2800" spc="85" dirty="0">
                <a:latin typeface="Cambria Math"/>
                <a:cs typeface="Cambria Math"/>
              </a:rPr>
              <a:t> </a:t>
            </a:r>
            <a:r>
              <a:rPr lang="en-US" sz="2800" dirty="0">
                <a:cs typeface="Calibri"/>
              </a:rPr>
              <a:t>i</a:t>
            </a:r>
            <a:r>
              <a:rPr lang="en-US" sz="2800" spc="-30" dirty="0">
                <a:cs typeface="Calibri"/>
              </a:rPr>
              <a:t>n</a:t>
            </a:r>
            <a:r>
              <a:rPr lang="en-US" sz="2800" spc="-20" dirty="0">
                <a:cs typeface="Calibri"/>
              </a:rPr>
              <a:t>dep</a:t>
            </a:r>
            <a:r>
              <a:rPr lang="en-US" sz="2800" dirty="0">
                <a:cs typeface="Calibri"/>
              </a:rPr>
              <a:t>e</a:t>
            </a:r>
            <a:r>
              <a:rPr lang="en-US" sz="2800" spc="-20" dirty="0">
                <a:cs typeface="Calibri"/>
              </a:rPr>
              <a:t>nden</a:t>
            </a:r>
            <a:r>
              <a:rPr lang="en-US" sz="2800" spc="-10" dirty="0">
                <a:cs typeface="Calibri"/>
              </a:rPr>
              <a:t>t</a:t>
            </a:r>
            <a:r>
              <a:rPr lang="en-US" sz="2800" spc="-65" dirty="0">
                <a:latin typeface="Times New Roman"/>
                <a:cs typeface="Times New Roman"/>
              </a:rPr>
              <a:t> </a:t>
            </a:r>
            <a:r>
              <a:rPr lang="en-US" sz="2800" spc="-20" dirty="0">
                <a:cs typeface="Calibri"/>
              </a:rPr>
              <a:t>o</a:t>
            </a:r>
            <a:r>
              <a:rPr lang="en-US" sz="2800" spc="-10" dirty="0">
                <a:cs typeface="Calibri"/>
              </a:rPr>
              <a:t>f</a:t>
            </a:r>
            <a:r>
              <a:rPr lang="en-US" sz="2800" spc="-45" dirty="0">
                <a:latin typeface="Times New Roman"/>
                <a:cs typeface="Times New Roman"/>
              </a:rPr>
              <a:t> </a:t>
            </a:r>
            <a:r>
              <a:rPr lang="en-US" sz="2800" spc="50" dirty="0">
                <a:latin typeface="Cambria Math"/>
                <a:cs typeface="Cambria Math"/>
              </a:rPr>
              <a:t>𝑥</a:t>
            </a:r>
            <a:r>
              <a:rPr lang="en-US" sz="2800" dirty="0">
                <a:cs typeface="Calibri"/>
              </a:rPr>
              <a:t>.</a:t>
            </a:r>
          </a:p>
          <a:p>
            <a:pPr marL="241300" indent="-228600">
              <a:lnSpc>
                <a:spcPct val="100000"/>
              </a:lnSpc>
              <a:spcBef>
                <a:spcPts val="1960"/>
              </a:spcBef>
              <a:buFont typeface="Symbol"/>
              <a:buChar char=""/>
              <a:tabLst>
                <a:tab pos="241935" algn="l"/>
              </a:tabLst>
            </a:pPr>
            <a:endParaRPr sz="2800" dirty="0">
              <a:latin typeface="Calibri"/>
              <a:cs typeface="Calibri"/>
            </a:endParaRPr>
          </a:p>
        </p:txBody>
      </p:sp>
      <p:sp>
        <p:nvSpPr>
          <p:cNvPr id="10" name="object 10"/>
          <p:cNvSpPr txBox="1"/>
          <p:nvPr/>
        </p:nvSpPr>
        <p:spPr>
          <a:xfrm>
            <a:off x="4768726" y="2822672"/>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86995">
              <a:lnSpc>
                <a:spcPct val="100000"/>
              </a:lnSpc>
            </a:pPr>
            <a:r>
              <a:rPr spc="-15" dirty="0"/>
              <a:t>Sl</a:t>
            </a:r>
            <a:r>
              <a:rPr spc="-5" dirty="0"/>
              <a:t>i</a:t>
            </a:r>
            <a:r>
              <a:rPr spc="-20" dirty="0"/>
              <a:t>de</a:t>
            </a:r>
            <a:r>
              <a:rPr spc="-5" dirty="0"/>
              <a:t> </a:t>
            </a:r>
            <a:r>
              <a:rPr spc="-15" dirty="0"/>
              <a:t>6: </a:t>
            </a:r>
            <a:r>
              <a:rPr spc="-20" dirty="0"/>
              <a:t>From</a:t>
            </a:r>
            <a:r>
              <a:rPr spc="-15" dirty="0"/>
              <a:t> Single</a:t>
            </a:r>
            <a:r>
              <a:rPr spc="-5" dirty="0"/>
              <a:t> </a:t>
            </a:r>
            <a:r>
              <a:rPr spc="-15" dirty="0"/>
              <a:t>Electron</a:t>
            </a:r>
            <a:r>
              <a:rPr spc="-25" dirty="0"/>
              <a:t> </a:t>
            </a:r>
            <a:r>
              <a:rPr spc="-15" dirty="0"/>
              <a:t>to</a:t>
            </a:r>
            <a:r>
              <a:rPr dirty="0"/>
              <a:t> </a:t>
            </a:r>
            <a:r>
              <a:rPr spc="-20" dirty="0"/>
              <a:t>Macro</a:t>
            </a:r>
            <a:r>
              <a:rPr spc="-10" dirty="0"/>
              <a:t>s</a:t>
            </a:r>
            <a:r>
              <a:rPr spc="-25" dirty="0"/>
              <a:t>cop</a:t>
            </a:r>
            <a:r>
              <a:rPr dirty="0"/>
              <a:t>i</a:t>
            </a:r>
            <a:r>
              <a:rPr spc="-15" dirty="0"/>
              <a:t>c</a:t>
            </a:r>
            <a:r>
              <a:rPr spc="-20" dirty="0"/>
              <a:t> Pola</a:t>
            </a:r>
            <a:r>
              <a:rPr spc="-5" dirty="0"/>
              <a:t>r</a:t>
            </a:r>
            <a:r>
              <a:rPr spc="-10" dirty="0"/>
              <a:t>iz</a:t>
            </a:r>
            <a:r>
              <a:rPr spc="-15" dirty="0"/>
              <a:t>ati</a:t>
            </a:r>
            <a:r>
              <a:rPr spc="-30" dirty="0"/>
              <a:t>o</a:t>
            </a:r>
            <a:r>
              <a:rPr spc="-20" dirty="0"/>
              <a:t>n</a:t>
            </a:r>
          </a:p>
        </p:txBody>
      </p:sp>
      <p:sp>
        <p:nvSpPr>
          <p:cNvPr id="3" name="object 3"/>
          <p:cNvSpPr txBox="1"/>
          <p:nvPr/>
        </p:nvSpPr>
        <p:spPr>
          <a:xfrm>
            <a:off x="901700" y="1753974"/>
            <a:ext cx="9385300" cy="5021888"/>
          </a:xfrm>
          <a:prstGeom prst="rect">
            <a:avLst/>
          </a:prstGeom>
        </p:spPr>
        <p:txBody>
          <a:bodyPr vert="horz" wrap="square" lIns="0" tIns="0" rIns="0" bIns="0" rtlCol="0">
            <a:spAutoFit/>
          </a:bodyPr>
          <a:lstStyle/>
          <a:p>
            <a:pPr marL="12700">
              <a:lnSpc>
                <a:spcPct val="100000"/>
              </a:lnSpc>
            </a:pPr>
            <a:r>
              <a:rPr sz="3000" b="1" spc="-20" dirty="0">
                <a:solidFill>
                  <a:srgbClr val="FF0000"/>
                </a:solidFill>
                <a:latin typeface="Calibri"/>
                <a:cs typeface="Calibri"/>
              </a:rPr>
              <a:t>Bu</a:t>
            </a:r>
            <a:r>
              <a:rPr sz="3000" b="1" spc="-25" dirty="0">
                <a:solidFill>
                  <a:srgbClr val="FF0000"/>
                </a:solidFill>
                <a:latin typeface="Calibri"/>
                <a:cs typeface="Calibri"/>
              </a:rPr>
              <a:t>i</a:t>
            </a:r>
            <a:r>
              <a:rPr sz="3000" b="1" spc="-15" dirty="0">
                <a:solidFill>
                  <a:srgbClr val="FF0000"/>
                </a:solidFill>
                <a:latin typeface="Calibri"/>
                <a:cs typeface="Calibri"/>
              </a:rPr>
              <a:t>lding</a:t>
            </a:r>
            <a:r>
              <a:rPr sz="3000" b="1" spc="-80" dirty="0">
                <a:solidFill>
                  <a:srgbClr val="FF0000"/>
                </a:solidFill>
                <a:latin typeface="Times New Roman"/>
                <a:cs typeface="Times New Roman"/>
              </a:rPr>
              <a:t> </a:t>
            </a:r>
            <a:r>
              <a:rPr sz="3000" b="1" spc="-10" dirty="0">
                <a:solidFill>
                  <a:srgbClr val="FF0000"/>
                </a:solidFill>
                <a:latin typeface="Calibri"/>
                <a:cs typeface="Calibri"/>
              </a:rPr>
              <a:t>t</a:t>
            </a:r>
            <a:r>
              <a:rPr sz="3000" b="1" dirty="0">
                <a:solidFill>
                  <a:srgbClr val="FF0000"/>
                </a:solidFill>
                <a:latin typeface="Calibri"/>
                <a:cs typeface="Calibri"/>
              </a:rPr>
              <a:t>he</a:t>
            </a:r>
            <a:r>
              <a:rPr sz="3000" b="1" spc="-75" dirty="0">
                <a:solidFill>
                  <a:srgbClr val="FF0000"/>
                </a:solidFill>
                <a:latin typeface="Times New Roman"/>
                <a:cs typeface="Times New Roman"/>
              </a:rPr>
              <a:t> </a:t>
            </a:r>
            <a:r>
              <a:rPr sz="3000" b="1" spc="-20" dirty="0">
                <a:solidFill>
                  <a:srgbClr val="FF0000"/>
                </a:solidFill>
                <a:latin typeface="Calibri"/>
                <a:cs typeface="Calibri"/>
              </a:rPr>
              <a:t>Pol</a:t>
            </a:r>
            <a:r>
              <a:rPr sz="3000" b="1" spc="-25" dirty="0">
                <a:solidFill>
                  <a:srgbClr val="FF0000"/>
                </a:solidFill>
                <a:latin typeface="Calibri"/>
                <a:cs typeface="Calibri"/>
              </a:rPr>
              <a:t>a</a:t>
            </a:r>
            <a:r>
              <a:rPr sz="3000" b="1" spc="-5" dirty="0">
                <a:solidFill>
                  <a:srgbClr val="FF0000"/>
                </a:solidFill>
                <a:latin typeface="Calibri"/>
                <a:cs typeface="Calibri"/>
              </a:rPr>
              <a:t>ri</a:t>
            </a:r>
            <a:r>
              <a:rPr sz="3000" b="1" spc="15" dirty="0">
                <a:solidFill>
                  <a:srgbClr val="FF0000"/>
                </a:solidFill>
                <a:latin typeface="Calibri"/>
                <a:cs typeface="Calibri"/>
              </a:rPr>
              <a:t>z</a:t>
            </a:r>
            <a:r>
              <a:rPr sz="3000" b="1" spc="-15" dirty="0">
                <a:solidFill>
                  <a:srgbClr val="FF0000"/>
                </a:solidFill>
                <a:latin typeface="Calibri"/>
                <a:cs typeface="Calibri"/>
              </a:rPr>
              <a:t>at</a:t>
            </a:r>
            <a:r>
              <a:rPr sz="3000" b="1" spc="-20" dirty="0">
                <a:solidFill>
                  <a:srgbClr val="FF0000"/>
                </a:solidFill>
                <a:latin typeface="Calibri"/>
                <a:cs typeface="Calibri"/>
              </a:rPr>
              <a:t>ion</a:t>
            </a:r>
            <a:r>
              <a:rPr sz="3000" b="1" spc="-80" dirty="0">
                <a:solidFill>
                  <a:srgbClr val="FF0000"/>
                </a:solidFill>
                <a:latin typeface="Times New Roman"/>
                <a:cs typeface="Times New Roman"/>
              </a:rPr>
              <a:t> </a:t>
            </a:r>
            <a:r>
              <a:rPr sz="3000" b="1" spc="-5" dirty="0">
                <a:solidFill>
                  <a:srgbClr val="FF0000"/>
                </a:solidFill>
                <a:latin typeface="Calibri"/>
                <a:cs typeface="Calibri"/>
              </a:rPr>
              <a:t>V</a:t>
            </a:r>
            <a:r>
              <a:rPr sz="3000" b="1" spc="5" dirty="0">
                <a:solidFill>
                  <a:srgbClr val="FF0000"/>
                </a:solidFill>
                <a:latin typeface="Calibri"/>
                <a:cs typeface="Calibri"/>
              </a:rPr>
              <a:t>e</a:t>
            </a:r>
            <a:r>
              <a:rPr sz="3000" b="1" spc="-5" dirty="0">
                <a:solidFill>
                  <a:srgbClr val="FF0000"/>
                </a:solidFill>
                <a:latin typeface="Calibri"/>
                <a:cs typeface="Calibri"/>
              </a:rPr>
              <a:t>c</a:t>
            </a:r>
            <a:r>
              <a:rPr sz="3000" b="1" spc="5" dirty="0">
                <a:solidFill>
                  <a:srgbClr val="FF0000"/>
                </a:solidFill>
                <a:latin typeface="Calibri"/>
                <a:cs typeface="Calibri"/>
              </a:rPr>
              <a:t>t</a:t>
            </a:r>
            <a:r>
              <a:rPr sz="3000" b="1" dirty="0">
                <a:solidFill>
                  <a:srgbClr val="FF0000"/>
                </a:solidFill>
                <a:latin typeface="Calibri"/>
                <a:cs typeface="Calibri"/>
              </a:rPr>
              <a:t>or</a:t>
            </a:r>
            <a:r>
              <a:rPr sz="3000" b="1" spc="-70" dirty="0">
                <a:solidFill>
                  <a:srgbClr val="FF0000"/>
                </a:solidFill>
                <a:latin typeface="Times New Roman"/>
                <a:cs typeface="Times New Roman"/>
              </a:rPr>
              <a:t> </a:t>
            </a:r>
            <a:r>
              <a:rPr sz="3000" dirty="0">
                <a:solidFill>
                  <a:srgbClr val="FF0000"/>
                </a:solidFill>
                <a:latin typeface="Cambria Math"/>
                <a:cs typeface="Cambria Math"/>
              </a:rPr>
              <a:t>𝐏</a:t>
            </a:r>
            <a:endParaRPr sz="3000" dirty="0">
              <a:latin typeface="Cambria Math"/>
              <a:cs typeface="Cambria Math"/>
            </a:endParaRPr>
          </a:p>
          <a:p>
            <a:pPr marL="469900" indent="-228600">
              <a:lnSpc>
                <a:spcPct val="100000"/>
              </a:lnSpc>
              <a:spcBef>
                <a:spcPts val="2045"/>
              </a:spcBef>
              <a:buFont typeface="Symbol"/>
              <a:buChar char=""/>
              <a:tabLst>
                <a:tab pos="470534" algn="l"/>
              </a:tabLst>
            </a:pPr>
            <a:r>
              <a:rPr sz="2800" spc="-15" dirty="0">
                <a:latin typeface="Calibri"/>
                <a:cs typeface="Calibri"/>
              </a:rPr>
              <a:t>Instant</a:t>
            </a:r>
            <a:r>
              <a:rPr sz="2800" spc="-10" dirty="0">
                <a:latin typeface="Calibri"/>
                <a:cs typeface="Calibri"/>
              </a:rPr>
              <a:t>a</a:t>
            </a:r>
            <a:r>
              <a:rPr sz="2800" spc="-20" dirty="0">
                <a:latin typeface="Calibri"/>
                <a:cs typeface="Calibri"/>
              </a:rPr>
              <a:t>ne</a:t>
            </a:r>
            <a:r>
              <a:rPr sz="2800" spc="-10" dirty="0">
                <a:latin typeface="Calibri"/>
                <a:cs typeface="Calibri"/>
              </a:rPr>
              <a:t>o</a:t>
            </a:r>
            <a:r>
              <a:rPr sz="2800" spc="-20" dirty="0">
                <a:latin typeface="Calibri"/>
                <a:cs typeface="Calibri"/>
              </a:rPr>
              <a:t>u</a:t>
            </a:r>
            <a:r>
              <a:rPr sz="2800" spc="-15" dirty="0">
                <a:latin typeface="Calibri"/>
                <a:cs typeface="Calibri"/>
              </a:rPr>
              <a:t>s</a:t>
            </a:r>
            <a:r>
              <a:rPr sz="2800" spc="-70"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po</a:t>
            </a:r>
            <a:r>
              <a:rPr sz="2800" spc="-15" dirty="0">
                <a:latin typeface="Calibri"/>
                <a:cs typeface="Calibri"/>
              </a:rPr>
              <a:t>le</a:t>
            </a:r>
            <a:r>
              <a:rPr sz="2800" spc="-60" dirty="0">
                <a:latin typeface="Times New Roman"/>
                <a:cs typeface="Times New Roman"/>
              </a:rPr>
              <a:t> </a:t>
            </a:r>
            <a:r>
              <a:rPr sz="2800" spc="-20" dirty="0">
                <a:latin typeface="Calibri"/>
                <a:cs typeface="Calibri"/>
              </a:rPr>
              <a:t>moment</a:t>
            </a:r>
            <a:r>
              <a:rPr sz="2800" spc="-75" dirty="0">
                <a:latin typeface="Times New Roman"/>
                <a:cs typeface="Times New Roman"/>
              </a:rPr>
              <a:t> </a:t>
            </a:r>
            <a:r>
              <a:rPr sz="2800" dirty="0">
                <a:latin typeface="Calibri"/>
                <a:cs typeface="Calibri"/>
              </a:rPr>
              <a:t>f</a:t>
            </a:r>
            <a:r>
              <a:rPr sz="2800" spc="-20" dirty="0">
                <a:latin typeface="Calibri"/>
                <a:cs typeface="Calibri"/>
              </a:rPr>
              <a:t>o</a:t>
            </a:r>
            <a:r>
              <a:rPr sz="2800" spc="-10" dirty="0">
                <a:latin typeface="Calibri"/>
                <a:cs typeface="Calibri"/>
              </a:rPr>
              <a:t>r</a:t>
            </a:r>
            <a:r>
              <a:rPr sz="2800" spc="-70" dirty="0">
                <a:latin typeface="Times New Roman"/>
                <a:cs typeface="Times New Roman"/>
              </a:rPr>
              <a:t> </a:t>
            </a:r>
            <a:r>
              <a:rPr sz="2800" spc="-20" dirty="0">
                <a:latin typeface="Calibri"/>
                <a:cs typeface="Calibri"/>
              </a:rPr>
              <a:t>on</a:t>
            </a:r>
            <a:r>
              <a:rPr sz="2800" spc="-15" dirty="0">
                <a:latin typeface="Calibri"/>
                <a:cs typeface="Calibri"/>
              </a:rPr>
              <a:t>e</a:t>
            </a:r>
            <a:r>
              <a:rPr sz="2800" spc="-65" dirty="0">
                <a:latin typeface="Times New Roman"/>
                <a:cs typeface="Times New Roman"/>
              </a:rPr>
              <a:t> </a:t>
            </a:r>
            <a:r>
              <a:rPr sz="2800" spc="-20" dirty="0">
                <a:latin typeface="Calibri"/>
                <a:cs typeface="Calibri"/>
              </a:rPr>
              <a:t>os</a:t>
            </a:r>
            <a:r>
              <a:rPr sz="2800" spc="0" dirty="0">
                <a:latin typeface="Calibri"/>
                <a:cs typeface="Calibri"/>
              </a:rPr>
              <a:t>c</a:t>
            </a:r>
            <a:r>
              <a:rPr sz="2800" dirty="0">
                <a:latin typeface="Calibri"/>
                <a:cs typeface="Calibri"/>
              </a:rPr>
              <a:t>i</a:t>
            </a:r>
            <a:r>
              <a:rPr sz="2800" spc="5" dirty="0">
                <a:latin typeface="Calibri"/>
                <a:cs typeface="Calibri"/>
              </a:rPr>
              <a:t>l</a:t>
            </a:r>
            <a:r>
              <a:rPr sz="2800" dirty="0">
                <a:latin typeface="Calibri"/>
                <a:cs typeface="Calibri"/>
              </a:rPr>
              <a:t>l</a:t>
            </a:r>
            <a:r>
              <a:rPr sz="2800" spc="-15" dirty="0">
                <a:latin typeface="Calibri"/>
                <a:cs typeface="Calibri"/>
              </a:rPr>
              <a:t>ator</a:t>
            </a:r>
            <a:r>
              <a:rPr lang="en-US" sz="2800" spc="-15" dirty="0">
                <a:latin typeface="Calibri"/>
                <a:cs typeface="Calibri"/>
              </a:rPr>
              <a:t>(electron)</a:t>
            </a:r>
            <a:endParaRPr sz="2800" dirty="0">
              <a:latin typeface="Calibri"/>
              <a:cs typeface="Calibri"/>
            </a:endParaRPr>
          </a:p>
          <a:p>
            <a:pPr marL="1289050" algn="ctr">
              <a:lnSpc>
                <a:spcPct val="100000"/>
              </a:lnSpc>
              <a:spcBef>
                <a:spcPts val="1955"/>
              </a:spcBef>
            </a:pPr>
            <a:r>
              <a:rPr sz="2800" spc="-114" dirty="0">
                <a:latin typeface="Cambria Math"/>
                <a:cs typeface="Cambria Math"/>
              </a:rPr>
              <a:t>𝑝</a:t>
            </a:r>
            <a:r>
              <a:rPr sz="3000" spc="-7" baseline="-16666" dirty="0">
                <a:latin typeface="Calibri"/>
                <a:cs typeface="Calibri"/>
              </a:rPr>
              <a:t>e</a:t>
            </a:r>
            <a:r>
              <a:rPr sz="3000" spc="172" baseline="-16666" dirty="0">
                <a:latin typeface="Calibri"/>
                <a:cs typeface="Calibri"/>
              </a:rPr>
              <a:t>l</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09" baseline="2976" dirty="0">
                <a:latin typeface="Cambria Math"/>
                <a:cs typeface="Cambria Math"/>
              </a:rPr>
              <a:t> </a:t>
            </a:r>
            <a:r>
              <a:rPr sz="2800" spc="-25" dirty="0">
                <a:latin typeface="Cambria Math"/>
                <a:cs typeface="Cambria Math"/>
              </a:rPr>
              <a:t>=</a:t>
            </a:r>
            <a:r>
              <a:rPr sz="2800" spc="175" dirty="0">
                <a:latin typeface="Cambria Math"/>
                <a:cs typeface="Cambria Math"/>
              </a:rPr>
              <a:t> </a:t>
            </a:r>
            <a:r>
              <a:rPr sz="2800" spc="-30" dirty="0">
                <a:latin typeface="Cambria Math"/>
                <a:cs typeface="Cambria Math"/>
              </a:rPr>
              <a:t>𝑞</a:t>
            </a:r>
            <a:r>
              <a:rPr sz="2800" spc="-75" dirty="0">
                <a:latin typeface="Cambria Math"/>
                <a:cs typeface="Cambria Math"/>
              </a:rPr>
              <a:t> </a:t>
            </a:r>
            <a:r>
              <a:rPr sz="2800" spc="50" dirty="0">
                <a:latin typeface="Cambria Math"/>
                <a:cs typeface="Cambria Math"/>
              </a:rPr>
              <a:t>𝑥</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𝑞</a:t>
            </a:r>
            <a:r>
              <a:rPr sz="2800" spc="-60" dirty="0">
                <a:latin typeface="Cambria Math"/>
                <a:cs typeface="Cambria Math"/>
              </a:rPr>
              <a:t> </a:t>
            </a:r>
            <a:r>
              <a:rPr sz="2800" spc="-55" dirty="0">
                <a:latin typeface="Cambria Math"/>
                <a:cs typeface="Cambria Math"/>
              </a:rPr>
              <a:t>𝑥</a:t>
            </a:r>
            <a:r>
              <a:rPr sz="3000" spc="60" baseline="-16666" dirty="0">
                <a:latin typeface="Cambria Math"/>
                <a:cs typeface="Cambria Math"/>
              </a:rPr>
              <a:t>0</a:t>
            </a:r>
            <a:r>
              <a:rPr sz="3000" spc="202" baseline="-16666" dirty="0">
                <a:latin typeface="Cambria Math"/>
                <a:cs typeface="Cambria Math"/>
              </a:rPr>
              <a:t> </a:t>
            </a:r>
            <a:r>
              <a:rPr sz="2800" spc="-30" dirty="0">
                <a:latin typeface="Cambria Math"/>
                <a:cs typeface="Cambria Math"/>
              </a:rPr>
              <a:t>𝑒</a:t>
            </a:r>
            <a:r>
              <a:rPr sz="2800" spc="-135" dirty="0">
                <a:latin typeface="Cambria Math"/>
                <a:cs typeface="Cambria Math"/>
              </a:rPr>
              <a:t> </a:t>
            </a:r>
            <a:r>
              <a:rPr sz="3000" spc="330" baseline="29166" dirty="0">
                <a:latin typeface="Cambria Math"/>
                <a:cs typeface="Cambria Math"/>
              </a:rPr>
              <a:t>𝑖𝜔</a:t>
            </a:r>
            <a:r>
              <a:rPr sz="3000" spc="562" baseline="29166" dirty="0">
                <a:latin typeface="Cambria Math"/>
                <a:cs typeface="Cambria Math"/>
              </a:rPr>
              <a:t>𝑡</a:t>
            </a:r>
            <a:endParaRPr sz="2800" dirty="0">
              <a:latin typeface="Cambria Math"/>
              <a:cs typeface="Cambria Math"/>
            </a:endParaRPr>
          </a:p>
          <a:p>
            <a:pPr marL="469900" indent="-228600">
              <a:lnSpc>
                <a:spcPct val="100000"/>
              </a:lnSpc>
              <a:spcBef>
                <a:spcPts val="1800"/>
              </a:spcBef>
              <a:buFont typeface="Symbol"/>
              <a:buChar char=""/>
              <a:tabLst>
                <a:tab pos="470534" algn="l"/>
              </a:tabLst>
            </a:pPr>
            <a:r>
              <a:rPr sz="2800" spc="-20" dirty="0">
                <a:latin typeface="Calibri"/>
                <a:cs typeface="Calibri"/>
              </a:rPr>
              <a:t>Number</a:t>
            </a:r>
            <a:r>
              <a:rPr sz="2800" spc="-80" dirty="0">
                <a:latin typeface="Times New Roman"/>
                <a:cs typeface="Times New Roman"/>
              </a:rPr>
              <a:t> </a:t>
            </a:r>
            <a:r>
              <a:rPr sz="2800" spc="-5" dirty="0">
                <a:latin typeface="Calibri"/>
                <a:cs typeface="Calibri"/>
              </a:rPr>
              <a:t>d</a:t>
            </a:r>
            <a:r>
              <a:rPr sz="2800" spc="-15" dirty="0">
                <a:latin typeface="Calibri"/>
                <a:cs typeface="Calibri"/>
              </a:rPr>
              <a:t>ensity</a:t>
            </a:r>
            <a:r>
              <a:rPr sz="2800" spc="-70" dirty="0">
                <a:latin typeface="Times New Roman"/>
                <a:cs typeface="Times New Roman"/>
              </a:rPr>
              <a:t> </a:t>
            </a:r>
            <a:r>
              <a:rPr sz="2800" spc="-10" dirty="0">
                <a:latin typeface="Calibri"/>
                <a:cs typeface="Calibri"/>
              </a:rPr>
              <a:t>of</a:t>
            </a:r>
            <a:r>
              <a:rPr sz="2800" spc="-70" dirty="0">
                <a:latin typeface="Times New Roman"/>
                <a:cs typeface="Times New Roman"/>
              </a:rPr>
              <a:t> </a:t>
            </a:r>
            <a:r>
              <a:rPr sz="2800" dirty="0">
                <a:latin typeface="Calibri"/>
                <a:cs typeface="Calibri"/>
              </a:rPr>
              <a:t>i</a:t>
            </a:r>
            <a:r>
              <a:rPr sz="2800" spc="-20" dirty="0">
                <a:latin typeface="Calibri"/>
                <a:cs typeface="Calibri"/>
              </a:rPr>
              <a:t>dent</a:t>
            </a:r>
            <a:r>
              <a:rPr sz="2800" spc="-5" dirty="0">
                <a:latin typeface="Calibri"/>
                <a:cs typeface="Calibri"/>
              </a:rPr>
              <a:t>i</a:t>
            </a:r>
            <a:r>
              <a:rPr sz="2800" spc="-10" dirty="0">
                <a:latin typeface="Calibri"/>
                <a:cs typeface="Calibri"/>
              </a:rPr>
              <a:t>cal</a:t>
            </a:r>
            <a:r>
              <a:rPr sz="2800" spc="-65" dirty="0">
                <a:latin typeface="Times New Roman"/>
                <a:cs typeface="Times New Roman"/>
              </a:rPr>
              <a:t> </a:t>
            </a:r>
            <a:r>
              <a:rPr sz="2800" spc="-20" dirty="0">
                <a:latin typeface="Calibri"/>
                <a:cs typeface="Calibri"/>
              </a:rPr>
              <a:t>os</a:t>
            </a:r>
            <a:r>
              <a:rPr sz="2800" spc="-10" dirty="0">
                <a:latin typeface="Calibri"/>
                <a:cs typeface="Calibri"/>
              </a:rPr>
              <a:t>c</a:t>
            </a:r>
            <a:r>
              <a:rPr sz="2800" dirty="0">
                <a:latin typeface="Calibri"/>
                <a:cs typeface="Calibri"/>
              </a:rPr>
              <a:t>i</a:t>
            </a:r>
            <a:r>
              <a:rPr sz="2800" spc="5" dirty="0">
                <a:latin typeface="Calibri"/>
                <a:cs typeface="Calibri"/>
              </a:rPr>
              <a:t>l</a:t>
            </a:r>
            <a:r>
              <a:rPr sz="2800" dirty="0">
                <a:latin typeface="Calibri"/>
                <a:cs typeface="Calibri"/>
              </a:rPr>
              <a:t>l</a:t>
            </a:r>
            <a:r>
              <a:rPr sz="2800" spc="-15" dirty="0">
                <a:latin typeface="Calibri"/>
                <a:cs typeface="Calibri"/>
              </a:rPr>
              <a:t>ators:</a:t>
            </a:r>
            <a:r>
              <a:rPr sz="2800" spc="-55" dirty="0">
                <a:latin typeface="Times New Roman"/>
                <a:cs typeface="Times New Roman"/>
              </a:rPr>
              <a:t> </a:t>
            </a:r>
            <a:r>
              <a:rPr sz="2800" spc="-30" dirty="0">
                <a:latin typeface="Cambria Math"/>
                <a:cs typeface="Cambria Math"/>
              </a:rPr>
              <a:t>𝑁</a:t>
            </a:r>
            <a:r>
              <a:rPr sz="2800" spc="95" dirty="0">
                <a:latin typeface="Cambria Math"/>
                <a:cs typeface="Cambria Math"/>
              </a:rPr>
              <a:t> </a:t>
            </a:r>
            <a:r>
              <a:rPr sz="2800" spc="-20" dirty="0">
                <a:latin typeface="Calibri"/>
                <a:cs typeface="Calibri"/>
              </a:rPr>
              <a:t>[</a:t>
            </a:r>
            <a:r>
              <a:rPr sz="2800" spc="-15" dirty="0">
                <a:latin typeface="Calibri"/>
                <a:cs typeface="Calibri"/>
              </a:rPr>
              <a:t>m</a:t>
            </a:r>
            <a:r>
              <a:rPr sz="3000" spc="-82" baseline="29166" dirty="0">
                <a:latin typeface="Cambria Math"/>
                <a:cs typeface="Cambria Math"/>
              </a:rPr>
              <a:t>−</a:t>
            </a:r>
            <a:r>
              <a:rPr sz="3000" spc="225" baseline="29166" dirty="0">
                <a:latin typeface="Cambria Math"/>
                <a:cs typeface="Cambria Math"/>
              </a:rPr>
              <a:t>3</a:t>
            </a:r>
            <a:r>
              <a:rPr sz="2800" spc="-20" dirty="0">
                <a:latin typeface="Calibri"/>
                <a:cs typeface="Calibri"/>
              </a:rPr>
              <a:t>]</a:t>
            </a:r>
            <a:endParaRPr sz="2800" dirty="0">
              <a:latin typeface="Calibri"/>
              <a:cs typeface="Calibri"/>
            </a:endParaRPr>
          </a:p>
          <a:p>
            <a:pPr marL="469900" indent="-228600">
              <a:lnSpc>
                <a:spcPct val="100000"/>
              </a:lnSpc>
              <a:spcBef>
                <a:spcPts val="1970"/>
              </a:spcBef>
              <a:buFont typeface="Symbol"/>
              <a:buChar char=""/>
              <a:tabLst>
                <a:tab pos="470534" algn="l"/>
              </a:tabLst>
            </a:pPr>
            <a:r>
              <a:rPr sz="2800" spc="-15" dirty="0">
                <a:latin typeface="Calibri"/>
                <a:cs typeface="Calibri"/>
              </a:rPr>
              <a:t>Macros</a:t>
            </a:r>
            <a:r>
              <a:rPr sz="2800" spc="-10" dirty="0">
                <a:latin typeface="Calibri"/>
                <a:cs typeface="Calibri"/>
              </a:rPr>
              <a:t>c</a:t>
            </a:r>
            <a:r>
              <a:rPr sz="2800" spc="-20" dirty="0">
                <a:latin typeface="Calibri"/>
                <a:cs typeface="Calibri"/>
              </a:rPr>
              <a:t>op</a:t>
            </a:r>
            <a:r>
              <a:rPr sz="2800" spc="-10" dirty="0">
                <a:latin typeface="Calibri"/>
                <a:cs typeface="Calibri"/>
              </a:rPr>
              <a:t>ic</a:t>
            </a:r>
            <a:r>
              <a:rPr sz="2800" spc="-65" dirty="0">
                <a:latin typeface="Times New Roman"/>
                <a:cs typeface="Times New Roman"/>
              </a:rPr>
              <a:t> </a:t>
            </a:r>
            <a:r>
              <a:rPr sz="2800" spc="-20" dirty="0">
                <a:latin typeface="Calibri"/>
                <a:cs typeface="Calibri"/>
              </a:rPr>
              <a:t>po</a:t>
            </a:r>
            <a:r>
              <a:rPr sz="2800" spc="-10" dirty="0">
                <a:latin typeface="Calibri"/>
                <a:cs typeface="Calibri"/>
              </a:rPr>
              <a:t>larizat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(d</a:t>
            </a:r>
            <a:r>
              <a:rPr sz="2800" spc="-5" dirty="0">
                <a:latin typeface="Calibri"/>
                <a:cs typeface="Calibri"/>
              </a:rPr>
              <a:t>i</a:t>
            </a:r>
            <a:r>
              <a:rPr sz="2800" spc="-20" dirty="0">
                <a:latin typeface="Calibri"/>
                <a:cs typeface="Calibri"/>
              </a:rPr>
              <a:t>po</a:t>
            </a:r>
            <a:r>
              <a:rPr sz="2800" spc="-15" dirty="0">
                <a:latin typeface="Calibri"/>
                <a:cs typeface="Calibri"/>
              </a:rPr>
              <a:t>le</a:t>
            </a:r>
            <a:r>
              <a:rPr sz="2800" spc="-70" dirty="0">
                <a:latin typeface="Times New Roman"/>
                <a:cs typeface="Times New Roman"/>
              </a:rPr>
              <a:t> </a:t>
            </a:r>
            <a:r>
              <a:rPr sz="2800" spc="-20" dirty="0">
                <a:latin typeface="Calibri"/>
                <a:cs typeface="Calibri"/>
              </a:rPr>
              <a:t>moment</a:t>
            </a:r>
            <a:r>
              <a:rPr sz="2800" spc="-75" dirty="0">
                <a:latin typeface="Times New Roman"/>
                <a:cs typeface="Times New Roman"/>
              </a:rPr>
              <a:t> </a:t>
            </a:r>
            <a:r>
              <a:rPr sz="2800" spc="-20" dirty="0">
                <a:latin typeface="Calibri"/>
                <a:cs typeface="Calibri"/>
              </a:rPr>
              <a:t>p</a:t>
            </a:r>
            <a:r>
              <a:rPr sz="2800" spc="-10" dirty="0">
                <a:latin typeface="Calibri"/>
                <a:cs typeface="Calibri"/>
              </a:rPr>
              <a:t>er</a:t>
            </a:r>
            <a:r>
              <a:rPr sz="2800" spc="-70" dirty="0">
                <a:latin typeface="Times New Roman"/>
                <a:cs typeface="Times New Roman"/>
              </a:rPr>
              <a:t> </a:t>
            </a:r>
            <a:r>
              <a:rPr sz="2800" spc="-15" dirty="0">
                <a:latin typeface="Calibri"/>
                <a:cs typeface="Calibri"/>
              </a:rPr>
              <a:t>u</a:t>
            </a:r>
            <a:r>
              <a:rPr sz="2800" spc="-20" dirty="0">
                <a:latin typeface="Calibri"/>
                <a:cs typeface="Calibri"/>
              </a:rPr>
              <a:t>n</a:t>
            </a:r>
            <a:r>
              <a:rPr sz="2800" spc="-10" dirty="0">
                <a:latin typeface="Calibri"/>
                <a:cs typeface="Calibri"/>
              </a:rPr>
              <a:t>it</a:t>
            </a:r>
            <a:r>
              <a:rPr sz="2800" spc="-70" dirty="0">
                <a:latin typeface="Times New Roman"/>
                <a:cs typeface="Times New Roman"/>
              </a:rPr>
              <a:t> </a:t>
            </a:r>
            <a:r>
              <a:rPr sz="2800" spc="-15" dirty="0">
                <a:latin typeface="Calibri"/>
                <a:cs typeface="Calibri"/>
              </a:rPr>
              <a:t>vo</a:t>
            </a:r>
            <a:r>
              <a:rPr sz="2800" spc="-20" dirty="0">
                <a:latin typeface="Calibri"/>
                <a:cs typeface="Calibri"/>
              </a:rPr>
              <a:t>lume):</a:t>
            </a:r>
            <a:endParaRPr sz="2800" dirty="0">
              <a:latin typeface="Calibri"/>
              <a:cs typeface="Calibri"/>
            </a:endParaRPr>
          </a:p>
          <a:p>
            <a:pPr marL="1289050" algn="ctr">
              <a:lnSpc>
                <a:spcPct val="100000"/>
              </a:lnSpc>
              <a:spcBef>
                <a:spcPts val="1955"/>
              </a:spcBef>
            </a:pPr>
            <a:r>
              <a:rPr sz="2800" spc="-35" dirty="0">
                <a:latin typeface="Cambria Math"/>
                <a:cs typeface="Cambria Math"/>
              </a:rPr>
              <a:t>𝐏</a:t>
            </a:r>
            <a:r>
              <a:rPr sz="4200" spc="-22" baseline="2976" dirty="0">
                <a:latin typeface="Cambria Math"/>
                <a:cs typeface="Cambria Math"/>
              </a:rPr>
              <a:t>(</a:t>
            </a:r>
            <a:r>
              <a:rPr sz="2800" spc="35" dirty="0">
                <a:latin typeface="Cambria Math"/>
                <a:cs typeface="Cambria Math"/>
              </a:rPr>
              <a:t>𝑡</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𝑁</a:t>
            </a:r>
            <a:r>
              <a:rPr sz="2800" spc="-85" dirty="0">
                <a:latin typeface="Cambria Math"/>
                <a:cs typeface="Cambria Math"/>
              </a:rPr>
              <a:t> </a:t>
            </a:r>
            <a:r>
              <a:rPr sz="2800" spc="-30" dirty="0">
                <a:latin typeface="Cambria Math"/>
                <a:cs typeface="Cambria Math"/>
              </a:rPr>
              <a:t>𝑞</a:t>
            </a:r>
            <a:r>
              <a:rPr sz="2800" spc="-60" dirty="0">
                <a:latin typeface="Cambria Math"/>
                <a:cs typeface="Cambria Math"/>
              </a:rPr>
              <a:t> </a:t>
            </a:r>
            <a:r>
              <a:rPr sz="2800" spc="-55" dirty="0">
                <a:latin typeface="Cambria Math"/>
                <a:cs typeface="Cambria Math"/>
              </a:rPr>
              <a:t>𝑥</a:t>
            </a:r>
            <a:r>
              <a:rPr sz="3000" spc="60" baseline="-16666" dirty="0">
                <a:latin typeface="Cambria Math"/>
                <a:cs typeface="Cambria Math"/>
              </a:rPr>
              <a:t>0</a:t>
            </a:r>
            <a:r>
              <a:rPr sz="3000" spc="225" baseline="-16666" dirty="0">
                <a:latin typeface="Cambria Math"/>
                <a:cs typeface="Cambria Math"/>
              </a:rPr>
              <a:t> </a:t>
            </a:r>
            <a:r>
              <a:rPr sz="2800" spc="-30" dirty="0">
                <a:latin typeface="Cambria Math"/>
                <a:cs typeface="Cambria Math"/>
              </a:rPr>
              <a:t>𝑒</a:t>
            </a:r>
            <a:r>
              <a:rPr sz="2800" spc="-145" dirty="0">
                <a:latin typeface="Cambria Math"/>
                <a:cs typeface="Cambria Math"/>
              </a:rPr>
              <a:t> </a:t>
            </a:r>
            <a:r>
              <a:rPr sz="3000" spc="330" baseline="29166" dirty="0">
                <a:latin typeface="Cambria Math"/>
                <a:cs typeface="Cambria Math"/>
              </a:rPr>
              <a:t>𝑖𝜔𝑡</a:t>
            </a:r>
            <a:r>
              <a:rPr sz="3000" spc="300" baseline="29166" dirty="0">
                <a:latin typeface="Cambria Math"/>
                <a:cs typeface="Cambria Math"/>
              </a:rPr>
              <a:t> </a:t>
            </a:r>
            <a:r>
              <a:rPr sz="2800" spc="-1270" dirty="0">
                <a:latin typeface="Cambria Math"/>
                <a:cs typeface="Cambria Math"/>
              </a:rPr>
              <a:t>𝐱</a:t>
            </a:r>
            <a:r>
              <a:rPr sz="2800" spc="100" dirty="0">
                <a:latin typeface="Cambria Math"/>
                <a:cs typeface="Cambria Math"/>
              </a:rPr>
              <a:t>̂</a:t>
            </a:r>
            <a:r>
              <a:rPr sz="2800" spc="-10" dirty="0">
                <a:latin typeface="Cambria Math"/>
                <a:cs typeface="Cambria Math"/>
              </a:rPr>
              <a:t>.</a:t>
            </a:r>
            <a:r>
              <a:rPr lang="en-US" sz="2800" spc="-10" dirty="0">
                <a:latin typeface="Cambria Math"/>
                <a:cs typeface="Cambria Math"/>
              </a:rPr>
              <a:t> </a:t>
            </a:r>
          </a:p>
          <a:p>
            <a:pPr marL="1289050" algn="ctr">
              <a:lnSpc>
                <a:spcPct val="100000"/>
              </a:lnSpc>
              <a:spcBef>
                <a:spcPts val="1955"/>
              </a:spcBef>
            </a:pPr>
            <a:r>
              <a:rPr lang="en-US" sz="2800" spc="-10" dirty="0">
                <a:solidFill>
                  <a:srgbClr val="FF0000"/>
                </a:solidFill>
                <a:latin typeface="Cambria Math"/>
                <a:cs typeface="Cambria Math"/>
              </a:rPr>
              <a:t>Pls note that here macroscopic P(t) is arising due to microscopic model</a:t>
            </a:r>
            <a:endParaRPr sz="2800" dirty="0">
              <a:solidFill>
                <a:srgbClr val="FF0000"/>
              </a:solidFill>
              <a:latin typeface="Cambria Math"/>
              <a:cs typeface="Cambria Math"/>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01700" y="968684"/>
            <a:ext cx="10909300" cy="5980355"/>
          </a:xfrm>
          <a:prstGeom prst="rect">
            <a:avLst/>
          </a:prstGeom>
        </p:spPr>
        <p:txBody>
          <a:bodyPr vert="horz" wrap="square" lIns="0" tIns="0" rIns="0" bIns="0" rtlCol="0">
            <a:spAutoFit/>
          </a:bodyPr>
          <a:lstStyle/>
          <a:p>
            <a:pPr marL="469900" indent="-228600">
              <a:lnSpc>
                <a:spcPct val="100000"/>
              </a:lnSpc>
              <a:buFont typeface="Symbol"/>
              <a:buChar char=""/>
              <a:tabLst>
                <a:tab pos="470534" algn="l"/>
              </a:tabLst>
            </a:pPr>
            <a:r>
              <a:rPr sz="2800" spc="-20" dirty="0">
                <a:latin typeface="Calibri"/>
                <a:cs typeface="Calibri"/>
              </a:rPr>
              <a:t>L</a:t>
            </a:r>
            <a:r>
              <a:rPr sz="2800" spc="-10" dirty="0">
                <a:latin typeface="Calibri"/>
                <a:cs typeface="Calibri"/>
              </a:rPr>
              <a:t>i</a:t>
            </a:r>
            <a:r>
              <a:rPr sz="2800" spc="-20" dirty="0">
                <a:latin typeface="Calibri"/>
                <a:cs typeface="Calibri"/>
              </a:rPr>
              <a:t>nea</a:t>
            </a:r>
            <a:r>
              <a:rPr sz="2800" spc="-5" dirty="0">
                <a:latin typeface="Calibri"/>
                <a:cs typeface="Calibri"/>
              </a:rPr>
              <a:t>r</a:t>
            </a:r>
            <a:r>
              <a:rPr sz="2800" spc="-15" dirty="0">
                <a:latin typeface="Calibri"/>
                <a:cs typeface="Calibri"/>
              </a:rPr>
              <a:t>-re</a:t>
            </a:r>
            <a:r>
              <a:rPr sz="2800" dirty="0">
                <a:latin typeface="Calibri"/>
                <a:cs typeface="Calibri"/>
              </a:rPr>
              <a:t>s</a:t>
            </a:r>
            <a:r>
              <a:rPr sz="2800" spc="-20" dirty="0">
                <a:latin typeface="Calibri"/>
                <a:cs typeface="Calibri"/>
              </a:rPr>
              <a:t>pons</a:t>
            </a:r>
            <a:r>
              <a:rPr sz="2800" spc="-15" dirty="0">
                <a:latin typeface="Calibri"/>
                <a:cs typeface="Calibri"/>
              </a:rPr>
              <a:t>e</a:t>
            </a:r>
            <a:r>
              <a:rPr sz="2800" spc="-60" dirty="0">
                <a:latin typeface="Times New Roman"/>
                <a:cs typeface="Times New Roman"/>
              </a:rPr>
              <a:t> </a:t>
            </a:r>
            <a:r>
              <a:rPr sz="2800" spc="-20" dirty="0">
                <a:latin typeface="Calibri"/>
                <a:cs typeface="Calibri"/>
              </a:rPr>
              <a:t>def</a:t>
            </a:r>
            <a:r>
              <a:rPr sz="2800" dirty="0">
                <a:latin typeface="Calibri"/>
                <a:cs typeface="Calibri"/>
              </a:rPr>
              <a:t>i</a:t>
            </a:r>
            <a:r>
              <a:rPr sz="2800" spc="-20" dirty="0">
                <a:latin typeface="Calibri"/>
                <a:cs typeface="Calibri"/>
              </a:rPr>
              <a:t>n</a:t>
            </a:r>
            <a:r>
              <a:rPr sz="2800" spc="-10" dirty="0">
                <a:latin typeface="Calibri"/>
                <a:cs typeface="Calibri"/>
              </a:rPr>
              <a:t>iti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0" dirty="0">
                <a:latin typeface="Calibri"/>
                <a:cs typeface="Calibri"/>
              </a:rPr>
              <a:t>l</a:t>
            </a:r>
            <a:r>
              <a:rPr sz="2800" dirty="0">
                <a:latin typeface="Calibri"/>
                <a:cs typeface="Calibri"/>
              </a:rPr>
              <a:t>i</a:t>
            </a:r>
            <a:r>
              <a:rPr sz="2800" spc="-20" dirty="0">
                <a:latin typeface="Calibri"/>
                <a:cs typeface="Calibri"/>
              </a:rPr>
              <a:t>nk</a:t>
            </a:r>
            <a:r>
              <a:rPr sz="2800" spc="-15" dirty="0">
                <a:latin typeface="Calibri"/>
                <a:cs typeface="Calibri"/>
              </a:rPr>
              <a:t>s</a:t>
            </a:r>
            <a:r>
              <a:rPr sz="2800" spc="-50" dirty="0">
                <a:latin typeface="Times New Roman"/>
                <a:cs typeface="Times New Roman"/>
              </a:rPr>
              <a:t> </a:t>
            </a:r>
            <a:r>
              <a:rPr sz="2800" spc="-30" dirty="0">
                <a:latin typeface="Cambria Math"/>
                <a:cs typeface="Cambria Math"/>
              </a:rPr>
              <a:t>𝐏</a:t>
            </a:r>
            <a:r>
              <a:rPr sz="2800" spc="30" dirty="0">
                <a:latin typeface="Cambria Math"/>
                <a:cs typeface="Cambria Math"/>
              </a:rPr>
              <a:t> </a:t>
            </a:r>
            <a:r>
              <a:rPr sz="2800" spc="-15" dirty="0">
                <a:latin typeface="Calibri"/>
                <a:cs typeface="Calibri"/>
              </a:rPr>
              <a:t>to</a:t>
            </a:r>
            <a:r>
              <a:rPr sz="2800" spc="-70" dirty="0">
                <a:latin typeface="Times New Roman"/>
                <a:cs typeface="Times New Roman"/>
              </a:rPr>
              <a:t> </a:t>
            </a:r>
            <a:r>
              <a:rPr sz="2800" spc="-15" dirty="0">
                <a:latin typeface="Calibri"/>
                <a:cs typeface="Calibri"/>
              </a:rPr>
              <a:t>the</a:t>
            </a:r>
            <a:r>
              <a:rPr sz="2800" spc="-70" dirty="0">
                <a:latin typeface="Times New Roman"/>
                <a:cs typeface="Times New Roman"/>
              </a:rPr>
              <a:t> </a:t>
            </a:r>
            <a:r>
              <a:rPr sz="2800" spc="-15" dirty="0">
                <a:latin typeface="Calibri"/>
                <a:cs typeface="Calibri"/>
              </a:rPr>
              <a:t>f</a:t>
            </a:r>
            <a:r>
              <a:rPr sz="2800" spc="-5" dirty="0">
                <a:latin typeface="Calibri"/>
                <a:cs typeface="Calibri"/>
              </a:rPr>
              <a:t>i</a:t>
            </a:r>
            <a:r>
              <a:rPr sz="2800" spc="-15" dirty="0">
                <a:latin typeface="Calibri"/>
                <a:cs typeface="Calibri"/>
              </a:rPr>
              <a:t>el</a:t>
            </a:r>
            <a:r>
              <a:rPr sz="2800" spc="-20" dirty="0">
                <a:latin typeface="Calibri"/>
                <a:cs typeface="Calibri"/>
              </a:rPr>
              <a:t>d:</a:t>
            </a:r>
            <a:endParaRPr sz="2800" dirty="0">
              <a:latin typeface="Calibri"/>
              <a:cs typeface="Calibri"/>
            </a:endParaRPr>
          </a:p>
          <a:p>
            <a:pPr marL="2540" algn="ctr">
              <a:lnSpc>
                <a:spcPct val="100000"/>
              </a:lnSpc>
              <a:spcBef>
                <a:spcPts val="1800"/>
              </a:spcBef>
            </a:pPr>
            <a:r>
              <a:rPr sz="2800" spc="-30" dirty="0">
                <a:latin typeface="Cambria Math"/>
                <a:cs typeface="Cambria Math"/>
              </a:rPr>
              <a:t>𝐏</a:t>
            </a:r>
            <a:r>
              <a:rPr sz="2800" spc="17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5" dirty="0">
                <a:latin typeface="Cambria Math"/>
                <a:cs typeface="Cambria Math"/>
              </a:rPr>
              <a:t>𝜖</a:t>
            </a:r>
            <a:r>
              <a:rPr sz="3000" spc="60" baseline="-16666" dirty="0">
                <a:latin typeface="Cambria Math"/>
                <a:cs typeface="Cambria Math"/>
              </a:rPr>
              <a:t>0</a:t>
            </a:r>
            <a:r>
              <a:rPr sz="3000" spc="225" baseline="-16666" dirty="0">
                <a:latin typeface="Cambria Math"/>
                <a:cs typeface="Cambria Math"/>
              </a:rPr>
              <a:t> </a:t>
            </a:r>
            <a:r>
              <a:rPr sz="2800" spc="-10" dirty="0">
                <a:latin typeface="Cambria Math"/>
                <a:cs typeface="Cambria Math"/>
              </a:rPr>
              <a:t>𝜒</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02" baseline="2976" dirty="0">
                <a:latin typeface="Cambria Math"/>
                <a:cs typeface="Cambria Math"/>
              </a:rPr>
              <a:t> </a:t>
            </a:r>
            <a:r>
              <a:rPr sz="2800" spc="-25" dirty="0">
                <a:latin typeface="Cambria Math"/>
                <a:cs typeface="Cambria Math"/>
              </a:rPr>
              <a:t>𝐄</a:t>
            </a:r>
            <a:endParaRPr sz="2800" dirty="0">
              <a:latin typeface="Cambria Math"/>
              <a:cs typeface="Cambria Math"/>
            </a:endParaRPr>
          </a:p>
          <a:p>
            <a:pPr marL="469900" indent="-228600">
              <a:lnSpc>
                <a:spcPct val="100000"/>
              </a:lnSpc>
              <a:spcBef>
                <a:spcPts val="1800"/>
              </a:spcBef>
              <a:buFont typeface="Symbol"/>
              <a:buChar char=""/>
              <a:tabLst>
                <a:tab pos="470534" algn="l"/>
              </a:tabLst>
            </a:pPr>
            <a:r>
              <a:rPr sz="2800" dirty="0">
                <a:latin typeface="Cambria Math"/>
                <a:cs typeface="Cambria Math"/>
              </a:rPr>
              <a:t>𝜒</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80" dirty="0">
                <a:latin typeface="Cambria Math"/>
                <a:cs typeface="Cambria Math"/>
              </a:rPr>
              <a:t>𝜀</a:t>
            </a:r>
            <a:r>
              <a:rPr sz="3000" spc="330" baseline="-16666" dirty="0">
                <a:latin typeface="Cambria Math"/>
                <a:cs typeface="Cambria Math"/>
              </a:rPr>
              <a:t>𝑟</a:t>
            </a:r>
            <a:r>
              <a:rPr sz="3000" baseline="-16666" dirty="0">
                <a:latin typeface="Cambria Math"/>
                <a:cs typeface="Cambria Math"/>
              </a:rPr>
              <a:t> </a:t>
            </a:r>
            <a:r>
              <a:rPr sz="3000" spc="-127"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25" dirty="0">
                <a:latin typeface="Cambria Math"/>
                <a:cs typeface="Cambria Math"/>
              </a:rPr>
              <a:t>1</a:t>
            </a:r>
            <a:r>
              <a:rPr sz="2800" spc="-10" dirty="0">
                <a:latin typeface="Calibri"/>
                <a:cs typeface="Calibri"/>
              </a:rPr>
              <a:t>:</a:t>
            </a:r>
            <a:r>
              <a:rPr sz="2800" spc="-70" dirty="0">
                <a:latin typeface="Times New Roman"/>
                <a:cs typeface="Times New Roman"/>
              </a:rPr>
              <a:t> </a:t>
            </a:r>
            <a:r>
              <a:rPr sz="2800" spc="-15" dirty="0">
                <a:latin typeface="Calibri"/>
                <a:cs typeface="Calibri"/>
              </a:rPr>
              <a:t>electric</a:t>
            </a:r>
            <a:r>
              <a:rPr sz="2800" spc="-55" dirty="0">
                <a:latin typeface="Times New Roman"/>
                <a:cs typeface="Times New Roman"/>
              </a:rPr>
              <a:t> </a:t>
            </a:r>
            <a:r>
              <a:rPr sz="2800" spc="-30" dirty="0">
                <a:latin typeface="Calibri"/>
                <a:cs typeface="Calibri"/>
              </a:rPr>
              <a:t>s</a:t>
            </a:r>
            <a:r>
              <a:rPr sz="2800" spc="-20" dirty="0">
                <a:latin typeface="Calibri"/>
                <a:cs typeface="Calibri"/>
              </a:rPr>
              <a:t>uscept</a:t>
            </a:r>
            <a:r>
              <a:rPr sz="2800" spc="0" dirty="0">
                <a:latin typeface="Calibri"/>
                <a:cs typeface="Calibri"/>
              </a:rPr>
              <a:t>i</a:t>
            </a:r>
            <a:r>
              <a:rPr sz="2800" spc="-20" dirty="0">
                <a:latin typeface="Calibri"/>
                <a:cs typeface="Calibri"/>
              </a:rPr>
              <a:t>b</a:t>
            </a:r>
            <a:r>
              <a:rPr sz="2800" spc="-10" dirty="0">
                <a:latin typeface="Calibri"/>
                <a:cs typeface="Calibri"/>
              </a:rPr>
              <a:t>i</a:t>
            </a:r>
            <a:r>
              <a:rPr sz="2800" dirty="0">
                <a:latin typeface="Calibri"/>
                <a:cs typeface="Calibri"/>
              </a:rPr>
              <a:t>li</a:t>
            </a:r>
            <a:r>
              <a:rPr sz="2800" spc="-10" dirty="0">
                <a:latin typeface="Calibri"/>
                <a:cs typeface="Calibri"/>
              </a:rPr>
              <a:t>ty.</a:t>
            </a:r>
            <a:r>
              <a:rPr lang="en-US" sz="2800" b="1" dirty="0"/>
              <a:t> </a:t>
            </a:r>
          </a:p>
          <a:p>
            <a:pPr marL="241300">
              <a:lnSpc>
                <a:spcPct val="100000"/>
              </a:lnSpc>
              <a:spcBef>
                <a:spcPts val="1800"/>
              </a:spcBef>
              <a:tabLst>
                <a:tab pos="470534" algn="l"/>
              </a:tabLst>
            </a:pPr>
            <a:r>
              <a:rPr lang="en-US" sz="2400" b="1" dirty="0">
                <a:solidFill>
                  <a:srgbClr val="FF0000"/>
                </a:solidFill>
              </a:rPr>
              <a:t>Electric susceptibility</a:t>
            </a:r>
            <a:r>
              <a:rPr lang="en-US" sz="2400" dirty="0">
                <a:solidFill>
                  <a:srgbClr val="FF0000"/>
                </a:solidFill>
              </a:rPr>
              <a:t> </a:t>
            </a:r>
            <a:r>
              <a:rPr lang="en-US" sz="2400" dirty="0" err="1">
                <a:solidFill>
                  <a:srgbClr val="FF0000"/>
                </a:solidFill>
              </a:rPr>
              <a:t>χ</a:t>
            </a:r>
            <a:r>
              <a:rPr lang="en-US" sz="2400" baseline="-25000" dirty="0" err="1">
                <a:solidFill>
                  <a:srgbClr val="FF0000"/>
                </a:solidFill>
              </a:rPr>
              <a:t>e</a:t>
            </a:r>
            <a:r>
              <a:rPr lang="en-US" sz="2400" dirty="0">
                <a:solidFill>
                  <a:srgbClr val="FF0000"/>
                </a:solidFill>
              </a:rPr>
              <a:t> </a:t>
            </a:r>
            <a:r>
              <a:rPr lang="en-US" sz="2400" dirty="0"/>
              <a:t>is a measure of </a:t>
            </a:r>
            <a:r>
              <a:rPr lang="en-US" sz="2400" b="1" dirty="0"/>
              <a:t>how much a material becomes polarized</a:t>
            </a:r>
            <a:r>
              <a:rPr lang="en-US" sz="2400" dirty="0"/>
              <a:t> in response to an applied </a:t>
            </a:r>
            <a:r>
              <a:rPr lang="en-US" sz="2400" b="1" dirty="0"/>
              <a:t>electric field</a:t>
            </a:r>
            <a:r>
              <a:rPr lang="en-US" sz="2400" dirty="0"/>
              <a:t> </a:t>
            </a:r>
            <a:r>
              <a:rPr lang="en-US" sz="2400" spc="-25" dirty="0">
                <a:latin typeface="Cambria Math"/>
                <a:cs typeface="Cambria Math"/>
              </a:rPr>
              <a:t>𝐄</a:t>
            </a:r>
            <a:endParaRPr lang="en-US" sz="2400" dirty="0"/>
          </a:p>
          <a:p>
            <a:pPr marL="469900" indent="-228600">
              <a:lnSpc>
                <a:spcPct val="100000"/>
              </a:lnSpc>
              <a:spcBef>
                <a:spcPts val="1800"/>
              </a:spcBef>
              <a:buFont typeface="Symbol"/>
              <a:buChar char=""/>
              <a:tabLst>
                <a:tab pos="470534" algn="l"/>
              </a:tabLst>
            </a:pPr>
            <a:r>
              <a:rPr sz="2800" spc="-80" dirty="0">
                <a:latin typeface="Cambria Math"/>
                <a:cs typeface="Cambria Math"/>
              </a:rPr>
              <a:t>𝜀</a:t>
            </a:r>
            <a:r>
              <a:rPr sz="3000" spc="330" baseline="-16666" dirty="0">
                <a:latin typeface="Cambria Math"/>
                <a:cs typeface="Cambria Math"/>
              </a:rPr>
              <a:t>𝑟</a:t>
            </a:r>
            <a:r>
              <a:rPr sz="3000" baseline="-16666" dirty="0">
                <a:latin typeface="Cambria Math"/>
                <a:cs typeface="Cambria Math"/>
              </a:rPr>
              <a:t> </a:t>
            </a:r>
            <a:r>
              <a:rPr sz="3000" spc="112"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60" dirty="0">
                <a:latin typeface="Cambria Math"/>
                <a:cs typeface="Cambria Math"/>
              </a:rPr>
              <a:t>𝜀</a:t>
            </a:r>
            <a:r>
              <a:rPr sz="2800" spc="-20" dirty="0">
                <a:latin typeface="Cambria Math"/>
                <a:cs typeface="Cambria Math"/>
              </a:rPr>
              <a:t>/</a:t>
            </a:r>
            <a:r>
              <a:rPr sz="2800" spc="-35" dirty="0">
                <a:latin typeface="Cambria Math"/>
                <a:cs typeface="Cambria Math"/>
              </a:rPr>
              <a:t>𝜖</a:t>
            </a:r>
            <a:r>
              <a:rPr sz="3000" spc="232" baseline="-16666" dirty="0">
                <a:latin typeface="Cambria Math"/>
                <a:cs typeface="Cambria Math"/>
              </a:rPr>
              <a:t>0</a:t>
            </a:r>
            <a:r>
              <a:rPr sz="2800" spc="-10" dirty="0">
                <a:latin typeface="Calibri"/>
                <a:cs typeface="Calibri"/>
              </a:rPr>
              <a:t>:</a:t>
            </a:r>
            <a:r>
              <a:rPr sz="2800" spc="-70" dirty="0">
                <a:latin typeface="Times New Roman"/>
                <a:cs typeface="Times New Roman"/>
              </a:rPr>
              <a:t> </a:t>
            </a:r>
            <a:r>
              <a:rPr sz="2800" spc="-15" dirty="0">
                <a:latin typeface="Calibri"/>
                <a:cs typeface="Calibri"/>
              </a:rPr>
              <a:t>relat</a:t>
            </a:r>
            <a:r>
              <a:rPr sz="2800" spc="-5" dirty="0">
                <a:latin typeface="Calibri"/>
                <a:cs typeface="Calibri"/>
              </a:rPr>
              <a:t>i</a:t>
            </a:r>
            <a:r>
              <a:rPr sz="2800" spc="-15" dirty="0">
                <a:latin typeface="Calibri"/>
                <a:cs typeface="Calibri"/>
              </a:rPr>
              <a:t>ve</a:t>
            </a:r>
            <a:r>
              <a:rPr sz="2800" spc="-70" dirty="0">
                <a:latin typeface="Times New Roman"/>
                <a:cs typeface="Times New Roman"/>
              </a:rPr>
              <a:t> </a:t>
            </a:r>
            <a:r>
              <a:rPr sz="2800" spc="-20" dirty="0">
                <a:latin typeface="Calibri"/>
                <a:cs typeface="Calibri"/>
              </a:rPr>
              <a:t>d</a:t>
            </a:r>
            <a:r>
              <a:rPr sz="2800" dirty="0">
                <a:latin typeface="Calibri"/>
                <a:cs typeface="Calibri"/>
              </a:rPr>
              <a:t>i</a:t>
            </a:r>
            <a:r>
              <a:rPr sz="2800" spc="-15" dirty="0">
                <a:latin typeface="Calibri"/>
                <a:cs typeface="Calibri"/>
              </a:rPr>
              <a:t>ele</a:t>
            </a:r>
            <a:r>
              <a:rPr sz="2800" spc="-10" dirty="0">
                <a:latin typeface="Calibri"/>
                <a:cs typeface="Calibri"/>
              </a:rPr>
              <a:t>ctric</a:t>
            </a:r>
            <a:r>
              <a:rPr sz="2800" spc="-70" dirty="0">
                <a:latin typeface="Times New Roman"/>
                <a:cs typeface="Times New Roman"/>
              </a:rPr>
              <a:t> </a:t>
            </a:r>
            <a:r>
              <a:rPr sz="2800" spc="-25" dirty="0">
                <a:latin typeface="Calibri"/>
                <a:cs typeface="Calibri"/>
              </a:rPr>
              <a:t>c</a:t>
            </a:r>
            <a:r>
              <a:rPr sz="2800" spc="-20" dirty="0">
                <a:latin typeface="Calibri"/>
                <a:cs typeface="Calibri"/>
              </a:rPr>
              <a:t>onsta</a:t>
            </a:r>
            <a:r>
              <a:rPr sz="2800" spc="-10" dirty="0">
                <a:latin typeface="Calibri"/>
                <a:cs typeface="Calibri"/>
              </a:rPr>
              <a:t>nt.</a:t>
            </a:r>
            <a:endParaRPr sz="2800" dirty="0">
              <a:latin typeface="Calibri"/>
              <a:cs typeface="Calibri"/>
            </a:endParaRPr>
          </a:p>
          <a:p>
            <a:pPr marL="469900" marR="5080" indent="-228600">
              <a:lnSpc>
                <a:spcPct val="127099"/>
              </a:lnSpc>
              <a:spcBef>
                <a:spcPts val="1045"/>
              </a:spcBef>
              <a:buFont typeface="Symbol"/>
              <a:buChar char=""/>
              <a:tabLst>
                <a:tab pos="470534" algn="l"/>
              </a:tabLst>
            </a:pPr>
            <a:r>
              <a:rPr sz="2800" spc="-15" dirty="0">
                <a:latin typeface="Calibri"/>
                <a:cs typeface="Calibri"/>
              </a:rPr>
              <a:t>Re</a:t>
            </a:r>
            <a:r>
              <a:rPr sz="2800" spc="-5" dirty="0">
                <a:latin typeface="Calibri"/>
                <a:cs typeface="Calibri"/>
              </a:rPr>
              <a:t>c</a:t>
            </a:r>
            <a:r>
              <a:rPr sz="2800" spc="-10" dirty="0">
                <a:latin typeface="Calibri"/>
                <a:cs typeface="Calibri"/>
              </a:rPr>
              <a:t>al</a:t>
            </a:r>
            <a:r>
              <a:rPr sz="2800" dirty="0">
                <a:latin typeface="Calibri"/>
                <a:cs typeface="Calibri"/>
              </a:rPr>
              <a:t>l</a:t>
            </a:r>
            <a:r>
              <a:rPr sz="2800" spc="245" dirty="0">
                <a:latin typeface="Times New Roman"/>
                <a:cs typeface="Times New Roman"/>
              </a:rPr>
              <a:t> </a:t>
            </a:r>
            <a:r>
              <a:rPr sz="2800" spc="-10" dirty="0">
                <a:latin typeface="Calibri"/>
                <a:cs typeface="Calibri"/>
              </a:rPr>
              <a:t>relati</a:t>
            </a:r>
            <a:r>
              <a:rPr sz="2800" spc="-20" dirty="0">
                <a:latin typeface="Calibri"/>
                <a:cs typeface="Calibri"/>
              </a:rPr>
              <a:t>o</a:t>
            </a:r>
            <a:r>
              <a:rPr sz="2800" spc="-15" dirty="0">
                <a:latin typeface="Calibri"/>
                <a:cs typeface="Calibri"/>
              </a:rPr>
              <a:t>n</a:t>
            </a:r>
            <a:r>
              <a:rPr sz="2800" spc="240" dirty="0">
                <a:latin typeface="Times New Roman"/>
                <a:cs typeface="Times New Roman"/>
              </a:rPr>
              <a:t> </a:t>
            </a:r>
            <a:r>
              <a:rPr sz="2800" spc="-20" dirty="0">
                <a:latin typeface="Calibri"/>
                <a:cs typeface="Calibri"/>
              </a:rPr>
              <a:t>betwee</a:t>
            </a:r>
            <a:r>
              <a:rPr sz="2800" spc="-15" dirty="0">
                <a:latin typeface="Calibri"/>
                <a:cs typeface="Calibri"/>
              </a:rPr>
              <a:t>n</a:t>
            </a:r>
            <a:r>
              <a:rPr sz="2800" spc="250" dirty="0">
                <a:latin typeface="Times New Roman"/>
                <a:cs typeface="Times New Roman"/>
              </a:rPr>
              <a:t> </a:t>
            </a:r>
            <a:r>
              <a:rPr sz="2800" spc="-15" dirty="0">
                <a:latin typeface="Calibri"/>
                <a:cs typeface="Calibri"/>
              </a:rPr>
              <a:t>ref</a:t>
            </a:r>
            <a:r>
              <a:rPr sz="2800" spc="-20" dirty="0">
                <a:latin typeface="Calibri"/>
                <a:cs typeface="Calibri"/>
              </a:rPr>
              <a:t>r</a:t>
            </a:r>
            <a:r>
              <a:rPr sz="2800" spc="-15" dirty="0">
                <a:latin typeface="Calibri"/>
                <a:cs typeface="Calibri"/>
              </a:rPr>
              <a:t>a</a:t>
            </a:r>
            <a:r>
              <a:rPr sz="2800" spc="0" dirty="0">
                <a:latin typeface="Calibri"/>
                <a:cs typeface="Calibri"/>
              </a:rPr>
              <a:t>c</a:t>
            </a:r>
            <a:r>
              <a:rPr sz="2800" spc="-15" dirty="0">
                <a:latin typeface="Calibri"/>
                <a:cs typeface="Calibri"/>
              </a:rPr>
              <a:t>tive</a:t>
            </a:r>
            <a:r>
              <a:rPr sz="2800" spc="245" dirty="0">
                <a:latin typeface="Times New Roman"/>
                <a:cs typeface="Times New Roman"/>
              </a:rPr>
              <a:t> </a:t>
            </a:r>
            <a:r>
              <a:rPr sz="2800" dirty="0">
                <a:latin typeface="Calibri"/>
                <a:cs typeface="Calibri"/>
              </a:rPr>
              <a:t>i</a:t>
            </a:r>
            <a:r>
              <a:rPr sz="2800" spc="-20" dirty="0">
                <a:latin typeface="Calibri"/>
                <a:cs typeface="Calibri"/>
              </a:rPr>
              <a:t>nde</a:t>
            </a:r>
            <a:r>
              <a:rPr sz="2800" spc="-15" dirty="0">
                <a:latin typeface="Calibri"/>
                <a:cs typeface="Calibri"/>
              </a:rPr>
              <a:t>x</a:t>
            </a:r>
            <a:r>
              <a:rPr sz="2800" spc="254" dirty="0">
                <a:latin typeface="Times New Roman"/>
                <a:cs typeface="Times New Roman"/>
              </a:rPr>
              <a:t> </a:t>
            </a:r>
            <a:r>
              <a:rPr sz="2800" spc="-15" dirty="0">
                <a:latin typeface="Calibri"/>
                <a:cs typeface="Calibri"/>
              </a:rPr>
              <a:t>and</a:t>
            </a:r>
            <a:r>
              <a:rPr sz="2800" spc="240" dirty="0">
                <a:latin typeface="Times New Roman"/>
                <a:cs typeface="Times New Roman"/>
              </a:rPr>
              <a:t> </a:t>
            </a:r>
            <a:r>
              <a:rPr sz="2800" spc="-20" dirty="0">
                <a:latin typeface="Calibri"/>
                <a:cs typeface="Calibri"/>
              </a:rPr>
              <a:t>d</a:t>
            </a:r>
            <a:r>
              <a:rPr sz="2800" spc="-15" dirty="0">
                <a:latin typeface="Calibri"/>
                <a:cs typeface="Calibri"/>
              </a:rPr>
              <a:t>iele</a:t>
            </a:r>
            <a:r>
              <a:rPr sz="2800" spc="-10" dirty="0">
                <a:latin typeface="Calibri"/>
                <a:cs typeface="Calibri"/>
              </a:rPr>
              <a:t>ctric</a:t>
            </a:r>
            <a:r>
              <a:rPr sz="2800" spc="240" dirty="0">
                <a:latin typeface="Times New Roman"/>
                <a:cs typeface="Times New Roman"/>
              </a:rPr>
              <a:t> </a:t>
            </a:r>
            <a:r>
              <a:rPr sz="2800" spc="-15" dirty="0">
                <a:latin typeface="Calibri"/>
                <a:cs typeface="Calibri"/>
              </a:rPr>
              <a:t>cons</a:t>
            </a:r>
            <a:r>
              <a:rPr sz="2800" spc="-5" dirty="0">
                <a:latin typeface="Calibri"/>
                <a:cs typeface="Calibri"/>
              </a:rPr>
              <a:t>t</a:t>
            </a:r>
            <a:r>
              <a:rPr sz="2800" spc="-15" dirty="0">
                <a:latin typeface="Calibri"/>
                <a:cs typeface="Calibri"/>
              </a:rPr>
              <a:t>ant</a:t>
            </a:r>
            <a:r>
              <a:rPr sz="2800" spc="240" dirty="0">
                <a:latin typeface="Times New Roman"/>
                <a:cs typeface="Times New Roman"/>
              </a:rPr>
              <a:t> </a:t>
            </a:r>
            <a:r>
              <a:rPr sz="2800" spc="-15" dirty="0">
                <a:latin typeface="Calibri"/>
                <a:cs typeface="Calibri"/>
              </a:rPr>
              <a:t>(in</a:t>
            </a:r>
            <a:r>
              <a:rPr sz="2800" spc="-10" dirty="0">
                <a:latin typeface="Times New Roman"/>
                <a:cs typeface="Times New Roman"/>
              </a:rPr>
              <a:t> </a:t>
            </a:r>
            <a:r>
              <a:rPr sz="2800" spc="-20" dirty="0">
                <a:latin typeface="Calibri"/>
                <a:cs typeface="Calibri"/>
              </a:rPr>
              <a:t>no</a:t>
            </a:r>
            <a:r>
              <a:rPr sz="2800" spc="-10" dirty="0">
                <a:latin typeface="Calibri"/>
                <a:cs typeface="Calibri"/>
              </a:rPr>
              <a:t>n</a:t>
            </a:r>
            <a:r>
              <a:rPr sz="2800" spc="-15" dirty="0">
                <a:latin typeface="Calibri"/>
                <a:cs typeface="Calibri"/>
              </a:rPr>
              <a:t>-</a:t>
            </a:r>
            <a:r>
              <a:rPr sz="2800" spc="-20" dirty="0">
                <a:latin typeface="Calibri"/>
                <a:cs typeface="Calibri"/>
              </a:rPr>
              <a:t>mag</a:t>
            </a:r>
            <a:r>
              <a:rPr sz="2800" spc="-5" dirty="0">
                <a:latin typeface="Calibri"/>
                <a:cs typeface="Calibri"/>
              </a:rPr>
              <a:t>n</a:t>
            </a:r>
            <a:r>
              <a:rPr sz="2800" spc="-15" dirty="0">
                <a:latin typeface="Calibri"/>
                <a:cs typeface="Calibri"/>
              </a:rPr>
              <a:t>etic</a:t>
            </a:r>
            <a:r>
              <a:rPr sz="2800" spc="-65" dirty="0">
                <a:latin typeface="Times New Roman"/>
                <a:cs typeface="Times New Roman"/>
              </a:rPr>
              <a:t> </a:t>
            </a:r>
            <a:r>
              <a:rPr sz="2800" spc="-15" dirty="0">
                <a:latin typeface="Calibri"/>
                <a:cs typeface="Calibri"/>
              </a:rPr>
              <a:t>media,</a:t>
            </a:r>
            <a:r>
              <a:rPr sz="2800" spc="-50" dirty="0">
                <a:latin typeface="Times New Roman"/>
                <a:cs typeface="Times New Roman"/>
              </a:rPr>
              <a:t> </a:t>
            </a:r>
            <a:r>
              <a:rPr lang="en-US" sz="2800" b="1" spc="-80" dirty="0">
                <a:latin typeface="Cambria Math"/>
                <a:cs typeface="Cambria Math"/>
              </a:rPr>
              <a:t>𝝁</a:t>
            </a:r>
            <a:r>
              <a:rPr lang="en-US" sz="3000" spc="330" baseline="-16666" dirty="0">
                <a:latin typeface="Cambria Math"/>
                <a:cs typeface="Cambria Math"/>
              </a:rPr>
              <a:t>𝑟</a:t>
            </a:r>
            <a:r>
              <a:rPr sz="3000" spc="112" baseline="-16666" dirty="0">
                <a:latin typeface="Cambria Math"/>
                <a:cs typeface="Cambria Math"/>
              </a:rPr>
              <a:t> </a:t>
            </a:r>
            <a:r>
              <a:rPr sz="2800" spc="-25" dirty="0">
                <a:latin typeface="Cambria Math"/>
                <a:cs typeface="Cambria Math"/>
              </a:rPr>
              <a:t>≈</a:t>
            </a:r>
            <a:r>
              <a:rPr sz="2800" spc="155" dirty="0">
                <a:latin typeface="Cambria Math"/>
                <a:cs typeface="Cambria Math"/>
              </a:rPr>
              <a:t> </a:t>
            </a:r>
            <a:r>
              <a:rPr sz="2800" spc="-10" dirty="0">
                <a:latin typeface="Cambria Math"/>
                <a:cs typeface="Cambria Math"/>
              </a:rPr>
              <a:t>1</a:t>
            </a:r>
            <a:r>
              <a:rPr sz="2800" spc="-10" dirty="0">
                <a:latin typeface="Calibri"/>
                <a:cs typeface="Calibri"/>
              </a:rPr>
              <a:t>):</a:t>
            </a:r>
            <a:endParaRPr sz="2800" dirty="0">
              <a:latin typeface="Calibri"/>
              <a:cs typeface="Calibri"/>
            </a:endParaRPr>
          </a:p>
          <a:p>
            <a:pPr marL="2540" algn="ctr">
              <a:lnSpc>
                <a:spcPct val="100000"/>
              </a:lnSpc>
              <a:spcBef>
                <a:spcPts val="1850"/>
              </a:spcBef>
            </a:pPr>
            <a:r>
              <a:rPr sz="2800" spc="20" dirty="0">
                <a:latin typeface="Cambria Math"/>
                <a:cs typeface="Cambria Math"/>
              </a:rPr>
              <a:t>𝑛</a:t>
            </a:r>
            <a:r>
              <a:rPr sz="3000" spc="232" baseline="29166" dirty="0">
                <a:latin typeface="Cambria Math"/>
                <a:cs typeface="Cambria Math"/>
              </a:rPr>
              <a:t>2</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80" dirty="0">
                <a:latin typeface="Cambria Math"/>
                <a:cs typeface="Cambria Math"/>
              </a:rPr>
              <a:t>𝜀</a:t>
            </a:r>
            <a:r>
              <a:rPr sz="3000" spc="592" baseline="-16666" dirty="0">
                <a:latin typeface="Cambria Math"/>
                <a:cs typeface="Cambria Math"/>
              </a:rPr>
              <a:t>𝑟</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1</a:t>
            </a:r>
            <a:r>
              <a:rPr sz="2800" spc="5" dirty="0">
                <a:latin typeface="Cambria Math"/>
                <a:cs typeface="Cambria Math"/>
              </a:rPr>
              <a:t> </a:t>
            </a:r>
            <a:r>
              <a:rPr sz="2800" spc="-25" dirty="0">
                <a:latin typeface="Cambria Math"/>
                <a:cs typeface="Cambria Math"/>
              </a:rPr>
              <a:t>+</a:t>
            </a:r>
            <a:r>
              <a:rPr sz="2800" spc="5" dirty="0">
                <a:latin typeface="Cambria Math"/>
                <a:cs typeface="Cambria Math"/>
              </a:rPr>
              <a:t> </a:t>
            </a:r>
            <a:r>
              <a:rPr sz="2800" dirty="0">
                <a:latin typeface="Cambria Math"/>
                <a:cs typeface="Cambria Math"/>
              </a:rPr>
              <a:t>𝜒</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2800" spc="-10" dirty="0">
                <a:latin typeface="Cambria Math"/>
                <a:cs typeface="Cambria Math"/>
              </a:rPr>
              <a:t>.</a:t>
            </a:r>
            <a:endParaRPr sz="2800" dirty="0">
              <a:latin typeface="Cambria Math"/>
              <a:cs typeface="Cambria Math"/>
            </a:endParaRPr>
          </a:p>
          <a:p>
            <a:pPr marL="12700">
              <a:lnSpc>
                <a:spcPct val="100000"/>
              </a:lnSpc>
              <a:spcBef>
                <a:spcPts val="1639"/>
              </a:spcBef>
            </a:pPr>
            <a:r>
              <a:rPr sz="2800" spc="-15" dirty="0">
                <a:latin typeface="Calibri"/>
                <a:cs typeface="Calibri"/>
              </a:rPr>
              <a:t>---</a:t>
            </a:r>
            <a:endParaRPr sz="2800" dirty="0">
              <a:latin typeface="Calibri"/>
              <a:cs typeface="Calibri"/>
            </a:endParaRP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035050">
              <a:lnSpc>
                <a:spcPct val="100000"/>
              </a:lnSpc>
            </a:pPr>
            <a:r>
              <a:rPr spc="-15" dirty="0"/>
              <a:t>Sl</a:t>
            </a:r>
            <a:r>
              <a:rPr spc="-5" dirty="0"/>
              <a:t>i</a:t>
            </a:r>
            <a:r>
              <a:rPr spc="-20" dirty="0"/>
              <a:t>de</a:t>
            </a:r>
            <a:r>
              <a:rPr spc="-5" dirty="0"/>
              <a:t> </a:t>
            </a:r>
            <a:r>
              <a:rPr spc="-15" dirty="0"/>
              <a:t>7:</a:t>
            </a:r>
            <a:r>
              <a:rPr spc="-20" dirty="0"/>
              <a:t> Deri</a:t>
            </a:r>
            <a:r>
              <a:rPr spc="-15" dirty="0"/>
              <a:t>ving</a:t>
            </a:r>
            <a:r>
              <a:rPr spc="-20" dirty="0"/>
              <a:t> the </a:t>
            </a:r>
            <a:r>
              <a:rPr spc="-15" dirty="0"/>
              <a:t>C</a:t>
            </a:r>
            <a:r>
              <a:rPr spc="-20" dirty="0"/>
              <a:t>omplex</a:t>
            </a:r>
            <a:r>
              <a:rPr spc="-25" dirty="0"/>
              <a:t> </a:t>
            </a:r>
            <a:r>
              <a:rPr spc="-20" dirty="0"/>
              <a:t>R</a:t>
            </a:r>
            <a:r>
              <a:rPr spc="-10" dirty="0"/>
              <a:t>e</a:t>
            </a:r>
            <a:r>
              <a:rPr spc="-5" dirty="0"/>
              <a:t>f</a:t>
            </a:r>
            <a:r>
              <a:rPr spc="5" dirty="0"/>
              <a:t>r</a:t>
            </a:r>
            <a:r>
              <a:rPr spc="-15" dirty="0"/>
              <a:t>active</a:t>
            </a:r>
            <a:r>
              <a:rPr spc="-25" dirty="0"/>
              <a:t> </a:t>
            </a:r>
            <a:r>
              <a:rPr spc="-20" dirty="0"/>
              <a:t>Index</a:t>
            </a:r>
          </a:p>
        </p:txBody>
      </p:sp>
      <p:sp>
        <p:nvSpPr>
          <p:cNvPr id="3" name="object 3"/>
          <p:cNvSpPr txBox="1"/>
          <p:nvPr/>
        </p:nvSpPr>
        <p:spPr>
          <a:xfrm>
            <a:off x="901700" y="1764660"/>
            <a:ext cx="7943215" cy="1563370"/>
          </a:xfrm>
          <a:prstGeom prst="rect">
            <a:avLst/>
          </a:prstGeom>
        </p:spPr>
        <p:txBody>
          <a:bodyPr vert="horz" wrap="square" lIns="0" tIns="0" rIns="0" bIns="0" rtlCol="0">
            <a:spAutoFit/>
          </a:bodyPr>
          <a:lstStyle/>
          <a:p>
            <a:pPr marL="12700">
              <a:lnSpc>
                <a:spcPct val="100000"/>
              </a:lnSpc>
            </a:pPr>
            <a:r>
              <a:rPr sz="3000" b="1" dirty="0">
                <a:solidFill>
                  <a:srgbClr val="FF0000"/>
                </a:solidFill>
                <a:latin typeface="Calibri"/>
                <a:cs typeface="Calibri"/>
              </a:rPr>
              <a:t>Alg</a:t>
            </a:r>
            <a:r>
              <a:rPr sz="3000" b="1" spc="5" dirty="0">
                <a:solidFill>
                  <a:srgbClr val="FF0000"/>
                </a:solidFill>
                <a:latin typeface="Calibri"/>
                <a:cs typeface="Calibri"/>
              </a:rPr>
              <a:t>e</a:t>
            </a:r>
            <a:r>
              <a:rPr sz="3000" b="1" spc="-15" dirty="0">
                <a:solidFill>
                  <a:srgbClr val="FF0000"/>
                </a:solidFill>
                <a:latin typeface="Calibri"/>
                <a:cs typeface="Calibri"/>
              </a:rPr>
              <a:t>bra</a:t>
            </a:r>
            <a:r>
              <a:rPr sz="3000" b="1" spc="-25" dirty="0">
                <a:solidFill>
                  <a:srgbClr val="FF0000"/>
                </a:solidFill>
                <a:latin typeface="Calibri"/>
                <a:cs typeface="Calibri"/>
              </a:rPr>
              <a:t>i</a:t>
            </a:r>
            <a:r>
              <a:rPr sz="3000" b="1" dirty="0">
                <a:solidFill>
                  <a:srgbClr val="FF0000"/>
                </a:solidFill>
                <a:latin typeface="Calibri"/>
                <a:cs typeface="Calibri"/>
              </a:rPr>
              <a:t>c</a:t>
            </a:r>
            <a:r>
              <a:rPr sz="3000" b="1" spc="-60" dirty="0">
                <a:solidFill>
                  <a:srgbClr val="FF0000"/>
                </a:solidFill>
                <a:latin typeface="Times New Roman"/>
                <a:cs typeface="Times New Roman"/>
              </a:rPr>
              <a:t> </a:t>
            </a:r>
            <a:r>
              <a:rPr sz="3000" b="1" spc="-25" dirty="0">
                <a:solidFill>
                  <a:srgbClr val="FF0000"/>
                </a:solidFill>
                <a:latin typeface="Calibri"/>
                <a:cs typeface="Calibri"/>
              </a:rPr>
              <a:t>Co</a:t>
            </a:r>
            <a:r>
              <a:rPr sz="3000" b="1" spc="-30" dirty="0">
                <a:solidFill>
                  <a:srgbClr val="FF0000"/>
                </a:solidFill>
                <a:latin typeface="Calibri"/>
                <a:cs typeface="Calibri"/>
              </a:rPr>
              <a:t>n</a:t>
            </a:r>
            <a:r>
              <a:rPr sz="3000" b="1" spc="-15" dirty="0">
                <a:solidFill>
                  <a:srgbClr val="FF0000"/>
                </a:solidFill>
                <a:latin typeface="Calibri"/>
                <a:cs typeface="Calibri"/>
              </a:rPr>
              <a:t>nection</a:t>
            </a:r>
            <a:r>
              <a:rPr sz="3000" b="1" spc="-85" dirty="0">
                <a:solidFill>
                  <a:srgbClr val="FF0000"/>
                </a:solidFill>
                <a:latin typeface="Times New Roman"/>
                <a:cs typeface="Times New Roman"/>
              </a:rPr>
              <a:t> </a:t>
            </a:r>
            <a:r>
              <a:rPr sz="3000" b="1" spc="-15" dirty="0">
                <a:solidFill>
                  <a:srgbClr val="FF0000"/>
                </a:solidFill>
                <a:latin typeface="Calibri"/>
                <a:cs typeface="Calibri"/>
              </a:rPr>
              <a:t>to</a:t>
            </a:r>
            <a:r>
              <a:rPr sz="3000" b="1" spc="-75" dirty="0">
                <a:solidFill>
                  <a:srgbClr val="FF0000"/>
                </a:solidFill>
                <a:latin typeface="Times New Roman"/>
                <a:cs typeface="Times New Roman"/>
              </a:rPr>
              <a:t> </a:t>
            </a:r>
            <a:r>
              <a:rPr sz="3000" b="1" spc="-20" dirty="0">
                <a:solidFill>
                  <a:srgbClr val="FF0000"/>
                </a:solidFill>
                <a:latin typeface="Calibri"/>
                <a:cs typeface="Calibri"/>
              </a:rPr>
              <a:t>Oscil</a:t>
            </a:r>
            <a:r>
              <a:rPr sz="3000" b="1" spc="-15" dirty="0">
                <a:solidFill>
                  <a:srgbClr val="FF0000"/>
                </a:solidFill>
                <a:latin typeface="Calibri"/>
                <a:cs typeface="Calibri"/>
              </a:rPr>
              <a:t>lator</a:t>
            </a:r>
            <a:r>
              <a:rPr sz="3000" b="1" spc="-80" dirty="0">
                <a:solidFill>
                  <a:srgbClr val="FF0000"/>
                </a:solidFill>
                <a:latin typeface="Times New Roman"/>
                <a:cs typeface="Times New Roman"/>
              </a:rPr>
              <a:t> </a:t>
            </a:r>
            <a:r>
              <a:rPr sz="3000" b="1" spc="-5" dirty="0">
                <a:solidFill>
                  <a:srgbClr val="FF0000"/>
                </a:solidFill>
                <a:latin typeface="Calibri"/>
                <a:cs typeface="Calibri"/>
              </a:rPr>
              <a:t>Parameters</a:t>
            </a:r>
            <a:endParaRPr sz="3000" dirty="0">
              <a:latin typeface="Calibri"/>
              <a:cs typeface="Calibri"/>
            </a:endParaRPr>
          </a:p>
          <a:p>
            <a:pPr marL="469900" indent="-228600">
              <a:lnSpc>
                <a:spcPct val="100000"/>
              </a:lnSpc>
              <a:spcBef>
                <a:spcPts val="2045"/>
              </a:spcBef>
              <a:buFont typeface="Symbol"/>
              <a:buChar char=""/>
              <a:tabLst>
                <a:tab pos="470534" algn="l"/>
              </a:tabLst>
            </a:pPr>
            <a:r>
              <a:rPr sz="2800" spc="-25" dirty="0">
                <a:latin typeface="Calibri"/>
                <a:cs typeface="Calibri"/>
              </a:rPr>
              <a:t>Comb</a:t>
            </a:r>
            <a:r>
              <a:rPr sz="2800" dirty="0">
                <a:latin typeface="Calibri"/>
                <a:cs typeface="Calibri"/>
              </a:rPr>
              <a:t>i</a:t>
            </a:r>
            <a:r>
              <a:rPr sz="2800" spc="-20" dirty="0">
                <a:latin typeface="Calibri"/>
                <a:cs typeface="Calibri"/>
              </a:rPr>
              <a:t>n</a:t>
            </a:r>
            <a:r>
              <a:rPr sz="2800" spc="-15" dirty="0">
                <a:latin typeface="Calibri"/>
                <a:cs typeface="Calibri"/>
              </a:rPr>
              <a:t>e</a:t>
            </a:r>
            <a:r>
              <a:rPr sz="2800" spc="-60" dirty="0">
                <a:latin typeface="Times New Roman"/>
                <a:cs typeface="Times New Roman"/>
              </a:rPr>
              <a:t> </a:t>
            </a:r>
            <a:r>
              <a:rPr sz="2800" spc="-20" dirty="0">
                <a:latin typeface="Calibri"/>
                <a:cs typeface="Calibri"/>
              </a:rPr>
              <a:t>pre</a:t>
            </a:r>
            <a:r>
              <a:rPr sz="2800" spc="-25" dirty="0">
                <a:latin typeface="Calibri"/>
                <a:cs typeface="Calibri"/>
              </a:rPr>
              <a:t>v</a:t>
            </a:r>
            <a:r>
              <a:rPr sz="2800" dirty="0">
                <a:latin typeface="Calibri"/>
                <a:cs typeface="Calibri"/>
              </a:rPr>
              <a:t>io</a:t>
            </a:r>
            <a:r>
              <a:rPr sz="2800" spc="-20" dirty="0">
                <a:latin typeface="Calibri"/>
                <a:cs typeface="Calibri"/>
              </a:rPr>
              <a:t>u</a:t>
            </a:r>
            <a:r>
              <a:rPr sz="2800" spc="-15" dirty="0">
                <a:latin typeface="Calibri"/>
                <a:cs typeface="Calibri"/>
              </a:rPr>
              <a:t>s</a:t>
            </a:r>
            <a:r>
              <a:rPr sz="2800" spc="-70" dirty="0">
                <a:latin typeface="Times New Roman"/>
                <a:cs typeface="Times New Roman"/>
              </a:rPr>
              <a:t> </a:t>
            </a:r>
            <a:r>
              <a:rPr sz="2800" spc="-10" dirty="0">
                <a:latin typeface="Calibri"/>
                <a:cs typeface="Calibri"/>
              </a:rPr>
              <a:t>e</a:t>
            </a:r>
            <a:r>
              <a:rPr sz="2800" spc="-20" dirty="0">
                <a:latin typeface="Calibri"/>
                <a:cs typeface="Calibri"/>
              </a:rPr>
              <a:t>xpress</a:t>
            </a:r>
            <a:r>
              <a:rPr sz="2800" spc="-10" dirty="0">
                <a:latin typeface="Calibri"/>
                <a:cs typeface="Calibri"/>
              </a:rPr>
              <a:t>io</a:t>
            </a:r>
            <a:r>
              <a:rPr sz="2800" spc="-20" dirty="0">
                <a:latin typeface="Calibri"/>
                <a:cs typeface="Calibri"/>
              </a:rPr>
              <a:t>ns</a:t>
            </a:r>
            <a:r>
              <a:rPr sz="2800" spc="-10" dirty="0">
                <a:latin typeface="Calibri"/>
                <a:cs typeface="Calibri"/>
              </a:rPr>
              <a:t>,</a:t>
            </a:r>
            <a:r>
              <a:rPr sz="2800" spc="-65" dirty="0">
                <a:latin typeface="Times New Roman"/>
                <a:cs typeface="Times New Roman"/>
              </a:rPr>
              <a:t> </a:t>
            </a:r>
            <a:r>
              <a:rPr sz="2800" spc="-20" dirty="0">
                <a:latin typeface="Calibri"/>
                <a:cs typeface="Calibri"/>
              </a:rPr>
              <a:t>su</a:t>
            </a:r>
            <a:r>
              <a:rPr sz="2800" spc="-10" dirty="0">
                <a:latin typeface="Calibri"/>
                <a:cs typeface="Calibri"/>
              </a:rPr>
              <a:t>b</a:t>
            </a:r>
            <a:r>
              <a:rPr sz="2800" spc="-20" dirty="0">
                <a:latin typeface="Calibri"/>
                <a:cs typeface="Calibri"/>
              </a:rPr>
              <a:t>st</a:t>
            </a:r>
            <a:r>
              <a:rPr sz="2800" spc="-15" dirty="0">
                <a:latin typeface="Calibri"/>
                <a:cs typeface="Calibri"/>
              </a:rPr>
              <a:t>itu</a:t>
            </a:r>
            <a:r>
              <a:rPr sz="2800" spc="-5" dirty="0">
                <a:latin typeface="Calibri"/>
                <a:cs typeface="Calibri"/>
              </a:rPr>
              <a:t>t</a:t>
            </a:r>
            <a:r>
              <a:rPr sz="2800" spc="-15" dirty="0">
                <a:latin typeface="Calibri"/>
                <a:cs typeface="Calibri"/>
              </a:rPr>
              <a:t>e</a:t>
            </a:r>
            <a:r>
              <a:rPr sz="2800" spc="-45" dirty="0">
                <a:latin typeface="Times New Roman"/>
                <a:cs typeface="Times New Roman"/>
              </a:rPr>
              <a:t> </a:t>
            </a:r>
            <a:r>
              <a:rPr sz="2800" spc="-30" dirty="0">
                <a:latin typeface="Cambria Math"/>
                <a:cs typeface="Cambria Math"/>
              </a:rPr>
              <a:t>𝐏</a:t>
            </a:r>
            <a:r>
              <a:rPr sz="2800" spc="25" dirty="0">
                <a:latin typeface="Cambria Math"/>
                <a:cs typeface="Cambria Math"/>
              </a:rPr>
              <a:t> </a:t>
            </a:r>
            <a:r>
              <a:rPr sz="2800" spc="-15" dirty="0">
                <a:latin typeface="Calibri"/>
                <a:cs typeface="Calibri"/>
              </a:rPr>
              <a:t>and</a:t>
            </a:r>
            <a:r>
              <a:rPr sz="2800" spc="-70" dirty="0">
                <a:latin typeface="Times New Roman"/>
                <a:cs typeface="Times New Roman"/>
              </a:rPr>
              <a:t> </a:t>
            </a:r>
            <a:r>
              <a:rPr sz="2800" spc="-55" dirty="0">
                <a:latin typeface="Cambria Math"/>
                <a:cs typeface="Cambria Math"/>
              </a:rPr>
              <a:t>𝑥</a:t>
            </a:r>
            <a:r>
              <a:rPr sz="3000" spc="225" baseline="-16666" dirty="0">
                <a:latin typeface="Cambria Math"/>
                <a:cs typeface="Cambria Math"/>
              </a:rPr>
              <a:t>0</a:t>
            </a:r>
            <a:r>
              <a:rPr sz="2800" dirty="0">
                <a:latin typeface="Calibri"/>
                <a:cs typeface="Calibri"/>
              </a:rPr>
              <a:t>.</a:t>
            </a:r>
          </a:p>
          <a:p>
            <a:pPr marR="1468120" algn="r">
              <a:lnSpc>
                <a:spcPct val="100000"/>
              </a:lnSpc>
              <a:spcBef>
                <a:spcPts val="1605"/>
              </a:spcBef>
            </a:pPr>
            <a:r>
              <a:rPr sz="2000" spc="40" dirty="0">
                <a:latin typeface="Cambria Math"/>
                <a:cs typeface="Cambria Math"/>
              </a:rPr>
              <a:t>2</a:t>
            </a:r>
            <a:endParaRPr sz="2000" dirty="0">
              <a:latin typeface="Cambria Math"/>
              <a:cs typeface="Cambria Math"/>
            </a:endParaRPr>
          </a:p>
        </p:txBody>
      </p:sp>
      <p:sp>
        <p:nvSpPr>
          <p:cNvPr id="4" name="object 4"/>
          <p:cNvSpPr txBox="1"/>
          <p:nvPr/>
        </p:nvSpPr>
        <p:spPr>
          <a:xfrm>
            <a:off x="3436365" y="3330426"/>
            <a:ext cx="1962785" cy="433705"/>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𝑛</a:t>
            </a:r>
            <a:r>
              <a:rPr sz="3000" spc="247" baseline="29166" dirty="0">
                <a:latin typeface="Cambria Math"/>
                <a:cs typeface="Cambria Math"/>
              </a:rPr>
              <a:t>2</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1</a:t>
            </a:r>
            <a:r>
              <a:rPr sz="2800" spc="5"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5" name="object 5"/>
          <p:cNvSpPr txBox="1"/>
          <p:nvPr/>
        </p:nvSpPr>
        <p:spPr>
          <a:xfrm>
            <a:off x="6737999" y="3113482"/>
            <a:ext cx="487045" cy="381000"/>
          </a:xfrm>
          <a:prstGeom prst="rect">
            <a:avLst/>
          </a:prstGeom>
        </p:spPr>
        <p:txBody>
          <a:bodyPr vert="horz" wrap="square" lIns="0" tIns="0" rIns="0" bIns="0" rtlCol="0">
            <a:spAutoFit/>
          </a:bodyPr>
          <a:lstStyle/>
          <a:p>
            <a:pPr marL="12700">
              <a:lnSpc>
                <a:spcPct val="100000"/>
              </a:lnSpc>
            </a:pPr>
            <a:r>
              <a:rPr sz="2800" spc="45" dirty="0">
                <a:latin typeface="Cambria Math"/>
                <a:cs typeface="Cambria Math"/>
              </a:rPr>
              <a:t>𝑁</a:t>
            </a:r>
            <a:r>
              <a:rPr sz="2800" spc="-30" dirty="0">
                <a:latin typeface="Cambria Math"/>
                <a:cs typeface="Cambria Math"/>
              </a:rPr>
              <a:t>𝑞</a:t>
            </a:r>
            <a:endParaRPr sz="2800">
              <a:latin typeface="Cambria Math"/>
              <a:cs typeface="Cambria Math"/>
            </a:endParaRPr>
          </a:p>
        </p:txBody>
      </p:sp>
      <p:sp>
        <p:nvSpPr>
          <p:cNvPr id="6" name="object 6"/>
          <p:cNvSpPr txBox="1"/>
          <p:nvPr/>
        </p:nvSpPr>
        <p:spPr>
          <a:xfrm>
            <a:off x="5452999" y="3604746"/>
            <a:ext cx="3225800" cy="476884"/>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𝜖</a:t>
            </a:r>
            <a:r>
              <a:rPr sz="3000" spc="232" baseline="-16666" dirty="0">
                <a:latin typeface="Cambria Math"/>
                <a:cs typeface="Cambria Math"/>
              </a:rPr>
              <a:t>0</a:t>
            </a:r>
            <a:r>
              <a:rPr sz="2800" spc="25" dirty="0">
                <a:latin typeface="Cambria Math"/>
                <a:cs typeface="Cambria Math"/>
              </a:rPr>
              <a:t>𝑚</a:t>
            </a:r>
            <a:r>
              <a:rPr sz="4200" spc="-15" baseline="2976" dirty="0">
                <a:latin typeface="Cambria Math"/>
                <a:cs typeface="Cambria Math"/>
              </a:rPr>
              <a:t>(</a:t>
            </a:r>
            <a:r>
              <a:rPr sz="2800" spc="-140" dirty="0">
                <a:latin typeface="Cambria Math"/>
                <a:cs typeface="Cambria Math"/>
              </a:rPr>
              <a:t>𝜔</a:t>
            </a:r>
            <a:r>
              <a:rPr sz="3000" spc="60" baseline="-19444" dirty="0">
                <a:latin typeface="Cambria Math"/>
                <a:cs typeface="Cambria Math"/>
              </a:rPr>
              <a:t>0</a:t>
            </a:r>
            <a:r>
              <a:rPr sz="3000" baseline="-19444" dirty="0">
                <a:latin typeface="Cambria Math"/>
                <a:cs typeface="Cambria Math"/>
              </a:rPr>
              <a:t> </a:t>
            </a:r>
            <a:r>
              <a:rPr sz="3000" spc="30" baseline="-19444"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0" dirty="0">
                <a:latin typeface="Cambria Math"/>
                <a:cs typeface="Cambria Math"/>
              </a:rPr>
              <a:t>𝜔</a:t>
            </a:r>
            <a:r>
              <a:rPr sz="3000" spc="60" baseline="23611" dirty="0">
                <a:latin typeface="Cambria Math"/>
                <a:cs typeface="Cambria Math"/>
              </a:rPr>
              <a:t>2</a:t>
            </a:r>
            <a:r>
              <a:rPr sz="3000" baseline="23611" dirty="0">
                <a:latin typeface="Cambria Math"/>
                <a:cs typeface="Cambria Math"/>
              </a:rPr>
              <a:t> </a:t>
            </a:r>
            <a:r>
              <a:rPr sz="3000" spc="-217" baseline="23611"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𝑖𝛾</a:t>
            </a:r>
            <a:r>
              <a:rPr sz="2800" spc="25" dirty="0">
                <a:latin typeface="Cambria Math"/>
                <a:cs typeface="Cambria Math"/>
              </a:rPr>
              <a:t>𝜔</a:t>
            </a:r>
            <a:r>
              <a:rPr sz="4200" spc="-22" baseline="2976" dirty="0">
                <a:latin typeface="Cambria Math"/>
                <a:cs typeface="Cambria Math"/>
              </a:rPr>
              <a:t>)</a:t>
            </a:r>
            <a:endParaRPr sz="4200" baseline="2976" dirty="0">
              <a:latin typeface="Cambria Math"/>
              <a:cs typeface="Cambria Math"/>
            </a:endParaRPr>
          </a:p>
        </p:txBody>
      </p:sp>
      <p:sp>
        <p:nvSpPr>
          <p:cNvPr id="7" name="object 7"/>
          <p:cNvSpPr txBox="1"/>
          <p:nvPr/>
        </p:nvSpPr>
        <p:spPr>
          <a:xfrm>
            <a:off x="6498726" y="3578838"/>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8" name="object 8"/>
          <p:cNvSpPr/>
          <p:nvPr/>
        </p:nvSpPr>
        <p:spPr>
          <a:xfrm>
            <a:off x="5465703" y="3570854"/>
            <a:ext cx="3202305" cy="0"/>
          </a:xfrm>
          <a:custGeom>
            <a:avLst/>
            <a:gdLst/>
            <a:ahLst/>
            <a:cxnLst/>
            <a:rect l="l" t="t" r="r" b="b"/>
            <a:pathLst>
              <a:path w="3202304">
                <a:moveTo>
                  <a:pt x="0" y="0"/>
                </a:moveTo>
                <a:lnTo>
                  <a:pt x="3202198" y="0"/>
                </a:lnTo>
              </a:path>
            </a:pathLst>
          </a:custGeom>
          <a:ln w="24129">
            <a:solidFill>
              <a:srgbClr val="000000"/>
            </a:solidFill>
          </a:ln>
        </p:spPr>
        <p:txBody>
          <a:bodyPr wrap="square" lIns="0" tIns="0" rIns="0" bIns="0" rtlCol="0"/>
          <a:lstStyle/>
          <a:p>
            <a:endParaRPr/>
          </a:p>
        </p:txBody>
      </p:sp>
      <p:sp>
        <p:nvSpPr>
          <p:cNvPr id="9" name="object 9"/>
          <p:cNvSpPr txBox="1"/>
          <p:nvPr/>
        </p:nvSpPr>
        <p:spPr>
          <a:xfrm>
            <a:off x="8655184" y="3383223"/>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dirty="0">
              <a:latin typeface="Cambria Math"/>
              <a:cs typeface="Cambria Math"/>
            </a:endParaRPr>
          </a:p>
        </p:txBody>
      </p:sp>
      <p:sp>
        <p:nvSpPr>
          <p:cNvPr id="10" name="object 10"/>
          <p:cNvSpPr txBox="1"/>
          <p:nvPr/>
        </p:nvSpPr>
        <p:spPr>
          <a:xfrm>
            <a:off x="901700" y="5433343"/>
            <a:ext cx="10909300" cy="2262158"/>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Note</a:t>
            </a:r>
            <a:r>
              <a:rPr sz="2800" spc="-5" dirty="0">
                <a:latin typeface="Calibri"/>
                <a:cs typeface="Calibri"/>
              </a:rPr>
              <a:t> </a:t>
            </a:r>
            <a:r>
              <a:rPr sz="2800" spc="-15" dirty="0">
                <a:latin typeface="Calibri"/>
                <a:cs typeface="Calibri"/>
              </a:rPr>
              <a:t>the</a:t>
            </a:r>
            <a:r>
              <a:rPr sz="2800" spc="5" dirty="0">
                <a:latin typeface="Calibri"/>
                <a:cs typeface="Calibri"/>
              </a:rPr>
              <a:t> </a:t>
            </a:r>
            <a:r>
              <a:rPr sz="2800" spc="-15" dirty="0">
                <a:latin typeface="Calibri"/>
                <a:cs typeface="Calibri"/>
              </a:rPr>
              <a:t>complex</a:t>
            </a:r>
            <a:r>
              <a:rPr sz="2800" spc="5" dirty="0">
                <a:latin typeface="Calibri"/>
                <a:cs typeface="Calibri"/>
              </a:rPr>
              <a:t> </a:t>
            </a:r>
            <a:r>
              <a:rPr sz="2800" spc="-20" dirty="0">
                <a:latin typeface="Calibri"/>
                <a:cs typeface="Calibri"/>
              </a:rPr>
              <a:t>denom</a:t>
            </a:r>
            <a:r>
              <a:rPr sz="2800" spc="-5" dirty="0">
                <a:latin typeface="Calibri"/>
                <a:cs typeface="Calibri"/>
              </a:rPr>
              <a:t>i</a:t>
            </a:r>
            <a:r>
              <a:rPr sz="2800" spc="-15" dirty="0">
                <a:latin typeface="Calibri"/>
                <a:cs typeface="Calibri"/>
              </a:rPr>
              <a:t>nat</a:t>
            </a:r>
            <a:r>
              <a:rPr sz="2800" spc="-5" dirty="0">
                <a:latin typeface="Calibri"/>
                <a:cs typeface="Calibri"/>
              </a:rPr>
              <a:t>o</a:t>
            </a:r>
            <a:r>
              <a:rPr sz="2800" spc="-10" dirty="0">
                <a:latin typeface="Calibri"/>
                <a:cs typeface="Calibri"/>
              </a:rPr>
              <a:t>r</a:t>
            </a:r>
            <a:r>
              <a:rPr sz="2800" spc="5" dirty="0">
                <a:latin typeface="Calibri"/>
                <a:cs typeface="Calibri"/>
              </a:rPr>
              <a:t> </a:t>
            </a:r>
            <a:r>
              <a:rPr sz="2800" spc="-30" dirty="0">
                <a:latin typeface="Calibri"/>
                <a:cs typeface="Calibri"/>
              </a:rPr>
              <a:t>→</a:t>
            </a:r>
            <a:r>
              <a:rPr sz="2800" spc="20" dirty="0">
                <a:latin typeface="Calibri"/>
                <a:cs typeface="Calibri"/>
              </a:rPr>
              <a:t> </a:t>
            </a:r>
            <a:r>
              <a:rPr sz="2800" spc="-30" dirty="0">
                <a:latin typeface="Cambria Math"/>
                <a:cs typeface="Cambria Math"/>
              </a:rPr>
              <a:t>𝑛</a:t>
            </a:r>
            <a:r>
              <a:rPr sz="2800" spc="70" dirty="0">
                <a:latin typeface="Cambria Math"/>
                <a:cs typeface="Cambria Math"/>
              </a:rPr>
              <a:t> </a:t>
            </a:r>
            <a:r>
              <a:rPr sz="2800" dirty="0">
                <a:latin typeface="Calibri"/>
                <a:cs typeface="Calibri"/>
              </a:rPr>
              <a:t>i</a:t>
            </a:r>
            <a:r>
              <a:rPr sz="2800" spc="-15" dirty="0">
                <a:latin typeface="Calibri"/>
                <a:cs typeface="Calibri"/>
              </a:rPr>
              <a:t>s</a:t>
            </a:r>
            <a:r>
              <a:rPr sz="2800" spc="-70" dirty="0">
                <a:latin typeface="Times New Roman"/>
                <a:cs typeface="Times New Roman"/>
              </a:rPr>
              <a:t> </a:t>
            </a:r>
            <a:r>
              <a:rPr sz="2800" spc="-5" dirty="0">
                <a:latin typeface="Calibri"/>
                <a:cs typeface="Calibri"/>
              </a:rPr>
              <a:t>c</a:t>
            </a:r>
            <a:r>
              <a:rPr sz="2800" spc="-20" dirty="0">
                <a:latin typeface="Calibri"/>
                <a:cs typeface="Calibri"/>
              </a:rPr>
              <a:t>o</a:t>
            </a:r>
            <a:r>
              <a:rPr sz="2800" spc="-40" dirty="0">
                <a:latin typeface="Calibri"/>
                <a:cs typeface="Calibri"/>
              </a:rPr>
              <a:t>m</a:t>
            </a:r>
            <a:r>
              <a:rPr sz="2800" spc="-20" dirty="0">
                <a:latin typeface="Calibri"/>
                <a:cs typeface="Calibri"/>
              </a:rPr>
              <a:t>p</a:t>
            </a:r>
            <a:r>
              <a:rPr sz="2800" spc="-10" dirty="0">
                <a:latin typeface="Calibri"/>
                <a:cs typeface="Calibri"/>
              </a:rPr>
              <a:t>lex.</a:t>
            </a:r>
            <a:r>
              <a:rPr sz="2800" spc="-70" dirty="0">
                <a:latin typeface="Times New Roman"/>
                <a:cs typeface="Times New Roman"/>
              </a:rPr>
              <a:t> </a:t>
            </a:r>
            <a:r>
              <a:rPr sz="2800" spc="-20" dirty="0">
                <a:latin typeface="Calibri"/>
                <a:cs typeface="Calibri"/>
              </a:rPr>
              <a:t>Exp</a:t>
            </a:r>
            <a:r>
              <a:rPr sz="2800" spc="-10" dirty="0">
                <a:latin typeface="Calibri"/>
                <a:cs typeface="Calibri"/>
              </a:rPr>
              <a:t>l</a:t>
            </a:r>
            <a:r>
              <a:rPr sz="2800" spc="5" dirty="0">
                <a:latin typeface="Calibri"/>
                <a:cs typeface="Calibri"/>
              </a:rPr>
              <a:t>i</a:t>
            </a:r>
            <a:r>
              <a:rPr sz="2800" spc="-15" dirty="0">
                <a:latin typeface="Calibri"/>
                <a:cs typeface="Calibri"/>
              </a:rPr>
              <a:t>c</a:t>
            </a:r>
            <a:r>
              <a:rPr sz="2800" spc="-5" dirty="0">
                <a:latin typeface="Calibri"/>
                <a:cs typeface="Calibri"/>
              </a:rPr>
              <a:t>i</a:t>
            </a:r>
            <a:r>
              <a:rPr sz="2800" spc="-10" dirty="0">
                <a:latin typeface="Calibri"/>
                <a:cs typeface="Calibri"/>
              </a:rPr>
              <a:t>tly</a:t>
            </a:r>
            <a:r>
              <a:rPr sz="2800" spc="-70" dirty="0">
                <a:latin typeface="Times New Roman"/>
                <a:cs typeface="Times New Roman"/>
              </a:rPr>
              <a:t> </a:t>
            </a:r>
            <a:r>
              <a:rPr sz="2800" spc="-15" dirty="0">
                <a:latin typeface="Calibri"/>
                <a:cs typeface="Calibri"/>
              </a:rPr>
              <a:t>write</a:t>
            </a:r>
            <a:endParaRPr sz="2800" dirty="0">
              <a:latin typeface="Calibri"/>
              <a:cs typeface="Calibri"/>
            </a:endParaRPr>
          </a:p>
          <a:p>
            <a:pPr marL="3197860">
              <a:lnSpc>
                <a:spcPct val="100000"/>
              </a:lnSpc>
              <a:spcBef>
                <a:spcPts val="1800"/>
              </a:spcBef>
            </a:pPr>
            <a:r>
              <a:rPr sz="2800" spc="0" dirty="0">
                <a:latin typeface="Cambria Math"/>
                <a:cs typeface="Cambria Math"/>
              </a:rPr>
              <a:t>𝑛</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𝑛</a:t>
            </a:r>
            <a:r>
              <a:rPr sz="2800" dirty="0">
                <a:latin typeface="Cambria Math"/>
                <a:cs typeface="Cambria Math"/>
              </a:rPr>
              <a:t>′</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15" baseline="297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𝑖</a:t>
            </a:r>
            <a:r>
              <a:rPr sz="2800" spc="-65" dirty="0">
                <a:latin typeface="Cambria Math"/>
                <a:cs typeface="Cambria Math"/>
              </a:rPr>
              <a:t> </a:t>
            </a:r>
            <a:r>
              <a:rPr sz="2800" spc="35" dirty="0">
                <a:latin typeface="Cambria Math"/>
                <a:cs typeface="Cambria Math"/>
              </a:rPr>
              <a:t>𝜅</a:t>
            </a:r>
            <a:r>
              <a:rPr sz="4200" spc="-22" baseline="2976" dirty="0">
                <a:latin typeface="Cambria Math"/>
                <a:cs typeface="Cambria Math"/>
              </a:rPr>
              <a:t>(</a:t>
            </a:r>
            <a:r>
              <a:rPr sz="2800" spc="25" dirty="0">
                <a:latin typeface="Cambria Math"/>
                <a:cs typeface="Cambria Math"/>
              </a:rPr>
              <a:t>𝜔</a:t>
            </a:r>
            <a:r>
              <a:rPr sz="4200" baseline="2976" dirty="0">
                <a:latin typeface="Cambria Math"/>
                <a:cs typeface="Cambria Math"/>
              </a:rPr>
              <a:t>)</a:t>
            </a:r>
            <a:r>
              <a:rPr sz="2800" spc="-10" dirty="0">
                <a:latin typeface="Cambria Math"/>
                <a:cs typeface="Cambria Math"/>
              </a:rPr>
              <a:t>.</a:t>
            </a:r>
            <a:endParaRPr lang="en-US" sz="2800" spc="-10" dirty="0">
              <a:latin typeface="Cambria Math"/>
              <a:cs typeface="Cambria Math"/>
            </a:endParaRPr>
          </a:p>
          <a:p>
            <a:pPr marL="3197860">
              <a:lnSpc>
                <a:spcPct val="100000"/>
              </a:lnSpc>
              <a:spcBef>
                <a:spcPts val="1800"/>
              </a:spcBef>
            </a:pPr>
            <a:r>
              <a:rPr lang="en-US" b="1" dirty="0"/>
              <a:t>Complex Refractive Index: </a:t>
            </a:r>
            <a:r>
              <a:rPr lang="en-US" dirty="0"/>
              <a:t>𝑛(𝜔)=𝑛′(𝜔)−𝑖𝜅(𝜔) plotted in the complex plane. </a:t>
            </a:r>
            <a:endParaRPr lang="en-US" sz="2800" spc="-10" dirty="0">
              <a:latin typeface="Cambria Math"/>
              <a:cs typeface="Cambria Math"/>
            </a:endParaRPr>
          </a:p>
          <a:p>
            <a:pPr marL="3197860">
              <a:lnSpc>
                <a:spcPct val="100000"/>
              </a:lnSpc>
              <a:spcBef>
                <a:spcPts val="1800"/>
              </a:spcBef>
            </a:pPr>
            <a:endParaRPr sz="2800" dirty="0">
              <a:latin typeface="Cambria Math"/>
              <a:cs typeface="Cambria Math"/>
            </a:endParaRPr>
          </a:p>
        </p:txBody>
      </p:sp>
      <p:sp>
        <p:nvSpPr>
          <p:cNvPr id="12" name="TextBox 11">
            <a:extLst>
              <a:ext uri="{FF2B5EF4-FFF2-40B4-BE49-F238E27FC236}">
                <a16:creationId xmlns:a16="http://schemas.microsoft.com/office/drawing/2014/main" id="{6F000D3E-93EE-1996-1359-4F191A0727C2}"/>
              </a:ext>
            </a:extLst>
          </p:cNvPr>
          <p:cNvSpPr txBox="1"/>
          <p:nvPr/>
        </p:nvSpPr>
        <p:spPr>
          <a:xfrm>
            <a:off x="-2396127" y="4107515"/>
            <a:ext cx="14175043" cy="1585049"/>
          </a:xfrm>
          <a:prstGeom prst="rect">
            <a:avLst/>
          </a:prstGeom>
          <a:noFill/>
        </p:spPr>
        <p:txBody>
          <a:bodyPr wrap="square">
            <a:spAutoFit/>
          </a:bodyPr>
          <a:lstStyle/>
          <a:p>
            <a:pPr marL="3197860">
              <a:lnSpc>
                <a:spcPct val="100000"/>
              </a:lnSpc>
              <a:spcBef>
                <a:spcPts val="1800"/>
              </a:spcBef>
            </a:pPr>
            <a:r>
              <a:rPr lang="en-US" dirty="0">
                <a:solidFill>
                  <a:srgbClr val="FF0000"/>
                </a:solidFill>
              </a:rPr>
              <a:t>It's a monumental result! It gives us the square of the complex refractive index, 𝑛</a:t>
            </a:r>
            <a:r>
              <a:rPr lang="en-US" baseline="30000" dirty="0">
                <a:solidFill>
                  <a:srgbClr val="FF0000"/>
                </a:solidFill>
              </a:rPr>
              <a:t>2</a:t>
            </a:r>
            <a:r>
              <a:rPr lang="en-US" dirty="0">
                <a:solidFill>
                  <a:srgbClr val="FF0000"/>
                </a:solidFill>
              </a:rPr>
              <a:t>, directly in terms of: “ 𝑁:”number density of oscillators * 𝑞: charge of the electron * 𝜀</a:t>
            </a:r>
            <a:r>
              <a:rPr lang="en-US" baseline="-25000" dirty="0">
                <a:solidFill>
                  <a:srgbClr val="FF0000"/>
                </a:solidFill>
              </a:rPr>
              <a:t>0</a:t>
            </a:r>
            <a:r>
              <a:rPr lang="en-US" dirty="0">
                <a:solidFill>
                  <a:srgbClr val="FF0000"/>
                </a:solidFill>
              </a:rPr>
              <a:t>: permittivity of free space * 𝑚: mass of the electron * 𝜔</a:t>
            </a:r>
            <a:r>
              <a:rPr lang="en-US" baseline="-25000" dirty="0">
                <a:solidFill>
                  <a:srgbClr val="FF0000"/>
                </a:solidFill>
              </a:rPr>
              <a:t>0</a:t>
            </a:r>
            <a:r>
              <a:rPr lang="en-US" dirty="0">
                <a:solidFill>
                  <a:srgbClr val="FF0000"/>
                </a:solidFill>
              </a:rPr>
              <a:t>: natural resonant frequency of the oscillators * 𝜔: frequency of the incident light * 𝛾: damping rate of the oscillators </a:t>
            </a:r>
          </a:p>
          <a:p>
            <a:pPr marL="3197860">
              <a:lnSpc>
                <a:spcPct val="100000"/>
              </a:lnSpc>
              <a:spcBef>
                <a:spcPts val="1800"/>
              </a:spcBef>
            </a:pPr>
            <a:endParaRPr lang="en-US" sz="2800" spc="-10" dirty="0">
              <a:latin typeface="Cambria Math"/>
              <a:cs typeface="Cambria Math"/>
            </a:endParaRP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112" y="0"/>
            <a:ext cx="9614088" cy="1682512"/>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Import</a:t>
            </a:r>
            <a:r>
              <a:rPr sz="2800" spc="-10" dirty="0">
                <a:latin typeface="Calibri"/>
                <a:cs typeface="Calibri"/>
              </a:rPr>
              <a:t>a</a:t>
            </a:r>
            <a:r>
              <a:rPr sz="2800" spc="-20" dirty="0">
                <a:latin typeface="Calibri"/>
                <a:cs typeface="Calibri"/>
              </a:rPr>
              <a:t>n</a:t>
            </a:r>
            <a:r>
              <a:rPr sz="2800" spc="-10" dirty="0">
                <a:latin typeface="Calibri"/>
                <a:cs typeface="Calibri"/>
              </a:rPr>
              <a:t>t</a:t>
            </a:r>
            <a:r>
              <a:rPr sz="2800" spc="-60" dirty="0">
                <a:latin typeface="Times New Roman"/>
                <a:cs typeface="Times New Roman"/>
              </a:rPr>
              <a:t> </a:t>
            </a:r>
            <a:r>
              <a:rPr sz="2800" spc="-20" dirty="0">
                <a:latin typeface="Calibri"/>
                <a:cs typeface="Calibri"/>
              </a:rPr>
              <a:t>observat</a:t>
            </a:r>
            <a:r>
              <a:rPr sz="2800" spc="0" dirty="0">
                <a:latin typeface="Calibri"/>
                <a:cs typeface="Calibri"/>
              </a:rPr>
              <a:t>i</a:t>
            </a:r>
            <a:r>
              <a:rPr sz="2800" spc="-20" dirty="0">
                <a:latin typeface="Calibri"/>
                <a:cs typeface="Calibri"/>
              </a:rPr>
              <a:t>on:</a:t>
            </a:r>
            <a:endParaRPr sz="2800" dirty="0">
              <a:latin typeface="Calibri"/>
              <a:cs typeface="Calibri"/>
            </a:endParaRPr>
          </a:p>
          <a:p>
            <a:pPr marL="241300" indent="-228600">
              <a:lnSpc>
                <a:spcPct val="100000"/>
              </a:lnSpc>
              <a:spcBef>
                <a:spcPts val="1955"/>
              </a:spcBef>
              <a:buFont typeface="Symbol"/>
              <a:buChar char=""/>
              <a:tabLst>
                <a:tab pos="241935" algn="l"/>
              </a:tabLst>
            </a:pPr>
            <a:r>
              <a:rPr sz="2800" spc="-15" dirty="0">
                <a:latin typeface="Calibri"/>
                <a:cs typeface="Calibri"/>
              </a:rPr>
              <a:t>Re</a:t>
            </a:r>
            <a:r>
              <a:rPr sz="2800" spc="-10" dirty="0">
                <a:latin typeface="Calibri"/>
                <a:cs typeface="Calibri"/>
              </a:rPr>
              <a:t>a</a:t>
            </a:r>
            <a:r>
              <a:rPr sz="2800" dirty="0">
                <a:latin typeface="Calibri"/>
                <a:cs typeface="Calibri"/>
              </a:rPr>
              <a:t>l</a:t>
            </a:r>
            <a:r>
              <a:rPr sz="2800" spc="-65" dirty="0">
                <a:latin typeface="Times New Roman"/>
                <a:cs typeface="Times New Roman"/>
              </a:rPr>
              <a:t> </a:t>
            </a:r>
            <a:r>
              <a:rPr sz="2800" spc="-20" dirty="0">
                <a:latin typeface="Calibri"/>
                <a:cs typeface="Calibri"/>
              </a:rPr>
              <a:t>par</a:t>
            </a:r>
            <a:r>
              <a:rPr sz="2800" spc="-10" dirty="0">
                <a:latin typeface="Calibri"/>
                <a:cs typeface="Calibri"/>
              </a:rPr>
              <a:t>t</a:t>
            </a:r>
            <a:r>
              <a:rPr sz="2800" spc="-60" dirty="0">
                <a:latin typeface="Times New Roman"/>
                <a:cs typeface="Times New Roman"/>
              </a:rPr>
              <a:t> </a:t>
            </a:r>
            <a:r>
              <a:rPr sz="2800" spc="-25" dirty="0">
                <a:latin typeface="Cambria Math"/>
                <a:cs typeface="Cambria Math"/>
              </a:rPr>
              <a:t>𝑛′</a:t>
            </a:r>
            <a:r>
              <a:rPr sz="2800" spc="5" dirty="0">
                <a:latin typeface="Cambria Math"/>
                <a:cs typeface="Cambria Math"/>
              </a:rPr>
              <a:t> </a:t>
            </a:r>
            <a:r>
              <a:rPr sz="2800" spc="-40" dirty="0">
                <a:latin typeface="Calibri"/>
                <a:cs typeface="Calibri"/>
              </a:rPr>
              <a:t>↔</a:t>
            </a:r>
            <a:r>
              <a:rPr sz="2800" dirty="0">
                <a:latin typeface="Calibri"/>
                <a:cs typeface="Calibri"/>
              </a:rPr>
              <a:t> </a:t>
            </a:r>
            <a:r>
              <a:rPr sz="2800" spc="-15" dirty="0">
                <a:latin typeface="Calibri"/>
                <a:cs typeface="Calibri"/>
              </a:rPr>
              <a:t>even</a:t>
            </a:r>
            <a:r>
              <a:rPr sz="2800" spc="-75" dirty="0">
                <a:latin typeface="Times New Roman"/>
                <a:cs typeface="Times New Roman"/>
              </a:rPr>
              <a:t> </a:t>
            </a:r>
            <a:r>
              <a:rPr sz="2800" spc="0" dirty="0">
                <a:latin typeface="Calibri"/>
                <a:cs typeface="Calibri"/>
              </a:rPr>
              <a:t>f</a:t>
            </a:r>
            <a:r>
              <a:rPr sz="2800" spc="-20" dirty="0">
                <a:latin typeface="Calibri"/>
                <a:cs typeface="Calibri"/>
              </a:rPr>
              <a:t>unct</a:t>
            </a:r>
            <a:r>
              <a:rPr sz="2800" spc="-1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o</a:t>
            </a:r>
            <a:r>
              <a:rPr sz="2800" spc="-10" dirty="0">
                <a:latin typeface="Calibri"/>
                <a:cs typeface="Calibri"/>
              </a:rPr>
              <a:t>f</a:t>
            </a:r>
            <a:r>
              <a:rPr sz="2800" spc="-45" dirty="0">
                <a:latin typeface="Times New Roman"/>
                <a:cs typeface="Times New Roman"/>
              </a:rPr>
              <a:t> </a:t>
            </a:r>
            <a:r>
              <a:rPr sz="2800" spc="-30" dirty="0">
                <a:latin typeface="Cambria Math"/>
                <a:cs typeface="Cambria Math"/>
              </a:rPr>
              <a:t>𝜔</a:t>
            </a:r>
            <a:r>
              <a:rPr sz="2800" spc="6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5" dirty="0">
                <a:latin typeface="Cambria Math"/>
                <a:cs typeface="Cambria Math"/>
              </a:rPr>
              <a:t>𝜔</a:t>
            </a:r>
            <a:r>
              <a:rPr sz="3000" spc="232" baseline="-16666" dirty="0">
                <a:latin typeface="Cambria Math"/>
                <a:cs typeface="Cambria Math"/>
              </a:rPr>
              <a:t>0</a:t>
            </a:r>
            <a:r>
              <a:rPr sz="2800" dirty="0">
                <a:latin typeface="Calibri"/>
                <a:cs typeface="Calibri"/>
              </a:rPr>
              <a:t>.</a:t>
            </a:r>
            <a:endParaRPr lang="en-US" sz="2800" dirty="0">
              <a:latin typeface="Calibri"/>
              <a:cs typeface="Calibri"/>
            </a:endParaRPr>
          </a:p>
          <a:p>
            <a:pPr marL="12700">
              <a:lnSpc>
                <a:spcPct val="100000"/>
              </a:lnSpc>
              <a:spcBef>
                <a:spcPts val="1955"/>
              </a:spcBef>
              <a:tabLst>
                <a:tab pos="241935" algn="l"/>
              </a:tabLst>
            </a:pPr>
            <a:r>
              <a:rPr lang="en-US" sz="2000" dirty="0">
                <a:solidFill>
                  <a:srgbClr val="FF0000"/>
                </a:solidFill>
              </a:rPr>
              <a:t>describes the symmetry of the dispersive part of the refractive index </a:t>
            </a:r>
            <a:r>
              <a:rPr lang="en-US" sz="2000" i="1" dirty="0">
                <a:solidFill>
                  <a:srgbClr val="FF0000"/>
                </a:solidFill>
              </a:rPr>
              <a:t>around </a:t>
            </a:r>
            <a:r>
              <a:rPr lang="en-US" sz="2000" dirty="0">
                <a:solidFill>
                  <a:srgbClr val="FF0000"/>
                </a:solidFill>
              </a:rPr>
              <a:t>the resonance </a:t>
            </a:r>
            <a:endParaRPr sz="2000" dirty="0">
              <a:solidFill>
                <a:srgbClr val="FF0000"/>
              </a:solidFill>
              <a:latin typeface="Calibri"/>
              <a:cs typeface="Calibri"/>
            </a:endParaRPr>
          </a:p>
        </p:txBody>
      </p:sp>
      <p:sp>
        <p:nvSpPr>
          <p:cNvPr id="3" name="object 3"/>
          <p:cNvSpPr txBox="1"/>
          <p:nvPr/>
        </p:nvSpPr>
        <p:spPr>
          <a:xfrm>
            <a:off x="1130304" y="2320854"/>
            <a:ext cx="1687830" cy="946785"/>
          </a:xfrm>
          <a:prstGeom prst="rect">
            <a:avLst/>
          </a:prstGeom>
        </p:spPr>
        <p:txBody>
          <a:bodyPr vert="horz" wrap="square" lIns="0" tIns="0" rIns="0" bIns="0" rtlCol="0">
            <a:spAutoFit/>
          </a:bodyPr>
          <a:lstStyle/>
          <a:p>
            <a:pPr marL="241300" marR="5080" indent="-228600">
              <a:lnSpc>
                <a:spcPct val="126800"/>
              </a:lnSpc>
              <a:buFont typeface="Symbol"/>
              <a:buChar char=""/>
              <a:tabLst>
                <a:tab pos="241935" algn="l"/>
              </a:tabLst>
            </a:pPr>
            <a:r>
              <a:rPr sz="2800" spc="-15" dirty="0">
                <a:latin typeface="Calibri"/>
                <a:cs typeface="Calibri"/>
              </a:rPr>
              <a:t>Ima</a:t>
            </a:r>
            <a:r>
              <a:rPr sz="2800" spc="-10" dirty="0">
                <a:latin typeface="Calibri"/>
                <a:cs typeface="Calibri"/>
              </a:rPr>
              <a:t>g</a:t>
            </a:r>
            <a:r>
              <a:rPr sz="2800" dirty="0">
                <a:latin typeface="Calibri"/>
                <a:cs typeface="Calibri"/>
              </a:rPr>
              <a:t>i</a:t>
            </a:r>
            <a:r>
              <a:rPr sz="2800" spc="-20" dirty="0">
                <a:latin typeface="Calibri"/>
                <a:cs typeface="Calibri"/>
              </a:rPr>
              <a:t>nary</a:t>
            </a:r>
            <a:r>
              <a:rPr sz="2800" spc="-15" dirty="0">
                <a:latin typeface="Times New Roman"/>
                <a:cs typeface="Times New Roman"/>
              </a:rPr>
              <a:t> </a:t>
            </a:r>
            <a:r>
              <a:rPr sz="2800" spc="-20" dirty="0">
                <a:latin typeface="Calibri"/>
                <a:cs typeface="Calibri"/>
              </a:rPr>
              <a:t>stre</a:t>
            </a:r>
            <a:r>
              <a:rPr sz="2800" spc="-25" dirty="0">
                <a:latin typeface="Calibri"/>
                <a:cs typeface="Calibri"/>
              </a:rPr>
              <a:t>n</a:t>
            </a:r>
            <a:r>
              <a:rPr sz="2800" spc="-15" dirty="0">
                <a:latin typeface="Calibri"/>
                <a:cs typeface="Calibri"/>
              </a:rPr>
              <a:t>g</a:t>
            </a:r>
            <a:r>
              <a:rPr sz="2800" dirty="0">
                <a:latin typeface="Calibri"/>
                <a:cs typeface="Calibri"/>
              </a:rPr>
              <a:t>t</a:t>
            </a:r>
            <a:r>
              <a:rPr sz="2800" spc="-20" dirty="0">
                <a:latin typeface="Calibri"/>
                <a:cs typeface="Calibri"/>
              </a:rPr>
              <a:t>h.</a:t>
            </a:r>
            <a:endParaRPr sz="2800" dirty="0">
              <a:latin typeface="Calibri"/>
              <a:cs typeface="Calibri"/>
            </a:endParaRPr>
          </a:p>
        </p:txBody>
      </p:sp>
      <p:sp>
        <p:nvSpPr>
          <p:cNvPr id="4" name="object 4"/>
          <p:cNvSpPr txBox="1"/>
          <p:nvPr/>
        </p:nvSpPr>
        <p:spPr>
          <a:xfrm>
            <a:off x="3004291" y="2335980"/>
            <a:ext cx="1029969" cy="390525"/>
          </a:xfrm>
          <a:prstGeom prst="rect">
            <a:avLst/>
          </a:prstGeom>
        </p:spPr>
        <p:txBody>
          <a:bodyPr vert="horz" wrap="square" lIns="0" tIns="0" rIns="0" bIns="0" rtlCol="0">
            <a:spAutoFit/>
          </a:bodyPr>
          <a:lstStyle/>
          <a:p>
            <a:pPr marL="12700">
              <a:lnSpc>
                <a:spcPct val="100000"/>
              </a:lnSpc>
              <a:tabLst>
                <a:tab pos="824230" algn="l"/>
              </a:tabLst>
            </a:pPr>
            <a:r>
              <a:rPr sz="2800" spc="-20" dirty="0">
                <a:latin typeface="Calibri"/>
                <a:cs typeface="Calibri"/>
              </a:rPr>
              <a:t>par</a:t>
            </a:r>
            <a:r>
              <a:rPr sz="2800" spc="-10" dirty="0">
                <a:latin typeface="Calibri"/>
                <a:cs typeface="Calibri"/>
              </a:rPr>
              <a:t>t</a:t>
            </a:r>
            <a:r>
              <a:rPr sz="2800" dirty="0">
                <a:latin typeface="Times New Roman"/>
                <a:cs typeface="Times New Roman"/>
              </a:rPr>
              <a:t>	</a:t>
            </a:r>
            <a:r>
              <a:rPr sz="2800" spc="-30" dirty="0">
                <a:latin typeface="Cambria Math"/>
                <a:cs typeface="Cambria Math"/>
              </a:rPr>
              <a:t>𝜅</a:t>
            </a:r>
            <a:endParaRPr sz="2800" dirty="0">
              <a:latin typeface="Cambria Math"/>
              <a:cs typeface="Cambria Math"/>
            </a:endParaRPr>
          </a:p>
        </p:txBody>
      </p:sp>
      <p:sp>
        <p:nvSpPr>
          <p:cNvPr id="5" name="object 5"/>
          <p:cNvSpPr txBox="1"/>
          <p:nvPr/>
        </p:nvSpPr>
        <p:spPr>
          <a:xfrm>
            <a:off x="4229230" y="2335980"/>
            <a:ext cx="3123565" cy="431800"/>
          </a:xfrm>
          <a:prstGeom prst="rect">
            <a:avLst/>
          </a:prstGeom>
        </p:spPr>
        <p:txBody>
          <a:bodyPr vert="horz" wrap="square" lIns="0" tIns="0" rIns="0" bIns="0" rtlCol="0">
            <a:spAutoFit/>
          </a:bodyPr>
          <a:lstStyle/>
          <a:p>
            <a:pPr marL="12700">
              <a:lnSpc>
                <a:spcPct val="100000"/>
              </a:lnSpc>
              <a:tabLst>
                <a:tab pos="680085" algn="l"/>
                <a:tab pos="1451610" algn="l"/>
                <a:tab pos="2705735" algn="l"/>
              </a:tabLst>
            </a:pPr>
            <a:r>
              <a:rPr sz="2800" spc="-40" dirty="0">
                <a:latin typeface="Calibri"/>
                <a:cs typeface="Calibri"/>
              </a:rPr>
              <a:t>↔	</a:t>
            </a:r>
            <a:r>
              <a:rPr sz="2800" spc="-20" dirty="0">
                <a:latin typeface="Calibri"/>
                <a:cs typeface="Calibri"/>
              </a:rPr>
              <a:t>o</a:t>
            </a:r>
            <a:r>
              <a:rPr sz="2800" spc="-10" dirty="0">
                <a:latin typeface="Calibri"/>
                <a:cs typeface="Calibri"/>
              </a:rPr>
              <a:t>d</a:t>
            </a:r>
            <a:r>
              <a:rPr sz="2800" spc="-15" dirty="0">
                <a:latin typeface="Calibri"/>
                <a:cs typeface="Calibri"/>
              </a:rPr>
              <a:t>d</a:t>
            </a:r>
            <a:r>
              <a:rPr sz="2800" dirty="0">
                <a:latin typeface="Times New Roman"/>
                <a:cs typeface="Times New Roman"/>
              </a:rPr>
              <a:t>	</a:t>
            </a:r>
            <a:r>
              <a:rPr sz="2800" spc="-15" dirty="0">
                <a:latin typeface="Calibri"/>
                <a:cs typeface="Calibri"/>
              </a:rPr>
              <a:t>around</a:t>
            </a:r>
            <a:r>
              <a:rPr sz="2800" dirty="0">
                <a:latin typeface="Times New Roman"/>
                <a:cs typeface="Times New Roman"/>
              </a:rPr>
              <a:t>	</a:t>
            </a:r>
            <a:r>
              <a:rPr sz="2800" spc="-35" dirty="0">
                <a:latin typeface="Cambria Math"/>
                <a:cs typeface="Cambria Math"/>
              </a:rPr>
              <a:t>𝜔</a:t>
            </a:r>
            <a:r>
              <a:rPr sz="3000" spc="60" baseline="-16666" dirty="0">
                <a:latin typeface="Cambria Math"/>
                <a:cs typeface="Cambria Math"/>
              </a:rPr>
              <a:t>0</a:t>
            </a:r>
            <a:endParaRPr sz="3000" baseline="-16666">
              <a:latin typeface="Cambria Math"/>
              <a:cs typeface="Cambria Math"/>
            </a:endParaRPr>
          </a:p>
        </p:txBody>
      </p:sp>
      <p:sp>
        <p:nvSpPr>
          <p:cNvPr id="6" name="object 6"/>
          <p:cNvSpPr txBox="1"/>
          <p:nvPr/>
        </p:nvSpPr>
        <p:spPr>
          <a:xfrm>
            <a:off x="7551819" y="2345940"/>
            <a:ext cx="3733800" cy="381000"/>
          </a:xfrm>
          <a:prstGeom prst="rect">
            <a:avLst/>
          </a:prstGeom>
        </p:spPr>
        <p:txBody>
          <a:bodyPr vert="horz" wrap="square" lIns="0" tIns="0" rIns="0" bIns="0" rtlCol="0">
            <a:spAutoFit/>
          </a:bodyPr>
          <a:lstStyle/>
          <a:p>
            <a:pPr marL="12700">
              <a:lnSpc>
                <a:spcPct val="100000"/>
              </a:lnSpc>
              <a:tabLst>
                <a:tab pos="764540" algn="l"/>
                <a:tab pos="2152650" algn="l"/>
              </a:tabLst>
            </a:pPr>
            <a:r>
              <a:rPr sz="2800" spc="-15" dirty="0">
                <a:latin typeface="Calibri"/>
                <a:cs typeface="Calibri"/>
              </a:rPr>
              <a:t>and</a:t>
            </a:r>
            <a:r>
              <a:rPr sz="2800" spc="-15" dirty="0">
                <a:latin typeface="Times New Roman"/>
                <a:cs typeface="Times New Roman"/>
              </a:rPr>
              <a:t>	</a:t>
            </a:r>
            <a:r>
              <a:rPr sz="2800" spc="-15" dirty="0">
                <a:latin typeface="Calibri"/>
                <a:cs typeface="Calibri"/>
              </a:rPr>
              <a:t>co</a:t>
            </a:r>
            <a:r>
              <a:rPr sz="2800" spc="-5" dirty="0">
                <a:latin typeface="Calibri"/>
                <a:cs typeface="Calibri"/>
              </a:rPr>
              <a:t>n</a:t>
            </a:r>
            <a:r>
              <a:rPr sz="2800" spc="-10" dirty="0">
                <a:latin typeface="Calibri"/>
                <a:cs typeface="Calibri"/>
              </a:rPr>
              <a:t>tro</a:t>
            </a:r>
            <a:r>
              <a:rPr sz="2800" dirty="0">
                <a:latin typeface="Calibri"/>
                <a:cs typeface="Calibri"/>
              </a:rPr>
              <a:t>l</a:t>
            </a:r>
            <a:r>
              <a:rPr sz="2800" spc="-15" dirty="0">
                <a:latin typeface="Calibri"/>
                <a:cs typeface="Calibri"/>
              </a:rPr>
              <a:t>s</a:t>
            </a:r>
            <a:r>
              <a:rPr sz="2800" dirty="0">
                <a:latin typeface="Times New Roman"/>
                <a:cs typeface="Times New Roman"/>
              </a:rPr>
              <a:t>	</a:t>
            </a:r>
            <a:r>
              <a:rPr sz="2800" spc="-15" dirty="0">
                <a:latin typeface="Calibri"/>
                <a:cs typeface="Calibri"/>
              </a:rPr>
              <a:t>abso</a:t>
            </a:r>
            <a:r>
              <a:rPr sz="2800" spc="-5" dirty="0">
                <a:latin typeface="Calibri"/>
                <a:cs typeface="Calibri"/>
              </a:rPr>
              <a:t>r</a:t>
            </a:r>
            <a:r>
              <a:rPr sz="2800" spc="-20" dirty="0">
                <a:latin typeface="Calibri"/>
                <a:cs typeface="Calibri"/>
              </a:rPr>
              <a:t>pt</a:t>
            </a:r>
            <a:r>
              <a:rPr sz="2800" spc="-10" dirty="0">
                <a:latin typeface="Calibri"/>
                <a:cs typeface="Calibri"/>
              </a:rPr>
              <a:t>i</a:t>
            </a:r>
            <a:r>
              <a:rPr sz="2800" spc="-20" dirty="0">
                <a:latin typeface="Calibri"/>
                <a:cs typeface="Calibri"/>
              </a:rPr>
              <a:t>on</a:t>
            </a:r>
            <a:endParaRPr sz="2800" dirty="0">
              <a:latin typeface="Calibri"/>
              <a:cs typeface="Calibri"/>
            </a:endParaRP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2092199" y="990563"/>
            <a:ext cx="8004809" cy="443865"/>
          </a:xfrm>
          <a:prstGeom prst="rect">
            <a:avLst/>
          </a:prstGeom>
        </p:spPr>
        <p:txBody>
          <a:bodyPr vert="horz" wrap="square" lIns="0" tIns="0" rIns="0" bIns="0" rtlCol="0">
            <a:spAutoFit/>
          </a:bodyPr>
          <a:lstStyle/>
          <a:p>
            <a:pPr marL="12700">
              <a:lnSpc>
                <a:spcPct val="100000"/>
              </a:lnSpc>
            </a:pPr>
            <a:r>
              <a:rPr sz="3400" b="1" u="heavy" spc="-15" dirty="0">
                <a:solidFill>
                  <a:srgbClr val="0000FF"/>
                </a:solidFill>
                <a:latin typeface="Calibri"/>
                <a:cs typeface="Calibri"/>
              </a:rPr>
              <a:t>Sl</a:t>
            </a:r>
            <a:r>
              <a:rPr sz="3400" b="1" u="heavy" spc="-5" dirty="0">
                <a:solidFill>
                  <a:srgbClr val="0000FF"/>
                </a:solidFill>
                <a:latin typeface="Calibri"/>
                <a:cs typeface="Calibri"/>
              </a:rPr>
              <a:t>i</a:t>
            </a:r>
            <a:r>
              <a:rPr sz="3400" b="1" u="heavy" spc="-20" dirty="0">
                <a:solidFill>
                  <a:srgbClr val="0000FF"/>
                </a:solidFill>
                <a:latin typeface="Calibri"/>
                <a:cs typeface="Calibri"/>
              </a:rPr>
              <a:t>de</a:t>
            </a:r>
            <a:r>
              <a:rPr sz="3400" b="1" u="heavy" spc="-5" dirty="0">
                <a:solidFill>
                  <a:srgbClr val="0000FF"/>
                </a:solidFill>
                <a:latin typeface="Calibri"/>
                <a:cs typeface="Calibri"/>
              </a:rPr>
              <a:t> </a:t>
            </a:r>
            <a:r>
              <a:rPr sz="3400" b="1" u="heavy" spc="-15" dirty="0">
                <a:solidFill>
                  <a:srgbClr val="0000FF"/>
                </a:solidFill>
                <a:latin typeface="Calibri"/>
                <a:cs typeface="Calibri"/>
              </a:rPr>
              <a:t>8:</a:t>
            </a:r>
            <a:r>
              <a:rPr sz="3400" b="1" u="heavy" spc="-25" dirty="0">
                <a:solidFill>
                  <a:srgbClr val="0000FF"/>
                </a:solidFill>
                <a:latin typeface="Calibri"/>
                <a:cs typeface="Calibri"/>
              </a:rPr>
              <a:t> Wave</a:t>
            </a:r>
            <a:r>
              <a:rPr sz="3400" b="1" u="heavy" dirty="0">
                <a:solidFill>
                  <a:srgbClr val="0000FF"/>
                </a:solidFill>
                <a:latin typeface="Calibri"/>
                <a:cs typeface="Calibri"/>
              </a:rPr>
              <a:t> </a:t>
            </a:r>
            <a:r>
              <a:rPr sz="3400" b="1" u="heavy" spc="-25" dirty="0">
                <a:solidFill>
                  <a:srgbClr val="0000FF"/>
                </a:solidFill>
                <a:latin typeface="Calibri"/>
                <a:cs typeface="Calibri"/>
              </a:rPr>
              <a:t>Propagation</a:t>
            </a:r>
            <a:r>
              <a:rPr sz="3400" b="1" u="heavy" spc="5" dirty="0">
                <a:solidFill>
                  <a:srgbClr val="0000FF"/>
                </a:solidFill>
                <a:latin typeface="Calibri"/>
                <a:cs typeface="Calibri"/>
              </a:rPr>
              <a:t> </a:t>
            </a:r>
            <a:r>
              <a:rPr sz="3400" b="1" u="heavy" spc="-25" dirty="0">
                <a:solidFill>
                  <a:srgbClr val="0000FF"/>
                </a:solidFill>
                <a:latin typeface="Calibri"/>
                <a:cs typeface="Calibri"/>
              </a:rPr>
              <a:t>with</a:t>
            </a:r>
            <a:r>
              <a:rPr sz="3400" b="1" u="heavy" spc="0" dirty="0">
                <a:solidFill>
                  <a:srgbClr val="0000FF"/>
                </a:solidFill>
                <a:latin typeface="Calibri"/>
                <a:cs typeface="Calibri"/>
              </a:rPr>
              <a:t> </a:t>
            </a:r>
            <a:r>
              <a:rPr sz="3400" b="1" u="heavy" spc="-15" dirty="0">
                <a:solidFill>
                  <a:srgbClr val="0000FF"/>
                </a:solidFill>
                <a:latin typeface="Calibri"/>
                <a:cs typeface="Calibri"/>
              </a:rPr>
              <a:t>a </a:t>
            </a:r>
            <a:r>
              <a:rPr sz="3400" b="1" u="heavy" spc="-25" dirty="0">
                <a:solidFill>
                  <a:srgbClr val="0000FF"/>
                </a:solidFill>
                <a:latin typeface="Calibri"/>
                <a:cs typeface="Calibri"/>
              </a:rPr>
              <a:t>Compl</a:t>
            </a:r>
            <a:r>
              <a:rPr sz="3400" b="1" u="heavy" spc="-5" dirty="0">
                <a:solidFill>
                  <a:srgbClr val="0000FF"/>
                </a:solidFill>
                <a:latin typeface="Calibri"/>
                <a:cs typeface="Calibri"/>
              </a:rPr>
              <a:t>e</a:t>
            </a:r>
            <a:r>
              <a:rPr sz="3400" b="1" u="heavy" spc="-20" dirty="0">
                <a:solidFill>
                  <a:srgbClr val="0000FF"/>
                </a:solidFill>
                <a:latin typeface="Calibri"/>
                <a:cs typeface="Calibri"/>
              </a:rPr>
              <a:t>x</a:t>
            </a:r>
            <a:r>
              <a:rPr sz="3400" b="1" u="heavy" spc="0" dirty="0">
                <a:solidFill>
                  <a:srgbClr val="0000FF"/>
                </a:solidFill>
                <a:latin typeface="Calibri"/>
                <a:cs typeface="Calibri"/>
              </a:rPr>
              <a:t> </a:t>
            </a:r>
            <a:r>
              <a:rPr sz="3400" spc="-35" dirty="0">
                <a:solidFill>
                  <a:srgbClr val="0000FF"/>
                </a:solidFill>
                <a:latin typeface="Cambria Math"/>
                <a:cs typeface="Cambria Math"/>
              </a:rPr>
              <a:t>𝒏</a:t>
            </a:r>
            <a:endParaRPr sz="3400">
              <a:latin typeface="Cambria Math"/>
              <a:cs typeface="Cambria Math"/>
            </a:endParaRPr>
          </a:p>
        </p:txBody>
      </p:sp>
      <p:sp>
        <p:nvSpPr>
          <p:cNvPr id="3" name="object 3"/>
          <p:cNvSpPr txBox="1"/>
          <p:nvPr/>
        </p:nvSpPr>
        <p:spPr>
          <a:xfrm>
            <a:off x="901700" y="1764660"/>
            <a:ext cx="10299700" cy="3549690"/>
          </a:xfrm>
          <a:prstGeom prst="rect">
            <a:avLst/>
          </a:prstGeom>
        </p:spPr>
        <p:txBody>
          <a:bodyPr vert="horz" wrap="square" lIns="0" tIns="0" rIns="0" bIns="0" rtlCol="0">
            <a:spAutoFit/>
          </a:bodyPr>
          <a:lstStyle/>
          <a:p>
            <a:pPr marL="12700">
              <a:lnSpc>
                <a:spcPct val="100000"/>
              </a:lnSpc>
            </a:pPr>
            <a:r>
              <a:rPr sz="3000" b="1" spc="-15" dirty="0">
                <a:solidFill>
                  <a:srgbClr val="FF0000"/>
                </a:solidFill>
                <a:latin typeface="Calibri"/>
                <a:cs typeface="Calibri"/>
              </a:rPr>
              <a:t>Separ</a:t>
            </a:r>
            <a:r>
              <a:rPr sz="3000" b="1" spc="-35" dirty="0">
                <a:solidFill>
                  <a:srgbClr val="FF0000"/>
                </a:solidFill>
                <a:latin typeface="Calibri"/>
                <a:cs typeface="Calibri"/>
              </a:rPr>
              <a:t>a</a:t>
            </a:r>
            <a:r>
              <a:rPr sz="3000" b="1" spc="-15" dirty="0">
                <a:solidFill>
                  <a:srgbClr val="FF0000"/>
                </a:solidFill>
                <a:latin typeface="Calibri"/>
                <a:cs typeface="Calibri"/>
              </a:rPr>
              <a:t>ting</a:t>
            </a:r>
            <a:r>
              <a:rPr sz="3000" b="1" spc="-65" dirty="0">
                <a:solidFill>
                  <a:srgbClr val="FF0000"/>
                </a:solidFill>
                <a:latin typeface="Times New Roman"/>
                <a:cs typeface="Times New Roman"/>
              </a:rPr>
              <a:t> </a:t>
            </a:r>
            <a:r>
              <a:rPr sz="3000" b="1" spc="-20" dirty="0">
                <a:solidFill>
                  <a:srgbClr val="FF0000"/>
                </a:solidFill>
                <a:latin typeface="Calibri"/>
                <a:cs typeface="Calibri"/>
              </a:rPr>
              <a:t>Phas</a:t>
            </a:r>
            <a:r>
              <a:rPr sz="3000" b="1" spc="-15" dirty="0">
                <a:solidFill>
                  <a:srgbClr val="FF0000"/>
                </a:solidFill>
                <a:latin typeface="Calibri"/>
                <a:cs typeface="Calibri"/>
              </a:rPr>
              <a:t>e</a:t>
            </a:r>
            <a:r>
              <a:rPr sz="3000" b="1" spc="-70" dirty="0">
                <a:solidFill>
                  <a:srgbClr val="FF0000"/>
                </a:solidFill>
                <a:latin typeface="Times New Roman"/>
                <a:cs typeface="Times New Roman"/>
              </a:rPr>
              <a:t> </a:t>
            </a:r>
            <a:r>
              <a:rPr sz="3000" b="1" spc="-25" dirty="0">
                <a:solidFill>
                  <a:srgbClr val="FF0000"/>
                </a:solidFill>
                <a:latin typeface="Calibri"/>
                <a:cs typeface="Calibri"/>
              </a:rPr>
              <a:t>a</a:t>
            </a:r>
            <a:r>
              <a:rPr sz="3000" b="1" spc="-20" dirty="0">
                <a:solidFill>
                  <a:srgbClr val="FF0000"/>
                </a:solidFill>
                <a:latin typeface="Calibri"/>
                <a:cs typeface="Calibri"/>
              </a:rPr>
              <a:t>nd</a:t>
            </a:r>
            <a:r>
              <a:rPr sz="3000" b="1" spc="-75" dirty="0">
                <a:solidFill>
                  <a:srgbClr val="FF0000"/>
                </a:solidFill>
                <a:latin typeface="Times New Roman"/>
                <a:cs typeface="Times New Roman"/>
              </a:rPr>
              <a:t> </a:t>
            </a:r>
            <a:r>
              <a:rPr sz="3000" b="1" spc="-20" dirty="0">
                <a:solidFill>
                  <a:srgbClr val="FF0000"/>
                </a:solidFill>
                <a:latin typeface="Calibri"/>
                <a:cs typeface="Calibri"/>
              </a:rPr>
              <a:t>Ampl</a:t>
            </a:r>
            <a:r>
              <a:rPr sz="3000" b="1" spc="-25" dirty="0">
                <a:solidFill>
                  <a:srgbClr val="FF0000"/>
                </a:solidFill>
                <a:latin typeface="Calibri"/>
                <a:cs typeface="Calibri"/>
              </a:rPr>
              <a:t>i</a:t>
            </a:r>
            <a:r>
              <a:rPr sz="3000" b="1" spc="-15" dirty="0">
                <a:solidFill>
                  <a:srgbClr val="FF0000"/>
                </a:solidFill>
                <a:latin typeface="Calibri"/>
                <a:cs typeface="Calibri"/>
              </a:rPr>
              <a:t>tude</a:t>
            </a:r>
            <a:r>
              <a:rPr sz="3000" b="1" spc="-80" dirty="0">
                <a:solidFill>
                  <a:srgbClr val="FF0000"/>
                </a:solidFill>
                <a:latin typeface="Times New Roman"/>
                <a:cs typeface="Times New Roman"/>
              </a:rPr>
              <a:t> </a:t>
            </a:r>
            <a:r>
              <a:rPr sz="3000" b="1" spc="-15" dirty="0">
                <a:solidFill>
                  <a:srgbClr val="FF0000"/>
                </a:solidFill>
                <a:latin typeface="Calibri"/>
                <a:cs typeface="Calibri"/>
              </a:rPr>
              <a:t>Evo</a:t>
            </a:r>
            <a:r>
              <a:rPr sz="3000" b="1" spc="-20" dirty="0">
                <a:solidFill>
                  <a:srgbClr val="FF0000"/>
                </a:solidFill>
                <a:latin typeface="Calibri"/>
                <a:cs typeface="Calibri"/>
              </a:rPr>
              <a:t>lu</a:t>
            </a:r>
            <a:r>
              <a:rPr sz="3000" b="1" spc="-5" dirty="0">
                <a:solidFill>
                  <a:srgbClr val="FF0000"/>
                </a:solidFill>
                <a:latin typeface="Calibri"/>
                <a:cs typeface="Calibri"/>
              </a:rPr>
              <a:t>t</a:t>
            </a:r>
            <a:r>
              <a:rPr sz="3000" b="1" spc="-10" dirty="0">
                <a:solidFill>
                  <a:srgbClr val="FF0000"/>
                </a:solidFill>
                <a:latin typeface="Calibri"/>
                <a:cs typeface="Calibri"/>
              </a:rPr>
              <a:t>i</a:t>
            </a:r>
            <a:r>
              <a:rPr sz="3000" b="1" spc="-35" dirty="0">
                <a:solidFill>
                  <a:srgbClr val="FF0000"/>
                </a:solidFill>
                <a:latin typeface="Calibri"/>
                <a:cs typeface="Calibri"/>
              </a:rPr>
              <a:t>o</a:t>
            </a:r>
            <a:r>
              <a:rPr sz="3000" b="1" spc="-20" dirty="0">
                <a:solidFill>
                  <a:srgbClr val="FF0000"/>
                </a:solidFill>
                <a:latin typeface="Calibri"/>
                <a:cs typeface="Calibri"/>
              </a:rPr>
              <a:t>n</a:t>
            </a:r>
            <a:endParaRPr sz="3000" dirty="0">
              <a:latin typeface="Calibri"/>
              <a:cs typeface="Calibri"/>
            </a:endParaRPr>
          </a:p>
          <a:p>
            <a:pPr marL="469900" indent="-228600">
              <a:lnSpc>
                <a:spcPct val="100000"/>
              </a:lnSpc>
              <a:spcBef>
                <a:spcPts val="2045"/>
              </a:spcBef>
              <a:buFont typeface="Symbol"/>
              <a:buChar char=""/>
              <a:tabLst>
                <a:tab pos="470534" algn="l"/>
              </a:tabLst>
            </a:pPr>
            <a:r>
              <a:rPr sz="2800" spc="-15" dirty="0">
                <a:latin typeface="Calibri"/>
                <a:cs typeface="Calibri"/>
              </a:rPr>
              <a:t>Write</a:t>
            </a:r>
            <a:r>
              <a:rPr sz="2800" spc="-70" dirty="0">
                <a:latin typeface="Times New Roman"/>
                <a:cs typeface="Times New Roman"/>
              </a:rPr>
              <a:t> </a:t>
            </a:r>
            <a:r>
              <a:rPr sz="2800" spc="-15" dirty="0">
                <a:latin typeface="Calibri"/>
                <a:cs typeface="Calibri"/>
              </a:rPr>
              <a:t>the</a:t>
            </a:r>
            <a:r>
              <a:rPr sz="2800" spc="-60" dirty="0">
                <a:latin typeface="Times New Roman"/>
                <a:cs typeface="Times New Roman"/>
              </a:rPr>
              <a:t> </a:t>
            </a:r>
            <a:r>
              <a:rPr sz="2800" spc="-15" dirty="0">
                <a:latin typeface="Calibri"/>
                <a:cs typeface="Calibri"/>
              </a:rPr>
              <a:t>fie</a:t>
            </a:r>
            <a:r>
              <a:rPr sz="2800" spc="-5" dirty="0">
                <a:latin typeface="Calibri"/>
                <a:cs typeface="Calibri"/>
              </a:rPr>
              <a:t>l</a:t>
            </a:r>
            <a:r>
              <a:rPr sz="2800" spc="-15" dirty="0">
                <a:latin typeface="Calibri"/>
                <a:cs typeface="Calibri"/>
              </a:rPr>
              <a:t>d</a:t>
            </a:r>
            <a:r>
              <a:rPr sz="2800" spc="-70" dirty="0">
                <a:latin typeface="Times New Roman"/>
                <a:cs typeface="Times New Roman"/>
              </a:rPr>
              <a:t> </a:t>
            </a:r>
            <a:r>
              <a:rPr sz="2800" spc="-15" dirty="0">
                <a:latin typeface="Calibri"/>
                <a:cs typeface="Calibri"/>
              </a:rPr>
              <a:t>ag</a:t>
            </a:r>
            <a:r>
              <a:rPr sz="2800" spc="-5" dirty="0">
                <a:latin typeface="Calibri"/>
                <a:cs typeface="Calibri"/>
              </a:rPr>
              <a:t>a</a:t>
            </a:r>
            <a:r>
              <a:rPr sz="2800" dirty="0">
                <a:latin typeface="Calibri"/>
                <a:cs typeface="Calibri"/>
              </a:rPr>
              <a:t>i</a:t>
            </a:r>
            <a:r>
              <a:rPr sz="2800" spc="-15" dirty="0">
                <a:latin typeface="Calibri"/>
                <a:cs typeface="Calibri"/>
              </a:rPr>
              <a:t>n</a:t>
            </a:r>
            <a:r>
              <a:rPr sz="2800" spc="-85" dirty="0">
                <a:latin typeface="Times New Roman"/>
                <a:cs typeface="Times New Roman"/>
              </a:rPr>
              <a:t> </a:t>
            </a:r>
            <a:r>
              <a:rPr sz="2800" spc="-20" dirty="0">
                <a:latin typeface="Calibri"/>
                <a:cs typeface="Calibri"/>
              </a:rPr>
              <a:t>emphas</a:t>
            </a:r>
            <a:r>
              <a:rPr sz="2800" spc="-10" dirty="0">
                <a:latin typeface="Calibri"/>
                <a:cs typeface="Calibri"/>
              </a:rPr>
              <a:t>izi</a:t>
            </a:r>
            <a:r>
              <a:rPr sz="2800" spc="-20" dirty="0">
                <a:latin typeface="Calibri"/>
                <a:cs typeface="Calibri"/>
              </a:rPr>
              <a:t>n</a:t>
            </a:r>
            <a:r>
              <a:rPr sz="2800" spc="-15" dirty="0">
                <a:latin typeface="Calibri"/>
                <a:cs typeface="Calibri"/>
              </a:rPr>
              <a:t>g</a:t>
            </a:r>
            <a:r>
              <a:rPr sz="2800" spc="-60" dirty="0">
                <a:latin typeface="Times New Roman"/>
                <a:cs typeface="Times New Roman"/>
              </a:rPr>
              <a:t> </a:t>
            </a:r>
            <a:r>
              <a:rPr sz="2800" dirty="0">
                <a:latin typeface="Calibri"/>
                <a:cs typeface="Calibri"/>
              </a:rPr>
              <a:t>i</a:t>
            </a:r>
            <a:r>
              <a:rPr sz="2800" spc="-20" dirty="0">
                <a:latin typeface="Calibri"/>
                <a:cs typeface="Calibri"/>
              </a:rPr>
              <a:t>nd</a:t>
            </a:r>
            <a:r>
              <a:rPr sz="2800" spc="-10" dirty="0">
                <a:latin typeface="Calibri"/>
                <a:cs typeface="Calibri"/>
              </a:rPr>
              <a:t>ivid</a:t>
            </a:r>
            <a:r>
              <a:rPr sz="2800" spc="-20" dirty="0">
                <a:latin typeface="Calibri"/>
                <a:cs typeface="Calibri"/>
              </a:rPr>
              <a:t>ua</a:t>
            </a:r>
            <a:r>
              <a:rPr sz="2800" spc="-10" dirty="0">
                <a:latin typeface="Calibri"/>
                <a:cs typeface="Calibri"/>
              </a:rPr>
              <a:t>l</a:t>
            </a:r>
            <a:r>
              <a:rPr sz="2800" spc="-60" dirty="0">
                <a:latin typeface="Times New Roman"/>
                <a:cs typeface="Times New Roman"/>
              </a:rPr>
              <a:t> </a:t>
            </a:r>
            <a:r>
              <a:rPr sz="2800" spc="-20" dirty="0">
                <a:latin typeface="Calibri"/>
                <a:cs typeface="Calibri"/>
              </a:rPr>
              <a:t>fa</a:t>
            </a:r>
            <a:r>
              <a:rPr sz="2800" spc="-10" dirty="0">
                <a:latin typeface="Calibri"/>
                <a:cs typeface="Calibri"/>
              </a:rPr>
              <a:t>c</a:t>
            </a:r>
            <a:r>
              <a:rPr sz="2800" spc="-15" dirty="0">
                <a:latin typeface="Calibri"/>
                <a:cs typeface="Calibri"/>
              </a:rPr>
              <a:t>tors:</a:t>
            </a:r>
            <a:endParaRPr sz="2800" dirty="0">
              <a:latin typeface="Calibri"/>
              <a:cs typeface="Calibri"/>
            </a:endParaRPr>
          </a:p>
          <a:p>
            <a:pPr marL="2131060">
              <a:lnSpc>
                <a:spcPct val="100000"/>
              </a:lnSpc>
              <a:spcBef>
                <a:spcPts val="1835"/>
              </a:spcBef>
              <a:tabLst>
                <a:tab pos="5098415" algn="l"/>
              </a:tabLst>
            </a:pPr>
            <a:r>
              <a:rPr sz="2800" spc="-30" dirty="0">
                <a:latin typeface="Cambria Math"/>
                <a:cs typeface="Cambria Math"/>
              </a:rPr>
              <a:t>𝐄</a:t>
            </a:r>
            <a:r>
              <a:rPr sz="4200" spc="-22" baseline="2976" dirty="0">
                <a:latin typeface="Cambria Math"/>
                <a:cs typeface="Cambria Math"/>
              </a:rPr>
              <a:t>(</a:t>
            </a:r>
            <a:r>
              <a:rPr sz="2800" spc="20" dirty="0">
                <a:latin typeface="Cambria Math"/>
                <a:cs typeface="Cambria Math"/>
              </a:rPr>
              <a:t>𝑧</a:t>
            </a:r>
            <a:r>
              <a:rPr sz="2800" spc="-10" dirty="0">
                <a:latin typeface="Cambria Math"/>
                <a:cs typeface="Cambria Math"/>
              </a:rPr>
              <a:t>,</a:t>
            </a:r>
            <a:r>
              <a:rPr sz="2800" spc="-150" dirty="0">
                <a:latin typeface="Cambria Math"/>
                <a:cs typeface="Cambria Math"/>
              </a:rPr>
              <a:t> </a:t>
            </a:r>
            <a:r>
              <a:rPr sz="2800" spc="35" dirty="0">
                <a:latin typeface="Cambria Math"/>
                <a:cs typeface="Cambria Math"/>
              </a:rPr>
              <a:t>𝑡</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185" dirty="0">
                <a:latin typeface="Cambria Math"/>
                <a:cs typeface="Cambria Math"/>
              </a:rPr>
              <a:t>𝐸</a:t>
            </a:r>
            <a:r>
              <a:rPr sz="3000" spc="60" baseline="-16666" dirty="0">
                <a:latin typeface="Cambria Math"/>
                <a:cs typeface="Cambria Math"/>
              </a:rPr>
              <a:t>0</a:t>
            </a:r>
            <a:r>
              <a:rPr sz="3000" spc="225" baseline="-16666" dirty="0">
                <a:latin typeface="Cambria Math"/>
                <a:cs typeface="Cambria Math"/>
              </a:rPr>
              <a:t> </a:t>
            </a:r>
            <a:r>
              <a:rPr sz="2800" spc="110" dirty="0">
                <a:latin typeface="Cambria Math"/>
                <a:cs typeface="Cambria Math"/>
              </a:rPr>
              <a:t>𝑒</a:t>
            </a:r>
            <a:r>
              <a:rPr sz="3000" spc="-82" baseline="29166" dirty="0">
                <a:latin typeface="Cambria Math"/>
                <a:cs typeface="Cambria Math"/>
              </a:rPr>
              <a:t>−</a:t>
            </a:r>
            <a:r>
              <a:rPr sz="3000" spc="367" baseline="29166" dirty="0">
                <a:latin typeface="Cambria Math"/>
                <a:cs typeface="Cambria Math"/>
              </a:rPr>
              <a:t>𝜅</a:t>
            </a:r>
            <a:r>
              <a:rPr sz="3000" spc="-112" baseline="29166" dirty="0">
                <a:latin typeface="Cambria Math"/>
                <a:cs typeface="Cambria Math"/>
              </a:rPr>
              <a:t>𝐾</a:t>
            </a:r>
            <a:r>
              <a:rPr sz="2475" spc="209" baseline="20202" dirty="0">
                <a:latin typeface="Cambria Math"/>
                <a:cs typeface="Cambria Math"/>
              </a:rPr>
              <a:t>0</a:t>
            </a:r>
            <a:r>
              <a:rPr sz="3000" spc="270" baseline="29166" dirty="0">
                <a:latin typeface="Cambria Math"/>
                <a:cs typeface="Cambria Math"/>
              </a:rPr>
              <a:t>𝑧</a:t>
            </a:r>
            <a:r>
              <a:rPr sz="3000" baseline="29166" dirty="0">
                <a:latin typeface="Cambria Math"/>
                <a:cs typeface="Cambria Math"/>
              </a:rPr>
              <a:t>	</a:t>
            </a:r>
            <a:r>
              <a:rPr sz="2800" spc="-15" dirty="0">
                <a:latin typeface="Cambria Math"/>
                <a:cs typeface="Cambria Math"/>
              </a:rPr>
              <a:t>e</a:t>
            </a:r>
            <a:r>
              <a:rPr sz="2800" spc="-10" dirty="0">
                <a:latin typeface="Cambria Math"/>
                <a:cs typeface="Cambria Math"/>
              </a:rPr>
              <a:t>x</a:t>
            </a:r>
            <a:r>
              <a:rPr sz="2800" spc="-25" dirty="0">
                <a:latin typeface="Cambria Math"/>
                <a:cs typeface="Cambria Math"/>
              </a:rPr>
              <a:t>p</a:t>
            </a:r>
            <a:r>
              <a:rPr sz="4200" spc="-7" baseline="1984" dirty="0">
                <a:latin typeface="Cambria Math"/>
                <a:cs typeface="Cambria Math"/>
              </a:rPr>
              <a:t>[</a:t>
            </a:r>
            <a:r>
              <a:rPr sz="2800" spc="35" dirty="0">
                <a:latin typeface="Cambria Math"/>
                <a:cs typeface="Cambria Math"/>
              </a:rPr>
              <a:t>𝑖</a:t>
            </a:r>
            <a:r>
              <a:rPr sz="2800" spc="-15" dirty="0">
                <a:latin typeface="Cambria Math"/>
                <a:cs typeface="Cambria Math"/>
              </a:rPr>
              <a:t>(</a:t>
            </a:r>
            <a:r>
              <a:rPr sz="2800" spc="-35" dirty="0">
                <a:latin typeface="Cambria Math"/>
                <a:cs typeface="Cambria Math"/>
              </a:rPr>
              <a:t>𝜔</a:t>
            </a:r>
            <a:r>
              <a:rPr sz="2800" spc="-30" dirty="0">
                <a:latin typeface="Cambria Math"/>
                <a:cs typeface="Cambria Math"/>
              </a:rPr>
              <a:t>𝑡</a:t>
            </a:r>
            <a:r>
              <a:rPr sz="2800" spc="7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𝑛</a:t>
            </a:r>
            <a:r>
              <a:rPr sz="2800" dirty="0">
                <a:latin typeface="Cambria Math"/>
                <a:cs typeface="Cambria Math"/>
              </a:rPr>
              <a:t>′</a:t>
            </a:r>
            <a:r>
              <a:rPr sz="2800" spc="-254" dirty="0">
                <a:latin typeface="Cambria Math"/>
                <a:cs typeface="Cambria Math"/>
              </a:rPr>
              <a:t>𝐾</a:t>
            </a:r>
            <a:r>
              <a:rPr sz="3000" spc="232" baseline="-16666" dirty="0">
                <a:latin typeface="Cambria Math"/>
                <a:cs typeface="Cambria Math"/>
              </a:rPr>
              <a:t>0</a:t>
            </a:r>
            <a:r>
              <a:rPr sz="2800" spc="5" dirty="0">
                <a:latin typeface="Cambria Math"/>
                <a:cs typeface="Cambria Math"/>
              </a:rPr>
              <a:t>𝑧</a:t>
            </a:r>
            <a:r>
              <a:rPr sz="2800" spc="-10" dirty="0">
                <a:latin typeface="Cambria Math"/>
                <a:cs typeface="Cambria Math"/>
              </a:rPr>
              <a:t>)</a:t>
            </a:r>
            <a:r>
              <a:rPr sz="4200" spc="-7" baseline="1984" dirty="0">
                <a:latin typeface="Cambria Math"/>
                <a:cs typeface="Cambria Math"/>
              </a:rPr>
              <a:t>]</a:t>
            </a:r>
            <a:r>
              <a:rPr sz="2800" spc="-1270" dirty="0">
                <a:latin typeface="Cambria Math"/>
                <a:cs typeface="Cambria Math"/>
              </a:rPr>
              <a:t>𝐱</a:t>
            </a:r>
            <a:r>
              <a:rPr sz="2800" spc="100" dirty="0">
                <a:latin typeface="Cambria Math"/>
                <a:cs typeface="Cambria Math"/>
              </a:rPr>
              <a:t>̂</a:t>
            </a:r>
            <a:r>
              <a:rPr sz="2800" spc="-10" dirty="0">
                <a:latin typeface="Cambria Math"/>
                <a:cs typeface="Cambria Math"/>
              </a:rPr>
              <a:t>.</a:t>
            </a:r>
            <a:endParaRPr sz="2800" dirty="0">
              <a:latin typeface="Cambria Math"/>
              <a:cs typeface="Cambria Math"/>
            </a:endParaRPr>
          </a:p>
          <a:p>
            <a:pPr marL="469900" indent="-228600">
              <a:lnSpc>
                <a:spcPct val="100000"/>
              </a:lnSpc>
              <a:spcBef>
                <a:spcPts val="1810"/>
              </a:spcBef>
              <a:buFont typeface="Symbol"/>
              <a:buChar char=""/>
              <a:tabLst>
                <a:tab pos="470534" algn="l"/>
              </a:tabLst>
            </a:pPr>
            <a:r>
              <a:rPr lang="en-US" sz="2000" dirty="0">
                <a:solidFill>
                  <a:srgbClr val="FF0000"/>
                </a:solidFill>
              </a:rPr>
              <a:t> 𝑒</a:t>
            </a:r>
            <a:r>
              <a:rPr lang="en-US" sz="2000" baseline="30000" dirty="0">
                <a:solidFill>
                  <a:srgbClr val="FF0000"/>
                </a:solidFill>
              </a:rPr>
              <a:t>−𝜅𝐾0𝑧</a:t>
            </a:r>
            <a:r>
              <a:rPr lang="en-US" sz="2000" dirty="0">
                <a:solidFill>
                  <a:srgbClr val="FF0000"/>
                </a:solidFill>
              </a:rPr>
              <a:t>:  </a:t>
            </a:r>
            <a:r>
              <a:rPr lang="en-US" sz="2000" b="1" dirty="0">
                <a:solidFill>
                  <a:srgbClr val="FF0000"/>
                </a:solidFill>
              </a:rPr>
              <a:t>is the amplitude attenuation factor</a:t>
            </a:r>
            <a:r>
              <a:rPr lang="en-US" sz="2000" dirty="0">
                <a:solidFill>
                  <a:srgbClr val="FF0000"/>
                </a:solidFill>
              </a:rPr>
              <a:t>. </a:t>
            </a:r>
          </a:p>
          <a:p>
            <a:pPr marL="469900" indent="-228600">
              <a:lnSpc>
                <a:spcPct val="100000"/>
              </a:lnSpc>
              <a:spcBef>
                <a:spcPts val="1810"/>
              </a:spcBef>
              <a:buFont typeface="Symbol"/>
              <a:buChar char=""/>
              <a:tabLst>
                <a:tab pos="470534" algn="l"/>
              </a:tabLst>
            </a:pPr>
            <a:r>
              <a:rPr lang="en-US" dirty="0">
                <a:solidFill>
                  <a:srgbClr val="00B050"/>
                </a:solidFill>
              </a:rPr>
              <a:t>exp[𝑖(𝜔𝑡−𝑛′𝐾0𝑧)]:  is the </a:t>
            </a:r>
            <a:r>
              <a:rPr lang="en-US" b="1" dirty="0">
                <a:solidFill>
                  <a:srgbClr val="00B050"/>
                </a:solidFill>
              </a:rPr>
              <a:t>phase evolution factor</a:t>
            </a:r>
            <a:r>
              <a:rPr lang="en-US" dirty="0"/>
              <a:t>. </a:t>
            </a:r>
            <a:endParaRPr lang="en-US" sz="2000" spc="-15" dirty="0">
              <a:solidFill>
                <a:srgbClr val="FF0000"/>
              </a:solidFill>
              <a:latin typeface="Calibri"/>
              <a:cs typeface="Calibri"/>
            </a:endParaRPr>
          </a:p>
          <a:p>
            <a:pPr marL="469900" indent="-228600">
              <a:lnSpc>
                <a:spcPct val="100000"/>
              </a:lnSpc>
              <a:spcBef>
                <a:spcPts val="1810"/>
              </a:spcBef>
              <a:buFont typeface="Symbol"/>
              <a:buChar char=""/>
              <a:tabLst>
                <a:tab pos="470534" algn="l"/>
              </a:tabLst>
            </a:pPr>
            <a:r>
              <a:rPr sz="2800" spc="-15" dirty="0">
                <a:latin typeface="Calibri"/>
                <a:cs typeface="Calibri"/>
              </a:rPr>
              <a:t>P</a:t>
            </a:r>
            <a:r>
              <a:rPr sz="2800" spc="-25" dirty="0">
                <a:latin typeface="Calibri"/>
                <a:cs typeface="Calibri"/>
              </a:rPr>
              <a:t>h</a:t>
            </a:r>
            <a:r>
              <a:rPr sz="2800" spc="-15" dirty="0">
                <a:latin typeface="Calibri"/>
                <a:cs typeface="Calibri"/>
              </a:rPr>
              <a:t>ase</a:t>
            </a:r>
            <a:r>
              <a:rPr sz="2800" spc="-70" dirty="0">
                <a:latin typeface="Times New Roman"/>
                <a:cs typeface="Times New Roman"/>
              </a:rPr>
              <a:t> </a:t>
            </a:r>
            <a:r>
              <a:rPr sz="2800" dirty="0">
                <a:latin typeface="Calibri"/>
                <a:cs typeface="Calibri"/>
              </a:rPr>
              <a:t>v</a:t>
            </a:r>
            <a:r>
              <a:rPr sz="2800" spc="-15" dirty="0">
                <a:latin typeface="Calibri"/>
                <a:cs typeface="Calibri"/>
              </a:rPr>
              <a:t>el</a:t>
            </a:r>
            <a:r>
              <a:rPr sz="2800" spc="-20" dirty="0">
                <a:latin typeface="Calibri"/>
                <a:cs typeface="Calibri"/>
              </a:rPr>
              <a:t>o</a:t>
            </a:r>
            <a:r>
              <a:rPr sz="2800" spc="-10" dirty="0">
                <a:latin typeface="Calibri"/>
                <a:cs typeface="Calibri"/>
              </a:rPr>
              <a:t>c</a:t>
            </a:r>
            <a:r>
              <a:rPr sz="2800" dirty="0">
                <a:latin typeface="Calibri"/>
                <a:cs typeface="Calibri"/>
              </a:rPr>
              <a:t>i</a:t>
            </a:r>
            <a:r>
              <a:rPr sz="2800" spc="-15" dirty="0">
                <a:latin typeface="Calibri"/>
                <a:cs typeface="Calibri"/>
              </a:rPr>
              <a:t>ty</a:t>
            </a:r>
            <a:r>
              <a:rPr sz="2800" spc="-65" dirty="0">
                <a:latin typeface="Times New Roman"/>
                <a:cs typeface="Times New Roman"/>
              </a:rPr>
              <a:t> </a:t>
            </a:r>
            <a:r>
              <a:rPr sz="2800" dirty="0">
                <a:latin typeface="Calibri"/>
                <a:cs typeface="Calibri"/>
              </a:rPr>
              <a:t>i</a:t>
            </a:r>
            <a:r>
              <a:rPr sz="2800" spc="-20" dirty="0">
                <a:latin typeface="Calibri"/>
                <a:cs typeface="Calibri"/>
              </a:rPr>
              <a:t>ns</a:t>
            </a:r>
            <a:r>
              <a:rPr sz="2800" spc="-10" dirty="0">
                <a:latin typeface="Calibri"/>
                <a:cs typeface="Calibri"/>
              </a:rPr>
              <a:t>i</a:t>
            </a:r>
            <a:r>
              <a:rPr sz="2800" spc="-20" dirty="0">
                <a:latin typeface="Calibri"/>
                <a:cs typeface="Calibri"/>
              </a:rPr>
              <a:t>d</a:t>
            </a:r>
            <a:r>
              <a:rPr sz="2800" spc="-15" dirty="0">
                <a:latin typeface="Calibri"/>
                <a:cs typeface="Calibri"/>
              </a:rPr>
              <a:t>e</a:t>
            </a:r>
            <a:r>
              <a:rPr sz="2800" spc="-70" dirty="0">
                <a:latin typeface="Times New Roman"/>
                <a:cs typeface="Times New Roman"/>
              </a:rPr>
              <a:t> </a:t>
            </a:r>
            <a:r>
              <a:rPr sz="2800" spc="-15" dirty="0">
                <a:latin typeface="Calibri"/>
                <a:cs typeface="Calibri"/>
              </a:rPr>
              <a:t>the</a:t>
            </a:r>
            <a:r>
              <a:rPr sz="2800" spc="-70" dirty="0">
                <a:latin typeface="Times New Roman"/>
                <a:cs typeface="Times New Roman"/>
              </a:rPr>
              <a:t> </a:t>
            </a:r>
            <a:r>
              <a:rPr sz="2800" spc="-15" dirty="0">
                <a:latin typeface="Calibri"/>
                <a:cs typeface="Calibri"/>
              </a:rPr>
              <a:t>medi</a:t>
            </a:r>
            <a:r>
              <a:rPr sz="2800" spc="-5" dirty="0">
                <a:latin typeface="Calibri"/>
                <a:cs typeface="Calibri"/>
              </a:rPr>
              <a:t>u</a:t>
            </a:r>
            <a:r>
              <a:rPr sz="2800" spc="-25" dirty="0">
                <a:latin typeface="Calibri"/>
                <a:cs typeface="Calibri"/>
              </a:rPr>
              <a:t>m</a:t>
            </a:r>
            <a:endParaRPr sz="2800" dirty="0">
              <a:latin typeface="Calibri"/>
              <a:cs typeface="Calibri"/>
            </a:endParaRPr>
          </a:p>
        </p:txBody>
      </p:sp>
      <p:sp>
        <p:nvSpPr>
          <p:cNvPr id="6" name="object 6"/>
          <p:cNvSpPr txBox="1"/>
          <p:nvPr/>
        </p:nvSpPr>
        <p:spPr>
          <a:xfrm>
            <a:off x="6036699" y="4308292"/>
            <a:ext cx="1184275" cy="430887"/>
          </a:xfrm>
          <a:prstGeom prst="rect">
            <a:avLst/>
          </a:prstGeom>
        </p:spPr>
        <p:txBody>
          <a:bodyPr vert="horz" wrap="square" lIns="0" tIns="0" rIns="0" bIns="0" rtlCol="0">
            <a:spAutoFit/>
          </a:bodyPr>
          <a:lstStyle/>
          <a:p>
            <a:pPr marL="12700">
              <a:lnSpc>
                <a:spcPct val="100000"/>
              </a:lnSpc>
              <a:tabLst>
                <a:tab pos="1007744" algn="l"/>
              </a:tabLst>
            </a:pPr>
            <a:r>
              <a:rPr sz="2800" spc="-30" dirty="0">
                <a:latin typeface="Cambria Math"/>
                <a:cs typeface="Cambria Math"/>
              </a:rPr>
              <a:t>	</a:t>
            </a:r>
            <a:endParaRPr sz="2800" dirty="0">
              <a:latin typeface="Cambria Math"/>
              <a:cs typeface="Cambria Math"/>
            </a:endParaRPr>
          </a:p>
        </p:txBody>
      </p:sp>
      <p:sp>
        <p:nvSpPr>
          <p:cNvPr id="10" name="object 10"/>
          <p:cNvSpPr txBox="1"/>
          <p:nvPr/>
        </p:nvSpPr>
        <p:spPr>
          <a:xfrm>
            <a:off x="1158374" y="5607567"/>
            <a:ext cx="9890626" cy="430887"/>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solidFill>
                  <a:srgbClr val="FF0000"/>
                </a:solidFill>
                <a:latin typeface="Calibri"/>
                <a:cs typeface="Calibri"/>
              </a:rPr>
              <a:t>Alwa</a:t>
            </a:r>
            <a:r>
              <a:rPr sz="2800" spc="-10" dirty="0">
                <a:solidFill>
                  <a:srgbClr val="FF0000"/>
                </a:solidFill>
                <a:latin typeface="Calibri"/>
                <a:cs typeface="Calibri"/>
              </a:rPr>
              <a:t>y</a:t>
            </a:r>
            <a:r>
              <a:rPr sz="2800" spc="-15" dirty="0">
                <a:solidFill>
                  <a:srgbClr val="FF0000"/>
                </a:solidFill>
                <a:latin typeface="Calibri"/>
                <a:cs typeface="Calibri"/>
              </a:rPr>
              <a:t>s</a:t>
            </a:r>
            <a:r>
              <a:rPr lang="en-US" sz="2800" spc="-15" dirty="0">
                <a:solidFill>
                  <a:srgbClr val="FF0000"/>
                </a:solidFill>
                <a:latin typeface="Calibri"/>
                <a:cs typeface="Calibri"/>
              </a:rPr>
              <a:t> </a:t>
            </a:r>
            <a:r>
              <a:rPr lang="en-US" sz="2000" dirty="0">
                <a:solidFill>
                  <a:srgbClr val="FF0000"/>
                </a:solidFill>
              </a:rPr>
              <a:t>𝑛′≥1  and 𝜅≥0  (kappa is greater than or equal to 0) for absorption (not gain). </a:t>
            </a:r>
            <a:r>
              <a:rPr sz="2000" spc="-65" dirty="0">
                <a:solidFill>
                  <a:srgbClr val="FF0000"/>
                </a:solidFill>
                <a:latin typeface="Times New Roman"/>
                <a:cs typeface="Times New Roman"/>
              </a:rPr>
              <a:t> </a:t>
            </a:r>
            <a:endParaRPr sz="2000" dirty="0">
              <a:solidFill>
                <a:srgbClr val="FF0000"/>
              </a:solidFill>
              <a:latin typeface="Calibri"/>
              <a:cs typeface="Calibri"/>
            </a:endParaRPr>
          </a:p>
        </p:txBody>
      </p:sp>
      <p:sp>
        <p:nvSpPr>
          <p:cNvPr id="11" name="object 11"/>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pic>
        <p:nvPicPr>
          <p:cNvPr id="13" name="Picture 12">
            <a:extLst>
              <a:ext uri="{FF2B5EF4-FFF2-40B4-BE49-F238E27FC236}">
                <a16:creationId xmlns:a16="http://schemas.microsoft.com/office/drawing/2014/main" id="{2A58C880-6CC7-65B3-080E-50FA60293757}"/>
              </a:ext>
            </a:extLst>
          </p:cNvPr>
          <p:cNvPicPr>
            <a:picLocks noChangeAspect="1"/>
          </p:cNvPicPr>
          <p:nvPr/>
        </p:nvPicPr>
        <p:blipFill>
          <a:blip r:embed="rId3"/>
          <a:stretch>
            <a:fillRect/>
          </a:stretch>
        </p:blipFill>
        <p:spPr>
          <a:xfrm>
            <a:off x="6801292" y="4601509"/>
            <a:ext cx="3295716" cy="1006060"/>
          </a:xfrm>
          <a:prstGeom prst="rect">
            <a:avLst/>
          </a:prstGeom>
        </p:spPr>
      </p:pic>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130300" y="968684"/>
            <a:ext cx="9385300" cy="430887"/>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solidFill>
                  <a:srgbClr val="FF0000"/>
                </a:solidFill>
                <a:latin typeface="Calibri"/>
                <a:cs typeface="Calibri"/>
              </a:rPr>
              <a:t>Intens</a:t>
            </a:r>
            <a:r>
              <a:rPr sz="2800" spc="-5" dirty="0">
                <a:solidFill>
                  <a:srgbClr val="FF0000"/>
                </a:solidFill>
                <a:latin typeface="Calibri"/>
                <a:cs typeface="Calibri"/>
              </a:rPr>
              <a:t>i</a:t>
            </a:r>
            <a:r>
              <a:rPr sz="2800" spc="-15" dirty="0">
                <a:solidFill>
                  <a:srgbClr val="FF0000"/>
                </a:solidFill>
                <a:latin typeface="Calibri"/>
                <a:cs typeface="Calibri"/>
              </a:rPr>
              <a:t>ty</a:t>
            </a:r>
            <a:r>
              <a:rPr sz="2800" spc="-65" dirty="0">
                <a:solidFill>
                  <a:srgbClr val="FF0000"/>
                </a:solidFill>
                <a:latin typeface="Times New Roman"/>
                <a:cs typeface="Times New Roman"/>
              </a:rPr>
              <a:t> </a:t>
            </a:r>
            <a:r>
              <a:rPr sz="2800" spc="-15" dirty="0">
                <a:solidFill>
                  <a:srgbClr val="FF0000"/>
                </a:solidFill>
                <a:latin typeface="Calibri"/>
                <a:cs typeface="Calibri"/>
              </a:rPr>
              <a:t>at</a:t>
            </a:r>
            <a:r>
              <a:rPr sz="2800" spc="-20" dirty="0">
                <a:solidFill>
                  <a:srgbClr val="FF0000"/>
                </a:solidFill>
                <a:latin typeface="Calibri"/>
                <a:cs typeface="Calibri"/>
              </a:rPr>
              <a:t>t</a:t>
            </a:r>
            <a:r>
              <a:rPr sz="2800" spc="-15" dirty="0">
                <a:solidFill>
                  <a:srgbClr val="FF0000"/>
                </a:solidFill>
                <a:latin typeface="Calibri"/>
                <a:cs typeface="Calibri"/>
              </a:rPr>
              <a:t>enuati</a:t>
            </a:r>
            <a:r>
              <a:rPr sz="2800" spc="-20" dirty="0">
                <a:solidFill>
                  <a:srgbClr val="FF0000"/>
                </a:solidFill>
                <a:latin typeface="Calibri"/>
                <a:cs typeface="Calibri"/>
              </a:rPr>
              <a:t>o</a:t>
            </a:r>
            <a:r>
              <a:rPr sz="2800" spc="-15" dirty="0">
                <a:solidFill>
                  <a:srgbClr val="FF0000"/>
                </a:solidFill>
                <a:latin typeface="Calibri"/>
                <a:cs typeface="Calibri"/>
              </a:rPr>
              <a:t>n</a:t>
            </a:r>
            <a:r>
              <a:rPr sz="2800" spc="-60" dirty="0">
                <a:solidFill>
                  <a:srgbClr val="FF0000"/>
                </a:solidFill>
                <a:latin typeface="Times New Roman"/>
                <a:cs typeface="Times New Roman"/>
              </a:rPr>
              <a:t> </a:t>
            </a:r>
            <a:r>
              <a:rPr sz="2800" spc="5" dirty="0">
                <a:solidFill>
                  <a:srgbClr val="FF0000"/>
                </a:solidFill>
                <a:latin typeface="Calibri"/>
                <a:cs typeface="Calibri"/>
              </a:rPr>
              <a:t>l</a:t>
            </a:r>
            <a:r>
              <a:rPr sz="2800" spc="-15" dirty="0">
                <a:solidFill>
                  <a:srgbClr val="FF0000"/>
                </a:solidFill>
                <a:latin typeface="Calibri"/>
                <a:cs typeface="Calibri"/>
              </a:rPr>
              <a:t>ength</a:t>
            </a:r>
            <a:r>
              <a:rPr sz="2800" spc="-65" dirty="0">
                <a:solidFill>
                  <a:srgbClr val="FF0000"/>
                </a:solidFill>
                <a:latin typeface="Times New Roman"/>
                <a:cs typeface="Times New Roman"/>
              </a:rPr>
              <a:t> </a:t>
            </a:r>
            <a:r>
              <a:rPr sz="2800" spc="-90" dirty="0">
                <a:solidFill>
                  <a:srgbClr val="FF0000"/>
                </a:solidFill>
                <a:latin typeface="Cambria Math"/>
                <a:cs typeface="Cambria Math"/>
              </a:rPr>
              <a:t>𝐿</a:t>
            </a:r>
            <a:r>
              <a:rPr sz="3000" spc="60" baseline="-16666" dirty="0">
                <a:solidFill>
                  <a:srgbClr val="FF0000"/>
                </a:solidFill>
                <a:latin typeface="Cambria Math"/>
                <a:cs typeface="Cambria Math"/>
              </a:rPr>
              <a:t>1</a:t>
            </a:r>
            <a:r>
              <a:rPr sz="3000" baseline="-16666" dirty="0">
                <a:solidFill>
                  <a:srgbClr val="FF0000"/>
                </a:solidFill>
                <a:latin typeface="Cambria Math"/>
                <a:cs typeface="Cambria Math"/>
              </a:rPr>
              <a:t>/</a:t>
            </a:r>
            <a:r>
              <a:rPr sz="3000" spc="270" baseline="-16666" dirty="0">
                <a:solidFill>
                  <a:srgbClr val="FF0000"/>
                </a:solidFill>
                <a:latin typeface="Cambria Math"/>
                <a:cs typeface="Cambria Math"/>
              </a:rPr>
              <a:t>𝑒</a:t>
            </a:r>
            <a:r>
              <a:rPr sz="3000" baseline="-16666" dirty="0">
                <a:solidFill>
                  <a:srgbClr val="FF0000"/>
                </a:solidFill>
                <a:latin typeface="Cambria Math"/>
                <a:cs typeface="Cambria Math"/>
              </a:rPr>
              <a:t> </a:t>
            </a:r>
            <a:r>
              <a:rPr sz="3000" spc="-127" baseline="-16666" dirty="0">
                <a:solidFill>
                  <a:srgbClr val="FF0000"/>
                </a:solidFill>
                <a:latin typeface="Cambria Math"/>
                <a:cs typeface="Cambria Math"/>
              </a:rPr>
              <a:t> </a:t>
            </a:r>
            <a:r>
              <a:rPr lang="en-US" sz="2800" spc="-20" dirty="0">
                <a:latin typeface="Calibri"/>
                <a:cs typeface="Calibri"/>
              </a:rPr>
              <a:t>def</a:t>
            </a:r>
            <a:r>
              <a:rPr lang="en-US" sz="2800" dirty="0">
                <a:latin typeface="Calibri"/>
                <a:cs typeface="Calibri"/>
              </a:rPr>
              <a:t>i</a:t>
            </a:r>
            <a:r>
              <a:rPr lang="en-US" sz="2800" spc="-20" dirty="0">
                <a:latin typeface="Calibri"/>
                <a:cs typeface="Calibri"/>
              </a:rPr>
              <a:t>ne</a:t>
            </a:r>
            <a:r>
              <a:rPr lang="en-US" sz="2800" spc="-15" dirty="0">
                <a:latin typeface="Calibri"/>
                <a:cs typeface="Calibri"/>
              </a:rPr>
              <a:t>d</a:t>
            </a:r>
            <a:r>
              <a:rPr lang="en-US" sz="2800" spc="-65" dirty="0">
                <a:latin typeface="Times New Roman"/>
                <a:cs typeface="Times New Roman"/>
              </a:rPr>
              <a:t> </a:t>
            </a:r>
            <a:r>
              <a:rPr lang="en-US" sz="2800" spc="-20" dirty="0">
                <a:latin typeface="Calibri"/>
                <a:cs typeface="Calibri"/>
              </a:rPr>
              <a:t>at z= </a:t>
            </a:r>
            <a:r>
              <a:rPr lang="en-US" sz="2400" spc="-90" dirty="0">
                <a:solidFill>
                  <a:srgbClr val="FF0000"/>
                </a:solidFill>
                <a:latin typeface="Cambria Math"/>
                <a:cs typeface="Cambria Math"/>
              </a:rPr>
              <a:t>𝐿</a:t>
            </a:r>
            <a:r>
              <a:rPr lang="en-US" sz="2800" spc="60" baseline="-16666" dirty="0">
                <a:solidFill>
                  <a:srgbClr val="FF0000"/>
                </a:solidFill>
                <a:latin typeface="Cambria Math"/>
                <a:cs typeface="Cambria Math"/>
              </a:rPr>
              <a:t>1</a:t>
            </a:r>
            <a:r>
              <a:rPr lang="en-US" sz="2800" baseline="-16666" dirty="0">
                <a:solidFill>
                  <a:srgbClr val="FF0000"/>
                </a:solidFill>
                <a:latin typeface="Cambria Math"/>
                <a:cs typeface="Cambria Math"/>
              </a:rPr>
              <a:t>/</a:t>
            </a:r>
            <a:r>
              <a:rPr lang="en-US" sz="2800" spc="270" baseline="-16666" dirty="0">
                <a:solidFill>
                  <a:srgbClr val="FF0000"/>
                </a:solidFill>
                <a:latin typeface="Cambria Math"/>
                <a:cs typeface="Cambria Math"/>
              </a:rPr>
              <a:t>𝑒</a:t>
            </a:r>
            <a:r>
              <a:rPr lang="en-US" sz="2800" baseline="-16666" dirty="0">
                <a:solidFill>
                  <a:srgbClr val="FF0000"/>
                </a:solidFill>
                <a:latin typeface="Cambria Math"/>
                <a:cs typeface="Cambria Math"/>
              </a:rPr>
              <a:t>  </a:t>
            </a:r>
            <a:r>
              <a:rPr lang="en-US" sz="2800" dirty="0">
                <a:solidFill>
                  <a:srgbClr val="FF0000"/>
                </a:solidFill>
                <a:latin typeface="Cambria Math"/>
                <a:cs typeface="Cambria Math"/>
              </a:rPr>
              <a:t>where</a:t>
            </a:r>
            <a:endParaRPr sz="2800" dirty="0">
              <a:latin typeface="Calibri"/>
              <a:cs typeface="Calibri"/>
            </a:endParaRPr>
          </a:p>
        </p:txBody>
      </p:sp>
      <p:sp>
        <p:nvSpPr>
          <p:cNvPr id="3" name="object 3"/>
          <p:cNvSpPr txBox="1"/>
          <p:nvPr/>
        </p:nvSpPr>
        <p:spPr>
          <a:xfrm>
            <a:off x="2752088" y="1903164"/>
            <a:ext cx="2564130" cy="619760"/>
          </a:xfrm>
          <a:prstGeom prst="rect">
            <a:avLst/>
          </a:prstGeom>
        </p:spPr>
        <p:txBody>
          <a:bodyPr vert="horz" wrap="square" lIns="0" tIns="0" rIns="0" bIns="0" rtlCol="0">
            <a:spAutoFit/>
          </a:bodyPr>
          <a:lstStyle/>
          <a:p>
            <a:pPr marL="12700">
              <a:lnSpc>
                <a:spcPct val="100000"/>
              </a:lnSpc>
              <a:tabLst>
                <a:tab pos="2374900" algn="l"/>
              </a:tabLst>
            </a:pPr>
            <a:r>
              <a:rPr sz="2800" spc="75">
                <a:latin typeface="Cambria Math"/>
                <a:cs typeface="Cambria Math"/>
              </a:rPr>
              <a:t>𝐸</a:t>
            </a:r>
            <a:r>
              <a:rPr sz="2800" spc="90">
                <a:latin typeface="Cambria Math"/>
                <a:cs typeface="Cambria Math"/>
              </a:rPr>
              <a:t>(</a:t>
            </a:r>
            <a:r>
              <a:rPr sz="2800" spc="-30">
                <a:latin typeface="Cambria Math"/>
                <a:cs typeface="Cambria Math"/>
              </a:rPr>
              <a:t>𝑧</a:t>
            </a:r>
            <a:r>
              <a:rPr sz="2800" spc="204">
                <a:latin typeface="Cambria Math"/>
                <a:cs typeface="Cambria Math"/>
              </a:rPr>
              <a:t> </a:t>
            </a:r>
            <a:r>
              <a:rPr sz="2800" spc="-25" dirty="0">
                <a:latin typeface="Cambria Math"/>
                <a:cs typeface="Cambria Math"/>
              </a:rPr>
              <a:t>=</a:t>
            </a:r>
            <a:r>
              <a:rPr sz="2800" spc="175" dirty="0">
                <a:latin typeface="Cambria Math"/>
                <a:cs typeface="Cambria Math"/>
              </a:rPr>
              <a:t> </a:t>
            </a:r>
            <a:r>
              <a:rPr sz="2800" spc="-90" dirty="0">
                <a:latin typeface="Cambria Math"/>
                <a:cs typeface="Cambria Math"/>
              </a:rPr>
              <a:t>𝐿</a:t>
            </a:r>
            <a:r>
              <a:rPr sz="3000" spc="60" baseline="-16666" dirty="0">
                <a:latin typeface="Cambria Math"/>
                <a:cs typeface="Cambria Math"/>
              </a:rPr>
              <a:t>1</a:t>
            </a:r>
            <a:r>
              <a:rPr sz="3000" baseline="-16666" dirty="0">
                <a:latin typeface="Cambria Math"/>
                <a:cs typeface="Cambria Math"/>
              </a:rPr>
              <a:t>/</a:t>
            </a:r>
            <a:r>
              <a:rPr sz="3000" spc="525" baseline="-16666" dirty="0">
                <a:latin typeface="Cambria Math"/>
                <a:cs typeface="Cambria Math"/>
              </a:rPr>
              <a:t>𝑒</a:t>
            </a:r>
            <a:r>
              <a:rPr sz="2800" spc="90" dirty="0">
                <a:latin typeface="Cambria Math"/>
                <a:cs typeface="Cambria Math"/>
              </a:rPr>
              <a:t>)</a:t>
            </a:r>
            <a:r>
              <a:rPr sz="2800" spc="140" dirty="0">
                <a:latin typeface="Cambria Math"/>
                <a:cs typeface="Cambria Math"/>
              </a:rPr>
              <a:t> </a:t>
            </a:r>
            <a:r>
              <a:rPr sz="2800" spc="-25" dirty="0">
                <a:latin typeface="Cambria Math"/>
                <a:cs typeface="Cambria Math"/>
              </a:rPr>
              <a:t>=</a:t>
            </a:r>
            <a:r>
              <a:rPr sz="2800" dirty="0">
                <a:latin typeface="Cambria Math"/>
                <a:cs typeface="Cambria Math"/>
              </a:rPr>
              <a:t>	</a:t>
            </a:r>
            <a:r>
              <a:rPr sz="4200" spc="-44" baseline="-37698" dirty="0">
                <a:latin typeface="Cambria Math"/>
                <a:cs typeface="Cambria Math"/>
              </a:rPr>
              <a:t>𝑒</a:t>
            </a:r>
            <a:endParaRPr sz="4200" baseline="-37698" dirty="0">
              <a:latin typeface="Cambria Math"/>
              <a:cs typeface="Cambria Math"/>
            </a:endParaRPr>
          </a:p>
        </p:txBody>
      </p:sp>
      <p:sp>
        <p:nvSpPr>
          <p:cNvPr id="4" name="object 4"/>
          <p:cNvSpPr txBox="1"/>
          <p:nvPr/>
        </p:nvSpPr>
        <p:spPr>
          <a:xfrm>
            <a:off x="5024755" y="1633035"/>
            <a:ext cx="375920" cy="431800"/>
          </a:xfrm>
          <a:prstGeom prst="rect">
            <a:avLst/>
          </a:prstGeom>
        </p:spPr>
        <p:txBody>
          <a:bodyPr vert="horz" wrap="square" lIns="0" tIns="0" rIns="0" bIns="0" rtlCol="0">
            <a:spAutoFit/>
          </a:bodyPr>
          <a:lstStyle/>
          <a:p>
            <a:pPr marL="12700">
              <a:lnSpc>
                <a:spcPct val="100000"/>
              </a:lnSpc>
            </a:pPr>
            <a:r>
              <a:rPr sz="2800" spc="-185" dirty="0">
                <a:latin typeface="Cambria Math"/>
                <a:cs typeface="Cambria Math"/>
              </a:rPr>
              <a:t>𝐸</a:t>
            </a:r>
            <a:r>
              <a:rPr sz="3000" spc="60" baseline="-16666" dirty="0">
                <a:latin typeface="Cambria Math"/>
                <a:cs typeface="Cambria Math"/>
              </a:rPr>
              <a:t>0</a:t>
            </a:r>
            <a:endParaRPr sz="3000" baseline="-16666" dirty="0">
              <a:latin typeface="Cambria Math"/>
              <a:cs typeface="Cambria Math"/>
            </a:endParaRPr>
          </a:p>
        </p:txBody>
      </p:sp>
      <p:sp>
        <p:nvSpPr>
          <p:cNvPr id="5" name="object 5"/>
          <p:cNvSpPr/>
          <p:nvPr/>
        </p:nvSpPr>
        <p:spPr>
          <a:xfrm>
            <a:off x="5037459" y="2090806"/>
            <a:ext cx="364490" cy="0"/>
          </a:xfrm>
          <a:custGeom>
            <a:avLst/>
            <a:gdLst/>
            <a:ahLst/>
            <a:cxnLst/>
            <a:rect l="l" t="t" r="r" b="b"/>
            <a:pathLst>
              <a:path w="364489">
                <a:moveTo>
                  <a:pt x="0" y="0"/>
                </a:moveTo>
                <a:lnTo>
                  <a:pt x="364235" y="0"/>
                </a:lnTo>
              </a:path>
            </a:pathLst>
          </a:custGeom>
          <a:ln w="24129">
            <a:solidFill>
              <a:srgbClr val="000000"/>
            </a:solidFill>
          </a:ln>
        </p:spPr>
        <p:txBody>
          <a:bodyPr wrap="square" lIns="0" tIns="0" rIns="0" bIns="0" rtlCol="0"/>
          <a:lstStyle/>
          <a:p>
            <a:endParaRPr/>
          </a:p>
        </p:txBody>
      </p:sp>
      <p:sp>
        <p:nvSpPr>
          <p:cNvPr id="6" name="object 6"/>
          <p:cNvSpPr txBox="1"/>
          <p:nvPr/>
        </p:nvSpPr>
        <p:spPr>
          <a:xfrm>
            <a:off x="5844671" y="1903164"/>
            <a:ext cx="1764664" cy="381000"/>
          </a:xfrm>
          <a:prstGeom prst="rect">
            <a:avLst/>
          </a:prstGeom>
        </p:spPr>
        <p:txBody>
          <a:bodyPr vert="horz" wrap="square" lIns="0" tIns="0" rIns="0" bIns="0" rtlCol="0">
            <a:spAutoFit/>
          </a:bodyPr>
          <a:lstStyle/>
          <a:p>
            <a:pPr marL="12700">
              <a:lnSpc>
                <a:spcPct val="100000"/>
              </a:lnSpc>
              <a:tabLst>
                <a:tab pos="774700" algn="l"/>
                <a:tab pos="1486535" algn="l"/>
              </a:tabLst>
            </a:pPr>
            <a:r>
              <a:rPr sz="2800" spc="-25" dirty="0">
                <a:latin typeface="Cambria Math"/>
                <a:cs typeface="Cambria Math"/>
              </a:rPr>
              <a:t>⇒	</a:t>
            </a:r>
            <a:r>
              <a:rPr sz="2800" spc="-30" dirty="0">
                <a:latin typeface="Cambria Math"/>
                <a:cs typeface="Cambria Math"/>
              </a:rPr>
              <a:t>𝐿	</a:t>
            </a:r>
            <a:r>
              <a:rPr sz="2800" spc="-25" dirty="0">
                <a:latin typeface="Cambria Math"/>
                <a:cs typeface="Cambria Math"/>
              </a:rPr>
              <a:t>=</a:t>
            </a:r>
            <a:endParaRPr sz="2800">
              <a:latin typeface="Cambria Math"/>
              <a:cs typeface="Cambria Math"/>
            </a:endParaRPr>
          </a:p>
        </p:txBody>
      </p:sp>
      <p:sp>
        <p:nvSpPr>
          <p:cNvPr id="7" name="object 7"/>
          <p:cNvSpPr txBox="1"/>
          <p:nvPr/>
        </p:nvSpPr>
        <p:spPr>
          <a:xfrm>
            <a:off x="6788294" y="2054575"/>
            <a:ext cx="43624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1</a:t>
            </a:r>
            <a:r>
              <a:rPr lang="en-US" sz="2000" spc="40" dirty="0">
                <a:latin typeface="Cambria Math"/>
                <a:cs typeface="Cambria Math"/>
              </a:rPr>
              <a:t>/</a:t>
            </a:r>
            <a:r>
              <a:rPr lang="en-US" sz="2000" spc="180" dirty="0">
                <a:latin typeface="Cambria Math"/>
                <a:cs typeface="Cambria Math"/>
              </a:rPr>
              <a:t>𝑒</a:t>
            </a:r>
            <a:endParaRPr sz="2000" dirty="0">
              <a:latin typeface="Cambria Math"/>
              <a:cs typeface="Cambria Math"/>
            </a:endParaRPr>
          </a:p>
        </p:txBody>
      </p:sp>
      <p:sp>
        <p:nvSpPr>
          <p:cNvPr id="8" name="object 8"/>
          <p:cNvSpPr txBox="1"/>
          <p:nvPr/>
        </p:nvSpPr>
        <p:spPr>
          <a:xfrm>
            <a:off x="7682859" y="1623580"/>
            <a:ext cx="415925" cy="390525"/>
          </a:xfrm>
          <a:prstGeom prst="rect">
            <a:avLst/>
          </a:prstGeom>
        </p:spPr>
        <p:txBody>
          <a:bodyPr vert="horz" wrap="square" lIns="0" tIns="0" rIns="0" bIns="0" rtlCol="0">
            <a:spAutoFit/>
          </a:bodyPr>
          <a:lstStyle/>
          <a:p>
            <a:pPr marL="12700">
              <a:lnSpc>
                <a:spcPct val="100000"/>
              </a:lnSpc>
            </a:pPr>
            <a:r>
              <a:rPr sz="2800" u="heavy" spc="-10" dirty="0">
                <a:latin typeface="Times New Roman"/>
                <a:cs typeface="Times New Roman"/>
              </a:rPr>
              <a:t> </a:t>
            </a:r>
            <a:r>
              <a:rPr sz="2800" u="heavy" spc="125" dirty="0">
                <a:latin typeface="Times New Roman"/>
                <a:cs typeface="Times New Roman"/>
              </a:rPr>
              <a:t> </a:t>
            </a:r>
            <a:r>
              <a:rPr sz="2800" u="heavy" spc="-20" dirty="0">
                <a:latin typeface="Cambria Math"/>
                <a:cs typeface="Cambria Math"/>
              </a:rPr>
              <a:t>1</a:t>
            </a:r>
            <a:endParaRPr sz="2800">
              <a:latin typeface="Cambria Math"/>
              <a:cs typeface="Cambria Math"/>
            </a:endParaRPr>
          </a:p>
        </p:txBody>
      </p:sp>
      <p:sp>
        <p:nvSpPr>
          <p:cNvPr id="9" name="object 9"/>
          <p:cNvSpPr txBox="1"/>
          <p:nvPr/>
        </p:nvSpPr>
        <p:spPr>
          <a:xfrm>
            <a:off x="7682883" y="1903164"/>
            <a:ext cx="1755139" cy="619760"/>
          </a:xfrm>
          <a:prstGeom prst="rect">
            <a:avLst/>
          </a:prstGeom>
        </p:spPr>
        <p:txBody>
          <a:bodyPr vert="horz" wrap="square" lIns="0" tIns="0" rIns="0" bIns="0" rtlCol="0">
            <a:spAutoFit/>
          </a:bodyPr>
          <a:lstStyle/>
          <a:p>
            <a:pPr marL="695325">
              <a:lnSpc>
                <a:spcPts val="2620"/>
              </a:lnSpc>
              <a:tabLst>
                <a:tab pos="1669414" algn="l"/>
              </a:tabLst>
            </a:pPr>
            <a:r>
              <a:rPr sz="2800" spc="-25" dirty="0">
                <a:latin typeface="Cambria Math"/>
                <a:cs typeface="Cambria Math"/>
              </a:rPr>
              <a:t>=	</a:t>
            </a:r>
            <a:r>
              <a:rPr sz="2800" spc="-10" dirty="0">
                <a:latin typeface="Cambria Math"/>
                <a:cs typeface="Cambria Math"/>
              </a:rPr>
              <a:t>.</a:t>
            </a:r>
            <a:endParaRPr sz="2800" dirty="0">
              <a:latin typeface="Cambria Math"/>
              <a:cs typeface="Cambria Math"/>
            </a:endParaRPr>
          </a:p>
          <a:p>
            <a:pPr marL="12700">
              <a:lnSpc>
                <a:spcPts val="2620"/>
              </a:lnSpc>
              <a:tabLst>
                <a:tab pos="1059180" algn="l"/>
              </a:tabLst>
            </a:pPr>
            <a:r>
              <a:rPr sz="2800" spc="50" dirty="0">
                <a:latin typeface="Cambria Math"/>
                <a:cs typeface="Cambria Math"/>
              </a:rPr>
              <a:t>𝜅</a:t>
            </a:r>
            <a:r>
              <a:rPr sz="2800" spc="-30" dirty="0">
                <a:latin typeface="Cambria Math"/>
                <a:cs typeface="Cambria Math"/>
              </a:rPr>
              <a:t>𝐾</a:t>
            </a:r>
            <a:r>
              <a:rPr sz="2800" dirty="0">
                <a:latin typeface="Cambria Math"/>
                <a:cs typeface="Cambria Math"/>
              </a:rPr>
              <a:t>	</a:t>
            </a:r>
            <a:r>
              <a:rPr sz="2800" spc="-20" dirty="0">
                <a:latin typeface="Cambria Math"/>
                <a:cs typeface="Cambria Math"/>
              </a:rPr>
              <a:t>2</a:t>
            </a:r>
            <a:r>
              <a:rPr sz="2800" spc="-35" dirty="0">
                <a:latin typeface="Cambria Math"/>
                <a:cs typeface="Cambria Math"/>
              </a:rPr>
              <a:t>𝜋𝜅</a:t>
            </a:r>
            <a:endParaRPr sz="2800" dirty="0">
              <a:latin typeface="Cambria Math"/>
              <a:cs typeface="Cambria Math"/>
            </a:endParaRPr>
          </a:p>
        </p:txBody>
      </p:sp>
      <p:sp>
        <p:nvSpPr>
          <p:cNvPr id="10" name="object 10"/>
          <p:cNvSpPr txBox="1"/>
          <p:nvPr/>
        </p:nvSpPr>
        <p:spPr>
          <a:xfrm>
            <a:off x="8105032" y="2293843"/>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0</a:t>
            </a:r>
            <a:endParaRPr sz="2000">
              <a:latin typeface="Cambria Math"/>
              <a:cs typeface="Cambria Math"/>
            </a:endParaRPr>
          </a:p>
        </p:txBody>
      </p:sp>
      <p:sp>
        <p:nvSpPr>
          <p:cNvPr id="11" name="object 11"/>
          <p:cNvSpPr txBox="1"/>
          <p:nvPr/>
        </p:nvSpPr>
        <p:spPr>
          <a:xfrm>
            <a:off x="8861304" y="1633035"/>
            <a:ext cx="357505" cy="4318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𝜆</a:t>
            </a:r>
            <a:r>
              <a:rPr sz="3000" spc="60" baseline="-16666" dirty="0">
                <a:latin typeface="Cambria Math"/>
                <a:cs typeface="Cambria Math"/>
              </a:rPr>
              <a:t>0</a:t>
            </a:r>
            <a:endParaRPr sz="3000" baseline="-16666">
              <a:latin typeface="Cambria Math"/>
              <a:cs typeface="Cambria Math"/>
            </a:endParaRPr>
          </a:p>
        </p:txBody>
      </p:sp>
      <p:sp>
        <p:nvSpPr>
          <p:cNvPr id="12" name="object 12"/>
          <p:cNvSpPr/>
          <p:nvPr/>
        </p:nvSpPr>
        <p:spPr>
          <a:xfrm>
            <a:off x="8742547" y="2090806"/>
            <a:ext cx="610235" cy="0"/>
          </a:xfrm>
          <a:custGeom>
            <a:avLst/>
            <a:gdLst/>
            <a:ahLst/>
            <a:cxnLst/>
            <a:rect l="l" t="t" r="r" b="b"/>
            <a:pathLst>
              <a:path w="610234">
                <a:moveTo>
                  <a:pt x="0" y="0"/>
                </a:moveTo>
                <a:lnTo>
                  <a:pt x="609898" y="0"/>
                </a:lnTo>
              </a:path>
            </a:pathLst>
          </a:custGeom>
          <a:ln w="24129">
            <a:solidFill>
              <a:srgbClr val="000000"/>
            </a:solidFill>
          </a:ln>
        </p:spPr>
        <p:txBody>
          <a:bodyPr wrap="square" lIns="0" tIns="0" rIns="0" bIns="0" rtlCol="0"/>
          <a:lstStyle/>
          <a:p>
            <a:endParaRPr/>
          </a:p>
        </p:txBody>
      </p:sp>
      <p:sp>
        <p:nvSpPr>
          <p:cNvPr id="13" name="object 13"/>
          <p:cNvSpPr txBox="1"/>
          <p:nvPr/>
        </p:nvSpPr>
        <p:spPr>
          <a:xfrm>
            <a:off x="901700" y="2776531"/>
            <a:ext cx="10377170" cy="1605280"/>
          </a:xfrm>
          <a:prstGeom prst="rect">
            <a:avLst/>
          </a:prstGeom>
        </p:spPr>
        <p:txBody>
          <a:bodyPr vert="horz" wrap="square" lIns="0" tIns="0" rIns="0" bIns="0" rtlCol="0">
            <a:spAutoFit/>
          </a:bodyPr>
          <a:lstStyle/>
          <a:p>
            <a:pPr marL="469900" marR="5080" indent="-228600">
              <a:lnSpc>
                <a:spcPct val="126800"/>
              </a:lnSpc>
              <a:buFont typeface="Symbol"/>
              <a:buChar char=""/>
              <a:tabLst>
                <a:tab pos="470534" algn="l"/>
              </a:tabLst>
            </a:pPr>
            <a:r>
              <a:rPr sz="2800" spc="-15" dirty="0">
                <a:latin typeface="Calibri"/>
                <a:cs typeface="Calibri"/>
              </a:rPr>
              <a:t>Power</a:t>
            </a:r>
            <a:r>
              <a:rPr sz="2800" spc="195" dirty="0">
                <a:latin typeface="Times New Roman"/>
                <a:cs typeface="Times New Roman"/>
              </a:rPr>
              <a:t> </a:t>
            </a:r>
            <a:r>
              <a:rPr sz="2800" dirty="0">
                <a:latin typeface="Calibri"/>
                <a:cs typeface="Calibri"/>
              </a:rPr>
              <a:t>l</a:t>
            </a:r>
            <a:r>
              <a:rPr sz="2800" spc="-20" dirty="0">
                <a:latin typeface="Calibri"/>
                <a:cs typeface="Calibri"/>
              </a:rPr>
              <a:t>o</a:t>
            </a:r>
            <a:r>
              <a:rPr sz="2800" dirty="0">
                <a:latin typeface="Calibri"/>
                <a:cs typeface="Calibri"/>
              </a:rPr>
              <a:t>s</a:t>
            </a:r>
            <a:r>
              <a:rPr sz="2800" spc="-15" dirty="0">
                <a:latin typeface="Calibri"/>
                <a:cs typeface="Calibri"/>
              </a:rPr>
              <a:t>s</a:t>
            </a:r>
            <a:r>
              <a:rPr sz="2800" spc="204" dirty="0">
                <a:latin typeface="Times New Roman"/>
                <a:cs typeface="Times New Roman"/>
              </a:rPr>
              <a:t> </a:t>
            </a:r>
            <a:r>
              <a:rPr sz="2800" dirty="0">
                <a:latin typeface="Calibri"/>
                <a:cs typeface="Calibri"/>
              </a:rPr>
              <a:t>i</a:t>
            </a:r>
            <a:r>
              <a:rPr sz="2800" spc="-15" dirty="0">
                <a:latin typeface="Calibri"/>
                <a:cs typeface="Calibri"/>
              </a:rPr>
              <a:t>s</a:t>
            </a:r>
            <a:r>
              <a:rPr sz="2800" spc="210" dirty="0">
                <a:latin typeface="Times New Roman"/>
                <a:cs typeface="Times New Roman"/>
              </a:rPr>
              <a:t> </a:t>
            </a:r>
            <a:r>
              <a:rPr sz="2800" dirty="0">
                <a:latin typeface="Calibri"/>
                <a:cs typeface="Calibri"/>
              </a:rPr>
              <a:t>i</a:t>
            </a:r>
            <a:r>
              <a:rPr sz="2800" spc="-20" dirty="0">
                <a:latin typeface="Calibri"/>
                <a:cs typeface="Calibri"/>
              </a:rPr>
              <a:t>ntr</a:t>
            </a:r>
            <a:r>
              <a:rPr sz="2800" spc="-10" dirty="0">
                <a:latin typeface="Calibri"/>
                <a:cs typeface="Calibri"/>
              </a:rPr>
              <a:t>i</a:t>
            </a:r>
            <a:r>
              <a:rPr sz="2800" spc="-20" dirty="0">
                <a:latin typeface="Calibri"/>
                <a:cs typeface="Calibri"/>
              </a:rPr>
              <a:t>ns</a:t>
            </a:r>
            <a:r>
              <a:rPr sz="2800" dirty="0">
                <a:latin typeface="Calibri"/>
                <a:cs typeface="Calibri"/>
              </a:rPr>
              <a:t>i</a:t>
            </a:r>
            <a:r>
              <a:rPr sz="2800" spc="-15" dirty="0">
                <a:latin typeface="Calibri"/>
                <a:cs typeface="Calibri"/>
              </a:rPr>
              <a:t>c</a:t>
            </a:r>
            <a:r>
              <a:rPr sz="2800" spc="-10" dirty="0">
                <a:latin typeface="Calibri"/>
                <a:cs typeface="Calibri"/>
              </a:rPr>
              <a:t>a</a:t>
            </a:r>
            <a:r>
              <a:rPr sz="2800" dirty="0">
                <a:latin typeface="Calibri"/>
                <a:cs typeface="Calibri"/>
              </a:rPr>
              <a:t>ll</a:t>
            </a:r>
            <a:r>
              <a:rPr sz="2800" spc="-15" dirty="0">
                <a:latin typeface="Calibri"/>
                <a:cs typeface="Calibri"/>
              </a:rPr>
              <a:t>y</a:t>
            </a:r>
            <a:r>
              <a:rPr sz="2800" spc="210" dirty="0">
                <a:latin typeface="Times New Roman"/>
                <a:cs typeface="Times New Roman"/>
              </a:rPr>
              <a:t> </a:t>
            </a:r>
            <a:r>
              <a:rPr sz="2800" spc="-15" dirty="0">
                <a:latin typeface="Calibri"/>
                <a:cs typeface="Calibri"/>
              </a:rPr>
              <a:t>tied</a:t>
            </a:r>
            <a:r>
              <a:rPr sz="2800" spc="195" dirty="0">
                <a:latin typeface="Times New Roman"/>
                <a:cs typeface="Times New Roman"/>
              </a:rPr>
              <a:t> </a:t>
            </a:r>
            <a:r>
              <a:rPr sz="2800" spc="-15" dirty="0">
                <a:latin typeface="Calibri"/>
                <a:cs typeface="Calibri"/>
              </a:rPr>
              <a:t>to</a:t>
            </a:r>
            <a:r>
              <a:rPr sz="2800" spc="210" dirty="0">
                <a:latin typeface="Times New Roman"/>
                <a:cs typeface="Times New Roman"/>
              </a:rPr>
              <a:t> </a:t>
            </a:r>
            <a:r>
              <a:rPr sz="2800" spc="-15" dirty="0">
                <a:latin typeface="Calibri"/>
                <a:cs typeface="Calibri"/>
              </a:rPr>
              <a:t>the</a:t>
            </a:r>
            <a:r>
              <a:rPr sz="2800" spc="215" dirty="0">
                <a:latin typeface="Times New Roman"/>
                <a:cs typeface="Times New Roman"/>
              </a:rPr>
              <a:t> </a:t>
            </a:r>
            <a:r>
              <a:rPr sz="2800" spc="-25" dirty="0">
                <a:latin typeface="Calibri"/>
                <a:cs typeface="Calibri"/>
              </a:rPr>
              <a:t>sam</a:t>
            </a:r>
            <a:r>
              <a:rPr sz="2800" spc="-15" dirty="0">
                <a:latin typeface="Calibri"/>
                <a:cs typeface="Calibri"/>
              </a:rPr>
              <a:t>e</a:t>
            </a:r>
            <a:r>
              <a:rPr sz="2800" spc="210" dirty="0">
                <a:latin typeface="Times New Roman"/>
                <a:cs typeface="Times New Roman"/>
              </a:rPr>
              <a:t> </a:t>
            </a:r>
            <a:r>
              <a:rPr sz="2800" spc="-15" dirty="0">
                <a:latin typeface="Calibri"/>
                <a:cs typeface="Calibri"/>
              </a:rPr>
              <a:t>micro</a:t>
            </a:r>
            <a:r>
              <a:rPr sz="2800" spc="-5" dirty="0">
                <a:latin typeface="Calibri"/>
                <a:cs typeface="Calibri"/>
              </a:rPr>
              <a:t>s</a:t>
            </a:r>
            <a:r>
              <a:rPr sz="2800" spc="-15" dirty="0">
                <a:latin typeface="Calibri"/>
                <a:cs typeface="Calibri"/>
              </a:rPr>
              <a:t>copic</a:t>
            </a:r>
            <a:r>
              <a:rPr sz="2800" spc="210" dirty="0">
                <a:latin typeface="Times New Roman"/>
                <a:cs typeface="Times New Roman"/>
              </a:rPr>
              <a:t> </a:t>
            </a:r>
            <a:r>
              <a:rPr sz="2800" spc="-20" dirty="0">
                <a:latin typeface="Calibri"/>
                <a:cs typeface="Calibri"/>
              </a:rPr>
              <a:t>parameters</a:t>
            </a:r>
            <a:r>
              <a:rPr sz="2800" spc="-15" dirty="0">
                <a:latin typeface="Times New Roman"/>
                <a:cs typeface="Times New Roman"/>
              </a:rPr>
              <a:t> </a:t>
            </a:r>
            <a:r>
              <a:rPr sz="2800" spc="-15" dirty="0">
                <a:latin typeface="Calibri"/>
                <a:cs typeface="Calibri"/>
              </a:rPr>
              <a:t>that</a:t>
            </a:r>
            <a:r>
              <a:rPr sz="2800" spc="-70" dirty="0">
                <a:latin typeface="Times New Roman"/>
                <a:cs typeface="Times New Roman"/>
              </a:rPr>
              <a:t> </a:t>
            </a:r>
            <a:r>
              <a:rPr sz="2800" spc="-20" dirty="0">
                <a:latin typeface="Calibri"/>
                <a:cs typeface="Calibri"/>
              </a:rPr>
              <a:t>se</a:t>
            </a:r>
            <a:r>
              <a:rPr sz="2800" spc="-10" dirty="0">
                <a:latin typeface="Calibri"/>
                <a:cs typeface="Calibri"/>
              </a:rPr>
              <a:t>t</a:t>
            </a:r>
            <a:r>
              <a:rPr sz="2800" spc="-70" dirty="0">
                <a:latin typeface="Times New Roman"/>
                <a:cs typeface="Times New Roman"/>
              </a:rPr>
              <a:t> </a:t>
            </a:r>
            <a:r>
              <a:rPr sz="2800" spc="-20" dirty="0">
                <a:latin typeface="Calibri"/>
                <a:cs typeface="Calibri"/>
              </a:rPr>
              <a:t>d</a:t>
            </a:r>
            <a:r>
              <a:rPr sz="2800" spc="0" dirty="0">
                <a:latin typeface="Calibri"/>
                <a:cs typeface="Calibri"/>
              </a:rPr>
              <a:t>i</a:t>
            </a:r>
            <a:r>
              <a:rPr sz="2800" spc="-20" dirty="0">
                <a:latin typeface="Calibri"/>
                <a:cs typeface="Calibri"/>
              </a:rPr>
              <a:t>spers</a:t>
            </a:r>
            <a:r>
              <a:rPr sz="2800" spc="-15" dirty="0">
                <a:latin typeface="Calibri"/>
                <a:cs typeface="Calibri"/>
              </a:rPr>
              <a:t>io</a:t>
            </a:r>
            <a:r>
              <a:rPr sz="2800" spc="-20" dirty="0">
                <a:latin typeface="Calibri"/>
                <a:cs typeface="Calibri"/>
              </a:rPr>
              <a:t>n</a:t>
            </a:r>
            <a:r>
              <a:rPr sz="2800" spc="-10" dirty="0">
                <a:latin typeface="Calibri"/>
                <a:cs typeface="Calibri"/>
              </a:rPr>
              <a:t>;</a:t>
            </a:r>
            <a:r>
              <a:rPr sz="2800" spc="-80" dirty="0">
                <a:latin typeface="Times New Roman"/>
                <a:cs typeface="Times New Roman"/>
              </a:rPr>
              <a:t> </a:t>
            </a:r>
            <a:r>
              <a:rPr sz="2800" dirty="0">
                <a:latin typeface="Calibri"/>
                <a:cs typeface="Calibri"/>
              </a:rPr>
              <a:t>t</a:t>
            </a:r>
            <a:r>
              <a:rPr sz="2800" spc="-20" dirty="0">
                <a:latin typeface="Calibri"/>
                <a:cs typeface="Calibri"/>
              </a:rPr>
              <a:t>h</a:t>
            </a:r>
            <a:r>
              <a:rPr sz="2800" spc="-10" dirty="0">
                <a:latin typeface="Calibri"/>
                <a:cs typeface="Calibri"/>
              </a:rPr>
              <a:t>is</a:t>
            </a:r>
            <a:r>
              <a:rPr sz="2800" spc="-70" dirty="0">
                <a:latin typeface="Times New Roman"/>
                <a:cs typeface="Times New Roman"/>
              </a:rPr>
              <a:t> </a:t>
            </a:r>
            <a:r>
              <a:rPr sz="2800" spc="-15" dirty="0">
                <a:latin typeface="Calibri"/>
                <a:cs typeface="Calibri"/>
              </a:rPr>
              <a:t>rec</a:t>
            </a:r>
            <a:r>
              <a:rPr sz="2800" spc="-5" dirty="0">
                <a:latin typeface="Calibri"/>
                <a:cs typeface="Calibri"/>
              </a:rPr>
              <a:t>i</a:t>
            </a:r>
            <a:r>
              <a:rPr sz="2800" spc="-20" dirty="0">
                <a:latin typeface="Calibri"/>
                <a:cs typeface="Calibri"/>
              </a:rPr>
              <a:t>pro</a:t>
            </a:r>
            <a:r>
              <a:rPr sz="2800" spc="-5" dirty="0">
                <a:latin typeface="Calibri"/>
                <a:cs typeface="Calibri"/>
              </a:rPr>
              <a:t>c</a:t>
            </a:r>
            <a:r>
              <a:rPr sz="2800" dirty="0">
                <a:latin typeface="Calibri"/>
                <a:cs typeface="Calibri"/>
              </a:rPr>
              <a:t>i</a:t>
            </a:r>
            <a:r>
              <a:rPr sz="2800" spc="-15" dirty="0">
                <a:latin typeface="Calibri"/>
                <a:cs typeface="Calibri"/>
              </a:rPr>
              <a:t>ty</a:t>
            </a:r>
            <a:r>
              <a:rPr sz="2800" spc="-65" dirty="0">
                <a:latin typeface="Times New Roman"/>
                <a:cs typeface="Times New Roman"/>
              </a:rPr>
              <a:t> </a:t>
            </a:r>
            <a:r>
              <a:rPr sz="2800" spc="-25" dirty="0">
                <a:latin typeface="Calibri"/>
                <a:cs typeface="Calibri"/>
              </a:rPr>
              <a:t>become</a:t>
            </a:r>
            <a:r>
              <a:rPr sz="2800" spc="-15" dirty="0">
                <a:latin typeface="Calibri"/>
                <a:cs typeface="Calibri"/>
              </a:rPr>
              <a:t>s</a:t>
            </a:r>
            <a:r>
              <a:rPr sz="2800" spc="-55" dirty="0">
                <a:latin typeface="Times New Roman"/>
                <a:cs typeface="Times New Roman"/>
              </a:rPr>
              <a:t> </a:t>
            </a:r>
            <a:r>
              <a:rPr sz="2800" spc="-15" dirty="0">
                <a:latin typeface="Calibri"/>
                <a:cs typeface="Calibri"/>
              </a:rPr>
              <a:t>cle</a:t>
            </a:r>
            <a:r>
              <a:rPr sz="2800" spc="-10" dirty="0">
                <a:latin typeface="Calibri"/>
                <a:cs typeface="Calibri"/>
              </a:rPr>
              <a:t>a</a:t>
            </a:r>
            <a:r>
              <a:rPr sz="2800" spc="-15" dirty="0">
                <a:latin typeface="Calibri"/>
                <a:cs typeface="Calibri"/>
              </a:rPr>
              <a:t>rer</a:t>
            </a:r>
            <a:r>
              <a:rPr sz="2800" spc="-70" dirty="0">
                <a:latin typeface="Times New Roman"/>
                <a:cs typeface="Times New Roman"/>
              </a:rPr>
              <a:t> </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nex</a:t>
            </a:r>
            <a:r>
              <a:rPr sz="2800" spc="-10" dirty="0">
                <a:latin typeface="Calibri"/>
                <a:cs typeface="Calibri"/>
              </a:rPr>
              <a:t>t</a:t>
            </a:r>
            <a:r>
              <a:rPr sz="2800" spc="-55" dirty="0">
                <a:latin typeface="Times New Roman"/>
                <a:cs typeface="Times New Roman"/>
              </a:rPr>
              <a:t> </a:t>
            </a:r>
            <a:r>
              <a:rPr sz="2800" spc="-20" dirty="0">
                <a:latin typeface="Calibri"/>
                <a:cs typeface="Calibri"/>
              </a:rPr>
              <a:t>s</a:t>
            </a:r>
            <a:r>
              <a:rPr sz="2800" spc="-10" dirty="0">
                <a:latin typeface="Calibri"/>
                <a:cs typeface="Calibri"/>
              </a:rPr>
              <a:t>l</a:t>
            </a:r>
            <a:r>
              <a:rPr sz="2800" spc="5" dirty="0">
                <a:latin typeface="Calibri"/>
                <a:cs typeface="Calibri"/>
              </a:rPr>
              <a:t>i</a:t>
            </a:r>
            <a:r>
              <a:rPr sz="2800" spc="-20" dirty="0">
                <a:latin typeface="Calibri"/>
                <a:cs typeface="Calibri"/>
              </a:rPr>
              <a:t>des.</a:t>
            </a:r>
            <a:endParaRPr sz="2800" dirty="0">
              <a:latin typeface="Calibri"/>
              <a:cs typeface="Calibri"/>
            </a:endParaRPr>
          </a:p>
          <a:p>
            <a:pPr marL="12700">
              <a:lnSpc>
                <a:spcPct val="100000"/>
              </a:lnSpc>
              <a:spcBef>
                <a:spcPts val="1825"/>
              </a:spcBef>
            </a:pPr>
            <a:r>
              <a:rPr sz="2800" spc="-15" dirty="0">
                <a:latin typeface="Calibri"/>
                <a:cs typeface="Calibri"/>
              </a:rPr>
              <a:t>---</a:t>
            </a:r>
            <a:endParaRPr sz="2800" dirty="0">
              <a:latin typeface="Calibri"/>
              <a:cs typeface="Calibri"/>
            </a:endParaRPr>
          </a:p>
        </p:txBody>
      </p:sp>
      <p:sp>
        <p:nvSpPr>
          <p:cNvPr id="14" name="object 1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1429259" y="990563"/>
            <a:ext cx="9332595" cy="443865"/>
          </a:xfrm>
          <a:prstGeom prst="rect">
            <a:avLst/>
          </a:prstGeom>
        </p:spPr>
        <p:txBody>
          <a:bodyPr vert="horz" wrap="square" lIns="0" tIns="0" rIns="0" bIns="0" rtlCol="0">
            <a:spAutoFit/>
          </a:bodyPr>
          <a:lstStyle/>
          <a:p>
            <a:pPr marL="12700">
              <a:lnSpc>
                <a:spcPct val="100000"/>
              </a:lnSpc>
            </a:pPr>
            <a:r>
              <a:rPr sz="3400" b="1" u="heavy" spc="-15" dirty="0">
                <a:solidFill>
                  <a:srgbClr val="0000FF"/>
                </a:solidFill>
                <a:latin typeface="Calibri"/>
                <a:cs typeface="Calibri"/>
              </a:rPr>
              <a:t>Sl</a:t>
            </a:r>
            <a:r>
              <a:rPr sz="3400" b="1" u="heavy" spc="-5" dirty="0">
                <a:solidFill>
                  <a:srgbClr val="0000FF"/>
                </a:solidFill>
                <a:latin typeface="Calibri"/>
                <a:cs typeface="Calibri"/>
              </a:rPr>
              <a:t>i</a:t>
            </a:r>
            <a:r>
              <a:rPr sz="3400" b="1" u="heavy" spc="-20" dirty="0">
                <a:solidFill>
                  <a:srgbClr val="0000FF"/>
                </a:solidFill>
                <a:latin typeface="Calibri"/>
                <a:cs typeface="Calibri"/>
              </a:rPr>
              <a:t>de</a:t>
            </a:r>
            <a:r>
              <a:rPr sz="3400" b="1" u="heavy" spc="-5" dirty="0">
                <a:solidFill>
                  <a:srgbClr val="0000FF"/>
                </a:solidFill>
                <a:latin typeface="Calibri"/>
                <a:cs typeface="Calibri"/>
              </a:rPr>
              <a:t> </a:t>
            </a:r>
            <a:r>
              <a:rPr sz="3400" b="1" u="heavy" spc="-15" dirty="0">
                <a:solidFill>
                  <a:srgbClr val="0000FF"/>
                </a:solidFill>
                <a:latin typeface="Calibri"/>
                <a:cs typeface="Calibri"/>
              </a:rPr>
              <a:t>9: Simpli</a:t>
            </a:r>
            <a:r>
              <a:rPr sz="3400" b="1" u="heavy" spc="-10" dirty="0">
                <a:solidFill>
                  <a:srgbClr val="0000FF"/>
                </a:solidFill>
                <a:latin typeface="Calibri"/>
                <a:cs typeface="Calibri"/>
              </a:rPr>
              <a:t>fi</a:t>
            </a:r>
            <a:r>
              <a:rPr sz="3400" b="1" u="heavy" spc="-30" dirty="0">
                <a:solidFill>
                  <a:srgbClr val="0000FF"/>
                </a:solidFill>
                <a:latin typeface="Calibri"/>
                <a:cs typeface="Calibri"/>
              </a:rPr>
              <a:t>c</a:t>
            </a:r>
            <a:r>
              <a:rPr sz="3400" b="1" u="heavy" spc="-15" dirty="0">
                <a:solidFill>
                  <a:srgbClr val="0000FF"/>
                </a:solidFill>
                <a:latin typeface="Calibri"/>
                <a:cs typeface="Calibri"/>
              </a:rPr>
              <a:t>ation</a:t>
            </a:r>
            <a:r>
              <a:rPr sz="3400" b="1" u="heavy" spc="-20" dirty="0">
                <a:solidFill>
                  <a:srgbClr val="0000FF"/>
                </a:solidFill>
                <a:latin typeface="Calibri"/>
                <a:cs typeface="Calibri"/>
              </a:rPr>
              <a:t> for</a:t>
            </a:r>
            <a:r>
              <a:rPr sz="3400" b="1" u="heavy" dirty="0">
                <a:solidFill>
                  <a:srgbClr val="0000FF"/>
                </a:solidFill>
                <a:latin typeface="Calibri"/>
                <a:cs typeface="Calibri"/>
              </a:rPr>
              <a:t> </a:t>
            </a:r>
            <a:r>
              <a:rPr sz="3400" b="1" u="heavy" spc="-20" dirty="0">
                <a:solidFill>
                  <a:srgbClr val="0000FF"/>
                </a:solidFill>
                <a:latin typeface="Calibri"/>
                <a:cs typeface="Calibri"/>
              </a:rPr>
              <a:t>Dilute</a:t>
            </a:r>
            <a:r>
              <a:rPr sz="3400" b="1" u="heavy" spc="0" dirty="0">
                <a:solidFill>
                  <a:srgbClr val="0000FF"/>
                </a:solidFill>
                <a:latin typeface="Calibri"/>
                <a:cs typeface="Calibri"/>
              </a:rPr>
              <a:t> </a:t>
            </a:r>
            <a:r>
              <a:rPr sz="3400" b="1" u="heavy" spc="-25" dirty="0">
                <a:solidFill>
                  <a:srgbClr val="0000FF"/>
                </a:solidFill>
                <a:latin typeface="Calibri"/>
                <a:cs typeface="Calibri"/>
              </a:rPr>
              <a:t>Gases</a:t>
            </a:r>
            <a:r>
              <a:rPr sz="3400" b="1" u="heavy" spc="-5" dirty="0">
                <a:solidFill>
                  <a:srgbClr val="0000FF"/>
                </a:solidFill>
                <a:latin typeface="Calibri"/>
                <a:cs typeface="Calibri"/>
              </a:rPr>
              <a:t> </a:t>
            </a:r>
            <a:r>
              <a:rPr sz="3400" b="1" u="heavy" spc="-15" dirty="0">
                <a:solidFill>
                  <a:srgbClr val="0000FF"/>
                </a:solidFill>
                <a:latin typeface="Calibri"/>
                <a:cs typeface="Calibri"/>
              </a:rPr>
              <a:t>(</a:t>
            </a:r>
            <a:r>
              <a:rPr sz="3400" b="1" u="heavy" spc="5" dirty="0">
                <a:solidFill>
                  <a:srgbClr val="0000FF"/>
                </a:solidFill>
                <a:latin typeface="Calibri"/>
                <a:cs typeface="Calibri"/>
              </a:rPr>
              <a:t> </a:t>
            </a:r>
            <a:r>
              <a:rPr sz="3400" spc="-35" dirty="0">
                <a:solidFill>
                  <a:srgbClr val="0000FF"/>
                </a:solidFill>
                <a:latin typeface="Cambria Math"/>
                <a:cs typeface="Cambria Math"/>
              </a:rPr>
              <a:t>𝒏</a:t>
            </a:r>
            <a:r>
              <a:rPr sz="3400" spc="5" dirty="0">
                <a:solidFill>
                  <a:srgbClr val="0000FF"/>
                </a:solidFill>
                <a:latin typeface="Cambria Math"/>
                <a:cs typeface="Cambria Math"/>
              </a:rPr>
              <a:t> </a:t>
            </a:r>
            <a:r>
              <a:rPr sz="3400" spc="-30" dirty="0">
                <a:solidFill>
                  <a:srgbClr val="0000FF"/>
                </a:solidFill>
                <a:latin typeface="Cambria Math"/>
                <a:cs typeface="Cambria Math"/>
              </a:rPr>
              <a:t>−</a:t>
            </a:r>
            <a:r>
              <a:rPr sz="3400" spc="15" dirty="0">
                <a:solidFill>
                  <a:srgbClr val="0000FF"/>
                </a:solidFill>
                <a:latin typeface="Cambria Math"/>
                <a:cs typeface="Cambria Math"/>
              </a:rPr>
              <a:t> </a:t>
            </a:r>
            <a:r>
              <a:rPr sz="3400" spc="-35" dirty="0">
                <a:solidFill>
                  <a:srgbClr val="0000FF"/>
                </a:solidFill>
                <a:latin typeface="Cambria Math"/>
                <a:cs typeface="Cambria Math"/>
              </a:rPr>
              <a:t>𝟏</a:t>
            </a:r>
            <a:r>
              <a:rPr sz="3400" spc="195" dirty="0">
                <a:solidFill>
                  <a:srgbClr val="0000FF"/>
                </a:solidFill>
                <a:latin typeface="Cambria Math"/>
                <a:cs typeface="Cambria Math"/>
              </a:rPr>
              <a:t> </a:t>
            </a:r>
            <a:r>
              <a:rPr sz="3400" spc="-35" dirty="0">
                <a:solidFill>
                  <a:srgbClr val="0000FF"/>
                </a:solidFill>
                <a:latin typeface="Cambria Math"/>
                <a:cs typeface="Cambria Math"/>
              </a:rPr>
              <a:t>≪</a:t>
            </a:r>
            <a:r>
              <a:rPr sz="3400" spc="195" dirty="0">
                <a:solidFill>
                  <a:srgbClr val="0000FF"/>
                </a:solidFill>
                <a:latin typeface="Cambria Math"/>
                <a:cs typeface="Cambria Math"/>
              </a:rPr>
              <a:t> </a:t>
            </a:r>
            <a:r>
              <a:rPr sz="3400" spc="-30" dirty="0">
                <a:solidFill>
                  <a:srgbClr val="0000FF"/>
                </a:solidFill>
                <a:latin typeface="Cambria Math"/>
                <a:cs typeface="Cambria Math"/>
              </a:rPr>
              <a:t>𝟏</a:t>
            </a:r>
            <a:r>
              <a:rPr sz="3400" b="1" u="heavy" spc="-10" dirty="0">
                <a:solidFill>
                  <a:srgbClr val="0000FF"/>
                </a:solidFill>
                <a:latin typeface="Calibri"/>
                <a:cs typeface="Calibri"/>
              </a:rPr>
              <a:t> )</a:t>
            </a:r>
            <a:endParaRPr sz="3400">
              <a:latin typeface="Calibri"/>
              <a:cs typeface="Calibri"/>
            </a:endParaRPr>
          </a:p>
        </p:txBody>
      </p:sp>
      <p:sp>
        <p:nvSpPr>
          <p:cNvPr id="3" name="object 3"/>
          <p:cNvSpPr txBox="1"/>
          <p:nvPr/>
        </p:nvSpPr>
        <p:spPr>
          <a:xfrm>
            <a:off x="901700" y="1714337"/>
            <a:ext cx="8108315" cy="1809114"/>
          </a:xfrm>
          <a:prstGeom prst="rect">
            <a:avLst/>
          </a:prstGeom>
        </p:spPr>
        <p:txBody>
          <a:bodyPr vert="horz" wrap="square" lIns="0" tIns="0" rIns="0" bIns="0" rtlCol="0">
            <a:spAutoFit/>
          </a:bodyPr>
          <a:lstStyle/>
          <a:p>
            <a:pPr marL="12700">
              <a:lnSpc>
                <a:spcPct val="100000"/>
              </a:lnSpc>
            </a:pPr>
            <a:r>
              <a:rPr sz="3000" b="1" spc="-15" dirty="0">
                <a:solidFill>
                  <a:srgbClr val="FF0000"/>
                </a:solidFill>
                <a:latin typeface="Calibri"/>
                <a:cs typeface="Calibri"/>
              </a:rPr>
              <a:t>Line</a:t>
            </a:r>
            <a:r>
              <a:rPr sz="3000" b="1" spc="-25" dirty="0">
                <a:solidFill>
                  <a:srgbClr val="FF0000"/>
                </a:solidFill>
                <a:latin typeface="Calibri"/>
                <a:cs typeface="Calibri"/>
              </a:rPr>
              <a:t>a</a:t>
            </a:r>
            <a:r>
              <a:rPr sz="3000" b="1" spc="-20" dirty="0">
                <a:solidFill>
                  <a:srgbClr val="FF0000"/>
                </a:solidFill>
                <a:latin typeface="Calibri"/>
                <a:cs typeface="Calibri"/>
              </a:rPr>
              <a:t>rizin</a:t>
            </a:r>
            <a:r>
              <a:rPr sz="3000" b="1" spc="-15" dirty="0">
                <a:solidFill>
                  <a:srgbClr val="FF0000"/>
                </a:solidFill>
                <a:latin typeface="Calibri"/>
                <a:cs typeface="Calibri"/>
              </a:rPr>
              <a:t>g</a:t>
            </a:r>
            <a:r>
              <a:rPr sz="3000" b="1" spc="-55" dirty="0">
                <a:solidFill>
                  <a:srgbClr val="FF0000"/>
                </a:solidFill>
                <a:latin typeface="Times New Roman"/>
                <a:cs typeface="Times New Roman"/>
              </a:rPr>
              <a:t> </a:t>
            </a:r>
            <a:r>
              <a:rPr sz="3000" dirty="0">
                <a:solidFill>
                  <a:srgbClr val="FF0000"/>
                </a:solidFill>
                <a:latin typeface="Cambria Math"/>
                <a:cs typeface="Cambria Math"/>
              </a:rPr>
              <a:t>𝒏</a:t>
            </a:r>
            <a:r>
              <a:rPr sz="3225" spc="-37" baseline="28423" dirty="0">
                <a:solidFill>
                  <a:srgbClr val="FF0000"/>
                </a:solidFill>
                <a:latin typeface="Cambria Math"/>
                <a:cs typeface="Cambria Math"/>
              </a:rPr>
              <a:t>𝟐</a:t>
            </a:r>
            <a:r>
              <a:rPr sz="3225" baseline="28423" dirty="0">
                <a:solidFill>
                  <a:srgbClr val="FF0000"/>
                </a:solidFill>
                <a:latin typeface="Cambria Math"/>
                <a:cs typeface="Cambria Math"/>
              </a:rPr>
              <a:t> </a:t>
            </a:r>
            <a:r>
              <a:rPr sz="3225" spc="-217" baseline="28423" dirty="0">
                <a:solidFill>
                  <a:srgbClr val="FF0000"/>
                </a:solidFill>
                <a:latin typeface="Cambria Math"/>
                <a:cs typeface="Cambria Math"/>
              </a:rPr>
              <a:t> </a:t>
            </a:r>
            <a:r>
              <a:rPr sz="3000" b="1" spc="-15" dirty="0">
                <a:solidFill>
                  <a:srgbClr val="FF0000"/>
                </a:solidFill>
                <a:latin typeface="Calibri"/>
                <a:cs typeface="Calibri"/>
              </a:rPr>
              <a:t>aro</a:t>
            </a:r>
            <a:r>
              <a:rPr sz="3000" b="1" spc="-35" dirty="0">
                <a:solidFill>
                  <a:srgbClr val="FF0000"/>
                </a:solidFill>
                <a:latin typeface="Calibri"/>
                <a:cs typeface="Calibri"/>
              </a:rPr>
              <a:t>u</a:t>
            </a:r>
            <a:r>
              <a:rPr sz="3000" b="1" spc="-20" dirty="0">
                <a:solidFill>
                  <a:srgbClr val="FF0000"/>
                </a:solidFill>
                <a:latin typeface="Calibri"/>
                <a:cs typeface="Calibri"/>
              </a:rPr>
              <a:t>nd</a:t>
            </a:r>
            <a:r>
              <a:rPr sz="3000" b="1" spc="-65" dirty="0">
                <a:solidFill>
                  <a:srgbClr val="FF0000"/>
                </a:solidFill>
                <a:latin typeface="Times New Roman"/>
                <a:cs typeface="Times New Roman"/>
              </a:rPr>
              <a:t> </a:t>
            </a:r>
            <a:r>
              <a:rPr sz="3000" b="1" spc="-20" dirty="0">
                <a:solidFill>
                  <a:srgbClr val="FF0000"/>
                </a:solidFill>
                <a:latin typeface="Calibri"/>
                <a:cs typeface="Calibri"/>
              </a:rPr>
              <a:t>Un</a:t>
            </a:r>
            <a:r>
              <a:rPr sz="3000" b="1" spc="-25" dirty="0">
                <a:solidFill>
                  <a:srgbClr val="FF0000"/>
                </a:solidFill>
                <a:latin typeface="Calibri"/>
                <a:cs typeface="Calibri"/>
              </a:rPr>
              <a:t>i</a:t>
            </a:r>
            <a:r>
              <a:rPr sz="3000" b="1" spc="-15" dirty="0">
                <a:solidFill>
                  <a:srgbClr val="FF0000"/>
                </a:solidFill>
                <a:latin typeface="Calibri"/>
                <a:cs typeface="Calibri"/>
              </a:rPr>
              <a:t>ty</a:t>
            </a:r>
            <a:endParaRPr sz="3000">
              <a:latin typeface="Calibri"/>
              <a:cs typeface="Calibri"/>
            </a:endParaRPr>
          </a:p>
          <a:p>
            <a:pPr marL="469900" indent="-228600">
              <a:lnSpc>
                <a:spcPct val="100000"/>
              </a:lnSpc>
              <a:spcBef>
                <a:spcPts val="2045"/>
              </a:spcBef>
              <a:buFont typeface="Symbol"/>
              <a:buChar char=""/>
              <a:tabLst>
                <a:tab pos="470534" algn="l"/>
              </a:tabLst>
            </a:pPr>
            <a:r>
              <a:rPr sz="2800" spc="-20" dirty="0">
                <a:latin typeface="Calibri"/>
                <a:cs typeface="Calibri"/>
              </a:rPr>
              <a:t>Fo</a:t>
            </a:r>
            <a:r>
              <a:rPr sz="2800" spc="-10" dirty="0">
                <a:latin typeface="Calibri"/>
                <a:cs typeface="Calibri"/>
              </a:rPr>
              <a:t>r</a:t>
            </a:r>
            <a:r>
              <a:rPr sz="2800" spc="-65" dirty="0">
                <a:latin typeface="Times New Roman"/>
                <a:cs typeface="Times New Roman"/>
              </a:rPr>
              <a:t> </a:t>
            </a:r>
            <a:r>
              <a:rPr sz="2800" spc="-15" dirty="0">
                <a:latin typeface="Calibri"/>
                <a:cs typeface="Calibri"/>
              </a:rPr>
              <a:t>most</a:t>
            </a:r>
            <a:r>
              <a:rPr sz="2800" spc="-75" dirty="0">
                <a:latin typeface="Times New Roman"/>
                <a:cs typeface="Times New Roman"/>
              </a:rPr>
              <a:t> </a:t>
            </a:r>
            <a:r>
              <a:rPr sz="2800" spc="0" dirty="0">
                <a:latin typeface="Calibri"/>
                <a:cs typeface="Calibri"/>
              </a:rPr>
              <a:t>g</a:t>
            </a:r>
            <a:r>
              <a:rPr sz="2800" spc="-15" dirty="0">
                <a:latin typeface="Calibri"/>
                <a:cs typeface="Calibri"/>
              </a:rPr>
              <a:t>ases</a:t>
            </a:r>
            <a:r>
              <a:rPr sz="2800" spc="-70" dirty="0">
                <a:latin typeface="Times New Roman"/>
                <a:cs typeface="Times New Roman"/>
              </a:rPr>
              <a:t> </a:t>
            </a:r>
            <a:r>
              <a:rPr sz="2800" spc="-10" dirty="0">
                <a:latin typeface="Calibri"/>
                <a:cs typeface="Calibri"/>
              </a:rPr>
              <a:t>at</a:t>
            </a:r>
            <a:r>
              <a:rPr sz="2800" spc="-70" dirty="0">
                <a:latin typeface="Times New Roman"/>
                <a:cs typeface="Times New Roman"/>
              </a:rPr>
              <a:t> </a:t>
            </a:r>
            <a:r>
              <a:rPr sz="2800" dirty="0">
                <a:latin typeface="Calibri"/>
                <a:cs typeface="Calibri"/>
              </a:rPr>
              <a:t>l</a:t>
            </a:r>
            <a:r>
              <a:rPr sz="2800" spc="-20" dirty="0">
                <a:latin typeface="Calibri"/>
                <a:cs typeface="Calibri"/>
              </a:rPr>
              <a:t>ow</a:t>
            </a:r>
            <a:r>
              <a:rPr sz="2800" spc="-70" dirty="0">
                <a:latin typeface="Times New Roman"/>
                <a:cs typeface="Times New Roman"/>
              </a:rPr>
              <a:t> </a:t>
            </a:r>
            <a:r>
              <a:rPr sz="2800" spc="-20" dirty="0">
                <a:latin typeface="Calibri"/>
                <a:cs typeface="Calibri"/>
              </a:rPr>
              <a:t>pres</a:t>
            </a:r>
            <a:r>
              <a:rPr sz="2800" spc="-5" dirty="0">
                <a:latin typeface="Calibri"/>
                <a:cs typeface="Calibri"/>
              </a:rPr>
              <a:t>s</a:t>
            </a:r>
            <a:r>
              <a:rPr sz="2800" spc="-20" dirty="0">
                <a:latin typeface="Calibri"/>
                <a:cs typeface="Calibri"/>
              </a:rPr>
              <a:t>ure</a:t>
            </a:r>
            <a:r>
              <a:rPr sz="2800" spc="-10" dirty="0">
                <a:latin typeface="Calibri"/>
                <a:cs typeface="Calibri"/>
              </a:rPr>
              <a:t>,</a:t>
            </a:r>
            <a:r>
              <a:rPr sz="2800" spc="-45" dirty="0">
                <a:latin typeface="Times New Roman"/>
                <a:cs typeface="Times New Roman"/>
              </a:rPr>
              <a:t> </a:t>
            </a:r>
            <a:r>
              <a:rPr sz="2800" spc="-25" dirty="0">
                <a:latin typeface="Cambria Math"/>
                <a:cs typeface="Cambria Math"/>
              </a:rPr>
              <a:t>𝑛′</a:t>
            </a:r>
            <a:r>
              <a:rPr sz="2800" spc="160" dirty="0">
                <a:latin typeface="Cambria Math"/>
                <a:cs typeface="Cambria Math"/>
              </a:rPr>
              <a:t> </a:t>
            </a:r>
            <a:r>
              <a:rPr sz="2800" spc="-25" dirty="0">
                <a:latin typeface="Cambria Math"/>
                <a:cs typeface="Cambria Math"/>
              </a:rPr>
              <a:t>≈</a:t>
            </a:r>
            <a:r>
              <a:rPr sz="2800" spc="170" dirty="0">
                <a:latin typeface="Cambria Math"/>
                <a:cs typeface="Cambria Math"/>
              </a:rPr>
              <a:t> </a:t>
            </a:r>
            <a:r>
              <a:rPr sz="2800" spc="-25" dirty="0">
                <a:latin typeface="Cambria Math"/>
                <a:cs typeface="Cambria Math"/>
              </a:rPr>
              <a:t>1</a:t>
            </a:r>
            <a:r>
              <a:rPr sz="2800" spc="-10" dirty="0">
                <a:latin typeface="Cambria Math"/>
                <a:cs typeface="Cambria Math"/>
              </a:rPr>
              <a:t>.</a:t>
            </a:r>
            <a:r>
              <a:rPr sz="2800" spc="-25" dirty="0">
                <a:latin typeface="Cambria Math"/>
                <a:cs typeface="Cambria Math"/>
              </a:rPr>
              <a:t>00</a:t>
            </a:r>
            <a:r>
              <a:rPr sz="2800" spc="-20" dirty="0">
                <a:latin typeface="Cambria Math"/>
                <a:cs typeface="Cambria Math"/>
              </a:rPr>
              <a:t>0</a:t>
            </a:r>
            <a:r>
              <a:rPr sz="2800" spc="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10" dirty="0">
                <a:latin typeface="Cambria Math"/>
                <a:cs typeface="Cambria Math"/>
              </a:rPr>
              <a:t>1.</a:t>
            </a:r>
            <a:r>
              <a:rPr sz="2800" spc="-25" dirty="0">
                <a:latin typeface="Cambria Math"/>
                <a:cs typeface="Cambria Math"/>
              </a:rPr>
              <a:t>00</a:t>
            </a:r>
            <a:r>
              <a:rPr sz="2800" spc="-20" dirty="0">
                <a:latin typeface="Cambria Math"/>
                <a:cs typeface="Cambria Math"/>
              </a:rPr>
              <a:t>5</a:t>
            </a:r>
            <a:r>
              <a:rPr sz="2800" dirty="0">
                <a:latin typeface="Calibri"/>
                <a:cs typeface="Calibri"/>
              </a:rPr>
              <a:t>.</a:t>
            </a:r>
            <a:endParaRPr sz="2800">
              <a:latin typeface="Calibri"/>
              <a:cs typeface="Calibri"/>
            </a:endParaRPr>
          </a:p>
          <a:p>
            <a:pPr marL="469900" indent="-228600">
              <a:lnSpc>
                <a:spcPct val="100000"/>
              </a:lnSpc>
              <a:spcBef>
                <a:spcPts val="1955"/>
              </a:spcBef>
              <a:buFont typeface="Symbol"/>
              <a:buChar char=""/>
              <a:tabLst>
                <a:tab pos="470534" algn="l"/>
              </a:tabLst>
            </a:pPr>
            <a:r>
              <a:rPr sz="2800" spc="-20" dirty="0">
                <a:latin typeface="Calibri"/>
                <a:cs typeface="Calibri"/>
              </a:rPr>
              <a:t>Expa</a:t>
            </a:r>
            <a:r>
              <a:rPr sz="2800" spc="-5" dirty="0">
                <a:latin typeface="Calibri"/>
                <a:cs typeface="Calibri"/>
              </a:rPr>
              <a:t>n</a:t>
            </a:r>
            <a:r>
              <a:rPr sz="2800" spc="-15" dirty="0">
                <a:latin typeface="Calibri"/>
                <a:cs typeface="Calibri"/>
              </a:rPr>
              <a:t>d</a:t>
            </a:r>
            <a:endParaRPr sz="2800">
              <a:latin typeface="Calibri"/>
              <a:cs typeface="Calibri"/>
            </a:endParaRPr>
          </a:p>
        </p:txBody>
      </p:sp>
      <p:sp>
        <p:nvSpPr>
          <p:cNvPr id="4" name="object 4"/>
          <p:cNvSpPr txBox="1"/>
          <p:nvPr/>
        </p:nvSpPr>
        <p:spPr>
          <a:xfrm>
            <a:off x="2279651" y="3754098"/>
            <a:ext cx="5515610" cy="433705"/>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𝑛</a:t>
            </a:r>
            <a:r>
              <a:rPr sz="3000" spc="60" baseline="29166" dirty="0">
                <a:latin typeface="Cambria Math"/>
                <a:cs typeface="Cambria Math"/>
              </a:rPr>
              <a:t>2</a:t>
            </a:r>
            <a:r>
              <a:rPr sz="3000" baseline="29166" dirty="0">
                <a:latin typeface="Cambria Math"/>
                <a:cs typeface="Cambria Math"/>
              </a:rPr>
              <a:t> </a:t>
            </a:r>
            <a:r>
              <a:rPr sz="3000" spc="-217" baseline="291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20" dirty="0">
                <a:latin typeface="Cambria Math"/>
                <a:cs typeface="Cambria Math"/>
              </a:rPr>
              <a:t>1</a:t>
            </a:r>
            <a:r>
              <a:rPr sz="2800" spc="160" dirty="0">
                <a:latin typeface="Cambria Math"/>
                <a:cs typeface="Cambria Math"/>
              </a:rPr>
              <a:t> </a:t>
            </a:r>
            <a:r>
              <a:rPr sz="2800" spc="-25" dirty="0">
                <a:latin typeface="Cambria Math"/>
                <a:cs typeface="Cambria Math"/>
              </a:rPr>
              <a:t>=</a:t>
            </a:r>
            <a:r>
              <a:rPr sz="2800" spc="175" dirty="0">
                <a:latin typeface="Cambria Math"/>
                <a:cs typeface="Cambria Math"/>
              </a:rPr>
              <a:t> </a:t>
            </a:r>
            <a:r>
              <a:rPr sz="4200" spc="-22" baseline="2976" dirty="0">
                <a:latin typeface="Cambria Math"/>
                <a:cs typeface="Cambria Math"/>
              </a:rPr>
              <a:t>(</a:t>
            </a:r>
            <a:r>
              <a:rPr sz="2800" spc="-30" dirty="0">
                <a:latin typeface="Cambria Math"/>
                <a:cs typeface="Cambria Math"/>
              </a:rPr>
              <a:t>𝑛</a:t>
            </a:r>
            <a:r>
              <a:rPr sz="2800" spc="4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25" dirty="0">
                <a:latin typeface="Cambria Math"/>
                <a:cs typeface="Cambria Math"/>
              </a:rPr>
              <a:t>1</a:t>
            </a:r>
            <a:r>
              <a:rPr sz="4200" spc="-22" baseline="2976" dirty="0">
                <a:latin typeface="Cambria Math"/>
                <a:cs typeface="Cambria Math"/>
              </a:rPr>
              <a:t>)(</a:t>
            </a:r>
            <a:r>
              <a:rPr sz="2800" spc="-30" dirty="0">
                <a:latin typeface="Cambria Math"/>
                <a:cs typeface="Cambria Math"/>
              </a:rPr>
              <a:t>𝑛</a:t>
            </a:r>
            <a:r>
              <a:rPr sz="2800" spc="5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25" dirty="0">
                <a:latin typeface="Cambria Math"/>
                <a:cs typeface="Cambria Math"/>
              </a:rPr>
              <a:t>1</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10" dirty="0">
                <a:latin typeface="Cambria Math"/>
                <a:cs typeface="Cambria Math"/>
              </a:rPr>
              <a:t>2</a:t>
            </a:r>
            <a:r>
              <a:rPr sz="4200" spc="-22" baseline="2976" dirty="0">
                <a:latin typeface="Cambria Math"/>
                <a:cs typeface="Cambria Math"/>
              </a:rPr>
              <a:t>(</a:t>
            </a:r>
            <a:r>
              <a:rPr sz="2800" spc="-30" dirty="0">
                <a:latin typeface="Cambria Math"/>
                <a:cs typeface="Cambria Math"/>
              </a:rPr>
              <a:t>𝑛</a:t>
            </a:r>
            <a:r>
              <a:rPr sz="2800" spc="4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25" dirty="0">
                <a:latin typeface="Cambria Math"/>
                <a:cs typeface="Cambria Math"/>
              </a:rPr>
              <a:t>1</a:t>
            </a:r>
            <a:r>
              <a:rPr sz="4200" spc="-22" baseline="2976" dirty="0">
                <a:latin typeface="Cambria Math"/>
                <a:cs typeface="Cambria Math"/>
              </a:rPr>
              <a:t>)</a:t>
            </a:r>
            <a:endParaRPr sz="4200" baseline="2976">
              <a:latin typeface="Cambria Math"/>
              <a:cs typeface="Cambria Math"/>
            </a:endParaRPr>
          </a:p>
        </p:txBody>
      </p:sp>
      <p:sp>
        <p:nvSpPr>
          <p:cNvPr id="5" name="object 5"/>
          <p:cNvSpPr txBox="1"/>
          <p:nvPr/>
        </p:nvSpPr>
        <p:spPr>
          <a:xfrm>
            <a:off x="8126362" y="3806903"/>
            <a:ext cx="1784350" cy="390525"/>
          </a:xfrm>
          <a:prstGeom prst="rect">
            <a:avLst/>
          </a:prstGeom>
        </p:spPr>
        <p:txBody>
          <a:bodyPr vert="horz" wrap="square" lIns="0" tIns="0" rIns="0" bIns="0" rtlCol="0">
            <a:spAutoFit/>
          </a:bodyPr>
          <a:lstStyle/>
          <a:p>
            <a:pPr marL="12700">
              <a:lnSpc>
                <a:spcPct val="100000"/>
              </a:lnSpc>
            </a:pPr>
            <a:r>
              <a:rPr sz="2800" spc="-10" dirty="0">
                <a:latin typeface="Calibri"/>
                <a:cs typeface="Calibri"/>
              </a:rPr>
              <a:t>si</a:t>
            </a:r>
            <a:r>
              <a:rPr sz="2800" spc="-30" dirty="0">
                <a:latin typeface="Calibri"/>
                <a:cs typeface="Calibri"/>
              </a:rPr>
              <a:t>n</a:t>
            </a:r>
            <a:r>
              <a:rPr sz="2800" spc="-15" dirty="0">
                <a:latin typeface="Calibri"/>
                <a:cs typeface="Calibri"/>
              </a:rPr>
              <a:t>ce</a:t>
            </a:r>
            <a:r>
              <a:rPr sz="2800" spc="10" dirty="0">
                <a:latin typeface="Calibri"/>
                <a:cs typeface="Calibri"/>
              </a:rPr>
              <a:t> </a:t>
            </a:r>
            <a:r>
              <a:rPr sz="2800" spc="-30" dirty="0">
                <a:latin typeface="Cambria Math"/>
                <a:cs typeface="Cambria Math"/>
              </a:rPr>
              <a:t>𝑛</a:t>
            </a:r>
            <a:r>
              <a:rPr sz="2800" spc="215"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10" dirty="0">
                <a:latin typeface="Cambria Math"/>
                <a:cs typeface="Cambria Math"/>
              </a:rPr>
              <a:t>1.</a:t>
            </a:r>
            <a:endParaRPr sz="2800">
              <a:latin typeface="Cambria Math"/>
              <a:cs typeface="Cambria Math"/>
            </a:endParaRPr>
          </a:p>
        </p:txBody>
      </p:sp>
      <p:sp>
        <p:nvSpPr>
          <p:cNvPr id="6" name="object 6"/>
          <p:cNvSpPr txBox="1"/>
          <p:nvPr/>
        </p:nvSpPr>
        <p:spPr>
          <a:xfrm>
            <a:off x="1130308" y="4409418"/>
            <a:ext cx="8945245" cy="4438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Dro</a:t>
            </a:r>
            <a:r>
              <a:rPr sz="2800" spc="-15" dirty="0">
                <a:latin typeface="Calibri"/>
                <a:cs typeface="Calibri"/>
              </a:rPr>
              <a:t>p</a:t>
            </a:r>
            <a:r>
              <a:rPr sz="2800" spc="-70" dirty="0">
                <a:latin typeface="Times New Roman"/>
                <a:cs typeface="Times New Roman"/>
              </a:rPr>
              <a:t> </a:t>
            </a:r>
            <a:r>
              <a:rPr sz="2800" spc="-15" dirty="0">
                <a:latin typeface="Calibri"/>
                <a:cs typeface="Calibri"/>
              </a:rPr>
              <a:t>terms</a:t>
            </a:r>
            <a:r>
              <a:rPr sz="2800" spc="-70" dirty="0">
                <a:latin typeface="Times New Roman"/>
                <a:cs typeface="Times New Roman"/>
              </a:rPr>
              <a:t> </a:t>
            </a:r>
            <a:r>
              <a:rPr sz="2800" spc="-20" dirty="0">
                <a:latin typeface="Calibri"/>
                <a:cs typeface="Calibri"/>
              </a:rPr>
              <a:t>o</a:t>
            </a:r>
            <a:r>
              <a:rPr sz="2800" spc="-10" dirty="0">
                <a:latin typeface="Calibri"/>
                <a:cs typeface="Calibri"/>
              </a:rPr>
              <a:t>f</a:t>
            </a:r>
            <a:r>
              <a:rPr sz="2800" spc="-65" dirty="0">
                <a:latin typeface="Times New Roman"/>
                <a:cs typeface="Times New Roman"/>
              </a:rPr>
              <a:t> </a:t>
            </a:r>
            <a:r>
              <a:rPr sz="2800" spc="-20" dirty="0">
                <a:latin typeface="Calibri"/>
                <a:cs typeface="Calibri"/>
              </a:rPr>
              <a:t>orde</a:t>
            </a:r>
            <a:r>
              <a:rPr sz="2800" spc="-10" dirty="0">
                <a:latin typeface="Calibri"/>
                <a:cs typeface="Calibri"/>
              </a:rPr>
              <a:t>r</a:t>
            </a:r>
            <a:r>
              <a:rPr sz="2800" spc="-45" dirty="0">
                <a:latin typeface="Times New Roman"/>
                <a:cs typeface="Times New Roman"/>
              </a:rPr>
              <a:t> </a:t>
            </a:r>
            <a:r>
              <a:rPr sz="4200" spc="-22" baseline="2976" dirty="0">
                <a:latin typeface="Cambria Math"/>
                <a:cs typeface="Cambria Math"/>
              </a:rPr>
              <a:t>(</a:t>
            </a:r>
            <a:r>
              <a:rPr sz="2800" spc="-30" dirty="0">
                <a:latin typeface="Cambria Math"/>
                <a:cs typeface="Cambria Math"/>
              </a:rPr>
              <a:t>𝑛</a:t>
            </a:r>
            <a:r>
              <a:rPr sz="2800" spc="5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25" dirty="0">
                <a:latin typeface="Cambria Math"/>
                <a:cs typeface="Cambria Math"/>
              </a:rPr>
              <a:t>1</a:t>
            </a:r>
            <a:r>
              <a:rPr sz="4200" spc="-22" baseline="2976" dirty="0">
                <a:latin typeface="Cambria Math"/>
                <a:cs typeface="Cambria Math"/>
              </a:rPr>
              <a:t>)</a:t>
            </a:r>
            <a:r>
              <a:rPr sz="3000" spc="225" baseline="29166" dirty="0">
                <a:latin typeface="Cambria Math"/>
                <a:cs typeface="Cambria Math"/>
              </a:rPr>
              <a:t>2</a:t>
            </a:r>
            <a:r>
              <a:rPr sz="2800" dirty="0">
                <a:latin typeface="Calibri"/>
                <a:cs typeface="Calibri"/>
              </a:rPr>
              <a:t>.</a:t>
            </a:r>
            <a:r>
              <a:rPr sz="2800" spc="-70" dirty="0">
                <a:latin typeface="Times New Roman"/>
                <a:cs typeface="Times New Roman"/>
              </a:rPr>
              <a:t> </a:t>
            </a:r>
            <a:r>
              <a:rPr sz="2800" spc="-5" dirty="0">
                <a:latin typeface="Calibri"/>
                <a:cs typeface="Calibri"/>
              </a:rPr>
              <a:t>T</a:t>
            </a:r>
            <a:r>
              <a:rPr sz="2800" spc="-20" dirty="0">
                <a:latin typeface="Calibri"/>
                <a:cs typeface="Calibri"/>
              </a:rPr>
              <a:t>h</a:t>
            </a:r>
            <a:r>
              <a:rPr sz="2800" spc="-15" dirty="0">
                <a:latin typeface="Calibri"/>
                <a:cs typeface="Calibri"/>
              </a:rPr>
              <a:t>e</a:t>
            </a:r>
            <a:r>
              <a:rPr sz="2800" spc="-70" dirty="0">
                <a:latin typeface="Times New Roman"/>
                <a:cs typeface="Times New Roman"/>
              </a:rPr>
              <a:t> </a:t>
            </a:r>
            <a:r>
              <a:rPr sz="2800" spc="-15" dirty="0">
                <a:latin typeface="Calibri"/>
                <a:cs typeface="Calibri"/>
              </a:rPr>
              <a:t>ref</a:t>
            </a:r>
            <a:r>
              <a:rPr sz="2800" spc="-20" dirty="0">
                <a:latin typeface="Calibri"/>
                <a:cs typeface="Calibri"/>
              </a:rPr>
              <a:t>r</a:t>
            </a:r>
            <a:r>
              <a:rPr sz="2800" spc="-5" dirty="0">
                <a:latin typeface="Calibri"/>
                <a:cs typeface="Calibri"/>
              </a:rPr>
              <a:t>a</a:t>
            </a:r>
            <a:r>
              <a:rPr sz="2800" spc="-15" dirty="0">
                <a:latin typeface="Calibri"/>
                <a:cs typeface="Calibri"/>
              </a:rPr>
              <a:t>ct</a:t>
            </a:r>
            <a:r>
              <a:rPr sz="2800" spc="-5" dirty="0">
                <a:latin typeface="Calibri"/>
                <a:cs typeface="Calibri"/>
              </a:rPr>
              <a:t>i</a:t>
            </a:r>
            <a:r>
              <a:rPr sz="2800" spc="-15" dirty="0">
                <a:latin typeface="Calibri"/>
                <a:cs typeface="Calibri"/>
              </a:rPr>
              <a:t>ve</a:t>
            </a:r>
            <a:r>
              <a:rPr sz="2800" spc="-70" dirty="0">
                <a:latin typeface="Times New Roman"/>
                <a:cs typeface="Times New Roman"/>
              </a:rPr>
              <a:t> </a:t>
            </a:r>
            <a:r>
              <a:rPr sz="2800" dirty="0">
                <a:latin typeface="Calibri"/>
                <a:cs typeface="Calibri"/>
              </a:rPr>
              <a:t>i</a:t>
            </a:r>
            <a:r>
              <a:rPr sz="2800" spc="-20" dirty="0">
                <a:latin typeface="Calibri"/>
                <a:cs typeface="Calibri"/>
              </a:rPr>
              <a:t>nde</a:t>
            </a:r>
            <a:r>
              <a:rPr sz="2800" spc="-15" dirty="0">
                <a:latin typeface="Calibri"/>
                <a:cs typeface="Calibri"/>
              </a:rPr>
              <a:t>x</a:t>
            </a:r>
            <a:r>
              <a:rPr sz="2800" spc="-60" dirty="0">
                <a:latin typeface="Times New Roman"/>
                <a:cs typeface="Times New Roman"/>
              </a:rPr>
              <a:t> </a:t>
            </a:r>
            <a:r>
              <a:rPr sz="2800" spc="-20" dirty="0">
                <a:latin typeface="Calibri"/>
                <a:cs typeface="Calibri"/>
              </a:rPr>
              <a:t>becomes</a:t>
            </a:r>
            <a:endParaRPr sz="2800">
              <a:latin typeface="Calibri"/>
              <a:cs typeface="Calibri"/>
            </a:endParaRP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477516" y="1221554"/>
            <a:ext cx="1801495" cy="39751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𝑛</a:t>
            </a:r>
            <a:r>
              <a:rPr sz="4200" spc="-15"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1</a:t>
            </a:r>
            <a:r>
              <a:rPr sz="2800" spc="5"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3" name="object 3"/>
          <p:cNvSpPr txBox="1"/>
          <p:nvPr/>
        </p:nvSpPr>
        <p:spPr>
          <a:xfrm>
            <a:off x="5648075" y="968570"/>
            <a:ext cx="222250" cy="381000"/>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1</a:t>
            </a:r>
            <a:endParaRPr sz="2800">
              <a:latin typeface="Cambria Math"/>
              <a:cs typeface="Cambria Math"/>
            </a:endParaRPr>
          </a:p>
        </p:txBody>
      </p:sp>
      <p:sp>
        <p:nvSpPr>
          <p:cNvPr id="4" name="object 4"/>
          <p:cNvSpPr/>
          <p:nvPr/>
        </p:nvSpPr>
        <p:spPr>
          <a:xfrm>
            <a:off x="5345307" y="1425946"/>
            <a:ext cx="829310" cy="0"/>
          </a:xfrm>
          <a:custGeom>
            <a:avLst/>
            <a:gdLst/>
            <a:ahLst/>
            <a:cxnLst/>
            <a:rect l="l" t="t" r="r" b="b"/>
            <a:pathLst>
              <a:path w="829310">
                <a:moveTo>
                  <a:pt x="0" y="0"/>
                </a:moveTo>
                <a:lnTo>
                  <a:pt x="829055" y="0"/>
                </a:lnTo>
              </a:path>
            </a:pathLst>
          </a:custGeom>
          <a:ln w="24129">
            <a:solidFill>
              <a:srgbClr val="000000"/>
            </a:solidFill>
          </a:ln>
        </p:spPr>
        <p:txBody>
          <a:bodyPr wrap="square" lIns="0" tIns="0" rIns="0" bIns="0" rtlCol="0"/>
          <a:lstStyle/>
          <a:p>
            <a:endParaRPr/>
          </a:p>
        </p:txBody>
      </p:sp>
      <p:sp>
        <p:nvSpPr>
          <p:cNvPr id="5" name="object 5"/>
          <p:cNvSpPr txBox="1"/>
          <p:nvPr/>
        </p:nvSpPr>
        <p:spPr>
          <a:xfrm>
            <a:off x="5332607" y="1459834"/>
            <a:ext cx="3298825" cy="476884"/>
          </a:xfrm>
          <a:prstGeom prst="rect">
            <a:avLst/>
          </a:prstGeom>
        </p:spPr>
        <p:txBody>
          <a:bodyPr vert="horz" wrap="square" lIns="0" tIns="0" rIns="0" bIns="0" rtlCol="0">
            <a:spAutoFit/>
          </a:bodyPr>
          <a:lstStyle/>
          <a:p>
            <a:pPr marL="12700">
              <a:lnSpc>
                <a:spcPct val="100000"/>
              </a:lnSpc>
              <a:tabLst>
                <a:tab pos="1018540" algn="l"/>
              </a:tabLst>
            </a:pPr>
            <a:r>
              <a:rPr sz="4200" spc="-44" baseline="1984" dirty="0">
                <a:latin typeface="Cambria Math"/>
                <a:cs typeface="Cambria Math"/>
              </a:rPr>
              <a:t>2𝜖</a:t>
            </a:r>
            <a:r>
              <a:rPr sz="3000" spc="232" baseline="-13888" dirty="0">
                <a:latin typeface="Cambria Math"/>
                <a:cs typeface="Cambria Math"/>
              </a:rPr>
              <a:t>0</a:t>
            </a:r>
            <a:r>
              <a:rPr sz="4200" spc="-44" baseline="1984" dirty="0">
                <a:latin typeface="Cambria Math"/>
                <a:cs typeface="Cambria Math"/>
              </a:rPr>
              <a:t>𝑚</a:t>
            </a:r>
            <a:r>
              <a:rPr sz="4200" baseline="1984" dirty="0">
                <a:latin typeface="Cambria Math"/>
                <a:cs typeface="Cambria Math"/>
              </a:rPr>
              <a:t>	</a:t>
            </a:r>
            <a:r>
              <a:rPr sz="2800" spc="-140" dirty="0">
                <a:latin typeface="Cambria Math"/>
                <a:cs typeface="Cambria Math"/>
              </a:rPr>
              <a:t>𝜔</a:t>
            </a:r>
            <a:r>
              <a:rPr sz="3000" spc="60" baseline="-19444" dirty="0">
                <a:latin typeface="Cambria Math"/>
                <a:cs typeface="Cambria Math"/>
              </a:rPr>
              <a:t>0</a:t>
            </a:r>
            <a:r>
              <a:rPr sz="3000" baseline="-19444" dirty="0">
                <a:latin typeface="Cambria Math"/>
                <a:cs typeface="Cambria Math"/>
              </a:rPr>
              <a:t> </a:t>
            </a:r>
            <a:r>
              <a:rPr sz="3000" spc="52" baseline="-19444"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0" dirty="0">
                <a:latin typeface="Cambria Math"/>
                <a:cs typeface="Cambria Math"/>
              </a:rPr>
              <a:t>𝜔</a:t>
            </a:r>
            <a:r>
              <a:rPr sz="3000" spc="60" baseline="23611" dirty="0">
                <a:latin typeface="Cambria Math"/>
                <a:cs typeface="Cambria Math"/>
              </a:rPr>
              <a:t>2</a:t>
            </a:r>
            <a:r>
              <a:rPr sz="3000" baseline="23611" dirty="0">
                <a:latin typeface="Cambria Math"/>
                <a:cs typeface="Cambria Math"/>
              </a:rPr>
              <a:t> </a:t>
            </a:r>
            <a:r>
              <a:rPr sz="3000" spc="-217" baseline="23611"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𝑖𝛾𝜔</a:t>
            </a:r>
            <a:endParaRPr sz="2800">
              <a:latin typeface="Cambria Math"/>
              <a:cs typeface="Cambria Math"/>
            </a:endParaRPr>
          </a:p>
        </p:txBody>
      </p:sp>
      <p:sp>
        <p:nvSpPr>
          <p:cNvPr id="6" name="object 6"/>
          <p:cNvSpPr txBox="1"/>
          <p:nvPr/>
        </p:nvSpPr>
        <p:spPr>
          <a:xfrm>
            <a:off x="7160146" y="915765"/>
            <a:ext cx="643890" cy="433705"/>
          </a:xfrm>
          <a:prstGeom prst="rect">
            <a:avLst/>
          </a:prstGeom>
        </p:spPr>
        <p:txBody>
          <a:bodyPr vert="horz" wrap="square" lIns="0" tIns="0" rIns="0" bIns="0" rtlCol="0">
            <a:spAutoFit/>
          </a:bodyPr>
          <a:lstStyle/>
          <a:p>
            <a:pPr marL="12700">
              <a:lnSpc>
                <a:spcPct val="100000"/>
              </a:lnSpc>
            </a:pPr>
            <a:r>
              <a:rPr sz="2800" spc="45" dirty="0">
                <a:latin typeface="Cambria Math"/>
                <a:cs typeface="Cambria Math"/>
              </a:rPr>
              <a:t>𝑁𝑞</a:t>
            </a:r>
            <a:r>
              <a:rPr sz="3000" spc="60" baseline="29166" dirty="0">
                <a:latin typeface="Cambria Math"/>
                <a:cs typeface="Cambria Math"/>
              </a:rPr>
              <a:t>2</a:t>
            </a:r>
            <a:endParaRPr sz="3000" baseline="29166">
              <a:latin typeface="Cambria Math"/>
              <a:cs typeface="Cambria Math"/>
            </a:endParaRPr>
          </a:p>
        </p:txBody>
      </p:sp>
      <p:sp>
        <p:nvSpPr>
          <p:cNvPr id="7" name="object 7"/>
          <p:cNvSpPr txBox="1"/>
          <p:nvPr/>
        </p:nvSpPr>
        <p:spPr>
          <a:xfrm>
            <a:off x="6603886" y="1433926"/>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8" name="object 8"/>
          <p:cNvSpPr/>
          <p:nvPr/>
        </p:nvSpPr>
        <p:spPr>
          <a:xfrm>
            <a:off x="6351391" y="1425946"/>
            <a:ext cx="2275840" cy="0"/>
          </a:xfrm>
          <a:custGeom>
            <a:avLst/>
            <a:gdLst/>
            <a:ahLst/>
            <a:cxnLst/>
            <a:rect l="l" t="t" r="r" b="b"/>
            <a:pathLst>
              <a:path w="2275840">
                <a:moveTo>
                  <a:pt x="0" y="0"/>
                </a:moveTo>
                <a:lnTo>
                  <a:pt x="2275331" y="0"/>
                </a:lnTo>
              </a:path>
            </a:pathLst>
          </a:custGeom>
          <a:ln w="24129">
            <a:solidFill>
              <a:srgbClr val="000000"/>
            </a:solidFill>
          </a:ln>
        </p:spPr>
        <p:txBody>
          <a:bodyPr wrap="square" lIns="0" tIns="0" rIns="0" bIns="0" rtlCol="0"/>
          <a:lstStyle/>
          <a:p>
            <a:endParaRPr/>
          </a:p>
        </p:txBody>
      </p:sp>
      <p:sp>
        <p:nvSpPr>
          <p:cNvPr id="9" name="object 9"/>
          <p:cNvSpPr txBox="1"/>
          <p:nvPr/>
        </p:nvSpPr>
        <p:spPr>
          <a:xfrm>
            <a:off x="8614036" y="1238318"/>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10" name="object 10"/>
          <p:cNvSpPr txBox="1"/>
          <p:nvPr/>
        </p:nvSpPr>
        <p:spPr>
          <a:xfrm>
            <a:off x="1130300" y="2139498"/>
            <a:ext cx="4620895" cy="948690"/>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Advantage:</a:t>
            </a:r>
            <a:endParaRPr sz="2800">
              <a:latin typeface="Calibri"/>
              <a:cs typeface="Calibri"/>
            </a:endParaRPr>
          </a:p>
          <a:p>
            <a:pPr marL="241300">
              <a:lnSpc>
                <a:spcPct val="100000"/>
              </a:lnSpc>
              <a:spcBef>
                <a:spcPts val="910"/>
              </a:spcBef>
              <a:tabLst>
                <a:tab pos="2183765" algn="l"/>
                <a:tab pos="4064635" algn="l"/>
              </a:tabLst>
            </a:pPr>
            <a:r>
              <a:rPr sz="2800" spc="-20" dirty="0">
                <a:latin typeface="Calibri"/>
                <a:cs typeface="Calibri"/>
              </a:rPr>
              <a:t>mu</a:t>
            </a:r>
            <a:r>
              <a:rPr sz="2800" spc="-15" dirty="0">
                <a:latin typeface="Calibri"/>
                <a:cs typeface="Calibri"/>
              </a:rPr>
              <a:t>l</a:t>
            </a:r>
            <a:r>
              <a:rPr sz="2800" spc="-10" dirty="0">
                <a:latin typeface="Calibri"/>
                <a:cs typeface="Calibri"/>
              </a:rPr>
              <a:t>ti</a:t>
            </a:r>
            <a:r>
              <a:rPr sz="2800" spc="-20" dirty="0">
                <a:latin typeface="Calibri"/>
                <a:cs typeface="Calibri"/>
              </a:rPr>
              <a:t>p</a:t>
            </a:r>
            <a:r>
              <a:rPr sz="2800" spc="-10" dirty="0">
                <a:latin typeface="Calibri"/>
                <a:cs typeface="Calibri"/>
              </a:rPr>
              <a:t>ly</a:t>
            </a:r>
            <a:r>
              <a:rPr sz="280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20" dirty="0">
                <a:latin typeface="Calibri"/>
                <a:cs typeface="Calibri"/>
              </a:rPr>
              <a:t>nu</a:t>
            </a:r>
            <a:r>
              <a:rPr sz="2800" spc="-40" dirty="0">
                <a:latin typeface="Calibri"/>
                <a:cs typeface="Calibri"/>
              </a:rPr>
              <a:t>m</a:t>
            </a:r>
            <a:r>
              <a:rPr sz="2800" spc="-15" dirty="0">
                <a:latin typeface="Calibri"/>
                <a:cs typeface="Calibri"/>
              </a:rPr>
              <a:t>er</a:t>
            </a:r>
            <a:r>
              <a:rPr sz="2800" spc="-10" dirty="0">
                <a:latin typeface="Calibri"/>
                <a:cs typeface="Calibri"/>
              </a:rPr>
              <a:t>a</a:t>
            </a:r>
            <a:r>
              <a:rPr sz="2800" spc="-15" dirty="0">
                <a:latin typeface="Calibri"/>
                <a:cs typeface="Calibri"/>
              </a:rPr>
              <a:t>tor</a:t>
            </a:r>
            <a:r>
              <a:rPr sz="2800" dirty="0">
                <a:latin typeface="Times New Roman"/>
                <a:cs typeface="Times New Roman"/>
              </a:rPr>
              <a:t>	</a:t>
            </a:r>
            <a:r>
              <a:rPr sz="2800" spc="-15" dirty="0">
                <a:latin typeface="Calibri"/>
                <a:cs typeface="Calibri"/>
              </a:rPr>
              <a:t>and</a:t>
            </a:r>
            <a:endParaRPr sz="2800">
              <a:latin typeface="Calibri"/>
              <a:cs typeface="Calibri"/>
            </a:endParaRPr>
          </a:p>
        </p:txBody>
      </p:sp>
      <p:sp>
        <p:nvSpPr>
          <p:cNvPr id="11" name="object 11"/>
          <p:cNvSpPr txBox="1"/>
          <p:nvPr/>
        </p:nvSpPr>
        <p:spPr>
          <a:xfrm>
            <a:off x="3252866" y="2164584"/>
            <a:ext cx="3058160" cy="381000"/>
          </a:xfrm>
          <a:prstGeom prst="rect">
            <a:avLst/>
          </a:prstGeom>
        </p:spPr>
        <p:txBody>
          <a:bodyPr vert="horz" wrap="square" lIns="0" tIns="0" rIns="0" bIns="0" rtlCol="0">
            <a:spAutoFit/>
          </a:bodyPr>
          <a:lstStyle/>
          <a:p>
            <a:pPr marL="12700">
              <a:lnSpc>
                <a:spcPct val="100000"/>
              </a:lnSpc>
              <a:tabLst>
                <a:tab pos="821055" algn="l"/>
                <a:tab pos="1619250" algn="l"/>
              </a:tabLst>
            </a:pPr>
            <a:r>
              <a:rPr sz="2800" spc="-15" dirty="0">
                <a:latin typeface="Calibri"/>
                <a:cs typeface="Calibri"/>
              </a:rPr>
              <a:t>real</a:t>
            </a:r>
            <a:r>
              <a:rPr sz="2800" spc="-15" dirty="0">
                <a:latin typeface="Times New Roman"/>
                <a:cs typeface="Times New Roman"/>
              </a:rPr>
              <a:t>	</a:t>
            </a:r>
            <a:r>
              <a:rPr sz="2800" spc="-15" dirty="0">
                <a:latin typeface="Calibri"/>
                <a:cs typeface="Calibri"/>
              </a:rPr>
              <a:t>and</a:t>
            </a:r>
            <a:r>
              <a:rPr sz="2800" spc="-15" dirty="0">
                <a:latin typeface="Times New Roman"/>
                <a:cs typeface="Times New Roman"/>
              </a:rPr>
              <a:t>	</a:t>
            </a:r>
            <a:r>
              <a:rPr sz="2800" spc="-15" dirty="0">
                <a:latin typeface="Calibri"/>
                <a:cs typeface="Calibri"/>
              </a:rPr>
              <a:t>i</a:t>
            </a:r>
            <a:r>
              <a:rPr sz="2800" spc="-20" dirty="0">
                <a:latin typeface="Calibri"/>
                <a:cs typeface="Calibri"/>
              </a:rPr>
              <a:t>ma</a:t>
            </a:r>
            <a:r>
              <a:rPr sz="2800" spc="-10" dirty="0">
                <a:latin typeface="Calibri"/>
                <a:cs typeface="Calibri"/>
              </a:rPr>
              <a:t>g</a:t>
            </a:r>
            <a:r>
              <a:rPr sz="2800" dirty="0">
                <a:latin typeface="Calibri"/>
                <a:cs typeface="Calibri"/>
              </a:rPr>
              <a:t>i</a:t>
            </a:r>
            <a:r>
              <a:rPr sz="2800" spc="-20" dirty="0">
                <a:latin typeface="Calibri"/>
                <a:cs typeface="Calibri"/>
              </a:rPr>
              <a:t>nary</a:t>
            </a:r>
            <a:endParaRPr sz="2800">
              <a:latin typeface="Calibri"/>
              <a:cs typeface="Calibri"/>
            </a:endParaRPr>
          </a:p>
        </p:txBody>
      </p:sp>
      <p:sp>
        <p:nvSpPr>
          <p:cNvPr id="12" name="object 12"/>
          <p:cNvSpPr txBox="1"/>
          <p:nvPr/>
        </p:nvSpPr>
        <p:spPr>
          <a:xfrm>
            <a:off x="6543495" y="2164584"/>
            <a:ext cx="762635"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parts</a:t>
            </a:r>
            <a:endParaRPr sz="2800">
              <a:latin typeface="Calibri"/>
              <a:cs typeface="Calibri"/>
            </a:endParaRPr>
          </a:p>
        </p:txBody>
      </p:sp>
      <p:sp>
        <p:nvSpPr>
          <p:cNvPr id="13" name="object 13"/>
          <p:cNvSpPr txBox="1"/>
          <p:nvPr/>
        </p:nvSpPr>
        <p:spPr>
          <a:xfrm>
            <a:off x="7536691" y="2164584"/>
            <a:ext cx="1808480" cy="381000"/>
          </a:xfrm>
          <a:prstGeom prst="rect">
            <a:avLst/>
          </a:prstGeom>
        </p:spPr>
        <p:txBody>
          <a:bodyPr vert="horz" wrap="square" lIns="0" tIns="0" rIns="0" bIns="0" rtlCol="0">
            <a:spAutoFit/>
          </a:bodyPr>
          <a:lstStyle/>
          <a:p>
            <a:pPr marL="12700">
              <a:lnSpc>
                <a:spcPct val="100000"/>
              </a:lnSpc>
              <a:tabLst>
                <a:tab pos="895985" algn="l"/>
              </a:tabLst>
            </a:pPr>
            <a:r>
              <a:rPr sz="2800" spc="-20" dirty="0">
                <a:latin typeface="Calibri"/>
                <a:cs typeface="Calibri"/>
              </a:rPr>
              <a:t>now</a:t>
            </a:r>
            <a:r>
              <a:rPr sz="2800" dirty="0">
                <a:latin typeface="Times New Roman"/>
                <a:cs typeface="Times New Roman"/>
              </a:rPr>
              <a:t>	</a:t>
            </a:r>
            <a:r>
              <a:rPr sz="2800" spc="-20" dirty="0">
                <a:latin typeface="Calibri"/>
                <a:cs typeface="Calibri"/>
              </a:rPr>
              <a:t>fo</a:t>
            </a:r>
            <a:r>
              <a:rPr sz="2800" spc="-10" dirty="0">
                <a:latin typeface="Calibri"/>
                <a:cs typeface="Calibri"/>
              </a:rPr>
              <a:t>l</a:t>
            </a:r>
            <a:r>
              <a:rPr sz="2800" dirty="0">
                <a:latin typeface="Calibri"/>
                <a:cs typeface="Calibri"/>
              </a:rPr>
              <a:t>l</a:t>
            </a:r>
            <a:r>
              <a:rPr sz="2800" spc="-25" dirty="0">
                <a:latin typeface="Calibri"/>
                <a:cs typeface="Calibri"/>
              </a:rPr>
              <a:t>ow</a:t>
            </a:r>
            <a:endParaRPr sz="2800">
              <a:latin typeface="Calibri"/>
              <a:cs typeface="Calibri"/>
            </a:endParaRPr>
          </a:p>
        </p:txBody>
      </p:sp>
      <p:sp>
        <p:nvSpPr>
          <p:cNvPr id="14" name="object 14"/>
          <p:cNvSpPr txBox="1"/>
          <p:nvPr/>
        </p:nvSpPr>
        <p:spPr>
          <a:xfrm>
            <a:off x="9576696" y="2164584"/>
            <a:ext cx="1708150" cy="381000"/>
          </a:xfrm>
          <a:prstGeom prst="rect">
            <a:avLst/>
          </a:prstGeom>
        </p:spPr>
        <p:txBody>
          <a:bodyPr vert="horz" wrap="square" lIns="0" tIns="0" rIns="0" bIns="0" rtlCol="0">
            <a:spAutoFit/>
          </a:bodyPr>
          <a:lstStyle/>
          <a:p>
            <a:pPr marL="12700">
              <a:lnSpc>
                <a:spcPct val="100000"/>
              </a:lnSpc>
              <a:tabLst>
                <a:tab pos="1348105" algn="l"/>
              </a:tabLst>
            </a:pPr>
            <a:r>
              <a:rPr sz="2800" spc="-20" dirty="0">
                <a:latin typeface="Calibri"/>
                <a:cs typeface="Calibri"/>
              </a:rPr>
              <a:t>d</a:t>
            </a:r>
            <a:r>
              <a:rPr sz="2800" spc="-10" dirty="0">
                <a:latin typeface="Calibri"/>
                <a:cs typeface="Calibri"/>
              </a:rPr>
              <a:t>ire</a:t>
            </a:r>
            <a:r>
              <a:rPr sz="2800" spc="-30" dirty="0">
                <a:latin typeface="Calibri"/>
                <a:cs typeface="Calibri"/>
              </a:rPr>
              <a:t>c</a:t>
            </a:r>
            <a:r>
              <a:rPr sz="2800" spc="-10" dirty="0">
                <a:latin typeface="Calibri"/>
                <a:cs typeface="Calibri"/>
              </a:rPr>
              <a:t>tly</a:t>
            </a:r>
            <a:r>
              <a:rPr sz="2800" dirty="0">
                <a:latin typeface="Times New Roman"/>
                <a:cs typeface="Times New Roman"/>
              </a:rPr>
              <a:t>	</a:t>
            </a:r>
            <a:r>
              <a:rPr sz="2800" spc="-20" dirty="0">
                <a:latin typeface="Calibri"/>
                <a:cs typeface="Calibri"/>
              </a:rPr>
              <a:t>by</a:t>
            </a:r>
            <a:endParaRPr sz="2800">
              <a:latin typeface="Calibri"/>
              <a:cs typeface="Calibri"/>
            </a:endParaRPr>
          </a:p>
        </p:txBody>
      </p:sp>
      <p:sp>
        <p:nvSpPr>
          <p:cNvPr id="15" name="object 15"/>
          <p:cNvSpPr txBox="1"/>
          <p:nvPr/>
        </p:nvSpPr>
        <p:spPr>
          <a:xfrm>
            <a:off x="6050266" y="2707128"/>
            <a:ext cx="1913889" cy="381000"/>
          </a:xfrm>
          <a:prstGeom prst="rect">
            <a:avLst/>
          </a:prstGeom>
        </p:spPr>
        <p:txBody>
          <a:bodyPr vert="horz" wrap="square" lIns="0" tIns="0" rIns="0" bIns="0" rtlCol="0">
            <a:spAutoFit/>
          </a:bodyPr>
          <a:lstStyle/>
          <a:p>
            <a:pPr marL="12700">
              <a:lnSpc>
                <a:spcPct val="100000"/>
              </a:lnSpc>
            </a:pPr>
            <a:r>
              <a:rPr sz="2800" spc="-25" dirty="0">
                <a:latin typeface="Calibri"/>
                <a:cs typeface="Calibri"/>
              </a:rPr>
              <a:t>denom</a:t>
            </a:r>
            <a:r>
              <a:rPr sz="2800" dirty="0">
                <a:latin typeface="Calibri"/>
                <a:cs typeface="Calibri"/>
              </a:rPr>
              <a:t>i</a:t>
            </a:r>
            <a:r>
              <a:rPr sz="2800" spc="-20" dirty="0">
                <a:latin typeface="Calibri"/>
                <a:cs typeface="Calibri"/>
              </a:rPr>
              <a:t>nator</a:t>
            </a:r>
            <a:endParaRPr sz="2800">
              <a:latin typeface="Calibri"/>
              <a:cs typeface="Calibri"/>
            </a:endParaRPr>
          </a:p>
        </p:txBody>
      </p:sp>
      <p:sp>
        <p:nvSpPr>
          <p:cNvPr id="16" name="object 16"/>
          <p:cNvSpPr txBox="1"/>
          <p:nvPr/>
        </p:nvSpPr>
        <p:spPr>
          <a:xfrm>
            <a:off x="8263901" y="2707128"/>
            <a:ext cx="667385"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w</a:t>
            </a:r>
            <a:r>
              <a:rPr sz="2800" spc="-5" dirty="0">
                <a:latin typeface="Calibri"/>
                <a:cs typeface="Calibri"/>
              </a:rPr>
              <a:t>i</a:t>
            </a:r>
            <a:r>
              <a:rPr sz="2800" spc="-15" dirty="0">
                <a:latin typeface="Calibri"/>
                <a:cs typeface="Calibri"/>
              </a:rPr>
              <a:t>th</a:t>
            </a:r>
            <a:endParaRPr sz="2800">
              <a:latin typeface="Calibri"/>
              <a:cs typeface="Calibri"/>
            </a:endParaRPr>
          </a:p>
        </p:txBody>
      </p:sp>
      <p:sp>
        <p:nvSpPr>
          <p:cNvPr id="17" name="object 17"/>
          <p:cNvSpPr txBox="1"/>
          <p:nvPr/>
        </p:nvSpPr>
        <p:spPr>
          <a:xfrm>
            <a:off x="9229390" y="2707128"/>
            <a:ext cx="2053589" cy="381000"/>
          </a:xfrm>
          <a:prstGeom prst="rect">
            <a:avLst/>
          </a:prstGeom>
        </p:spPr>
        <p:txBody>
          <a:bodyPr vert="horz" wrap="square" lIns="0" tIns="0" rIns="0" bIns="0" rtlCol="0">
            <a:spAutoFit/>
          </a:bodyPr>
          <a:lstStyle/>
          <a:p>
            <a:pPr marL="12700">
              <a:lnSpc>
                <a:spcPct val="100000"/>
              </a:lnSpc>
              <a:tabLst>
                <a:tab pos="819785" algn="l"/>
              </a:tabLst>
            </a:pPr>
            <a:r>
              <a:rPr sz="2800" spc="-15" dirty="0">
                <a:latin typeface="Calibri"/>
                <a:cs typeface="Calibri"/>
              </a:rPr>
              <a:t>the</a:t>
            </a:r>
            <a:r>
              <a:rPr sz="2800" spc="-15" dirty="0">
                <a:latin typeface="Times New Roman"/>
                <a:cs typeface="Times New Roman"/>
              </a:rPr>
              <a:t>	</a:t>
            </a:r>
            <a:r>
              <a:rPr sz="2800" spc="-20" dirty="0">
                <a:latin typeface="Calibri"/>
                <a:cs typeface="Calibri"/>
              </a:rPr>
              <a:t>comp</a:t>
            </a:r>
            <a:r>
              <a:rPr sz="2800" spc="-15" dirty="0">
                <a:latin typeface="Calibri"/>
                <a:cs typeface="Calibri"/>
              </a:rPr>
              <a:t>lex</a:t>
            </a:r>
            <a:endParaRPr sz="2800">
              <a:latin typeface="Calibri"/>
              <a:cs typeface="Calibri"/>
            </a:endParaRPr>
          </a:p>
        </p:txBody>
      </p:sp>
      <p:sp>
        <p:nvSpPr>
          <p:cNvPr id="18" name="object 18"/>
          <p:cNvSpPr txBox="1"/>
          <p:nvPr/>
        </p:nvSpPr>
        <p:spPr>
          <a:xfrm>
            <a:off x="1359151" y="3249934"/>
            <a:ext cx="4453255"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conjugate</a:t>
            </a:r>
            <a:r>
              <a:rPr sz="2800" spc="-70" dirty="0">
                <a:latin typeface="Times New Roman"/>
                <a:cs typeface="Times New Roman"/>
              </a:rPr>
              <a:t> </a:t>
            </a:r>
            <a:r>
              <a:rPr sz="2800" spc="-20" dirty="0">
                <a:latin typeface="Calibri"/>
                <a:cs typeface="Calibri"/>
              </a:rPr>
              <a:t>o</a:t>
            </a:r>
            <a:r>
              <a:rPr sz="2800" spc="-10" dirty="0">
                <a:latin typeface="Calibri"/>
                <a:cs typeface="Calibri"/>
              </a:rPr>
              <a:t>f</a:t>
            </a:r>
            <a:r>
              <a:rPr sz="2800" spc="-65" dirty="0">
                <a:latin typeface="Times New Roman"/>
                <a:cs typeface="Times New Roman"/>
              </a:rPr>
              <a:t> </a:t>
            </a:r>
            <a:r>
              <a:rPr sz="2800" spc="-15" dirty="0">
                <a:latin typeface="Calibri"/>
                <a:cs typeface="Calibri"/>
              </a:rPr>
              <a:t>the</a:t>
            </a:r>
            <a:r>
              <a:rPr sz="2800" spc="-70" dirty="0">
                <a:latin typeface="Times New Roman"/>
                <a:cs typeface="Times New Roman"/>
              </a:rPr>
              <a:t> </a:t>
            </a:r>
            <a:r>
              <a:rPr sz="2800" spc="-20" dirty="0">
                <a:latin typeface="Calibri"/>
                <a:cs typeface="Calibri"/>
              </a:rPr>
              <a:t>de</a:t>
            </a:r>
            <a:r>
              <a:rPr sz="2800" spc="-5" dirty="0">
                <a:latin typeface="Calibri"/>
                <a:cs typeface="Calibri"/>
              </a:rPr>
              <a:t>n</a:t>
            </a:r>
            <a:r>
              <a:rPr sz="2800" spc="-25" dirty="0">
                <a:latin typeface="Calibri"/>
                <a:cs typeface="Calibri"/>
              </a:rPr>
              <a:t>om</a:t>
            </a:r>
            <a:r>
              <a:rPr sz="2800" spc="-10" dirty="0">
                <a:latin typeface="Calibri"/>
                <a:cs typeface="Calibri"/>
              </a:rPr>
              <a:t>i</a:t>
            </a:r>
            <a:r>
              <a:rPr sz="2800" spc="-20" dirty="0">
                <a:latin typeface="Calibri"/>
                <a:cs typeface="Calibri"/>
              </a:rPr>
              <a:t>nator.</a:t>
            </a:r>
            <a:endParaRPr sz="2800">
              <a:latin typeface="Calibri"/>
              <a:cs typeface="Calibri"/>
            </a:endParaRPr>
          </a:p>
        </p:txBody>
      </p:sp>
      <p:sp>
        <p:nvSpPr>
          <p:cNvPr id="19" name="object 19"/>
          <p:cNvSpPr txBox="1"/>
          <p:nvPr/>
        </p:nvSpPr>
        <p:spPr>
          <a:xfrm>
            <a:off x="901700" y="3906779"/>
            <a:ext cx="350520"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a:t>
            </a:r>
            <a:endParaRPr sz="2800">
              <a:latin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b="1" dirty="0">
                <a:solidFill>
                  <a:srgbClr val="FF0000"/>
                </a:solidFill>
              </a:rPr>
              <a:t>Introduction to Dispersion Spectroscopy</a:t>
            </a:r>
          </a:p>
        </p:txBody>
      </p:sp>
      <p:sp>
        <p:nvSpPr>
          <p:cNvPr id="3" name="Content Placeholder 2"/>
          <p:cNvSpPr>
            <a:spLocks noGrp="1"/>
          </p:cNvSpPr>
          <p:nvPr>
            <p:ph idx="1"/>
          </p:nvPr>
        </p:nvSpPr>
        <p:spPr/>
        <p:txBody>
          <a:bodyPr/>
          <a:lstStyle/>
          <a:p>
            <a:r>
              <a:rPr dirty="0"/>
              <a:t>Dispersion spectroscopy is based on frequency-dependent changes in refractive index.</a:t>
            </a:r>
          </a:p>
          <a:p>
            <a:r>
              <a:rPr dirty="0"/>
              <a:t>Unlike absorption, it measures phase shifts or refractive index variations.</a:t>
            </a:r>
          </a:p>
          <a:p>
            <a:r>
              <a:rPr dirty="0">
                <a:solidFill>
                  <a:srgbClr val="FF0000"/>
                </a:solidFill>
              </a:rPr>
              <a:t>Produces derivative-like signals centered on resonance.</a:t>
            </a:r>
          </a:p>
          <a:p>
            <a:endParaRPr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491490">
              <a:lnSpc>
                <a:spcPct val="100000"/>
              </a:lnSpc>
            </a:pPr>
            <a:r>
              <a:rPr spc="-15" dirty="0"/>
              <a:t>Sl</a:t>
            </a:r>
            <a:r>
              <a:rPr spc="-5" dirty="0"/>
              <a:t>i</a:t>
            </a:r>
            <a:r>
              <a:rPr spc="-20" dirty="0"/>
              <a:t>de</a:t>
            </a:r>
            <a:r>
              <a:rPr spc="-5" dirty="0"/>
              <a:t> </a:t>
            </a:r>
            <a:r>
              <a:rPr spc="-20" dirty="0"/>
              <a:t>1</a:t>
            </a:r>
            <a:r>
              <a:rPr spc="-30" dirty="0"/>
              <a:t>0</a:t>
            </a:r>
            <a:r>
              <a:rPr spc="-15" dirty="0"/>
              <a:t>: Explicit</a:t>
            </a:r>
            <a:r>
              <a:rPr spc="-20" dirty="0"/>
              <a:t> Exp</a:t>
            </a:r>
            <a:r>
              <a:rPr spc="-10" dirty="0"/>
              <a:t>r</a:t>
            </a:r>
            <a:r>
              <a:rPr spc="-20" dirty="0"/>
              <a:t>ess</a:t>
            </a:r>
            <a:r>
              <a:rPr dirty="0"/>
              <a:t>i</a:t>
            </a:r>
            <a:r>
              <a:rPr spc="-20" dirty="0"/>
              <a:t>ons</a:t>
            </a:r>
            <a:r>
              <a:rPr spc="-5" dirty="0"/>
              <a:t> </a:t>
            </a:r>
            <a:r>
              <a:rPr spc="-35" dirty="0">
                <a:latin typeface="Calibri"/>
                <a:cs typeface="Calibri"/>
              </a:rPr>
              <a:t>—</a:t>
            </a:r>
            <a:r>
              <a:rPr dirty="0">
                <a:latin typeface="Calibri"/>
                <a:cs typeface="Calibri"/>
              </a:rPr>
              <a:t> </a:t>
            </a:r>
            <a:r>
              <a:rPr spc="-30" dirty="0"/>
              <a:t>D</a:t>
            </a:r>
            <a:r>
              <a:rPr dirty="0"/>
              <a:t>i</a:t>
            </a:r>
            <a:r>
              <a:rPr spc="-20" dirty="0"/>
              <a:t>spe</a:t>
            </a:r>
            <a:r>
              <a:rPr spc="-5" dirty="0"/>
              <a:t>r</a:t>
            </a:r>
            <a:r>
              <a:rPr spc="-15" dirty="0"/>
              <a:t>sion </a:t>
            </a:r>
            <a:r>
              <a:rPr spc="-35" dirty="0"/>
              <a:t>R</a:t>
            </a:r>
            <a:r>
              <a:rPr spc="-25" dirty="0"/>
              <a:t>e</a:t>
            </a:r>
            <a:r>
              <a:rPr dirty="0"/>
              <a:t>l</a:t>
            </a:r>
            <a:r>
              <a:rPr spc="-15" dirty="0"/>
              <a:t>ations</a:t>
            </a:r>
          </a:p>
        </p:txBody>
      </p:sp>
      <p:sp>
        <p:nvSpPr>
          <p:cNvPr id="3" name="object 3"/>
          <p:cNvSpPr txBox="1">
            <a:spLocks noGrp="1"/>
          </p:cNvSpPr>
          <p:nvPr>
            <p:ph type="body" idx="1"/>
          </p:nvPr>
        </p:nvSpPr>
        <p:spPr>
          <a:prstGeom prst="rect">
            <a:avLst/>
          </a:prstGeom>
        </p:spPr>
        <p:txBody>
          <a:bodyPr vert="horz" wrap="square" lIns="0" tIns="75800" rIns="0" bIns="0" rtlCol="0">
            <a:spAutoFit/>
          </a:bodyPr>
          <a:lstStyle/>
          <a:p>
            <a:pPr marL="5715">
              <a:lnSpc>
                <a:spcPct val="100000"/>
              </a:lnSpc>
            </a:pPr>
            <a:r>
              <a:rPr sz="3000" u="none" spc="-15" dirty="0">
                <a:solidFill>
                  <a:srgbClr val="FF0000"/>
                </a:solidFill>
              </a:rPr>
              <a:t>Isol</a:t>
            </a:r>
            <a:r>
              <a:rPr sz="3000" u="none" spc="-30" dirty="0">
                <a:solidFill>
                  <a:srgbClr val="FF0000"/>
                </a:solidFill>
              </a:rPr>
              <a:t>a</a:t>
            </a:r>
            <a:r>
              <a:rPr sz="3000" u="none" spc="-15" dirty="0">
                <a:solidFill>
                  <a:srgbClr val="FF0000"/>
                </a:solidFill>
              </a:rPr>
              <a:t>ting</a:t>
            </a:r>
            <a:r>
              <a:rPr sz="3000" u="none" spc="-70" dirty="0">
                <a:solidFill>
                  <a:srgbClr val="FF0000"/>
                </a:solidFill>
                <a:latin typeface="Times New Roman"/>
                <a:cs typeface="Times New Roman"/>
              </a:rPr>
              <a:t> </a:t>
            </a:r>
            <a:r>
              <a:rPr sz="3000" b="0" u="none" dirty="0">
                <a:solidFill>
                  <a:srgbClr val="FF0000"/>
                </a:solidFill>
                <a:latin typeface="Cambria Math"/>
                <a:cs typeface="Cambria Math"/>
              </a:rPr>
              <a:t>𝜿</a:t>
            </a:r>
            <a:r>
              <a:rPr sz="4500" b="0" u="none" baseline="2777" dirty="0">
                <a:solidFill>
                  <a:srgbClr val="FF0000"/>
                </a:solidFill>
                <a:latin typeface="Cambria Math"/>
                <a:cs typeface="Cambria Math"/>
              </a:rPr>
              <a:t>(</a:t>
            </a:r>
            <a:r>
              <a:rPr sz="3000" b="0" u="none" dirty="0">
                <a:solidFill>
                  <a:srgbClr val="FF0000"/>
                </a:solidFill>
                <a:latin typeface="Cambria Math"/>
                <a:cs typeface="Cambria Math"/>
              </a:rPr>
              <a:t>𝝎</a:t>
            </a:r>
            <a:r>
              <a:rPr sz="4500" b="0" u="none" baseline="2777" dirty="0">
                <a:solidFill>
                  <a:srgbClr val="FF0000"/>
                </a:solidFill>
                <a:latin typeface="Cambria Math"/>
                <a:cs typeface="Cambria Math"/>
              </a:rPr>
              <a:t>)</a:t>
            </a:r>
            <a:r>
              <a:rPr sz="4500" b="0" u="none" spc="22" baseline="2777" dirty="0">
                <a:solidFill>
                  <a:srgbClr val="FF0000"/>
                </a:solidFill>
                <a:latin typeface="Cambria Math"/>
                <a:cs typeface="Cambria Math"/>
              </a:rPr>
              <a:t> </a:t>
            </a:r>
            <a:r>
              <a:rPr sz="3000" u="none" spc="-15" dirty="0">
                <a:solidFill>
                  <a:srgbClr val="FF0000"/>
                </a:solidFill>
              </a:rPr>
              <a:t>a</a:t>
            </a:r>
            <a:r>
              <a:rPr sz="3000" u="none" spc="-30" dirty="0">
                <a:solidFill>
                  <a:srgbClr val="FF0000"/>
                </a:solidFill>
              </a:rPr>
              <a:t>n</a:t>
            </a:r>
            <a:r>
              <a:rPr sz="3000" u="none" spc="-20" dirty="0">
                <a:solidFill>
                  <a:srgbClr val="FF0000"/>
                </a:solidFill>
              </a:rPr>
              <a:t>d</a:t>
            </a:r>
            <a:r>
              <a:rPr sz="3000" u="none" spc="-65" dirty="0">
                <a:solidFill>
                  <a:srgbClr val="FF0000"/>
                </a:solidFill>
                <a:latin typeface="Times New Roman"/>
                <a:cs typeface="Times New Roman"/>
              </a:rPr>
              <a:t> </a:t>
            </a:r>
            <a:r>
              <a:rPr sz="3000" b="0" u="none" dirty="0">
                <a:solidFill>
                  <a:srgbClr val="FF0000"/>
                </a:solidFill>
                <a:latin typeface="Cambria Math"/>
                <a:cs typeface="Cambria Math"/>
              </a:rPr>
              <a:t>𝒏</a:t>
            </a:r>
            <a:r>
              <a:rPr sz="3000" b="0" u="none" spc="5" dirty="0">
                <a:solidFill>
                  <a:srgbClr val="FF0000"/>
                </a:solidFill>
                <a:latin typeface="Cambria Math"/>
                <a:cs typeface="Cambria Math"/>
              </a:rPr>
              <a:t>′</a:t>
            </a:r>
            <a:r>
              <a:rPr sz="4500" b="0" u="none" baseline="2777" dirty="0">
                <a:solidFill>
                  <a:srgbClr val="FF0000"/>
                </a:solidFill>
                <a:latin typeface="Cambria Math"/>
                <a:cs typeface="Cambria Math"/>
              </a:rPr>
              <a:t>(</a:t>
            </a:r>
            <a:r>
              <a:rPr sz="3000" b="0" u="none" dirty="0">
                <a:solidFill>
                  <a:srgbClr val="FF0000"/>
                </a:solidFill>
                <a:latin typeface="Cambria Math"/>
                <a:cs typeface="Cambria Math"/>
              </a:rPr>
              <a:t>𝝎</a:t>
            </a:r>
            <a:r>
              <a:rPr sz="4500" b="0" u="none" baseline="2777" dirty="0">
                <a:solidFill>
                  <a:srgbClr val="FF0000"/>
                </a:solidFill>
                <a:latin typeface="Cambria Math"/>
                <a:cs typeface="Cambria Math"/>
              </a:rPr>
              <a:t>)</a:t>
            </a:r>
            <a:endParaRPr sz="4500" baseline="2777">
              <a:latin typeface="Cambria Math"/>
              <a:cs typeface="Cambria Math"/>
            </a:endParaRPr>
          </a:p>
          <a:p>
            <a:pPr marL="5963920">
              <a:lnSpc>
                <a:spcPts val="1315"/>
              </a:lnSpc>
              <a:spcBef>
                <a:spcPts val="1814"/>
              </a:spcBef>
              <a:tabLst>
                <a:tab pos="6814184" algn="l"/>
              </a:tabLst>
            </a:pPr>
            <a:r>
              <a:rPr sz="2000" b="0" u="none" spc="40" dirty="0">
                <a:solidFill>
                  <a:srgbClr val="000000"/>
                </a:solidFill>
                <a:latin typeface="Cambria Math"/>
                <a:cs typeface="Cambria Math"/>
              </a:rPr>
              <a:t>2	2</a:t>
            </a:r>
            <a:endParaRPr sz="2000">
              <a:latin typeface="Cambria Math"/>
              <a:cs typeface="Cambria Math"/>
            </a:endParaRPr>
          </a:p>
          <a:p>
            <a:pPr marL="462915" indent="-228600">
              <a:lnSpc>
                <a:spcPts val="2275"/>
              </a:lnSpc>
              <a:buFont typeface="Symbol"/>
              <a:buChar char=""/>
              <a:tabLst>
                <a:tab pos="463550" algn="l"/>
                <a:tab pos="7056120" algn="l"/>
              </a:tabLst>
            </a:pPr>
            <a:r>
              <a:rPr sz="2800" b="0" u="none" spc="-15" dirty="0">
                <a:solidFill>
                  <a:srgbClr val="000000"/>
                </a:solidFill>
                <a:latin typeface="Calibri"/>
                <a:cs typeface="Calibri"/>
              </a:rPr>
              <a:t>Multi</a:t>
            </a:r>
            <a:r>
              <a:rPr sz="2800" b="0" u="none" spc="-20" dirty="0">
                <a:solidFill>
                  <a:srgbClr val="000000"/>
                </a:solidFill>
                <a:latin typeface="Calibri"/>
                <a:cs typeface="Calibri"/>
              </a:rPr>
              <a:t>p</a:t>
            </a:r>
            <a:r>
              <a:rPr sz="2800" b="0" u="none" spc="-10" dirty="0">
                <a:solidFill>
                  <a:srgbClr val="000000"/>
                </a:solidFill>
                <a:latin typeface="Calibri"/>
                <a:cs typeface="Calibri"/>
              </a:rPr>
              <a:t>ly</a:t>
            </a:r>
            <a:r>
              <a:rPr sz="2800" b="0" u="none" spc="165" dirty="0">
                <a:solidFill>
                  <a:srgbClr val="000000"/>
                </a:solidFill>
                <a:latin typeface="Times New Roman"/>
                <a:cs typeface="Times New Roman"/>
              </a:rPr>
              <a:t> </a:t>
            </a:r>
            <a:r>
              <a:rPr sz="2800" b="0" u="none" spc="-20" dirty="0">
                <a:solidFill>
                  <a:srgbClr val="000000"/>
                </a:solidFill>
                <a:latin typeface="Calibri"/>
                <a:cs typeface="Calibri"/>
              </a:rPr>
              <a:t>b</a:t>
            </a:r>
            <a:r>
              <a:rPr sz="2800" b="0" u="none" spc="-15" dirty="0">
                <a:solidFill>
                  <a:srgbClr val="000000"/>
                </a:solidFill>
                <a:latin typeface="Calibri"/>
                <a:cs typeface="Calibri"/>
              </a:rPr>
              <a:t>y</a:t>
            </a:r>
            <a:r>
              <a:rPr sz="2800" b="0" u="none" spc="170" dirty="0">
                <a:solidFill>
                  <a:srgbClr val="000000"/>
                </a:solidFill>
                <a:latin typeface="Times New Roman"/>
                <a:cs typeface="Times New Roman"/>
              </a:rPr>
              <a:t> </a:t>
            </a:r>
            <a:r>
              <a:rPr sz="2800" b="0" u="none" spc="-15" dirty="0">
                <a:solidFill>
                  <a:srgbClr val="000000"/>
                </a:solidFill>
                <a:latin typeface="Calibri"/>
                <a:cs typeface="Calibri"/>
              </a:rPr>
              <a:t>the</a:t>
            </a:r>
            <a:r>
              <a:rPr sz="2800" b="0" u="none" spc="155" dirty="0">
                <a:solidFill>
                  <a:srgbClr val="000000"/>
                </a:solidFill>
                <a:latin typeface="Times New Roman"/>
                <a:cs typeface="Times New Roman"/>
              </a:rPr>
              <a:t> </a:t>
            </a:r>
            <a:r>
              <a:rPr sz="2800" b="0" u="none" spc="-15" dirty="0">
                <a:solidFill>
                  <a:srgbClr val="000000"/>
                </a:solidFill>
                <a:latin typeface="Calibri"/>
                <a:cs typeface="Calibri"/>
              </a:rPr>
              <a:t>com</a:t>
            </a:r>
            <a:r>
              <a:rPr sz="2800" b="0" u="none" spc="-20" dirty="0">
                <a:solidFill>
                  <a:srgbClr val="000000"/>
                </a:solidFill>
                <a:latin typeface="Calibri"/>
                <a:cs typeface="Calibri"/>
              </a:rPr>
              <a:t>p</a:t>
            </a:r>
            <a:r>
              <a:rPr sz="2800" b="0" u="none" spc="-15" dirty="0">
                <a:solidFill>
                  <a:srgbClr val="000000"/>
                </a:solidFill>
                <a:latin typeface="Calibri"/>
                <a:cs typeface="Calibri"/>
              </a:rPr>
              <a:t>lex</a:t>
            </a:r>
            <a:r>
              <a:rPr sz="2800" b="0" u="none" spc="160" dirty="0">
                <a:solidFill>
                  <a:srgbClr val="000000"/>
                </a:solidFill>
                <a:latin typeface="Times New Roman"/>
                <a:cs typeface="Times New Roman"/>
              </a:rPr>
              <a:t> </a:t>
            </a:r>
            <a:r>
              <a:rPr sz="2800" b="0" u="none" spc="-15" dirty="0">
                <a:solidFill>
                  <a:srgbClr val="000000"/>
                </a:solidFill>
                <a:latin typeface="Calibri"/>
                <a:cs typeface="Calibri"/>
              </a:rPr>
              <a:t>conj</a:t>
            </a:r>
            <a:r>
              <a:rPr sz="2800" b="0" u="none" spc="-10" dirty="0">
                <a:solidFill>
                  <a:srgbClr val="000000"/>
                </a:solidFill>
                <a:latin typeface="Calibri"/>
                <a:cs typeface="Calibri"/>
              </a:rPr>
              <a:t>u</a:t>
            </a:r>
            <a:r>
              <a:rPr sz="2800" b="0" u="none" spc="-15" dirty="0">
                <a:solidFill>
                  <a:srgbClr val="000000"/>
                </a:solidFill>
                <a:latin typeface="Calibri"/>
                <a:cs typeface="Calibri"/>
              </a:rPr>
              <a:t>gate</a:t>
            </a:r>
            <a:r>
              <a:rPr sz="2800" b="0" u="none" spc="195" dirty="0">
                <a:solidFill>
                  <a:srgbClr val="000000"/>
                </a:solidFill>
                <a:latin typeface="Times New Roman"/>
                <a:cs typeface="Times New Roman"/>
              </a:rPr>
              <a:t> </a:t>
            </a:r>
            <a:r>
              <a:rPr sz="2800" b="0" u="none" spc="-35" dirty="0">
                <a:solidFill>
                  <a:srgbClr val="000000"/>
                </a:solidFill>
                <a:latin typeface="Cambria Math"/>
                <a:cs typeface="Cambria Math"/>
              </a:rPr>
              <a:t>𝜔</a:t>
            </a:r>
            <a:r>
              <a:rPr sz="3000" b="0" u="none" spc="60" baseline="-16666" dirty="0">
                <a:solidFill>
                  <a:srgbClr val="000000"/>
                </a:solidFill>
                <a:latin typeface="Cambria Math"/>
                <a:cs typeface="Cambria Math"/>
              </a:rPr>
              <a:t>0</a:t>
            </a:r>
            <a:r>
              <a:rPr sz="3000" b="0" u="none" baseline="-16666" dirty="0">
                <a:solidFill>
                  <a:srgbClr val="000000"/>
                </a:solidFill>
                <a:latin typeface="Cambria Math"/>
                <a:cs typeface="Cambria Math"/>
              </a:rPr>
              <a:t> </a:t>
            </a:r>
            <a:r>
              <a:rPr sz="3000" b="0" u="none" spc="-127" baseline="-16666"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5" dirty="0">
                <a:solidFill>
                  <a:srgbClr val="000000"/>
                </a:solidFill>
                <a:latin typeface="Cambria Math"/>
                <a:cs typeface="Cambria Math"/>
              </a:rPr>
              <a:t> </a:t>
            </a:r>
            <a:r>
              <a:rPr sz="2800" b="0" u="none" spc="-30" dirty="0">
                <a:solidFill>
                  <a:srgbClr val="000000"/>
                </a:solidFill>
                <a:latin typeface="Cambria Math"/>
                <a:cs typeface="Cambria Math"/>
              </a:rPr>
              <a:t>𝜔</a:t>
            </a:r>
            <a:r>
              <a:rPr sz="2800" b="0" u="none"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5" dirty="0">
                <a:solidFill>
                  <a:srgbClr val="000000"/>
                </a:solidFill>
                <a:latin typeface="Cambria Math"/>
                <a:cs typeface="Cambria Math"/>
              </a:rPr>
              <a:t> </a:t>
            </a:r>
            <a:r>
              <a:rPr sz="2800" b="0" u="none" spc="-30" dirty="0">
                <a:solidFill>
                  <a:srgbClr val="000000"/>
                </a:solidFill>
                <a:latin typeface="Cambria Math"/>
                <a:cs typeface="Cambria Math"/>
              </a:rPr>
              <a:t>𝑖𝛾𝜔</a:t>
            </a:r>
            <a:r>
              <a:rPr sz="2800" b="0" u="none" dirty="0">
                <a:solidFill>
                  <a:srgbClr val="000000"/>
                </a:solidFill>
                <a:latin typeface="Cambria Math"/>
                <a:cs typeface="Cambria Math"/>
              </a:rPr>
              <a:t> </a:t>
            </a:r>
            <a:r>
              <a:rPr sz="2800" b="0" u="none" spc="-300" dirty="0">
                <a:solidFill>
                  <a:srgbClr val="000000"/>
                </a:solidFill>
                <a:latin typeface="Cambria Math"/>
                <a:cs typeface="Cambria Math"/>
              </a:rPr>
              <a:t> </a:t>
            </a:r>
            <a:r>
              <a:rPr sz="2800" b="0" u="none" dirty="0">
                <a:solidFill>
                  <a:srgbClr val="000000"/>
                </a:solidFill>
                <a:latin typeface="Calibri"/>
                <a:cs typeface="Calibri"/>
              </a:rPr>
              <a:t>i</a:t>
            </a:r>
            <a:r>
              <a:rPr sz="2800" b="0" u="none" spc="-15" dirty="0">
                <a:solidFill>
                  <a:srgbClr val="000000"/>
                </a:solidFill>
                <a:latin typeface="Calibri"/>
                <a:cs typeface="Calibri"/>
              </a:rPr>
              <a:t>n</a:t>
            </a:r>
            <a:r>
              <a:rPr sz="2800" b="0" u="none" spc="160" dirty="0">
                <a:solidFill>
                  <a:srgbClr val="000000"/>
                </a:solidFill>
                <a:latin typeface="Times New Roman"/>
                <a:cs typeface="Times New Roman"/>
              </a:rPr>
              <a:t> </a:t>
            </a:r>
            <a:r>
              <a:rPr sz="2800" b="0" u="none" spc="-20" dirty="0">
                <a:solidFill>
                  <a:srgbClr val="000000"/>
                </a:solidFill>
                <a:latin typeface="Calibri"/>
                <a:cs typeface="Calibri"/>
              </a:rPr>
              <a:t>numerat</a:t>
            </a:r>
            <a:r>
              <a:rPr sz="2800" b="0" u="none" spc="0" dirty="0">
                <a:solidFill>
                  <a:srgbClr val="000000"/>
                </a:solidFill>
                <a:latin typeface="Calibri"/>
                <a:cs typeface="Calibri"/>
              </a:rPr>
              <a:t>o</a:t>
            </a:r>
            <a:r>
              <a:rPr sz="2800" b="0" u="none" spc="-10" dirty="0">
                <a:solidFill>
                  <a:srgbClr val="000000"/>
                </a:solidFill>
                <a:latin typeface="Calibri"/>
                <a:cs typeface="Calibri"/>
              </a:rPr>
              <a:t>r</a:t>
            </a:r>
            <a:r>
              <a:rPr sz="2800" b="0" u="none" spc="170" dirty="0">
                <a:solidFill>
                  <a:srgbClr val="000000"/>
                </a:solidFill>
                <a:latin typeface="Times New Roman"/>
                <a:cs typeface="Times New Roman"/>
              </a:rPr>
              <a:t> </a:t>
            </a:r>
            <a:r>
              <a:rPr sz="2800" b="0" u="none" spc="-20" dirty="0">
                <a:solidFill>
                  <a:srgbClr val="000000"/>
                </a:solidFill>
                <a:latin typeface="Calibri"/>
                <a:cs typeface="Calibri"/>
              </a:rPr>
              <a:t>&amp;</a:t>
            </a:r>
            <a:endParaRPr sz="2800">
              <a:latin typeface="Calibri"/>
              <a:cs typeface="Calibri"/>
            </a:endParaRPr>
          </a:p>
          <a:p>
            <a:pPr marL="462915">
              <a:lnSpc>
                <a:spcPct val="100000"/>
              </a:lnSpc>
              <a:spcBef>
                <a:spcPts val="900"/>
              </a:spcBef>
            </a:pPr>
            <a:r>
              <a:rPr sz="2800" b="0" u="none" spc="-25" dirty="0">
                <a:solidFill>
                  <a:srgbClr val="000000"/>
                </a:solidFill>
                <a:latin typeface="Calibri"/>
                <a:cs typeface="Calibri"/>
              </a:rPr>
              <a:t>denom</a:t>
            </a:r>
            <a:r>
              <a:rPr sz="2800" b="0" u="none" dirty="0">
                <a:solidFill>
                  <a:srgbClr val="000000"/>
                </a:solidFill>
                <a:latin typeface="Calibri"/>
                <a:cs typeface="Calibri"/>
              </a:rPr>
              <a:t>i</a:t>
            </a:r>
            <a:r>
              <a:rPr sz="2800" b="0" u="none" spc="-20" dirty="0">
                <a:solidFill>
                  <a:srgbClr val="000000"/>
                </a:solidFill>
                <a:latin typeface="Calibri"/>
                <a:cs typeface="Calibri"/>
              </a:rPr>
              <a:t>n</a:t>
            </a:r>
            <a:r>
              <a:rPr sz="2800" b="0" u="none" spc="-5" dirty="0">
                <a:solidFill>
                  <a:srgbClr val="000000"/>
                </a:solidFill>
                <a:latin typeface="Calibri"/>
                <a:cs typeface="Calibri"/>
              </a:rPr>
              <a:t>a</a:t>
            </a:r>
            <a:r>
              <a:rPr sz="2800" b="0" u="none" spc="-15" dirty="0">
                <a:solidFill>
                  <a:srgbClr val="000000"/>
                </a:solidFill>
                <a:latin typeface="Calibri"/>
                <a:cs typeface="Calibri"/>
              </a:rPr>
              <a:t>tor.</a:t>
            </a:r>
            <a:endParaRPr sz="2800">
              <a:latin typeface="Calibri"/>
              <a:cs typeface="Calibri"/>
            </a:endParaRPr>
          </a:p>
        </p:txBody>
      </p:sp>
      <p:sp>
        <p:nvSpPr>
          <p:cNvPr id="4" name="object 4"/>
          <p:cNvSpPr txBox="1"/>
          <p:nvPr/>
        </p:nvSpPr>
        <p:spPr>
          <a:xfrm>
            <a:off x="3443985" y="3909011"/>
            <a:ext cx="1153795" cy="397510"/>
          </a:xfrm>
          <a:prstGeom prst="rect">
            <a:avLst/>
          </a:prstGeom>
        </p:spPr>
        <p:txBody>
          <a:bodyPr vert="horz" wrap="square" lIns="0" tIns="0" rIns="0" bIns="0" rtlCol="0">
            <a:spAutoFit/>
          </a:bodyPr>
          <a:lstStyle/>
          <a:p>
            <a:pPr marL="12700">
              <a:lnSpc>
                <a:spcPct val="100000"/>
              </a:lnSpc>
            </a:pPr>
            <a:r>
              <a:rPr sz="2800" spc="50" dirty="0">
                <a:latin typeface="Cambria Math"/>
                <a:cs typeface="Cambria Math"/>
              </a:rPr>
              <a:t>𝜅</a:t>
            </a:r>
            <a:r>
              <a:rPr sz="4200" spc="-15"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5" name="object 5"/>
          <p:cNvSpPr txBox="1"/>
          <p:nvPr/>
        </p:nvSpPr>
        <p:spPr>
          <a:xfrm>
            <a:off x="4768722" y="3603222"/>
            <a:ext cx="642620" cy="433705"/>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𝑁</a:t>
            </a:r>
            <a:r>
              <a:rPr sz="2800" spc="45" dirty="0">
                <a:latin typeface="Cambria Math"/>
                <a:cs typeface="Cambria Math"/>
              </a:rPr>
              <a:t>𝑞</a:t>
            </a:r>
            <a:r>
              <a:rPr sz="3000" spc="60" baseline="29166" dirty="0">
                <a:latin typeface="Cambria Math"/>
                <a:cs typeface="Cambria Math"/>
              </a:rPr>
              <a:t>2</a:t>
            </a:r>
            <a:endParaRPr sz="3000" baseline="29166">
              <a:latin typeface="Cambria Math"/>
              <a:cs typeface="Cambria Math"/>
            </a:endParaRPr>
          </a:p>
        </p:txBody>
      </p:sp>
      <p:sp>
        <p:nvSpPr>
          <p:cNvPr id="6" name="object 6"/>
          <p:cNvSpPr/>
          <p:nvPr/>
        </p:nvSpPr>
        <p:spPr>
          <a:xfrm>
            <a:off x="4683892" y="4113407"/>
            <a:ext cx="829310" cy="0"/>
          </a:xfrm>
          <a:custGeom>
            <a:avLst/>
            <a:gdLst/>
            <a:ahLst/>
            <a:cxnLst/>
            <a:rect l="l" t="t" r="r" b="b"/>
            <a:pathLst>
              <a:path w="829310">
                <a:moveTo>
                  <a:pt x="0" y="0"/>
                </a:moveTo>
                <a:lnTo>
                  <a:pt x="829055" y="0"/>
                </a:lnTo>
              </a:path>
            </a:pathLst>
          </a:custGeom>
          <a:ln w="24129">
            <a:solidFill>
              <a:srgbClr val="000000"/>
            </a:solidFill>
          </a:ln>
        </p:spPr>
        <p:txBody>
          <a:bodyPr wrap="square" lIns="0" tIns="0" rIns="0" bIns="0" rtlCol="0"/>
          <a:lstStyle/>
          <a:p>
            <a:endParaRPr/>
          </a:p>
        </p:txBody>
      </p:sp>
      <p:sp>
        <p:nvSpPr>
          <p:cNvPr id="7" name="object 7"/>
          <p:cNvSpPr txBox="1"/>
          <p:nvPr/>
        </p:nvSpPr>
        <p:spPr>
          <a:xfrm>
            <a:off x="4671186" y="4147283"/>
            <a:ext cx="3987800" cy="476884"/>
          </a:xfrm>
          <a:prstGeom prst="rect">
            <a:avLst/>
          </a:prstGeom>
        </p:spPr>
        <p:txBody>
          <a:bodyPr vert="horz" wrap="square" lIns="0" tIns="0" rIns="0" bIns="0" rtlCol="0">
            <a:spAutoFit/>
          </a:bodyPr>
          <a:lstStyle/>
          <a:p>
            <a:pPr marL="12700">
              <a:lnSpc>
                <a:spcPct val="100000"/>
              </a:lnSpc>
              <a:tabLst>
                <a:tab pos="1017905" algn="l"/>
              </a:tabLst>
            </a:pPr>
            <a:r>
              <a:rPr sz="4200" spc="-44" baseline="1984" dirty="0">
                <a:latin typeface="Cambria Math"/>
                <a:cs typeface="Cambria Math"/>
              </a:rPr>
              <a:t>2𝜖</a:t>
            </a:r>
            <a:r>
              <a:rPr sz="3000" spc="232" baseline="-13888" dirty="0">
                <a:latin typeface="Cambria Math"/>
                <a:cs typeface="Cambria Math"/>
              </a:rPr>
              <a:t>0</a:t>
            </a:r>
            <a:r>
              <a:rPr sz="4200" spc="-44" baseline="1984" dirty="0">
                <a:latin typeface="Cambria Math"/>
                <a:cs typeface="Cambria Math"/>
              </a:rPr>
              <a:t>𝑚</a:t>
            </a:r>
            <a:r>
              <a:rPr sz="4200" baseline="1984" dirty="0">
                <a:latin typeface="Cambria Math"/>
                <a:cs typeface="Cambria Math"/>
              </a:rPr>
              <a:t>	</a:t>
            </a:r>
            <a:r>
              <a:rPr sz="4200" spc="-22" baseline="2976" dirty="0">
                <a:latin typeface="Cambria Math"/>
                <a:cs typeface="Cambria Math"/>
              </a:rPr>
              <a:t>(</a:t>
            </a:r>
            <a:r>
              <a:rPr sz="2800" spc="-140" dirty="0">
                <a:latin typeface="Cambria Math"/>
                <a:cs typeface="Cambria Math"/>
              </a:rPr>
              <a:t>𝜔</a:t>
            </a:r>
            <a:r>
              <a:rPr sz="3000" spc="60" baseline="-19444" dirty="0">
                <a:latin typeface="Cambria Math"/>
                <a:cs typeface="Cambria Math"/>
              </a:rPr>
              <a:t>0</a:t>
            </a:r>
            <a:r>
              <a:rPr sz="3000" baseline="-19444" dirty="0">
                <a:latin typeface="Cambria Math"/>
                <a:cs typeface="Cambria Math"/>
              </a:rPr>
              <a:t> </a:t>
            </a:r>
            <a:r>
              <a:rPr sz="3000" spc="37" baseline="-19444"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0" dirty="0">
                <a:latin typeface="Cambria Math"/>
                <a:cs typeface="Cambria Math"/>
              </a:rPr>
              <a:t>𝜔</a:t>
            </a:r>
            <a:r>
              <a:rPr sz="3000" spc="232" baseline="23611" dirty="0">
                <a:latin typeface="Cambria Math"/>
                <a:cs typeface="Cambria Math"/>
              </a:rPr>
              <a:t>2</a:t>
            </a:r>
            <a:r>
              <a:rPr sz="4200" spc="-22" baseline="2976" dirty="0">
                <a:latin typeface="Cambria Math"/>
                <a:cs typeface="Cambria Math"/>
              </a:rPr>
              <a:t>)</a:t>
            </a:r>
            <a:r>
              <a:rPr sz="3000" spc="60" baseline="23611" dirty="0">
                <a:latin typeface="Cambria Math"/>
                <a:cs typeface="Cambria Math"/>
              </a:rPr>
              <a:t>2</a:t>
            </a:r>
            <a:r>
              <a:rPr sz="3000" baseline="23611" dirty="0">
                <a:latin typeface="Cambria Math"/>
                <a:cs typeface="Cambria Math"/>
              </a:rPr>
              <a:t> </a:t>
            </a:r>
            <a:r>
              <a:rPr sz="3000" spc="-240" baseline="23611"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125" dirty="0">
                <a:latin typeface="Cambria Math"/>
                <a:cs typeface="Cambria Math"/>
              </a:rPr>
              <a:t>𝛾</a:t>
            </a:r>
            <a:r>
              <a:rPr sz="3000" spc="232" baseline="23611" dirty="0">
                <a:latin typeface="Cambria Math"/>
                <a:cs typeface="Cambria Math"/>
              </a:rPr>
              <a:t>2</a:t>
            </a:r>
            <a:r>
              <a:rPr sz="2800" spc="80" dirty="0">
                <a:latin typeface="Cambria Math"/>
                <a:cs typeface="Cambria Math"/>
              </a:rPr>
              <a:t>𝜔</a:t>
            </a:r>
            <a:r>
              <a:rPr sz="3000" spc="60" baseline="23611" dirty="0">
                <a:latin typeface="Cambria Math"/>
                <a:cs typeface="Cambria Math"/>
              </a:rPr>
              <a:t>2</a:t>
            </a:r>
            <a:endParaRPr sz="3000" baseline="23611">
              <a:latin typeface="Cambria Math"/>
              <a:cs typeface="Cambria Math"/>
            </a:endParaRPr>
          </a:p>
        </p:txBody>
      </p:sp>
      <p:sp>
        <p:nvSpPr>
          <p:cNvPr id="8" name="object 8"/>
          <p:cNvSpPr txBox="1"/>
          <p:nvPr/>
        </p:nvSpPr>
        <p:spPr>
          <a:xfrm>
            <a:off x="6936123" y="3656019"/>
            <a:ext cx="468630" cy="381000"/>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𝛾𝜔</a:t>
            </a:r>
            <a:endParaRPr sz="2800">
              <a:latin typeface="Cambria Math"/>
              <a:cs typeface="Cambria Math"/>
            </a:endParaRPr>
          </a:p>
        </p:txBody>
      </p:sp>
      <p:sp>
        <p:nvSpPr>
          <p:cNvPr id="9" name="object 9"/>
          <p:cNvSpPr txBox="1"/>
          <p:nvPr/>
        </p:nvSpPr>
        <p:spPr>
          <a:xfrm>
            <a:off x="6090041" y="4121375"/>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10" name="object 10"/>
          <p:cNvSpPr/>
          <p:nvPr/>
        </p:nvSpPr>
        <p:spPr>
          <a:xfrm>
            <a:off x="5689731" y="4113407"/>
            <a:ext cx="2970530" cy="0"/>
          </a:xfrm>
          <a:custGeom>
            <a:avLst/>
            <a:gdLst/>
            <a:ahLst/>
            <a:cxnLst/>
            <a:rect l="l" t="t" r="r" b="b"/>
            <a:pathLst>
              <a:path w="2970529">
                <a:moveTo>
                  <a:pt x="0" y="0"/>
                </a:moveTo>
                <a:lnTo>
                  <a:pt x="2970538" y="0"/>
                </a:lnTo>
              </a:path>
            </a:pathLst>
          </a:custGeom>
          <a:ln w="24129">
            <a:solidFill>
              <a:srgbClr val="000000"/>
            </a:solidFill>
          </a:ln>
        </p:spPr>
        <p:txBody>
          <a:bodyPr wrap="square" lIns="0" tIns="0" rIns="0" bIns="0" rtlCol="0"/>
          <a:lstStyle/>
          <a:p>
            <a:endParaRPr/>
          </a:p>
        </p:txBody>
      </p:sp>
      <p:sp>
        <p:nvSpPr>
          <p:cNvPr id="11" name="object 11"/>
          <p:cNvSpPr txBox="1"/>
          <p:nvPr/>
        </p:nvSpPr>
        <p:spPr>
          <a:xfrm>
            <a:off x="8649087" y="3925767"/>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12" name="object 12"/>
          <p:cNvSpPr txBox="1"/>
          <p:nvPr/>
        </p:nvSpPr>
        <p:spPr>
          <a:xfrm>
            <a:off x="3087359" y="5081341"/>
            <a:ext cx="1886585" cy="39751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𝑛</a:t>
            </a:r>
            <a:r>
              <a:rPr sz="2800" spc="-15" dirty="0">
                <a:latin typeface="Cambria Math"/>
                <a:cs typeface="Cambria Math"/>
              </a:rPr>
              <a:t>′</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1</a:t>
            </a:r>
            <a:r>
              <a:rPr sz="2800" spc="5"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13" name="object 13"/>
          <p:cNvSpPr txBox="1"/>
          <p:nvPr/>
        </p:nvSpPr>
        <p:spPr>
          <a:xfrm>
            <a:off x="5125330" y="4775552"/>
            <a:ext cx="643890" cy="433705"/>
          </a:xfrm>
          <a:prstGeom prst="rect">
            <a:avLst/>
          </a:prstGeom>
        </p:spPr>
        <p:txBody>
          <a:bodyPr vert="horz" wrap="square" lIns="0" tIns="0" rIns="0" bIns="0" rtlCol="0">
            <a:spAutoFit/>
          </a:bodyPr>
          <a:lstStyle/>
          <a:p>
            <a:pPr marL="12700">
              <a:lnSpc>
                <a:spcPct val="100000"/>
              </a:lnSpc>
            </a:pPr>
            <a:r>
              <a:rPr sz="2800" spc="45" dirty="0">
                <a:latin typeface="Cambria Math"/>
                <a:cs typeface="Cambria Math"/>
              </a:rPr>
              <a:t>𝑁𝑞</a:t>
            </a:r>
            <a:r>
              <a:rPr sz="3000" spc="60" baseline="29166" dirty="0">
                <a:latin typeface="Cambria Math"/>
                <a:cs typeface="Cambria Math"/>
              </a:rPr>
              <a:t>2</a:t>
            </a:r>
            <a:endParaRPr sz="3000" baseline="29166">
              <a:latin typeface="Cambria Math"/>
              <a:cs typeface="Cambria Math"/>
            </a:endParaRPr>
          </a:p>
        </p:txBody>
      </p:sp>
      <p:sp>
        <p:nvSpPr>
          <p:cNvPr id="14" name="object 14"/>
          <p:cNvSpPr/>
          <p:nvPr/>
        </p:nvSpPr>
        <p:spPr>
          <a:xfrm>
            <a:off x="5040507" y="5285744"/>
            <a:ext cx="829310" cy="0"/>
          </a:xfrm>
          <a:custGeom>
            <a:avLst/>
            <a:gdLst/>
            <a:ahLst/>
            <a:cxnLst/>
            <a:rect l="l" t="t" r="r" b="b"/>
            <a:pathLst>
              <a:path w="829310">
                <a:moveTo>
                  <a:pt x="0" y="0"/>
                </a:moveTo>
                <a:lnTo>
                  <a:pt x="829055" y="0"/>
                </a:lnTo>
              </a:path>
            </a:pathLst>
          </a:custGeom>
          <a:ln w="24129">
            <a:solidFill>
              <a:srgbClr val="000000"/>
            </a:solidFill>
          </a:ln>
        </p:spPr>
        <p:txBody>
          <a:bodyPr wrap="square" lIns="0" tIns="0" rIns="0" bIns="0" rtlCol="0"/>
          <a:lstStyle/>
          <a:p>
            <a:endParaRPr/>
          </a:p>
        </p:txBody>
      </p:sp>
      <p:sp>
        <p:nvSpPr>
          <p:cNvPr id="15" name="object 15"/>
          <p:cNvSpPr txBox="1"/>
          <p:nvPr/>
        </p:nvSpPr>
        <p:spPr>
          <a:xfrm>
            <a:off x="5027794" y="5319621"/>
            <a:ext cx="3988435" cy="476884"/>
          </a:xfrm>
          <a:prstGeom prst="rect">
            <a:avLst/>
          </a:prstGeom>
        </p:spPr>
        <p:txBody>
          <a:bodyPr vert="horz" wrap="square" lIns="0" tIns="0" rIns="0" bIns="0" rtlCol="0">
            <a:spAutoFit/>
          </a:bodyPr>
          <a:lstStyle/>
          <a:p>
            <a:pPr marL="12700">
              <a:lnSpc>
                <a:spcPct val="100000"/>
              </a:lnSpc>
              <a:tabLst>
                <a:tab pos="1017905" algn="l"/>
              </a:tabLst>
            </a:pPr>
            <a:r>
              <a:rPr sz="4200" spc="-44" baseline="1984" dirty="0">
                <a:latin typeface="Cambria Math"/>
                <a:cs typeface="Cambria Math"/>
              </a:rPr>
              <a:t>2𝜖</a:t>
            </a:r>
            <a:r>
              <a:rPr sz="3000" spc="232" baseline="-13888" dirty="0">
                <a:latin typeface="Cambria Math"/>
                <a:cs typeface="Cambria Math"/>
              </a:rPr>
              <a:t>0</a:t>
            </a:r>
            <a:r>
              <a:rPr sz="4200" spc="-44" baseline="1984" dirty="0">
                <a:latin typeface="Cambria Math"/>
                <a:cs typeface="Cambria Math"/>
              </a:rPr>
              <a:t>𝑚</a:t>
            </a:r>
            <a:r>
              <a:rPr sz="4200" baseline="1984" dirty="0">
                <a:latin typeface="Cambria Math"/>
                <a:cs typeface="Cambria Math"/>
              </a:rPr>
              <a:t>	</a:t>
            </a:r>
            <a:r>
              <a:rPr sz="4200" spc="-22" baseline="2976" dirty="0">
                <a:latin typeface="Cambria Math"/>
                <a:cs typeface="Cambria Math"/>
              </a:rPr>
              <a:t>(</a:t>
            </a:r>
            <a:r>
              <a:rPr sz="2800" spc="-140" dirty="0">
                <a:latin typeface="Cambria Math"/>
                <a:cs typeface="Cambria Math"/>
              </a:rPr>
              <a:t>𝜔</a:t>
            </a:r>
            <a:r>
              <a:rPr sz="3000" spc="60" baseline="-19444" dirty="0">
                <a:latin typeface="Cambria Math"/>
                <a:cs typeface="Cambria Math"/>
              </a:rPr>
              <a:t>0</a:t>
            </a:r>
            <a:r>
              <a:rPr sz="3000" baseline="-19444" dirty="0">
                <a:latin typeface="Cambria Math"/>
                <a:cs typeface="Cambria Math"/>
              </a:rPr>
              <a:t> </a:t>
            </a:r>
            <a:r>
              <a:rPr sz="3000" spc="52" baseline="-19444"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80" dirty="0">
                <a:latin typeface="Cambria Math"/>
                <a:cs typeface="Cambria Math"/>
              </a:rPr>
              <a:t>𝜔</a:t>
            </a:r>
            <a:r>
              <a:rPr sz="3000" spc="232" baseline="23611" dirty="0">
                <a:latin typeface="Cambria Math"/>
                <a:cs typeface="Cambria Math"/>
              </a:rPr>
              <a:t>2</a:t>
            </a:r>
            <a:r>
              <a:rPr sz="4200" spc="-22" baseline="2976" dirty="0">
                <a:latin typeface="Cambria Math"/>
                <a:cs typeface="Cambria Math"/>
              </a:rPr>
              <a:t>)</a:t>
            </a:r>
            <a:r>
              <a:rPr sz="3000" spc="60" baseline="23611" dirty="0">
                <a:latin typeface="Cambria Math"/>
                <a:cs typeface="Cambria Math"/>
              </a:rPr>
              <a:t>2</a:t>
            </a:r>
            <a:r>
              <a:rPr sz="3000" baseline="23611" dirty="0">
                <a:latin typeface="Cambria Math"/>
                <a:cs typeface="Cambria Math"/>
              </a:rPr>
              <a:t> </a:t>
            </a:r>
            <a:r>
              <a:rPr sz="3000" spc="-240" baseline="23611"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120" dirty="0">
                <a:latin typeface="Cambria Math"/>
                <a:cs typeface="Cambria Math"/>
              </a:rPr>
              <a:t>𝛾</a:t>
            </a:r>
            <a:r>
              <a:rPr sz="3000" spc="232" baseline="23611" dirty="0">
                <a:latin typeface="Cambria Math"/>
                <a:cs typeface="Cambria Math"/>
              </a:rPr>
              <a:t>2</a:t>
            </a:r>
            <a:r>
              <a:rPr sz="2800" spc="85" dirty="0">
                <a:latin typeface="Cambria Math"/>
                <a:cs typeface="Cambria Math"/>
              </a:rPr>
              <a:t>𝜔</a:t>
            </a:r>
            <a:r>
              <a:rPr sz="3000" spc="60" baseline="23611" dirty="0">
                <a:latin typeface="Cambria Math"/>
                <a:cs typeface="Cambria Math"/>
              </a:rPr>
              <a:t>2</a:t>
            </a:r>
            <a:endParaRPr sz="3000" baseline="23611">
              <a:latin typeface="Cambria Math"/>
              <a:cs typeface="Cambria Math"/>
            </a:endParaRPr>
          </a:p>
        </p:txBody>
      </p:sp>
      <p:sp>
        <p:nvSpPr>
          <p:cNvPr id="16" name="object 16"/>
          <p:cNvSpPr txBox="1"/>
          <p:nvPr/>
        </p:nvSpPr>
        <p:spPr>
          <a:xfrm>
            <a:off x="7306455" y="4775552"/>
            <a:ext cx="438150" cy="433705"/>
          </a:xfrm>
          <a:prstGeom prst="rect">
            <a:avLst/>
          </a:prstGeom>
        </p:spPr>
        <p:txBody>
          <a:bodyPr vert="horz" wrap="square" lIns="0" tIns="0" rIns="0" bIns="0" rtlCol="0">
            <a:spAutoFit/>
          </a:bodyPr>
          <a:lstStyle/>
          <a:p>
            <a:pPr marL="12700">
              <a:lnSpc>
                <a:spcPct val="100000"/>
              </a:lnSpc>
            </a:pPr>
            <a:r>
              <a:rPr sz="4200" spc="37" baseline="-20833" dirty="0">
                <a:latin typeface="Cambria Math"/>
                <a:cs typeface="Cambria Math"/>
              </a:rPr>
              <a:t>𝜔</a:t>
            </a:r>
            <a:r>
              <a:rPr sz="2000" spc="40" dirty="0">
                <a:latin typeface="Cambria Math"/>
                <a:cs typeface="Cambria Math"/>
              </a:rPr>
              <a:t>2</a:t>
            </a:r>
            <a:endParaRPr sz="2000">
              <a:latin typeface="Cambria Math"/>
              <a:cs typeface="Cambria Math"/>
            </a:endParaRPr>
          </a:p>
        </p:txBody>
      </p:sp>
      <p:sp>
        <p:nvSpPr>
          <p:cNvPr id="17" name="object 17"/>
          <p:cNvSpPr txBox="1"/>
          <p:nvPr/>
        </p:nvSpPr>
        <p:spPr>
          <a:xfrm>
            <a:off x="6446913" y="5293712"/>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18" name="object 18"/>
          <p:cNvSpPr/>
          <p:nvPr/>
        </p:nvSpPr>
        <p:spPr>
          <a:xfrm>
            <a:off x="6046347" y="5285744"/>
            <a:ext cx="2971165" cy="0"/>
          </a:xfrm>
          <a:custGeom>
            <a:avLst/>
            <a:gdLst/>
            <a:ahLst/>
            <a:cxnLst/>
            <a:rect l="l" t="t" r="r" b="b"/>
            <a:pathLst>
              <a:path w="2971165">
                <a:moveTo>
                  <a:pt x="0" y="0"/>
                </a:moveTo>
                <a:lnTo>
                  <a:pt x="2970919" y="0"/>
                </a:lnTo>
              </a:path>
            </a:pathLst>
          </a:custGeom>
          <a:ln w="24129">
            <a:solidFill>
              <a:srgbClr val="000000"/>
            </a:solidFill>
          </a:ln>
        </p:spPr>
        <p:txBody>
          <a:bodyPr wrap="square" lIns="0" tIns="0" rIns="0" bIns="0" rtlCol="0"/>
          <a:lstStyle/>
          <a:p>
            <a:endParaRPr/>
          </a:p>
        </p:txBody>
      </p:sp>
      <p:sp>
        <p:nvSpPr>
          <p:cNvPr id="19" name="object 19"/>
          <p:cNvSpPr txBox="1"/>
          <p:nvPr/>
        </p:nvSpPr>
        <p:spPr>
          <a:xfrm>
            <a:off x="9006085" y="5098105"/>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20" name="object 2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1130300" y="968684"/>
            <a:ext cx="10154285" cy="2166620"/>
          </a:xfrm>
          <a:prstGeom prst="rect">
            <a:avLst/>
          </a:prstGeom>
        </p:spPr>
        <p:txBody>
          <a:bodyPr vert="horz" wrap="square" lIns="0" tIns="0" rIns="0" bIns="0" rtlCol="0">
            <a:spAutoFit/>
          </a:bodyPr>
          <a:lstStyle/>
          <a:p>
            <a:pPr marL="241300" marR="7620" indent="-228600">
              <a:lnSpc>
                <a:spcPct val="126800"/>
              </a:lnSpc>
              <a:buFont typeface="Symbol"/>
              <a:buChar char=""/>
              <a:tabLst>
                <a:tab pos="241935" algn="l"/>
                <a:tab pos="1264920" algn="l"/>
                <a:tab pos="1998980" algn="l"/>
                <a:tab pos="3327400" algn="l"/>
                <a:tab pos="4780280" algn="l"/>
                <a:tab pos="5422900" algn="l"/>
                <a:tab pos="6442075" algn="l"/>
                <a:tab pos="7096759" algn="l"/>
                <a:tab pos="8649970" algn="l"/>
              </a:tabLst>
            </a:pPr>
            <a:r>
              <a:rPr sz="2800" spc="-20" dirty="0">
                <a:latin typeface="Calibri"/>
                <a:cs typeface="Calibri"/>
              </a:rPr>
              <a:t>Thes</a:t>
            </a:r>
            <a:r>
              <a:rPr sz="2800" spc="-15" dirty="0">
                <a:latin typeface="Calibri"/>
                <a:cs typeface="Calibri"/>
              </a:rPr>
              <a:t>e</a:t>
            </a:r>
            <a:r>
              <a:rPr sz="2800" dirty="0">
                <a:latin typeface="Times New Roman"/>
                <a:cs typeface="Times New Roman"/>
              </a:rPr>
              <a:t>	</a:t>
            </a:r>
            <a:r>
              <a:rPr sz="2800" spc="-10" dirty="0">
                <a:latin typeface="Calibri"/>
                <a:cs typeface="Calibri"/>
              </a:rPr>
              <a:t>tw</a:t>
            </a:r>
            <a:r>
              <a:rPr sz="2800" spc="-15" dirty="0">
                <a:latin typeface="Calibri"/>
                <a:cs typeface="Calibri"/>
              </a:rPr>
              <a:t>o</a:t>
            </a:r>
            <a:r>
              <a:rPr sz="2800" dirty="0">
                <a:latin typeface="Times New Roman"/>
                <a:cs typeface="Times New Roman"/>
              </a:rPr>
              <a:t>	</a:t>
            </a:r>
            <a:r>
              <a:rPr sz="2800" spc="-15" dirty="0">
                <a:latin typeface="Calibri"/>
                <a:cs typeface="Calibri"/>
              </a:rPr>
              <a:t>coupled</a:t>
            </a:r>
            <a:r>
              <a:rPr sz="2800" dirty="0">
                <a:latin typeface="Times New Roman"/>
                <a:cs typeface="Times New Roman"/>
              </a:rPr>
              <a:t>	</a:t>
            </a:r>
            <a:r>
              <a:rPr sz="2800" spc="-20" dirty="0">
                <a:latin typeface="Calibri"/>
                <a:cs typeface="Calibri"/>
              </a:rPr>
              <a:t>formu</a:t>
            </a:r>
            <a:r>
              <a:rPr sz="2800" spc="-5" dirty="0">
                <a:latin typeface="Calibri"/>
                <a:cs typeface="Calibri"/>
              </a:rPr>
              <a:t>l</a:t>
            </a:r>
            <a:r>
              <a:rPr sz="2800" spc="-15" dirty="0">
                <a:latin typeface="Calibri"/>
                <a:cs typeface="Calibri"/>
              </a:rPr>
              <a:t>as</a:t>
            </a:r>
            <a:r>
              <a:rPr sz="2800" dirty="0">
                <a:latin typeface="Times New Roman"/>
                <a:cs typeface="Times New Roman"/>
              </a:rPr>
              <a:t>	</a:t>
            </a:r>
            <a:r>
              <a:rPr sz="2800" spc="-15" dirty="0">
                <a:latin typeface="Calibri"/>
                <a:cs typeface="Calibri"/>
              </a:rPr>
              <a:t>are</a:t>
            </a:r>
            <a:r>
              <a:rPr sz="2800" dirty="0">
                <a:latin typeface="Times New Roman"/>
                <a:cs typeface="Times New Roman"/>
              </a:rPr>
              <a:t>	</a:t>
            </a:r>
            <a:r>
              <a:rPr sz="2800" spc="-15" dirty="0">
                <a:latin typeface="Calibri"/>
                <a:cs typeface="Calibri"/>
              </a:rPr>
              <a:t>c</a:t>
            </a:r>
            <a:r>
              <a:rPr sz="2800" spc="-10" dirty="0">
                <a:latin typeface="Calibri"/>
                <a:cs typeface="Calibri"/>
              </a:rPr>
              <a:t>a</a:t>
            </a:r>
            <a:r>
              <a:rPr sz="2800" dirty="0">
                <a:latin typeface="Calibri"/>
                <a:cs typeface="Calibri"/>
              </a:rPr>
              <a:t>l</a:t>
            </a:r>
            <a:r>
              <a:rPr sz="2800" spc="5" dirty="0">
                <a:latin typeface="Calibri"/>
                <a:cs typeface="Calibri"/>
              </a:rPr>
              <a:t>l</a:t>
            </a:r>
            <a:r>
              <a:rPr sz="2800" spc="-25" dirty="0">
                <a:latin typeface="Calibri"/>
                <a:cs typeface="Calibri"/>
              </a:rPr>
              <a:t>e</a:t>
            </a:r>
            <a:r>
              <a:rPr sz="2800" spc="-15" dirty="0">
                <a:latin typeface="Calibri"/>
                <a:cs typeface="Calibri"/>
              </a:rPr>
              <a:t>d</a:t>
            </a:r>
            <a:r>
              <a:rPr sz="2800" dirty="0">
                <a:latin typeface="Times New Roman"/>
                <a:cs typeface="Times New Roman"/>
              </a:rPr>
              <a:t>	</a:t>
            </a:r>
            <a:r>
              <a:rPr sz="2800" spc="-15" dirty="0">
                <a:latin typeface="Calibri"/>
                <a:cs typeface="Calibri"/>
              </a:rPr>
              <a:t>the</a:t>
            </a:r>
            <a:r>
              <a:rPr sz="2800" dirty="0">
                <a:latin typeface="Times New Roman"/>
                <a:cs typeface="Times New Roman"/>
              </a:rPr>
              <a:t>	</a:t>
            </a:r>
            <a:r>
              <a:rPr sz="2800" spc="-15" dirty="0">
                <a:latin typeface="Calibri"/>
                <a:cs typeface="Calibri"/>
              </a:rPr>
              <a:t>(</a:t>
            </a:r>
            <a:r>
              <a:rPr sz="2800" spc="-10" dirty="0">
                <a:latin typeface="Calibri"/>
                <a:cs typeface="Calibri"/>
              </a:rPr>
              <a:t>c</a:t>
            </a:r>
            <a:r>
              <a:rPr sz="2800" dirty="0">
                <a:latin typeface="Calibri"/>
                <a:cs typeface="Calibri"/>
              </a:rPr>
              <a:t>l</a:t>
            </a:r>
            <a:r>
              <a:rPr sz="2800" spc="-15" dirty="0">
                <a:latin typeface="Calibri"/>
                <a:cs typeface="Calibri"/>
              </a:rPr>
              <a:t>assic</a:t>
            </a:r>
            <a:r>
              <a:rPr sz="2800" spc="-10" dirty="0">
                <a:latin typeface="Calibri"/>
                <a:cs typeface="Calibri"/>
              </a:rPr>
              <a:t>a</a:t>
            </a:r>
            <a:r>
              <a:rPr sz="2800" dirty="0">
                <a:latin typeface="Calibri"/>
                <a:cs typeface="Calibri"/>
              </a:rPr>
              <a:t>l</a:t>
            </a:r>
            <a:r>
              <a:rPr sz="2800" spc="-10" dirty="0">
                <a:latin typeface="Calibri"/>
                <a:cs typeface="Calibri"/>
              </a:rPr>
              <a:t>)</a:t>
            </a:r>
            <a:r>
              <a:rPr sz="2800" dirty="0">
                <a:latin typeface="Times New Roman"/>
                <a:cs typeface="Times New Roman"/>
              </a:rPr>
              <a:t>	</a:t>
            </a:r>
            <a:r>
              <a:rPr sz="2800" spc="-20" dirty="0">
                <a:latin typeface="Calibri"/>
                <a:cs typeface="Calibri"/>
              </a:rPr>
              <a:t>d</a:t>
            </a:r>
            <a:r>
              <a:rPr sz="2800" spc="-10" dirty="0">
                <a:latin typeface="Calibri"/>
                <a:cs typeface="Calibri"/>
              </a:rPr>
              <a:t>i</a:t>
            </a:r>
            <a:r>
              <a:rPr sz="2800" spc="-30" dirty="0">
                <a:latin typeface="Calibri"/>
                <a:cs typeface="Calibri"/>
              </a:rPr>
              <a:t>s</a:t>
            </a:r>
            <a:r>
              <a:rPr sz="2800" spc="-20" dirty="0">
                <a:latin typeface="Calibri"/>
                <a:cs typeface="Calibri"/>
              </a:rPr>
              <a:t>pers</a:t>
            </a:r>
            <a:r>
              <a:rPr sz="2800" dirty="0">
                <a:latin typeface="Calibri"/>
                <a:cs typeface="Calibri"/>
              </a:rPr>
              <a:t>io</a:t>
            </a:r>
            <a:r>
              <a:rPr sz="2800" spc="-15" dirty="0">
                <a:latin typeface="Calibri"/>
                <a:cs typeface="Calibri"/>
              </a:rPr>
              <a:t>n</a:t>
            </a:r>
            <a:r>
              <a:rPr sz="2800" spc="-10" dirty="0">
                <a:latin typeface="Times New Roman"/>
                <a:cs typeface="Times New Roman"/>
              </a:rPr>
              <a:t> </a:t>
            </a:r>
            <a:r>
              <a:rPr sz="2800" spc="-15" dirty="0">
                <a:latin typeface="Calibri"/>
                <a:cs typeface="Calibri"/>
              </a:rPr>
              <a:t>relat</a:t>
            </a:r>
            <a:r>
              <a:rPr sz="2800" spc="-5" dirty="0">
                <a:latin typeface="Calibri"/>
                <a:cs typeface="Calibri"/>
              </a:rPr>
              <a:t>i</a:t>
            </a:r>
            <a:r>
              <a:rPr sz="2800" spc="-20" dirty="0">
                <a:latin typeface="Calibri"/>
                <a:cs typeface="Calibri"/>
              </a:rPr>
              <a:t>ons.</a:t>
            </a:r>
            <a:endParaRPr sz="2800">
              <a:latin typeface="Calibri"/>
              <a:cs typeface="Calibri"/>
            </a:endParaRPr>
          </a:p>
          <a:p>
            <a:pPr marL="241300" marR="5080" indent="-228600">
              <a:lnSpc>
                <a:spcPct val="127099"/>
              </a:lnSpc>
              <a:spcBef>
                <a:spcPts val="1060"/>
              </a:spcBef>
              <a:buFont typeface="Symbol"/>
              <a:buChar char=""/>
              <a:tabLst>
                <a:tab pos="241935" algn="l"/>
                <a:tab pos="5011420" algn="l"/>
                <a:tab pos="5452110" algn="l"/>
              </a:tabLst>
            </a:pPr>
            <a:r>
              <a:rPr sz="2800" spc="-15" dirty="0">
                <a:latin typeface="Calibri"/>
                <a:cs typeface="Calibri"/>
              </a:rPr>
              <a:t>Key</a:t>
            </a:r>
            <a:r>
              <a:rPr sz="2800" spc="340" dirty="0">
                <a:latin typeface="Times New Roman"/>
                <a:cs typeface="Times New Roman"/>
              </a:rPr>
              <a:t> </a:t>
            </a:r>
            <a:r>
              <a:rPr sz="2800" dirty="0">
                <a:latin typeface="Calibri"/>
                <a:cs typeface="Calibri"/>
              </a:rPr>
              <a:t>i</a:t>
            </a:r>
            <a:r>
              <a:rPr sz="2800" spc="-20" dirty="0">
                <a:latin typeface="Calibri"/>
                <a:cs typeface="Calibri"/>
              </a:rPr>
              <a:t>ns</a:t>
            </a:r>
            <a:r>
              <a:rPr sz="2800" spc="-15" dirty="0">
                <a:latin typeface="Calibri"/>
                <a:cs typeface="Calibri"/>
              </a:rPr>
              <a:t>ight:</a:t>
            </a:r>
            <a:r>
              <a:rPr sz="2800" spc="335" dirty="0">
                <a:latin typeface="Times New Roman"/>
                <a:cs typeface="Times New Roman"/>
              </a:rPr>
              <a:t> </a:t>
            </a:r>
            <a:r>
              <a:rPr sz="2800" spc="-25" dirty="0">
                <a:latin typeface="Calibri"/>
                <a:cs typeface="Calibri"/>
              </a:rPr>
              <a:t>sam</a:t>
            </a:r>
            <a:r>
              <a:rPr sz="2800" spc="-15" dirty="0">
                <a:latin typeface="Calibri"/>
                <a:cs typeface="Calibri"/>
              </a:rPr>
              <a:t>e</a:t>
            </a:r>
            <a:r>
              <a:rPr sz="2800" spc="345" dirty="0">
                <a:latin typeface="Times New Roman"/>
                <a:cs typeface="Times New Roman"/>
              </a:rPr>
              <a:t> </a:t>
            </a:r>
            <a:r>
              <a:rPr sz="2800" spc="-25" dirty="0">
                <a:latin typeface="Calibri"/>
                <a:cs typeface="Calibri"/>
              </a:rPr>
              <a:t>denom</a:t>
            </a:r>
            <a:r>
              <a:rPr sz="2800" dirty="0">
                <a:latin typeface="Calibri"/>
                <a:cs typeface="Calibri"/>
              </a:rPr>
              <a:t>i</a:t>
            </a:r>
            <a:r>
              <a:rPr sz="2800" spc="-20" dirty="0">
                <a:latin typeface="Calibri"/>
                <a:cs typeface="Calibri"/>
              </a:rPr>
              <a:t>na</a:t>
            </a:r>
            <a:r>
              <a:rPr sz="2800" spc="-5" dirty="0">
                <a:latin typeface="Calibri"/>
                <a:cs typeface="Calibri"/>
              </a:rPr>
              <a:t>t</a:t>
            </a:r>
            <a:r>
              <a:rPr sz="2800" spc="-20" dirty="0">
                <a:latin typeface="Calibri"/>
                <a:cs typeface="Calibri"/>
              </a:rPr>
              <a:t>o</a:t>
            </a:r>
            <a:r>
              <a:rPr sz="2800" spc="-10" dirty="0">
                <a:latin typeface="Calibri"/>
                <a:cs typeface="Calibri"/>
              </a:rPr>
              <a:t>r</a:t>
            </a:r>
            <a:r>
              <a:rPr sz="2800" dirty="0">
                <a:latin typeface="Times New Roman"/>
                <a:cs typeface="Times New Roman"/>
              </a:rPr>
              <a:t>	</a:t>
            </a:r>
            <a:r>
              <a:rPr sz="2800" spc="-25" dirty="0">
                <a:latin typeface="Cambria Math"/>
                <a:cs typeface="Cambria Math"/>
              </a:rPr>
              <a:t>⇒</a:t>
            </a:r>
            <a:r>
              <a:rPr sz="2800" dirty="0">
                <a:latin typeface="Cambria Math"/>
                <a:cs typeface="Cambria Math"/>
              </a:rPr>
              <a:t>	</a:t>
            </a:r>
            <a:r>
              <a:rPr sz="2800" spc="-15" dirty="0">
                <a:latin typeface="Calibri"/>
                <a:cs typeface="Calibri"/>
              </a:rPr>
              <a:t>absorpt</a:t>
            </a:r>
            <a:r>
              <a:rPr sz="2800" spc="-20" dirty="0">
                <a:latin typeface="Calibri"/>
                <a:cs typeface="Calibri"/>
              </a:rPr>
              <a:t>io</a:t>
            </a:r>
            <a:r>
              <a:rPr sz="2800" spc="-15" dirty="0">
                <a:latin typeface="Calibri"/>
                <a:cs typeface="Calibri"/>
              </a:rPr>
              <a:t>n</a:t>
            </a:r>
            <a:r>
              <a:rPr sz="2800" spc="335" dirty="0">
                <a:latin typeface="Times New Roman"/>
                <a:cs typeface="Times New Roman"/>
              </a:rPr>
              <a:t> </a:t>
            </a:r>
            <a:r>
              <a:rPr sz="2800" spc="-20" dirty="0">
                <a:latin typeface="Calibri"/>
                <a:cs typeface="Calibri"/>
              </a:rPr>
              <a:t>pe</a:t>
            </a:r>
            <a:r>
              <a:rPr sz="2800" spc="-5" dirty="0">
                <a:latin typeface="Calibri"/>
                <a:cs typeface="Calibri"/>
              </a:rPr>
              <a:t>a</a:t>
            </a:r>
            <a:r>
              <a:rPr sz="2800" spc="-15" dirty="0">
                <a:latin typeface="Calibri"/>
                <a:cs typeface="Calibri"/>
              </a:rPr>
              <a:t>k</a:t>
            </a:r>
            <a:r>
              <a:rPr sz="2800" spc="340" dirty="0">
                <a:latin typeface="Times New Roman"/>
                <a:cs typeface="Times New Roman"/>
              </a:rPr>
              <a:t> </a:t>
            </a:r>
            <a:r>
              <a:rPr sz="2800" spc="-15" dirty="0">
                <a:latin typeface="Calibri"/>
                <a:cs typeface="Calibri"/>
              </a:rPr>
              <a:t>and</a:t>
            </a:r>
            <a:r>
              <a:rPr sz="2800" spc="335" dirty="0">
                <a:latin typeface="Times New Roman"/>
                <a:cs typeface="Times New Roman"/>
              </a:rPr>
              <a:t> </a:t>
            </a:r>
            <a:r>
              <a:rPr sz="2800" spc="-20" dirty="0">
                <a:latin typeface="Calibri"/>
                <a:cs typeface="Calibri"/>
              </a:rPr>
              <a:t>d</a:t>
            </a:r>
            <a:r>
              <a:rPr sz="2800" spc="-10" dirty="0">
                <a:latin typeface="Calibri"/>
                <a:cs typeface="Calibri"/>
              </a:rPr>
              <a:t>i</a:t>
            </a:r>
            <a:r>
              <a:rPr sz="2800" spc="-20" dirty="0">
                <a:latin typeface="Calibri"/>
                <a:cs typeface="Calibri"/>
              </a:rPr>
              <a:t>sper</a:t>
            </a:r>
            <a:r>
              <a:rPr sz="2800" spc="-25" dirty="0">
                <a:latin typeface="Calibri"/>
                <a:cs typeface="Calibri"/>
              </a:rPr>
              <a:t>s</a:t>
            </a:r>
            <a:r>
              <a:rPr sz="2800" dirty="0">
                <a:latin typeface="Calibri"/>
                <a:cs typeface="Calibri"/>
              </a:rPr>
              <a:t>i</a:t>
            </a:r>
            <a:r>
              <a:rPr sz="2800" spc="-20" dirty="0">
                <a:latin typeface="Calibri"/>
                <a:cs typeface="Calibri"/>
              </a:rPr>
              <a:t>on</a:t>
            </a:r>
            <a:r>
              <a:rPr sz="2800" spc="-15" dirty="0">
                <a:latin typeface="Times New Roman"/>
                <a:cs typeface="Times New Roman"/>
              </a:rPr>
              <a:t> </a:t>
            </a:r>
            <a:r>
              <a:rPr sz="2800" dirty="0">
                <a:latin typeface="Calibri"/>
                <a:cs typeface="Calibri"/>
              </a:rPr>
              <a:t>i</a:t>
            </a:r>
            <a:r>
              <a:rPr sz="2800" spc="-20" dirty="0">
                <a:latin typeface="Calibri"/>
                <a:cs typeface="Calibri"/>
              </a:rPr>
              <a:t>nf</a:t>
            </a:r>
            <a:r>
              <a:rPr sz="2800" spc="-15" dirty="0">
                <a:latin typeface="Calibri"/>
                <a:cs typeface="Calibri"/>
              </a:rPr>
              <a:t>le</a:t>
            </a:r>
            <a:r>
              <a:rPr sz="2800" spc="-10" dirty="0">
                <a:latin typeface="Calibri"/>
                <a:cs typeface="Calibri"/>
              </a:rPr>
              <a:t>cti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shar</a:t>
            </a:r>
            <a:r>
              <a:rPr sz="2800" spc="-15" dirty="0">
                <a:latin typeface="Calibri"/>
                <a:cs typeface="Calibri"/>
              </a:rPr>
              <a:t>e</a:t>
            </a:r>
            <a:r>
              <a:rPr sz="2800" spc="-65" dirty="0">
                <a:latin typeface="Times New Roman"/>
                <a:cs typeface="Times New Roman"/>
              </a:rPr>
              <a:t> </a:t>
            </a:r>
            <a:r>
              <a:rPr sz="2800" spc="5" dirty="0">
                <a:latin typeface="Calibri"/>
                <a:cs typeface="Calibri"/>
              </a:rPr>
              <a:t>i</a:t>
            </a:r>
            <a:r>
              <a:rPr sz="2800" spc="-20" dirty="0">
                <a:latin typeface="Calibri"/>
                <a:cs typeface="Calibri"/>
              </a:rPr>
              <a:t>de</a:t>
            </a:r>
            <a:r>
              <a:rPr sz="2800" dirty="0">
                <a:latin typeface="Calibri"/>
                <a:cs typeface="Calibri"/>
              </a:rPr>
              <a:t>n</a:t>
            </a:r>
            <a:r>
              <a:rPr sz="2800" spc="-10" dirty="0">
                <a:latin typeface="Calibri"/>
                <a:cs typeface="Calibri"/>
              </a:rPr>
              <a:t>tical</a:t>
            </a:r>
            <a:r>
              <a:rPr sz="2800" spc="-70" dirty="0">
                <a:latin typeface="Times New Roman"/>
                <a:cs typeface="Times New Roman"/>
              </a:rPr>
              <a:t> </a:t>
            </a:r>
            <a:r>
              <a:rPr sz="2800" spc="-20" dirty="0">
                <a:latin typeface="Calibri"/>
                <a:cs typeface="Calibri"/>
              </a:rPr>
              <a:t>spectra</a:t>
            </a:r>
            <a:r>
              <a:rPr sz="2800" spc="-10" dirty="0">
                <a:latin typeface="Calibri"/>
                <a:cs typeface="Calibri"/>
              </a:rPr>
              <a:t>l</a:t>
            </a:r>
            <a:r>
              <a:rPr sz="2800" spc="-55" dirty="0">
                <a:latin typeface="Times New Roman"/>
                <a:cs typeface="Times New Roman"/>
              </a:rPr>
              <a:t> </a:t>
            </a:r>
            <a:r>
              <a:rPr sz="2800" spc="-20" dirty="0">
                <a:latin typeface="Calibri"/>
                <a:cs typeface="Calibri"/>
              </a:rPr>
              <a:t>w</a:t>
            </a:r>
            <a:r>
              <a:rPr sz="2800" spc="-5" dirty="0">
                <a:latin typeface="Calibri"/>
                <a:cs typeface="Calibri"/>
              </a:rPr>
              <a:t>i</a:t>
            </a:r>
            <a:r>
              <a:rPr sz="2800" spc="-20" dirty="0">
                <a:latin typeface="Calibri"/>
                <a:cs typeface="Calibri"/>
              </a:rPr>
              <a:t>dt</a:t>
            </a:r>
            <a:r>
              <a:rPr sz="2800" spc="-15" dirty="0">
                <a:latin typeface="Calibri"/>
                <a:cs typeface="Calibri"/>
              </a:rPr>
              <a:t>h</a:t>
            </a:r>
            <a:r>
              <a:rPr sz="2800" spc="-55" dirty="0">
                <a:latin typeface="Times New Roman"/>
                <a:cs typeface="Times New Roman"/>
              </a:rPr>
              <a:t> </a:t>
            </a:r>
            <a:r>
              <a:rPr sz="2800" spc="50" dirty="0">
                <a:latin typeface="Cambria Math"/>
                <a:cs typeface="Cambria Math"/>
              </a:rPr>
              <a:t>𝛾</a:t>
            </a:r>
            <a:r>
              <a:rPr sz="2800" dirty="0">
                <a:latin typeface="Calibri"/>
                <a:cs typeface="Calibri"/>
              </a:rPr>
              <a:t>.</a:t>
            </a:r>
            <a:endParaRPr sz="2800">
              <a:latin typeface="Calibri"/>
              <a:cs typeface="Calibri"/>
            </a:endParaRP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969238" y="408992"/>
            <a:ext cx="8067040" cy="6080125"/>
          </a:xfrm>
          <a:prstGeom prst="rect">
            <a:avLst/>
          </a:prstGeom>
        </p:spPr>
        <p:txBody>
          <a:bodyPr vert="horz" wrap="square" lIns="0" tIns="0" rIns="0" bIns="0" rtlCol="0">
            <a:spAutoFit/>
          </a:bodyPr>
          <a:lstStyle/>
          <a:p>
            <a:pPr marL="45085">
              <a:lnSpc>
                <a:spcPct val="100000"/>
              </a:lnSpc>
            </a:pPr>
            <a:r>
              <a:rPr sz="1400" spc="-15" dirty="0">
                <a:latin typeface="Calibri"/>
                <a:cs typeface="Calibri"/>
              </a:rPr>
              <a:t>M</a:t>
            </a:r>
            <a:r>
              <a:rPr sz="1400" dirty="0">
                <a:latin typeface="Calibri"/>
                <a:cs typeface="Calibri"/>
              </a:rPr>
              <a:t>AGE</a:t>
            </a:r>
            <a:r>
              <a:rPr sz="1400" spc="-45" dirty="0">
                <a:latin typeface="Times New Roman"/>
                <a:cs typeface="Times New Roman"/>
              </a:rPr>
              <a:t> </a:t>
            </a:r>
            <a:r>
              <a:rPr sz="1400" dirty="0">
                <a:latin typeface="Calibri"/>
                <a:cs typeface="Calibri"/>
              </a:rPr>
              <a:t>R</a:t>
            </a:r>
            <a:r>
              <a:rPr sz="1400" spc="-15" dirty="0">
                <a:latin typeface="Calibri"/>
                <a:cs typeface="Calibri"/>
              </a:rPr>
              <a:t>E</a:t>
            </a:r>
            <a:r>
              <a:rPr sz="1400" dirty="0">
                <a:latin typeface="Calibri"/>
                <a:cs typeface="Calibri"/>
              </a:rPr>
              <a:t>Q</a:t>
            </a:r>
            <a:r>
              <a:rPr sz="1400" spc="-10" dirty="0">
                <a:latin typeface="Calibri"/>
                <a:cs typeface="Calibri"/>
              </a:rPr>
              <a:t>U</a:t>
            </a:r>
            <a:r>
              <a:rPr sz="1400" dirty="0">
                <a:latin typeface="Calibri"/>
                <a:cs typeface="Calibri"/>
              </a:rPr>
              <a:t>IR</a:t>
            </a:r>
            <a:r>
              <a:rPr sz="1400" spc="-5" dirty="0">
                <a:latin typeface="Calibri"/>
                <a:cs typeface="Calibri"/>
              </a:rPr>
              <a:t>ED</a:t>
            </a:r>
            <a:r>
              <a:rPr sz="1400" dirty="0">
                <a:latin typeface="Calibri"/>
                <a:cs typeface="Calibri"/>
              </a:rPr>
              <a:t>:</a:t>
            </a:r>
            <a:r>
              <a:rPr sz="1400" spc="-55" dirty="0">
                <a:latin typeface="Times New Roman"/>
                <a:cs typeface="Times New Roman"/>
              </a:rPr>
              <a:t> </a:t>
            </a:r>
            <a:r>
              <a:rPr sz="1400" spc="-10" dirty="0">
                <a:latin typeface="Calibri"/>
                <a:cs typeface="Calibri"/>
              </a:rPr>
              <a:t>O</a:t>
            </a:r>
            <a:r>
              <a:rPr sz="1400" dirty="0">
                <a:latin typeface="Calibri"/>
                <a:cs typeface="Calibri"/>
              </a:rPr>
              <a:t>verla</a:t>
            </a:r>
            <a:r>
              <a:rPr sz="1400" spc="-10" dirty="0">
                <a:latin typeface="Calibri"/>
                <a:cs typeface="Calibri"/>
              </a:rPr>
              <a:t>i</a:t>
            </a:r>
            <a:r>
              <a:rPr sz="1400" dirty="0">
                <a:latin typeface="Calibri"/>
                <a:cs typeface="Calibri"/>
              </a:rPr>
              <a:t>d</a:t>
            </a:r>
            <a:r>
              <a:rPr sz="1400" spc="-35" dirty="0">
                <a:latin typeface="Times New Roman"/>
                <a:cs typeface="Times New Roman"/>
              </a:rPr>
              <a:t> </a:t>
            </a:r>
            <a:r>
              <a:rPr sz="1400" spc="5" dirty="0">
                <a:latin typeface="Calibri"/>
                <a:cs typeface="Calibri"/>
              </a:rPr>
              <a:t>p</a:t>
            </a:r>
            <a:r>
              <a:rPr sz="1400" spc="-15" dirty="0">
                <a:latin typeface="Calibri"/>
                <a:cs typeface="Calibri"/>
              </a:rPr>
              <a:t>l</a:t>
            </a:r>
            <a:r>
              <a:rPr sz="1400" spc="-5" dirty="0">
                <a:latin typeface="Calibri"/>
                <a:cs typeface="Calibri"/>
              </a:rPr>
              <a:t>ot</a:t>
            </a:r>
            <a:r>
              <a:rPr sz="1400" dirty="0">
                <a:latin typeface="Calibri"/>
                <a:cs typeface="Calibri"/>
              </a:rPr>
              <a:t>s</a:t>
            </a:r>
            <a:r>
              <a:rPr sz="1400" spc="-35" dirty="0">
                <a:latin typeface="Times New Roman"/>
                <a:cs typeface="Times New Roman"/>
              </a:rPr>
              <a:t> </a:t>
            </a:r>
            <a:r>
              <a:rPr sz="1400" spc="-10" dirty="0">
                <a:latin typeface="Calibri"/>
                <a:cs typeface="Calibri"/>
              </a:rPr>
              <a:t>o</a:t>
            </a:r>
            <a:r>
              <a:rPr sz="1400" dirty="0">
                <a:latin typeface="Calibri"/>
                <a:cs typeface="Calibri"/>
              </a:rPr>
              <a:t>f</a:t>
            </a:r>
            <a:r>
              <a:rPr sz="1400" spc="-25" dirty="0">
                <a:latin typeface="Times New Roman"/>
                <a:cs typeface="Times New Roman"/>
              </a:rPr>
              <a:t> </a:t>
            </a:r>
            <a:r>
              <a:rPr sz="1400" spc="30" dirty="0">
                <a:latin typeface="Cambria Math"/>
                <a:cs typeface="Cambria Math"/>
              </a:rPr>
              <a:t>𝜅</a:t>
            </a:r>
            <a:r>
              <a:rPr sz="2100" spc="7" baseline="1984" dirty="0">
                <a:latin typeface="Cambria Math"/>
                <a:cs typeface="Cambria Math"/>
              </a:rPr>
              <a:t>(</a:t>
            </a:r>
            <a:r>
              <a:rPr sz="1400" spc="35" dirty="0">
                <a:latin typeface="Cambria Math"/>
                <a:cs typeface="Cambria Math"/>
              </a:rPr>
              <a:t>𝜔</a:t>
            </a:r>
            <a:r>
              <a:rPr sz="2100" baseline="1984" dirty="0">
                <a:latin typeface="Cambria Math"/>
                <a:cs typeface="Cambria Math"/>
              </a:rPr>
              <a:t>)</a:t>
            </a:r>
            <a:r>
              <a:rPr sz="2100" spc="-22" baseline="1984" dirty="0">
                <a:latin typeface="Cambria Math"/>
                <a:cs typeface="Cambria Math"/>
              </a:rPr>
              <a:t> </a:t>
            </a:r>
            <a:r>
              <a:rPr sz="1400" dirty="0">
                <a:latin typeface="Calibri"/>
                <a:cs typeface="Calibri"/>
              </a:rPr>
              <a:t>a</a:t>
            </a:r>
            <a:r>
              <a:rPr sz="1400" spc="5" dirty="0">
                <a:latin typeface="Calibri"/>
                <a:cs typeface="Calibri"/>
              </a:rPr>
              <a:t>n</a:t>
            </a:r>
            <a:r>
              <a:rPr sz="1400" dirty="0">
                <a:latin typeface="Calibri"/>
                <a:cs typeface="Calibri"/>
              </a:rPr>
              <a:t>d</a:t>
            </a:r>
            <a:r>
              <a:rPr sz="1400" spc="-45" dirty="0">
                <a:latin typeface="Times New Roman"/>
                <a:cs typeface="Times New Roman"/>
              </a:rPr>
              <a:t> </a:t>
            </a:r>
            <a:r>
              <a:rPr sz="1400" spc="-5" dirty="0">
                <a:latin typeface="Cambria Math"/>
                <a:cs typeface="Cambria Math"/>
              </a:rPr>
              <a:t>𝑛′</a:t>
            </a:r>
            <a:r>
              <a:rPr sz="2100" spc="7" baseline="1984" dirty="0">
                <a:latin typeface="Cambria Math"/>
                <a:cs typeface="Cambria Math"/>
              </a:rPr>
              <a:t>(</a:t>
            </a:r>
            <a:r>
              <a:rPr sz="1400" spc="20" dirty="0">
                <a:latin typeface="Cambria Math"/>
                <a:cs typeface="Cambria Math"/>
              </a:rPr>
              <a:t>𝜔</a:t>
            </a:r>
            <a:r>
              <a:rPr sz="2100" baseline="1984" dirty="0">
                <a:latin typeface="Cambria Math"/>
                <a:cs typeface="Cambria Math"/>
              </a:rPr>
              <a:t>)</a:t>
            </a:r>
            <a:r>
              <a:rPr sz="2100" spc="-7" baseline="1984" dirty="0">
                <a:latin typeface="Cambria Math"/>
                <a:cs typeface="Cambria Math"/>
              </a:rPr>
              <a:t> </a:t>
            </a:r>
            <a:r>
              <a:rPr sz="1400" dirty="0">
                <a:latin typeface="Calibri"/>
                <a:cs typeface="Calibri"/>
              </a:rPr>
              <a:t>vs.</a:t>
            </a:r>
            <a:r>
              <a:rPr sz="1400" spc="-45" dirty="0">
                <a:latin typeface="Times New Roman"/>
                <a:cs typeface="Times New Roman"/>
              </a:rPr>
              <a:t> </a:t>
            </a:r>
            <a:r>
              <a:rPr sz="1400" dirty="0">
                <a:latin typeface="Cambria Math"/>
                <a:cs typeface="Cambria Math"/>
              </a:rPr>
              <a:t>𝜔</a:t>
            </a:r>
            <a:r>
              <a:rPr sz="1400" spc="25" dirty="0">
                <a:latin typeface="Cambria Math"/>
                <a:cs typeface="Cambria Math"/>
              </a:rPr>
              <a:t> </a:t>
            </a:r>
            <a:r>
              <a:rPr sz="1400" dirty="0">
                <a:latin typeface="Calibri"/>
                <a:cs typeface="Calibri"/>
              </a:rPr>
              <a:t>ill</a:t>
            </a:r>
            <a:r>
              <a:rPr sz="1400" spc="5" dirty="0">
                <a:latin typeface="Calibri"/>
                <a:cs typeface="Calibri"/>
              </a:rPr>
              <a:t>u</a:t>
            </a:r>
            <a:r>
              <a:rPr sz="1400" spc="-5" dirty="0">
                <a:latin typeface="Calibri"/>
                <a:cs typeface="Calibri"/>
              </a:rPr>
              <a:t>st</a:t>
            </a:r>
            <a:r>
              <a:rPr sz="1400" spc="-10" dirty="0">
                <a:latin typeface="Calibri"/>
                <a:cs typeface="Calibri"/>
              </a:rPr>
              <a:t>r</a:t>
            </a:r>
            <a:r>
              <a:rPr sz="1400" dirty="0">
                <a:latin typeface="Calibri"/>
                <a:cs typeface="Calibri"/>
              </a:rPr>
              <a:t>ating</a:t>
            </a:r>
            <a:r>
              <a:rPr sz="1400" spc="-55" dirty="0">
                <a:latin typeface="Times New Roman"/>
                <a:cs typeface="Times New Roman"/>
              </a:rPr>
              <a:t> </a:t>
            </a:r>
            <a:r>
              <a:rPr sz="1400" spc="5" dirty="0">
                <a:latin typeface="Calibri"/>
                <a:cs typeface="Calibri"/>
              </a:rPr>
              <a:t>p</a:t>
            </a:r>
            <a:r>
              <a:rPr sz="1400" dirty="0">
                <a:latin typeface="Calibri"/>
                <a:cs typeface="Calibri"/>
              </a:rPr>
              <a:t>eak</a:t>
            </a:r>
            <a:r>
              <a:rPr sz="1400" spc="-50" dirty="0">
                <a:latin typeface="Times New Roman"/>
                <a:cs typeface="Times New Roman"/>
              </a:rPr>
              <a:t> </a:t>
            </a:r>
            <a:r>
              <a:rPr sz="1400" spc="-15" dirty="0">
                <a:latin typeface="Calibri"/>
                <a:cs typeface="Calibri"/>
              </a:rPr>
              <a:t>a</a:t>
            </a:r>
            <a:r>
              <a:rPr sz="1400" spc="5" dirty="0">
                <a:latin typeface="Calibri"/>
                <a:cs typeface="Calibri"/>
              </a:rPr>
              <a:t>n</a:t>
            </a:r>
            <a:r>
              <a:rPr sz="1400" dirty="0">
                <a:latin typeface="Calibri"/>
                <a:cs typeface="Calibri"/>
              </a:rPr>
              <a:t>d</a:t>
            </a:r>
            <a:r>
              <a:rPr sz="1400" spc="-45" dirty="0">
                <a:latin typeface="Times New Roman"/>
                <a:cs typeface="Times New Roman"/>
              </a:rPr>
              <a:t> </a:t>
            </a:r>
            <a:r>
              <a:rPr sz="1400" spc="5" dirty="0">
                <a:latin typeface="Calibri"/>
                <a:cs typeface="Calibri"/>
              </a:rPr>
              <a:t>d</a:t>
            </a:r>
            <a:r>
              <a:rPr sz="1400" dirty="0">
                <a:latin typeface="Calibri"/>
                <a:cs typeface="Calibri"/>
              </a:rPr>
              <a:t>i</a:t>
            </a:r>
            <a:r>
              <a:rPr sz="1400" spc="-10" dirty="0">
                <a:latin typeface="Calibri"/>
                <a:cs typeface="Calibri"/>
              </a:rPr>
              <a:t>s</a:t>
            </a:r>
            <a:r>
              <a:rPr sz="1400" spc="5" dirty="0">
                <a:latin typeface="Calibri"/>
                <a:cs typeface="Calibri"/>
              </a:rPr>
              <a:t>p</a:t>
            </a:r>
            <a:r>
              <a:rPr sz="1400" dirty="0">
                <a:latin typeface="Calibri"/>
                <a:cs typeface="Calibri"/>
              </a:rPr>
              <a:t>e</a:t>
            </a:r>
            <a:r>
              <a:rPr sz="1400" spc="-15" dirty="0">
                <a:latin typeface="Calibri"/>
                <a:cs typeface="Calibri"/>
              </a:rPr>
              <a:t>r</a:t>
            </a:r>
            <a:r>
              <a:rPr sz="1400" spc="-5" dirty="0">
                <a:latin typeface="Calibri"/>
                <a:cs typeface="Calibri"/>
              </a:rPr>
              <a:t>s</a:t>
            </a:r>
            <a:r>
              <a:rPr sz="1400" dirty="0">
                <a:latin typeface="Calibri"/>
                <a:cs typeface="Calibri"/>
              </a:rPr>
              <a:t>ive</a:t>
            </a:r>
            <a:r>
              <a:rPr sz="1400" spc="-45" dirty="0">
                <a:latin typeface="Times New Roman"/>
                <a:cs typeface="Times New Roman"/>
              </a:rPr>
              <a:t> </a:t>
            </a:r>
            <a:r>
              <a:rPr sz="1400" spc="15" dirty="0">
                <a:latin typeface="Calibri"/>
                <a:cs typeface="Calibri"/>
              </a:rPr>
              <a:t>S</a:t>
            </a:r>
            <a:r>
              <a:rPr sz="1400" spc="-10" dirty="0">
                <a:latin typeface="Calibri"/>
                <a:cs typeface="Calibri"/>
              </a:rPr>
              <a:t>-</a:t>
            </a:r>
            <a:r>
              <a:rPr sz="1400" spc="-5" dirty="0">
                <a:latin typeface="Calibri"/>
                <a:cs typeface="Calibri"/>
              </a:rPr>
              <a:t>sha</a:t>
            </a:r>
            <a:r>
              <a:rPr sz="1400" spc="-10" dirty="0">
                <a:latin typeface="Calibri"/>
                <a:cs typeface="Calibri"/>
              </a:rPr>
              <a:t>p</a:t>
            </a:r>
            <a:r>
              <a:rPr sz="1400" dirty="0">
                <a:latin typeface="Calibri"/>
                <a:cs typeface="Calibri"/>
              </a:rPr>
              <a:t>e.]</a:t>
            </a:r>
            <a:endParaRPr sz="1400">
              <a:latin typeface="Calibri"/>
              <a:cs typeface="Calibri"/>
            </a:endParaRPr>
          </a:p>
          <a:p>
            <a:pPr>
              <a:lnSpc>
                <a:spcPct val="100000"/>
              </a:lnSpc>
              <a:spcBef>
                <a:spcPts val="33"/>
              </a:spcBef>
            </a:pPr>
            <a:endParaRPr sz="1150">
              <a:latin typeface="Times New Roman"/>
              <a:cs typeface="Times New Roman"/>
            </a:endParaRPr>
          </a:p>
          <a:p>
            <a:pPr>
              <a:lnSpc>
                <a:spcPct val="100000"/>
              </a:lnSpc>
            </a:pPr>
            <a:r>
              <a:rPr sz="1400" dirty="0">
                <a:latin typeface="Calibri"/>
                <a:cs typeface="Calibri"/>
              </a:rPr>
              <a:t>--</a:t>
            </a:r>
            <a:endParaRPr sz="1400">
              <a:latin typeface="Calibri"/>
              <a:cs typeface="Calibri"/>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52705">
              <a:lnSpc>
                <a:spcPct val="100000"/>
              </a:lnSpc>
              <a:spcBef>
                <a:spcPts val="1110"/>
              </a:spcBef>
            </a:pPr>
            <a:r>
              <a:rPr sz="1600" b="1" spc="-15" dirty="0">
                <a:latin typeface="Calibri"/>
                <a:cs typeface="Calibri"/>
              </a:rPr>
              <a:t>repar</a:t>
            </a:r>
            <a:r>
              <a:rPr sz="1600" b="1"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endParaRPr sz="1600">
              <a:latin typeface="Calibri"/>
              <a:cs typeface="Calibri"/>
            </a:endParaRPr>
          </a:p>
        </p:txBody>
      </p:sp>
      <p:sp>
        <p:nvSpPr>
          <p:cNvPr id="3" name="object 3"/>
          <p:cNvSpPr txBox="1"/>
          <p:nvPr/>
        </p:nvSpPr>
        <p:spPr>
          <a:xfrm>
            <a:off x="901700" y="937382"/>
            <a:ext cx="125730" cy="589280"/>
          </a:xfrm>
          <a:prstGeom prst="rect">
            <a:avLst/>
          </a:prstGeom>
        </p:spPr>
        <p:txBody>
          <a:bodyPr vert="horz" wrap="square" lIns="0" tIns="0" rIns="0" bIns="0" rtlCol="0">
            <a:spAutoFit/>
          </a:bodyPr>
          <a:lstStyle/>
          <a:p>
            <a:pPr marL="12700">
              <a:lnSpc>
                <a:spcPct val="100000"/>
              </a:lnSpc>
            </a:pPr>
            <a:r>
              <a:rPr sz="1400" dirty="0">
                <a:latin typeface="Calibri"/>
                <a:cs typeface="Calibri"/>
              </a:rPr>
              <a:t>[I</a:t>
            </a:r>
            <a:endParaRPr sz="1400">
              <a:latin typeface="Calibri"/>
              <a:cs typeface="Calibri"/>
            </a:endParaRPr>
          </a:p>
          <a:p>
            <a:pPr>
              <a:lnSpc>
                <a:spcPct val="100000"/>
              </a:lnSpc>
              <a:spcBef>
                <a:spcPts val="33"/>
              </a:spcBef>
            </a:pPr>
            <a:endParaRPr sz="1150">
              <a:latin typeface="Times New Roman"/>
              <a:cs typeface="Times New Roman"/>
            </a:endParaRPr>
          </a:p>
          <a:p>
            <a:pPr marL="12700">
              <a:lnSpc>
                <a:spcPct val="100000"/>
              </a:lnSpc>
            </a:pPr>
            <a:r>
              <a:rPr sz="1400" dirty="0">
                <a:latin typeface="Calibri"/>
                <a:cs typeface="Calibri"/>
              </a:rPr>
              <a:t>-</a:t>
            </a:r>
            <a:endParaRPr sz="1400">
              <a:latin typeface="Calibri"/>
              <a:cs typeface="Calibri"/>
            </a:endParaRPr>
          </a:p>
        </p:txBody>
      </p:sp>
      <p:sp>
        <p:nvSpPr>
          <p:cNvPr id="4" name="object 4"/>
          <p:cNvSpPr/>
          <p:nvPr/>
        </p:nvSpPr>
        <p:spPr>
          <a:xfrm>
            <a:off x="989969" y="408992"/>
            <a:ext cx="8046076" cy="6079994"/>
          </a:xfrm>
          <a:prstGeom prst="rect">
            <a:avLst/>
          </a:prstGeom>
          <a:blipFill>
            <a:blip r:embed="rId3" cstate="print"/>
            <a:stretch>
              <a:fillRect/>
            </a:stretch>
          </a:blipFill>
        </p:spPr>
        <p:txBody>
          <a:bodyPr wrap="square" lIns="0" tIns="0" rIns="0" bIns="0" rtlCol="0"/>
          <a:lstStyle/>
          <a:p>
            <a:endParaRPr/>
          </a:p>
        </p:txBody>
      </p:sp>
      <p:sp>
        <p:nvSpPr>
          <p:cNvPr id="5" name="object 5"/>
          <p:cNvSpPr/>
          <p:nvPr/>
        </p:nvSpPr>
        <p:spPr>
          <a:xfrm>
            <a:off x="958214" y="377226"/>
            <a:ext cx="8110220" cy="6143625"/>
          </a:xfrm>
          <a:custGeom>
            <a:avLst/>
            <a:gdLst/>
            <a:ahLst/>
            <a:cxnLst/>
            <a:rect l="l" t="t" r="r" b="b"/>
            <a:pathLst>
              <a:path w="8110220" h="6143625">
                <a:moveTo>
                  <a:pt x="0" y="6143518"/>
                </a:moveTo>
                <a:lnTo>
                  <a:pt x="8109600" y="6143518"/>
                </a:lnTo>
                <a:lnTo>
                  <a:pt x="8109600" y="0"/>
                </a:lnTo>
                <a:lnTo>
                  <a:pt x="0" y="0"/>
                </a:lnTo>
                <a:lnTo>
                  <a:pt x="0" y="6143518"/>
                </a:lnTo>
                <a:close/>
              </a:path>
            </a:pathLst>
          </a:custGeom>
          <a:ln w="63499">
            <a:solidFill>
              <a:srgbClr val="0000FF"/>
            </a:solidFill>
          </a:ln>
        </p:spPr>
        <p:txBody>
          <a:bodyPr wrap="square" lIns="0" tIns="0" rIns="0" bIns="0" rtlCol="0"/>
          <a:lstStyle/>
          <a:p>
            <a:endParaRPr/>
          </a:p>
        </p:txBody>
      </p:sp>
      <p:sp>
        <p:nvSpPr>
          <p:cNvPr id="6" name="object 6"/>
          <p:cNvSpPr txBox="1"/>
          <p:nvPr/>
        </p:nvSpPr>
        <p:spPr>
          <a:xfrm>
            <a:off x="901700" y="6182740"/>
            <a:ext cx="133350" cy="228600"/>
          </a:xfrm>
          <a:prstGeom prst="rect">
            <a:avLst/>
          </a:prstGeom>
        </p:spPr>
        <p:txBody>
          <a:bodyPr vert="horz" wrap="square" lIns="0" tIns="0" rIns="0" bIns="0" rtlCol="0">
            <a:spAutoFit/>
          </a:bodyPr>
          <a:lstStyle/>
          <a:p>
            <a:pPr marL="12700">
              <a:lnSpc>
                <a:spcPct val="100000"/>
              </a:lnSpc>
            </a:pPr>
            <a:r>
              <a:rPr sz="1600" b="1" spc="-15" dirty="0">
                <a:latin typeface="Calibri"/>
                <a:cs typeface="Calibri"/>
              </a:rPr>
              <a:t>P</a:t>
            </a:r>
            <a:endParaRPr sz="1600">
              <a:latin typeface="Calibri"/>
              <a:cs typeface="Calibri"/>
            </a:endParaRPr>
          </a:p>
        </p:txBody>
      </p:sp>
      <p:sp>
        <p:nvSpPr>
          <p:cNvPr id="7" name="object 7"/>
          <p:cNvSpPr txBox="1"/>
          <p:nvPr/>
        </p:nvSpPr>
        <p:spPr>
          <a:xfrm>
            <a:off x="9035129" y="6182740"/>
            <a:ext cx="397510" cy="228600"/>
          </a:xfrm>
          <a:prstGeom prst="rect">
            <a:avLst/>
          </a:prstGeom>
        </p:spPr>
        <p:txBody>
          <a:bodyPr vert="horz" wrap="square" lIns="0" tIns="0" rIns="0" bIns="0" rtlCol="0">
            <a:spAutoFit/>
          </a:bodyPr>
          <a:lstStyle/>
          <a:p>
            <a:pPr marL="12700">
              <a:lnSpc>
                <a:spcPct val="100000"/>
              </a:lnSpc>
            </a:pPr>
            <a:r>
              <a:rPr sz="1600" b="1" spc="-10" dirty="0">
                <a:latin typeface="Calibri"/>
                <a:cs typeface="Calibri"/>
              </a:rPr>
              <a:t>25</a:t>
            </a:r>
            <a:r>
              <a:rPr sz="1600" b="1" spc="-5" dirty="0">
                <a:latin typeface="Calibri"/>
                <a:cs typeface="Calibri"/>
              </a:rPr>
              <a:t>1)</a:t>
            </a:r>
            <a:endParaRPr sz="1600">
              <a:latin typeface="Calibri"/>
              <a:cs typeface="Calibri"/>
            </a:endParaRP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a:spLocks noGrp="1"/>
          </p:cNvSpPr>
          <p:nvPr>
            <p:ph type="title"/>
          </p:nvPr>
        </p:nvSpPr>
        <p:spPr>
          <a:prstGeom prst="rect">
            <a:avLst/>
          </a:prstGeom>
        </p:spPr>
        <p:txBody>
          <a:bodyPr vert="horz" wrap="square" lIns="0" tIns="0" rIns="0" bIns="0" rtlCol="0">
            <a:spAutoFit/>
          </a:bodyPr>
          <a:lstStyle/>
          <a:p>
            <a:pPr marL="12700">
              <a:lnSpc>
                <a:spcPct val="100000"/>
              </a:lnSpc>
            </a:pPr>
            <a:r>
              <a:rPr spc="-15" dirty="0"/>
              <a:t>Sl</a:t>
            </a:r>
            <a:r>
              <a:rPr spc="-5" dirty="0"/>
              <a:t>i</a:t>
            </a:r>
            <a:r>
              <a:rPr spc="-20" dirty="0"/>
              <a:t>de</a:t>
            </a:r>
            <a:r>
              <a:rPr spc="-5" dirty="0"/>
              <a:t> </a:t>
            </a:r>
            <a:r>
              <a:rPr spc="-20" dirty="0"/>
              <a:t>1</a:t>
            </a:r>
            <a:r>
              <a:rPr spc="-30" dirty="0"/>
              <a:t>1</a:t>
            </a:r>
            <a:r>
              <a:rPr spc="-20" dirty="0"/>
              <a:t>: Near-Resonance</a:t>
            </a:r>
            <a:r>
              <a:rPr spc="0" dirty="0"/>
              <a:t> </a:t>
            </a:r>
            <a:r>
              <a:rPr spc="-20" dirty="0"/>
              <a:t>App</a:t>
            </a:r>
            <a:r>
              <a:rPr spc="-5" dirty="0"/>
              <a:t>r</a:t>
            </a:r>
            <a:r>
              <a:rPr spc="-20" dirty="0"/>
              <a:t>oximation</a:t>
            </a:r>
            <a:r>
              <a:rPr spc="-5" dirty="0"/>
              <a:t> </a:t>
            </a:r>
            <a:r>
              <a:rPr sz="5100" b="0" u="none" spc="-15" baseline="2450" dirty="0">
                <a:latin typeface="Cambria Math"/>
                <a:cs typeface="Cambria Math"/>
              </a:rPr>
              <a:t>|</a:t>
            </a:r>
            <a:r>
              <a:rPr sz="3400" b="0" u="none" spc="-35" dirty="0">
                <a:latin typeface="Cambria Math"/>
                <a:cs typeface="Cambria Math"/>
              </a:rPr>
              <a:t>𝝎</a:t>
            </a:r>
            <a:r>
              <a:rPr sz="3400" b="0" u="none" spc="5" dirty="0">
                <a:latin typeface="Cambria Math"/>
                <a:cs typeface="Cambria Math"/>
              </a:rPr>
              <a:t> </a:t>
            </a:r>
            <a:r>
              <a:rPr sz="3400" b="0" u="none" spc="-30" dirty="0">
                <a:latin typeface="Cambria Math"/>
                <a:cs typeface="Cambria Math"/>
              </a:rPr>
              <a:t>−</a:t>
            </a:r>
            <a:r>
              <a:rPr sz="3400" b="0" u="none" spc="15" dirty="0">
                <a:latin typeface="Cambria Math"/>
                <a:cs typeface="Cambria Math"/>
              </a:rPr>
              <a:t> </a:t>
            </a:r>
            <a:r>
              <a:rPr sz="3400" b="0" u="none" spc="-40" dirty="0">
                <a:latin typeface="Cambria Math"/>
                <a:cs typeface="Cambria Math"/>
              </a:rPr>
              <a:t>𝝎</a:t>
            </a:r>
            <a:r>
              <a:rPr sz="3675" b="0" u="none" spc="172" baseline="-15873" dirty="0">
                <a:latin typeface="Cambria Math"/>
                <a:cs typeface="Cambria Math"/>
              </a:rPr>
              <a:t>𝟎</a:t>
            </a:r>
            <a:r>
              <a:rPr sz="5100" b="0" u="none" spc="-22" baseline="2450" dirty="0">
                <a:latin typeface="Cambria Math"/>
                <a:cs typeface="Cambria Math"/>
              </a:rPr>
              <a:t>|</a:t>
            </a:r>
            <a:r>
              <a:rPr sz="5100" b="0" u="none" spc="284" baseline="2450" dirty="0">
                <a:latin typeface="Cambria Math"/>
                <a:cs typeface="Cambria Math"/>
              </a:rPr>
              <a:t> </a:t>
            </a:r>
            <a:r>
              <a:rPr sz="3400" b="0" u="none" spc="-35" dirty="0">
                <a:latin typeface="Cambria Math"/>
                <a:cs typeface="Cambria Math"/>
              </a:rPr>
              <a:t>≪</a:t>
            </a:r>
            <a:r>
              <a:rPr sz="3400" b="0" u="none" spc="195" dirty="0">
                <a:latin typeface="Cambria Math"/>
                <a:cs typeface="Cambria Math"/>
              </a:rPr>
              <a:t> </a:t>
            </a:r>
            <a:r>
              <a:rPr sz="3400" b="0" u="none" spc="-40" dirty="0">
                <a:latin typeface="Cambria Math"/>
                <a:cs typeface="Cambria Math"/>
              </a:rPr>
              <a:t>𝝎</a:t>
            </a:r>
            <a:r>
              <a:rPr sz="3675" b="0" u="none" spc="-37" baseline="-15873" dirty="0">
                <a:latin typeface="Cambria Math"/>
                <a:cs typeface="Cambria Math"/>
              </a:rPr>
              <a:t>𝟎</a:t>
            </a:r>
            <a:endParaRPr sz="3675" baseline="-15873">
              <a:latin typeface="Cambria Math"/>
              <a:cs typeface="Cambria Math"/>
            </a:endParaRPr>
          </a:p>
        </p:txBody>
      </p:sp>
      <p:sp>
        <p:nvSpPr>
          <p:cNvPr id="3" name="object 3"/>
          <p:cNvSpPr txBox="1"/>
          <p:nvPr/>
        </p:nvSpPr>
        <p:spPr>
          <a:xfrm>
            <a:off x="901700" y="1764660"/>
            <a:ext cx="9605645" cy="1741805"/>
          </a:xfrm>
          <a:prstGeom prst="rect">
            <a:avLst/>
          </a:prstGeom>
        </p:spPr>
        <p:txBody>
          <a:bodyPr vert="horz" wrap="square" lIns="0" tIns="0" rIns="0" bIns="0" rtlCol="0">
            <a:spAutoFit/>
          </a:bodyPr>
          <a:lstStyle/>
          <a:p>
            <a:pPr marL="12700">
              <a:lnSpc>
                <a:spcPct val="100000"/>
              </a:lnSpc>
            </a:pPr>
            <a:r>
              <a:rPr sz="3000" b="1" spc="-15" dirty="0">
                <a:solidFill>
                  <a:srgbClr val="FF0000"/>
                </a:solidFill>
                <a:latin typeface="Calibri"/>
                <a:cs typeface="Calibri"/>
              </a:rPr>
              <a:t>Lorentzian</a:t>
            </a:r>
            <a:r>
              <a:rPr sz="3000" b="1" spc="-80" dirty="0">
                <a:solidFill>
                  <a:srgbClr val="FF0000"/>
                </a:solidFill>
                <a:latin typeface="Times New Roman"/>
                <a:cs typeface="Times New Roman"/>
              </a:rPr>
              <a:t> </a:t>
            </a:r>
            <a:r>
              <a:rPr sz="3000" b="1" spc="-15" dirty="0">
                <a:solidFill>
                  <a:srgbClr val="FF0000"/>
                </a:solidFill>
                <a:latin typeface="Calibri"/>
                <a:cs typeface="Calibri"/>
              </a:rPr>
              <a:t>Absorpt</a:t>
            </a:r>
            <a:r>
              <a:rPr sz="3000" b="1" spc="-20" dirty="0">
                <a:solidFill>
                  <a:srgbClr val="FF0000"/>
                </a:solidFill>
                <a:latin typeface="Calibri"/>
                <a:cs typeface="Calibri"/>
              </a:rPr>
              <a:t>ion</a:t>
            </a:r>
            <a:r>
              <a:rPr sz="3000" b="1" spc="-80" dirty="0">
                <a:solidFill>
                  <a:srgbClr val="FF0000"/>
                </a:solidFill>
                <a:latin typeface="Times New Roman"/>
                <a:cs typeface="Times New Roman"/>
              </a:rPr>
              <a:t> </a:t>
            </a:r>
            <a:r>
              <a:rPr sz="3000" b="1" spc="-20" dirty="0">
                <a:solidFill>
                  <a:srgbClr val="FF0000"/>
                </a:solidFill>
                <a:latin typeface="Calibri"/>
                <a:cs typeface="Calibri"/>
              </a:rPr>
              <a:t>and</a:t>
            </a:r>
            <a:r>
              <a:rPr sz="3000" b="1" spc="-75" dirty="0">
                <a:solidFill>
                  <a:srgbClr val="FF0000"/>
                </a:solidFill>
                <a:latin typeface="Times New Roman"/>
                <a:cs typeface="Times New Roman"/>
              </a:rPr>
              <a:t> </a:t>
            </a:r>
            <a:r>
              <a:rPr sz="3000" b="1" spc="-5" dirty="0">
                <a:solidFill>
                  <a:srgbClr val="FF0000"/>
                </a:solidFill>
                <a:latin typeface="Calibri"/>
                <a:cs typeface="Calibri"/>
              </a:rPr>
              <a:t>De</a:t>
            </a:r>
            <a:r>
              <a:rPr sz="3000" b="1" spc="5" dirty="0">
                <a:solidFill>
                  <a:srgbClr val="FF0000"/>
                </a:solidFill>
                <a:latin typeface="Calibri"/>
                <a:cs typeface="Calibri"/>
              </a:rPr>
              <a:t>r</a:t>
            </a:r>
            <a:r>
              <a:rPr sz="3000" b="1" spc="-15" dirty="0">
                <a:solidFill>
                  <a:srgbClr val="FF0000"/>
                </a:solidFill>
                <a:latin typeface="Calibri"/>
                <a:cs typeface="Calibri"/>
              </a:rPr>
              <a:t>iv</a:t>
            </a:r>
            <a:r>
              <a:rPr sz="3000" b="1" spc="-35" dirty="0">
                <a:solidFill>
                  <a:srgbClr val="FF0000"/>
                </a:solidFill>
                <a:latin typeface="Calibri"/>
                <a:cs typeface="Calibri"/>
              </a:rPr>
              <a:t>a</a:t>
            </a:r>
            <a:r>
              <a:rPr sz="3000" b="1" spc="-15" dirty="0">
                <a:solidFill>
                  <a:srgbClr val="FF0000"/>
                </a:solidFill>
                <a:latin typeface="Calibri"/>
                <a:cs typeface="Calibri"/>
              </a:rPr>
              <a:t>tive</a:t>
            </a:r>
            <a:r>
              <a:rPr sz="3000" b="1" spc="15" dirty="0">
                <a:solidFill>
                  <a:srgbClr val="FF0000"/>
                </a:solidFill>
                <a:latin typeface="Calibri"/>
                <a:cs typeface="Calibri"/>
              </a:rPr>
              <a:t>-</a:t>
            </a:r>
            <a:r>
              <a:rPr sz="3000" b="1" spc="-15" dirty="0">
                <a:solidFill>
                  <a:srgbClr val="FF0000"/>
                </a:solidFill>
                <a:latin typeface="Calibri"/>
                <a:cs typeface="Calibri"/>
              </a:rPr>
              <a:t>Like</a:t>
            </a:r>
            <a:r>
              <a:rPr sz="3000" b="1" spc="-75" dirty="0">
                <a:solidFill>
                  <a:srgbClr val="FF0000"/>
                </a:solidFill>
                <a:latin typeface="Times New Roman"/>
                <a:cs typeface="Times New Roman"/>
              </a:rPr>
              <a:t> </a:t>
            </a:r>
            <a:r>
              <a:rPr sz="3000" b="1" spc="5" dirty="0">
                <a:solidFill>
                  <a:srgbClr val="FF0000"/>
                </a:solidFill>
                <a:latin typeface="Calibri"/>
                <a:cs typeface="Calibri"/>
              </a:rPr>
              <a:t>D</a:t>
            </a:r>
            <a:r>
              <a:rPr sz="3000" b="1" spc="-10" dirty="0">
                <a:solidFill>
                  <a:srgbClr val="FF0000"/>
                </a:solidFill>
                <a:latin typeface="Calibri"/>
                <a:cs typeface="Calibri"/>
              </a:rPr>
              <a:t>is</a:t>
            </a:r>
            <a:r>
              <a:rPr sz="3000" b="1" spc="-40" dirty="0">
                <a:solidFill>
                  <a:srgbClr val="FF0000"/>
                </a:solidFill>
                <a:latin typeface="Calibri"/>
                <a:cs typeface="Calibri"/>
              </a:rPr>
              <a:t>p</a:t>
            </a:r>
            <a:r>
              <a:rPr sz="3000" b="1" spc="-5" dirty="0">
                <a:solidFill>
                  <a:srgbClr val="FF0000"/>
                </a:solidFill>
                <a:latin typeface="Calibri"/>
                <a:cs typeface="Calibri"/>
              </a:rPr>
              <a:t>er</a:t>
            </a:r>
            <a:r>
              <a:rPr sz="3000" b="1" spc="5" dirty="0">
                <a:solidFill>
                  <a:srgbClr val="FF0000"/>
                </a:solidFill>
                <a:latin typeface="Calibri"/>
                <a:cs typeface="Calibri"/>
              </a:rPr>
              <a:t>s</a:t>
            </a:r>
            <a:r>
              <a:rPr sz="3000" b="1" spc="-10" dirty="0">
                <a:solidFill>
                  <a:srgbClr val="FF0000"/>
                </a:solidFill>
                <a:latin typeface="Calibri"/>
                <a:cs typeface="Calibri"/>
              </a:rPr>
              <a:t>i</a:t>
            </a:r>
            <a:r>
              <a:rPr sz="3000" b="1" spc="-35" dirty="0">
                <a:solidFill>
                  <a:srgbClr val="FF0000"/>
                </a:solidFill>
                <a:latin typeface="Calibri"/>
                <a:cs typeface="Calibri"/>
              </a:rPr>
              <a:t>o</a:t>
            </a:r>
            <a:r>
              <a:rPr sz="3000" b="1" spc="-20" dirty="0">
                <a:solidFill>
                  <a:srgbClr val="FF0000"/>
                </a:solidFill>
                <a:latin typeface="Calibri"/>
                <a:cs typeface="Calibri"/>
              </a:rPr>
              <a:t>n</a:t>
            </a:r>
            <a:endParaRPr sz="3000">
              <a:latin typeface="Calibri"/>
              <a:cs typeface="Calibri"/>
            </a:endParaRPr>
          </a:p>
          <a:p>
            <a:pPr marL="1873250">
              <a:lnSpc>
                <a:spcPts val="1315"/>
              </a:lnSpc>
              <a:spcBef>
                <a:spcPts val="1814"/>
              </a:spcBef>
              <a:tabLst>
                <a:tab pos="2725420" algn="l"/>
              </a:tabLst>
            </a:pPr>
            <a:r>
              <a:rPr sz="2000" spc="40" dirty="0">
                <a:latin typeface="Cambria Math"/>
                <a:cs typeface="Cambria Math"/>
              </a:rPr>
              <a:t>2	2</a:t>
            </a:r>
            <a:endParaRPr sz="2000">
              <a:latin typeface="Cambria Math"/>
              <a:cs typeface="Cambria Math"/>
            </a:endParaRPr>
          </a:p>
          <a:p>
            <a:pPr marL="241300">
              <a:lnSpc>
                <a:spcPts val="2275"/>
              </a:lnSpc>
              <a:tabLst>
                <a:tab pos="2986405" algn="l"/>
              </a:tabLst>
            </a:pPr>
            <a:r>
              <a:rPr sz="2800" spc="-15" dirty="0">
                <a:latin typeface="Symbol"/>
                <a:cs typeface="Symbol"/>
              </a:rPr>
              <a:t></a:t>
            </a:r>
            <a:r>
              <a:rPr sz="2800" spc="-185" dirty="0">
                <a:latin typeface="Times New Roman"/>
                <a:cs typeface="Times New Roman"/>
              </a:rPr>
              <a:t> </a:t>
            </a:r>
            <a:r>
              <a:rPr sz="2800" spc="-20" dirty="0">
                <a:latin typeface="Calibri"/>
                <a:cs typeface="Calibri"/>
              </a:rPr>
              <a:t>Expa</a:t>
            </a:r>
            <a:r>
              <a:rPr sz="2800" spc="-5" dirty="0">
                <a:latin typeface="Calibri"/>
                <a:cs typeface="Calibri"/>
              </a:rPr>
              <a:t>n</a:t>
            </a:r>
            <a:r>
              <a:rPr sz="2800" spc="-15" dirty="0">
                <a:latin typeface="Calibri"/>
                <a:cs typeface="Calibri"/>
              </a:rPr>
              <a:t>d</a:t>
            </a:r>
            <a:r>
              <a:rPr sz="2800" spc="-70" dirty="0">
                <a:latin typeface="Times New Roman"/>
                <a:cs typeface="Times New Roman"/>
              </a:rPr>
              <a:t> </a:t>
            </a:r>
            <a:r>
              <a:rPr sz="2800" spc="-35" dirty="0">
                <a:latin typeface="Cambria Math"/>
                <a:cs typeface="Cambria Math"/>
              </a:rPr>
              <a:t>𝜔</a:t>
            </a:r>
            <a:r>
              <a:rPr sz="3000" spc="60" baseline="-16666" dirty="0">
                <a:latin typeface="Cambria Math"/>
                <a:cs typeface="Cambria Math"/>
              </a:rPr>
              <a:t>0</a:t>
            </a:r>
            <a:r>
              <a:rPr sz="3000" baseline="-16666" dirty="0">
                <a:latin typeface="Cambria Math"/>
                <a:cs typeface="Cambria Math"/>
              </a:rPr>
              <a:t> </a:t>
            </a:r>
            <a:r>
              <a:rPr sz="3000" spc="-112"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0" dirty="0">
                <a:latin typeface="Cambria Math"/>
                <a:cs typeface="Cambria Math"/>
              </a:rPr>
              <a:t>𝜔</a:t>
            </a:r>
            <a:r>
              <a:rPr sz="2800" dirty="0">
                <a:latin typeface="Cambria Math"/>
                <a:cs typeface="Cambria Math"/>
              </a:rPr>
              <a:t>	</a:t>
            </a:r>
            <a:r>
              <a:rPr sz="2800" spc="-25" dirty="0">
                <a:latin typeface="Cambria Math"/>
                <a:cs typeface="Cambria Math"/>
              </a:rPr>
              <a:t>≈</a:t>
            </a:r>
            <a:r>
              <a:rPr sz="2800" spc="170" dirty="0">
                <a:latin typeface="Cambria Math"/>
                <a:cs typeface="Cambria Math"/>
              </a:rPr>
              <a:t> </a:t>
            </a:r>
            <a:r>
              <a:rPr sz="2800" spc="-30" dirty="0">
                <a:latin typeface="Cambria Math"/>
                <a:cs typeface="Cambria Math"/>
              </a:rPr>
              <a:t>2𝜔</a:t>
            </a:r>
            <a:r>
              <a:rPr sz="3000" spc="232" baseline="-16666" dirty="0">
                <a:latin typeface="Cambria Math"/>
                <a:cs typeface="Cambria Math"/>
              </a:rPr>
              <a:t>0</a:t>
            </a:r>
            <a:r>
              <a:rPr sz="4200" spc="-22" baseline="2976" dirty="0">
                <a:latin typeface="Cambria Math"/>
                <a:cs typeface="Cambria Math"/>
              </a:rPr>
              <a:t>(</a:t>
            </a:r>
            <a:r>
              <a:rPr sz="2800" spc="-35" dirty="0">
                <a:latin typeface="Cambria Math"/>
                <a:cs typeface="Cambria Math"/>
              </a:rPr>
              <a:t>𝜔</a:t>
            </a:r>
            <a:r>
              <a:rPr sz="3000" spc="60" baseline="-16666" dirty="0">
                <a:latin typeface="Cambria Math"/>
                <a:cs typeface="Cambria Math"/>
              </a:rPr>
              <a:t>0</a:t>
            </a:r>
            <a:r>
              <a:rPr sz="3000" baseline="-16666" dirty="0">
                <a:latin typeface="Cambria Math"/>
                <a:cs typeface="Cambria Math"/>
              </a:rPr>
              <a:t> </a:t>
            </a:r>
            <a:r>
              <a:rPr sz="3000" spc="-240" baseline="-16666" dirty="0">
                <a:latin typeface="Cambria Math"/>
                <a:cs typeface="Cambria Math"/>
              </a:rPr>
              <a:t> </a:t>
            </a:r>
            <a:r>
              <a:rPr sz="2800" spc="-25" dirty="0">
                <a:latin typeface="Cambria Math"/>
                <a:cs typeface="Cambria Math"/>
              </a:rPr>
              <a:t>−</a:t>
            </a:r>
            <a:r>
              <a:rPr sz="2800" spc="15" dirty="0">
                <a:latin typeface="Cambria Math"/>
                <a:cs typeface="Cambria Math"/>
              </a:rPr>
              <a:t> </a:t>
            </a:r>
            <a:r>
              <a:rPr sz="2800" spc="25" dirty="0">
                <a:latin typeface="Cambria Math"/>
                <a:cs typeface="Cambria Math"/>
              </a:rPr>
              <a:t>𝜔</a:t>
            </a:r>
            <a:r>
              <a:rPr sz="4200" spc="-15" baseline="2976" dirty="0">
                <a:latin typeface="Cambria Math"/>
                <a:cs typeface="Cambria Math"/>
              </a:rPr>
              <a:t>)</a:t>
            </a:r>
            <a:r>
              <a:rPr sz="2800" dirty="0">
                <a:latin typeface="Calibri"/>
                <a:cs typeface="Calibri"/>
              </a:rPr>
              <a:t>.</a:t>
            </a:r>
            <a:endParaRPr sz="2800">
              <a:latin typeface="Calibri"/>
              <a:cs typeface="Calibri"/>
            </a:endParaRPr>
          </a:p>
          <a:p>
            <a:pPr marL="469900" indent="-228600">
              <a:lnSpc>
                <a:spcPct val="100000"/>
              </a:lnSpc>
              <a:spcBef>
                <a:spcPts val="1955"/>
              </a:spcBef>
              <a:buFont typeface="Symbol"/>
              <a:buChar char=""/>
              <a:tabLst>
                <a:tab pos="470534" algn="l"/>
              </a:tabLst>
            </a:pPr>
            <a:r>
              <a:rPr sz="2800" spc="-15" dirty="0">
                <a:latin typeface="Calibri"/>
                <a:cs typeface="Calibri"/>
              </a:rPr>
              <a:t>Insert</a:t>
            </a:r>
            <a:r>
              <a:rPr sz="2800" spc="-70" dirty="0">
                <a:latin typeface="Times New Roman"/>
                <a:cs typeface="Times New Roman"/>
              </a:rPr>
              <a:t> </a:t>
            </a:r>
            <a:r>
              <a:rPr sz="2800" dirty="0">
                <a:latin typeface="Calibri"/>
                <a:cs typeface="Calibri"/>
              </a:rPr>
              <a:t>i</a:t>
            </a:r>
            <a:r>
              <a:rPr sz="2800" spc="-20" dirty="0">
                <a:latin typeface="Calibri"/>
                <a:cs typeface="Calibri"/>
              </a:rPr>
              <a:t>nt</a:t>
            </a:r>
            <a:r>
              <a:rPr sz="2800" spc="-15" dirty="0">
                <a:latin typeface="Calibri"/>
                <a:cs typeface="Calibri"/>
              </a:rPr>
              <a:t>o</a:t>
            </a:r>
            <a:r>
              <a:rPr sz="2800" spc="-60" dirty="0">
                <a:latin typeface="Times New Roman"/>
                <a:cs typeface="Times New Roman"/>
              </a:rPr>
              <a:t> </a:t>
            </a:r>
            <a:r>
              <a:rPr sz="2800" spc="-20" dirty="0">
                <a:latin typeface="Calibri"/>
                <a:cs typeface="Calibri"/>
              </a:rPr>
              <a:t>prev</a:t>
            </a:r>
            <a:r>
              <a:rPr sz="2800" spc="-5" dirty="0">
                <a:latin typeface="Calibri"/>
                <a:cs typeface="Calibri"/>
              </a:rPr>
              <a:t>i</a:t>
            </a:r>
            <a:r>
              <a:rPr sz="2800" spc="-20" dirty="0">
                <a:latin typeface="Calibri"/>
                <a:cs typeface="Calibri"/>
              </a:rPr>
              <a:t>ou</a:t>
            </a:r>
            <a:r>
              <a:rPr sz="2800" spc="-15" dirty="0">
                <a:latin typeface="Calibri"/>
                <a:cs typeface="Calibri"/>
              </a:rPr>
              <a:t>s</a:t>
            </a:r>
            <a:r>
              <a:rPr sz="2800" spc="-60" dirty="0">
                <a:latin typeface="Times New Roman"/>
                <a:cs typeface="Times New Roman"/>
              </a:rPr>
              <a:t> </a:t>
            </a:r>
            <a:r>
              <a:rPr sz="2800" spc="-15" dirty="0">
                <a:latin typeface="Calibri"/>
                <a:cs typeface="Calibri"/>
              </a:rPr>
              <a:t>re</a:t>
            </a:r>
            <a:r>
              <a:rPr sz="2800" dirty="0">
                <a:latin typeface="Calibri"/>
                <a:cs typeface="Calibri"/>
              </a:rPr>
              <a:t>l</a:t>
            </a:r>
            <a:r>
              <a:rPr sz="2800" spc="-15" dirty="0">
                <a:latin typeface="Calibri"/>
                <a:cs typeface="Calibri"/>
              </a:rPr>
              <a:t>at</a:t>
            </a:r>
            <a:r>
              <a:rPr sz="2800" spc="-5" dirty="0">
                <a:latin typeface="Calibri"/>
                <a:cs typeface="Calibri"/>
              </a:rPr>
              <a:t>i</a:t>
            </a:r>
            <a:r>
              <a:rPr sz="2800" spc="-20" dirty="0">
                <a:latin typeface="Calibri"/>
                <a:cs typeface="Calibri"/>
              </a:rPr>
              <a:t>ons</a:t>
            </a:r>
            <a:r>
              <a:rPr sz="2800" spc="-10" dirty="0">
                <a:latin typeface="Calibri"/>
                <a:cs typeface="Calibri"/>
              </a:rPr>
              <a:t>;</a:t>
            </a:r>
            <a:r>
              <a:rPr sz="2800" spc="-65" dirty="0">
                <a:latin typeface="Times New Roman"/>
                <a:cs typeface="Times New Roman"/>
              </a:rPr>
              <a:t> </a:t>
            </a:r>
            <a:r>
              <a:rPr sz="2800" spc="-20" dirty="0">
                <a:latin typeface="Calibri"/>
                <a:cs typeface="Calibri"/>
              </a:rPr>
              <a:t>obta</a:t>
            </a:r>
            <a:r>
              <a:rPr sz="2800" spc="-15" dirty="0">
                <a:latin typeface="Calibri"/>
                <a:cs typeface="Calibri"/>
              </a:rPr>
              <a:t>in</a:t>
            </a:r>
            <a:r>
              <a:rPr sz="2800" spc="-70" dirty="0">
                <a:latin typeface="Times New Roman"/>
                <a:cs typeface="Times New Roman"/>
              </a:rPr>
              <a:t> </a:t>
            </a:r>
            <a:r>
              <a:rPr sz="2800" spc="-10" dirty="0">
                <a:latin typeface="Calibri"/>
                <a:cs typeface="Calibri"/>
              </a:rPr>
              <a:t>c</a:t>
            </a:r>
            <a:r>
              <a:rPr sz="2800" spc="-20" dirty="0">
                <a:latin typeface="Calibri"/>
                <a:cs typeface="Calibri"/>
              </a:rPr>
              <a:t>ompac</a:t>
            </a:r>
            <a:r>
              <a:rPr sz="2800" spc="-10" dirty="0">
                <a:latin typeface="Calibri"/>
                <a:cs typeface="Calibri"/>
              </a:rPr>
              <a:t>t</a:t>
            </a:r>
            <a:r>
              <a:rPr sz="2800" spc="-60" dirty="0">
                <a:latin typeface="Times New Roman"/>
                <a:cs typeface="Times New Roman"/>
              </a:rPr>
              <a:t> </a:t>
            </a:r>
            <a:r>
              <a:rPr sz="2800" spc="-20" dirty="0">
                <a:latin typeface="Calibri"/>
                <a:cs typeface="Calibri"/>
              </a:rPr>
              <a:t>Lorentz</a:t>
            </a:r>
            <a:r>
              <a:rPr sz="2800" spc="0" dirty="0">
                <a:latin typeface="Calibri"/>
                <a:cs typeface="Calibri"/>
              </a:rPr>
              <a:t>i</a:t>
            </a:r>
            <a:r>
              <a:rPr sz="2800" spc="-15" dirty="0">
                <a:latin typeface="Calibri"/>
                <a:cs typeface="Calibri"/>
              </a:rPr>
              <a:t>an</a:t>
            </a:r>
            <a:r>
              <a:rPr sz="2800" spc="-70" dirty="0">
                <a:latin typeface="Times New Roman"/>
                <a:cs typeface="Times New Roman"/>
              </a:rPr>
              <a:t> </a:t>
            </a:r>
            <a:r>
              <a:rPr sz="2800" spc="-20" dirty="0">
                <a:latin typeface="Calibri"/>
                <a:cs typeface="Calibri"/>
              </a:rPr>
              <a:t>for</a:t>
            </a:r>
            <a:r>
              <a:rPr sz="2800" spc="-15" dirty="0">
                <a:latin typeface="Calibri"/>
                <a:cs typeface="Calibri"/>
              </a:rPr>
              <a:t>ms</a:t>
            </a:r>
            <a:endParaRPr sz="2800">
              <a:latin typeface="Calibri"/>
              <a:cs typeface="Calibri"/>
            </a:endParaRPr>
          </a:p>
        </p:txBody>
      </p:sp>
      <p:sp>
        <p:nvSpPr>
          <p:cNvPr id="4" name="object 4"/>
          <p:cNvSpPr txBox="1"/>
          <p:nvPr/>
        </p:nvSpPr>
        <p:spPr>
          <a:xfrm>
            <a:off x="3230628" y="4043123"/>
            <a:ext cx="1152525" cy="397510"/>
          </a:xfrm>
          <a:prstGeom prst="rect">
            <a:avLst/>
          </a:prstGeom>
        </p:spPr>
        <p:txBody>
          <a:bodyPr vert="horz" wrap="square" lIns="0" tIns="0" rIns="0" bIns="0" rtlCol="0">
            <a:spAutoFit/>
          </a:bodyPr>
          <a:lstStyle/>
          <a:p>
            <a:pPr marL="12700">
              <a:lnSpc>
                <a:spcPct val="100000"/>
              </a:lnSpc>
            </a:pPr>
            <a:r>
              <a:rPr sz="2800" spc="50" dirty="0">
                <a:latin typeface="Cambria Math"/>
                <a:cs typeface="Cambria Math"/>
              </a:rPr>
              <a:t>𝜅</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5" name="object 5"/>
          <p:cNvSpPr txBox="1"/>
          <p:nvPr/>
        </p:nvSpPr>
        <p:spPr>
          <a:xfrm>
            <a:off x="4765678" y="3737334"/>
            <a:ext cx="642620" cy="433705"/>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𝑁</a:t>
            </a:r>
            <a:r>
              <a:rPr sz="2800" spc="45" dirty="0">
                <a:latin typeface="Cambria Math"/>
                <a:cs typeface="Cambria Math"/>
              </a:rPr>
              <a:t>𝑞</a:t>
            </a:r>
            <a:r>
              <a:rPr sz="3000" spc="60" baseline="29166" dirty="0">
                <a:latin typeface="Cambria Math"/>
                <a:cs typeface="Cambria Math"/>
              </a:rPr>
              <a:t>2</a:t>
            </a:r>
            <a:endParaRPr sz="3000" baseline="29166">
              <a:latin typeface="Cambria Math"/>
              <a:cs typeface="Cambria Math"/>
            </a:endParaRPr>
          </a:p>
        </p:txBody>
      </p:sp>
      <p:sp>
        <p:nvSpPr>
          <p:cNvPr id="6" name="object 6"/>
          <p:cNvSpPr/>
          <p:nvPr/>
        </p:nvSpPr>
        <p:spPr>
          <a:xfrm>
            <a:off x="4470532" y="4247519"/>
            <a:ext cx="1248410" cy="0"/>
          </a:xfrm>
          <a:custGeom>
            <a:avLst/>
            <a:gdLst/>
            <a:ahLst/>
            <a:cxnLst/>
            <a:rect l="l" t="t" r="r" b="b"/>
            <a:pathLst>
              <a:path w="1248410">
                <a:moveTo>
                  <a:pt x="0" y="0"/>
                </a:moveTo>
                <a:lnTo>
                  <a:pt x="1248155" y="0"/>
                </a:lnTo>
              </a:path>
            </a:pathLst>
          </a:custGeom>
          <a:ln w="24129">
            <a:solidFill>
              <a:srgbClr val="000000"/>
            </a:solidFill>
          </a:ln>
        </p:spPr>
        <p:txBody>
          <a:bodyPr wrap="square" lIns="0" tIns="0" rIns="0" bIns="0" rtlCol="0"/>
          <a:lstStyle/>
          <a:p>
            <a:endParaRPr/>
          </a:p>
        </p:txBody>
      </p:sp>
      <p:sp>
        <p:nvSpPr>
          <p:cNvPr id="7" name="object 7"/>
          <p:cNvSpPr txBox="1"/>
          <p:nvPr/>
        </p:nvSpPr>
        <p:spPr>
          <a:xfrm>
            <a:off x="4457830" y="4270727"/>
            <a:ext cx="4414520" cy="459740"/>
          </a:xfrm>
          <a:prstGeom prst="rect">
            <a:avLst/>
          </a:prstGeom>
        </p:spPr>
        <p:txBody>
          <a:bodyPr vert="horz" wrap="square" lIns="0" tIns="0" rIns="0" bIns="0" rtlCol="0">
            <a:spAutoFit/>
          </a:bodyPr>
          <a:lstStyle/>
          <a:p>
            <a:pPr marL="12700">
              <a:lnSpc>
                <a:spcPct val="100000"/>
              </a:lnSpc>
              <a:tabLst>
                <a:tab pos="1377950" algn="l"/>
              </a:tabLst>
            </a:pPr>
            <a:r>
              <a:rPr sz="2800" spc="-30" dirty="0">
                <a:latin typeface="Cambria Math"/>
                <a:cs typeface="Cambria Math"/>
              </a:rPr>
              <a:t>8𝜖</a:t>
            </a:r>
            <a:r>
              <a:rPr sz="3000" spc="232" baseline="-16666" dirty="0">
                <a:latin typeface="Cambria Math"/>
                <a:cs typeface="Cambria Math"/>
              </a:rPr>
              <a:t>0</a:t>
            </a:r>
            <a:r>
              <a:rPr sz="2800" spc="10" dirty="0">
                <a:latin typeface="Cambria Math"/>
                <a:cs typeface="Cambria Math"/>
              </a:rPr>
              <a:t>𝑚</a:t>
            </a:r>
            <a:r>
              <a:rPr sz="2800" spc="-35" dirty="0">
                <a:latin typeface="Cambria Math"/>
                <a:cs typeface="Cambria Math"/>
              </a:rPr>
              <a:t>𝜔</a:t>
            </a:r>
            <a:r>
              <a:rPr sz="3000" spc="60" baseline="-16666" dirty="0">
                <a:latin typeface="Cambria Math"/>
                <a:cs typeface="Cambria Math"/>
              </a:rPr>
              <a:t>0</a:t>
            </a:r>
            <a:r>
              <a:rPr sz="3000" baseline="-16666" dirty="0">
                <a:latin typeface="Cambria Math"/>
                <a:cs typeface="Cambria Math"/>
              </a:rPr>
              <a:t>	</a:t>
            </a:r>
            <a:r>
              <a:rPr sz="4200" spc="-22" baseline="2976" dirty="0">
                <a:latin typeface="Cambria Math"/>
                <a:cs typeface="Cambria Math"/>
              </a:rPr>
              <a:t>(</a:t>
            </a:r>
            <a:r>
              <a:rPr sz="2800" spc="-30" dirty="0">
                <a:latin typeface="Cambria Math"/>
                <a:cs typeface="Cambria Math"/>
              </a:rPr>
              <a:t>𝜔</a:t>
            </a:r>
            <a:r>
              <a:rPr sz="2800" spc="65" dirty="0">
                <a:latin typeface="Cambria Math"/>
                <a:cs typeface="Cambria Math"/>
              </a:rPr>
              <a:t> </a:t>
            </a:r>
            <a:r>
              <a:rPr sz="2800" spc="-25" dirty="0">
                <a:latin typeface="Cambria Math"/>
                <a:cs typeface="Cambria Math"/>
              </a:rPr>
              <a:t>−</a:t>
            </a:r>
            <a:r>
              <a:rPr sz="2800" spc="15" dirty="0">
                <a:latin typeface="Cambria Math"/>
                <a:cs typeface="Cambria Math"/>
              </a:rPr>
              <a:t> </a:t>
            </a:r>
            <a:r>
              <a:rPr sz="2800" spc="-35" dirty="0">
                <a:latin typeface="Cambria Math"/>
                <a:cs typeface="Cambria Math"/>
              </a:rPr>
              <a:t>𝜔</a:t>
            </a:r>
            <a:r>
              <a:rPr sz="3000" spc="232" baseline="-16666" dirty="0">
                <a:latin typeface="Cambria Math"/>
                <a:cs typeface="Cambria Math"/>
              </a:rPr>
              <a:t>0</a:t>
            </a:r>
            <a:r>
              <a:rPr sz="4200" spc="-22" baseline="2976" dirty="0">
                <a:latin typeface="Cambria Math"/>
                <a:cs typeface="Cambria Math"/>
              </a:rPr>
              <a:t>)</a:t>
            </a:r>
            <a:r>
              <a:rPr sz="3000" spc="60" baseline="23611" dirty="0">
                <a:latin typeface="Cambria Math"/>
                <a:cs typeface="Cambria Math"/>
              </a:rPr>
              <a:t>2</a:t>
            </a:r>
            <a:r>
              <a:rPr sz="3000" baseline="23611" dirty="0">
                <a:latin typeface="Cambria Math"/>
                <a:cs typeface="Cambria Math"/>
              </a:rPr>
              <a:t> </a:t>
            </a:r>
            <a:r>
              <a:rPr sz="3000" spc="-240" baseline="23611" dirty="0">
                <a:latin typeface="Cambria Math"/>
                <a:cs typeface="Cambria Math"/>
              </a:rPr>
              <a:t> </a:t>
            </a:r>
            <a:r>
              <a:rPr sz="2800" spc="-25" dirty="0">
                <a:latin typeface="Cambria Math"/>
                <a:cs typeface="Cambria Math"/>
              </a:rPr>
              <a:t>+</a:t>
            </a:r>
            <a:r>
              <a:rPr sz="2800" spc="5" dirty="0">
                <a:latin typeface="Cambria Math"/>
                <a:cs typeface="Cambria Math"/>
              </a:rPr>
              <a:t> </a:t>
            </a:r>
            <a:r>
              <a:rPr sz="4200" spc="-22" baseline="2976" dirty="0">
                <a:latin typeface="Cambria Math"/>
                <a:cs typeface="Cambria Math"/>
              </a:rPr>
              <a:t>(</a:t>
            </a:r>
            <a:r>
              <a:rPr sz="2800" spc="50" dirty="0">
                <a:latin typeface="Cambria Math"/>
                <a:cs typeface="Cambria Math"/>
              </a:rPr>
              <a:t>𝛾</a:t>
            </a:r>
            <a:r>
              <a:rPr sz="4200" spc="-37" baseline="1984" dirty="0">
                <a:latin typeface="Cambria Math"/>
                <a:cs typeface="Cambria Math"/>
              </a:rPr>
              <a:t>⁄</a:t>
            </a:r>
            <a:r>
              <a:rPr sz="2800" spc="-25" dirty="0">
                <a:latin typeface="Cambria Math"/>
                <a:cs typeface="Cambria Math"/>
              </a:rPr>
              <a:t>2</a:t>
            </a:r>
            <a:r>
              <a:rPr sz="4200" spc="-22" baseline="2976" dirty="0">
                <a:latin typeface="Cambria Math"/>
                <a:cs typeface="Cambria Math"/>
              </a:rPr>
              <a:t>)</a:t>
            </a:r>
            <a:r>
              <a:rPr sz="3000" spc="60" baseline="23611" dirty="0">
                <a:latin typeface="Cambria Math"/>
                <a:cs typeface="Cambria Math"/>
              </a:rPr>
              <a:t>2</a:t>
            </a:r>
            <a:endParaRPr sz="3000" baseline="23611">
              <a:latin typeface="Cambria Math"/>
              <a:cs typeface="Cambria Math"/>
            </a:endParaRPr>
          </a:p>
        </p:txBody>
      </p:sp>
      <p:sp>
        <p:nvSpPr>
          <p:cNvPr id="8" name="object 8"/>
          <p:cNvSpPr txBox="1"/>
          <p:nvPr/>
        </p:nvSpPr>
        <p:spPr>
          <a:xfrm>
            <a:off x="7243971" y="3790131"/>
            <a:ext cx="212090"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𝛾</a:t>
            </a:r>
            <a:endParaRPr sz="2800">
              <a:latin typeface="Cambria Math"/>
              <a:cs typeface="Cambria Math"/>
            </a:endParaRPr>
          </a:p>
        </p:txBody>
      </p:sp>
      <p:sp>
        <p:nvSpPr>
          <p:cNvPr id="9" name="object 9"/>
          <p:cNvSpPr/>
          <p:nvPr/>
        </p:nvSpPr>
        <p:spPr>
          <a:xfrm>
            <a:off x="5836036" y="4247519"/>
            <a:ext cx="3038475" cy="0"/>
          </a:xfrm>
          <a:custGeom>
            <a:avLst/>
            <a:gdLst/>
            <a:ahLst/>
            <a:cxnLst/>
            <a:rect l="l" t="t" r="r" b="b"/>
            <a:pathLst>
              <a:path w="3038475">
                <a:moveTo>
                  <a:pt x="0" y="0"/>
                </a:moveTo>
                <a:lnTo>
                  <a:pt x="3037975" y="0"/>
                </a:lnTo>
              </a:path>
            </a:pathLst>
          </a:custGeom>
          <a:ln w="24129">
            <a:solidFill>
              <a:srgbClr val="000000"/>
            </a:solidFill>
          </a:ln>
        </p:spPr>
        <p:txBody>
          <a:bodyPr wrap="square" lIns="0" tIns="0" rIns="0" bIns="0" rtlCol="0"/>
          <a:lstStyle/>
          <a:p>
            <a:endParaRPr/>
          </a:p>
        </p:txBody>
      </p:sp>
      <p:sp>
        <p:nvSpPr>
          <p:cNvPr id="10" name="object 10"/>
          <p:cNvSpPr txBox="1"/>
          <p:nvPr/>
        </p:nvSpPr>
        <p:spPr>
          <a:xfrm>
            <a:off x="8862828" y="4059879"/>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11" name="object 11"/>
          <p:cNvSpPr txBox="1"/>
          <p:nvPr/>
        </p:nvSpPr>
        <p:spPr>
          <a:xfrm>
            <a:off x="2873999" y="5186497"/>
            <a:ext cx="1886585" cy="39751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𝑛</a:t>
            </a:r>
            <a:r>
              <a:rPr sz="2800" spc="-15" dirty="0">
                <a:latin typeface="Cambria Math"/>
                <a:cs typeface="Cambria Math"/>
              </a:rPr>
              <a:t>′</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54"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1</a:t>
            </a:r>
            <a:r>
              <a:rPr sz="2800" spc="5"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12" name="object 12"/>
          <p:cNvSpPr/>
          <p:nvPr/>
        </p:nvSpPr>
        <p:spPr>
          <a:xfrm>
            <a:off x="4827147" y="5390900"/>
            <a:ext cx="1248410" cy="0"/>
          </a:xfrm>
          <a:custGeom>
            <a:avLst/>
            <a:gdLst/>
            <a:ahLst/>
            <a:cxnLst/>
            <a:rect l="l" t="t" r="r" b="b"/>
            <a:pathLst>
              <a:path w="1248410">
                <a:moveTo>
                  <a:pt x="0" y="0"/>
                </a:moveTo>
                <a:lnTo>
                  <a:pt x="1248155" y="0"/>
                </a:lnTo>
              </a:path>
            </a:pathLst>
          </a:custGeom>
          <a:ln w="24129">
            <a:solidFill>
              <a:srgbClr val="000000"/>
            </a:solidFill>
          </a:ln>
        </p:spPr>
        <p:txBody>
          <a:bodyPr wrap="square" lIns="0" tIns="0" rIns="0" bIns="0" rtlCol="0"/>
          <a:lstStyle/>
          <a:p>
            <a:endParaRPr/>
          </a:p>
        </p:txBody>
      </p:sp>
      <p:sp>
        <p:nvSpPr>
          <p:cNvPr id="13" name="object 13"/>
          <p:cNvSpPr txBox="1"/>
          <p:nvPr/>
        </p:nvSpPr>
        <p:spPr>
          <a:xfrm>
            <a:off x="5122282" y="4880708"/>
            <a:ext cx="3143885" cy="484505"/>
          </a:xfrm>
          <a:prstGeom prst="rect">
            <a:avLst/>
          </a:prstGeom>
        </p:spPr>
        <p:txBody>
          <a:bodyPr vert="horz" wrap="square" lIns="0" tIns="0" rIns="0" bIns="0" rtlCol="0">
            <a:spAutoFit/>
          </a:bodyPr>
          <a:lstStyle/>
          <a:p>
            <a:pPr marL="12700">
              <a:lnSpc>
                <a:spcPct val="100000"/>
              </a:lnSpc>
              <a:tabLst>
                <a:tab pos="2035175" algn="l"/>
              </a:tabLst>
            </a:pPr>
            <a:r>
              <a:rPr sz="2800" spc="30" dirty="0">
                <a:latin typeface="Cambria Math"/>
                <a:cs typeface="Cambria Math"/>
              </a:rPr>
              <a:t>𝑁</a:t>
            </a:r>
            <a:r>
              <a:rPr sz="2800" spc="45" dirty="0">
                <a:latin typeface="Cambria Math"/>
                <a:cs typeface="Cambria Math"/>
              </a:rPr>
              <a:t>𝑞</a:t>
            </a:r>
            <a:r>
              <a:rPr sz="3000" spc="60" baseline="29166" dirty="0">
                <a:latin typeface="Cambria Math"/>
                <a:cs typeface="Cambria Math"/>
              </a:rPr>
              <a:t>2</a:t>
            </a:r>
            <a:r>
              <a:rPr sz="3000" baseline="29166" dirty="0">
                <a:latin typeface="Cambria Math"/>
                <a:cs typeface="Cambria Math"/>
              </a:rPr>
              <a:t>	</a:t>
            </a:r>
            <a:r>
              <a:rPr sz="2800" spc="-30" dirty="0">
                <a:latin typeface="Cambria Math"/>
                <a:cs typeface="Cambria Math"/>
              </a:rPr>
              <a:t>𝜔</a:t>
            </a:r>
            <a:r>
              <a:rPr sz="2800" spc="65" dirty="0">
                <a:latin typeface="Cambria Math"/>
                <a:cs typeface="Cambria Math"/>
              </a:rPr>
              <a:t> </a:t>
            </a:r>
            <a:r>
              <a:rPr sz="2800" spc="-25" dirty="0">
                <a:latin typeface="Cambria Math"/>
                <a:cs typeface="Cambria Math"/>
              </a:rPr>
              <a:t>−</a:t>
            </a:r>
            <a:r>
              <a:rPr sz="2800" spc="15" dirty="0">
                <a:latin typeface="Cambria Math"/>
                <a:cs typeface="Cambria Math"/>
              </a:rPr>
              <a:t> </a:t>
            </a:r>
            <a:r>
              <a:rPr sz="2800" spc="-35" dirty="0">
                <a:latin typeface="Cambria Math"/>
                <a:cs typeface="Cambria Math"/>
              </a:rPr>
              <a:t>𝜔</a:t>
            </a:r>
            <a:r>
              <a:rPr sz="3000" spc="60" baseline="-16666" dirty="0">
                <a:latin typeface="Cambria Math"/>
                <a:cs typeface="Cambria Math"/>
              </a:rPr>
              <a:t>0</a:t>
            </a:r>
            <a:endParaRPr sz="3000" baseline="-16666">
              <a:latin typeface="Cambria Math"/>
              <a:cs typeface="Cambria Math"/>
            </a:endParaRPr>
          </a:p>
        </p:txBody>
      </p:sp>
      <p:sp>
        <p:nvSpPr>
          <p:cNvPr id="14" name="object 14"/>
          <p:cNvSpPr txBox="1"/>
          <p:nvPr/>
        </p:nvSpPr>
        <p:spPr>
          <a:xfrm>
            <a:off x="4814434" y="5414049"/>
            <a:ext cx="4415155" cy="459740"/>
          </a:xfrm>
          <a:prstGeom prst="rect">
            <a:avLst/>
          </a:prstGeom>
        </p:spPr>
        <p:txBody>
          <a:bodyPr vert="horz" wrap="square" lIns="0" tIns="0" rIns="0" bIns="0" rtlCol="0">
            <a:spAutoFit/>
          </a:bodyPr>
          <a:lstStyle/>
          <a:p>
            <a:pPr marL="12700">
              <a:lnSpc>
                <a:spcPct val="100000"/>
              </a:lnSpc>
              <a:tabLst>
                <a:tab pos="1379220" algn="l"/>
              </a:tabLst>
            </a:pPr>
            <a:r>
              <a:rPr sz="2800" spc="-30" dirty="0">
                <a:latin typeface="Cambria Math"/>
                <a:cs typeface="Cambria Math"/>
              </a:rPr>
              <a:t>4𝜖</a:t>
            </a:r>
            <a:r>
              <a:rPr sz="3000" spc="232" baseline="-16666" dirty="0">
                <a:latin typeface="Cambria Math"/>
                <a:cs typeface="Cambria Math"/>
              </a:rPr>
              <a:t>0</a:t>
            </a:r>
            <a:r>
              <a:rPr sz="2800" spc="25" dirty="0">
                <a:latin typeface="Cambria Math"/>
                <a:cs typeface="Cambria Math"/>
              </a:rPr>
              <a:t>𝑚</a:t>
            </a:r>
            <a:r>
              <a:rPr sz="2800" spc="-35" dirty="0">
                <a:latin typeface="Cambria Math"/>
                <a:cs typeface="Cambria Math"/>
              </a:rPr>
              <a:t>𝜔</a:t>
            </a:r>
            <a:r>
              <a:rPr sz="3000" spc="60" baseline="-16666" dirty="0">
                <a:latin typeface="Cambria Math"/>
                <a:cs typeface="Cambria Math"/>
              </a:rPr>
              <a:t>0</a:t>
            </a:r>
            <a:r>
              <a:rPr sz="3000" baseline="-16666" dirty="0">
                <a:latin typeface="Cambria Math"/>
                <a:cs typeface="Cambria Math"/>
              </a:rPr>
              <a:t>	</a:t>
            </a:r>
            <a:r>
              <a:rPr sz="4200" spc="-15" baseline="2976" dirty="0">
                <a:latin typeface="Cambria Math"/>
                <a:cs typeface="Cambria Math"/>
              </a:rPr>
              <a:t>(</a:t>
            </a:r>
            <a:r>
              <a:rPr sz="2800" spc="-30" dirty="0">
                <a:latin typeface="Cambria Math"/>
                <a:cs typeface="Cambria Math"/>
              </a:rPr>
              <a:t>𝜔</a:t>
            </a:r>
            <a:r>
              <a:rPr sz="2800" spc="65"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35" dirty="0">
                <a:latin typeface="Cambria Math"/>
                <a:cs typeface="Cambria Math"/>
              </a:rPr>
              <a:t>𝜔</a:t>
            </a:r>
            <a:r>
              <a:rPr sz="3000" spc="232" baseline="-16666" dirty="0">
                <a:latin typeface="Cambria Math"/>
                <a:cs typeface="Cambria Math"/>
              </a:rPr>
              <a:t>0</a:t>
            </a:r>
            <a:r>
              <a:rPr sz="4200" spc="-22" baseline="2976" dirty="0">
                <a:latin typeface="Cambria Math"/>
                <a:cs typeface="Cambria Math"/>
              </a:rPr>
              <a:t>)</a:t>
            </a:r>
            <a:r>
              <a:rPr sz="3000" spc="60" baseline="23611" dirty="0">
                <a:latin typeface="Cambria Math"/>
                <a:cs typeface="Cambria Math"/>
              </a:rPr>
              <a:t>2</a:t>
            </a:r>
            <a:r>
              <a:rPr sz="3000" baseline="23611" dirty="0">
                <a:latin typeface="Cambria Math"/>
                <a:cs typeface="Cambria Math"/>
              </a:rPr>
              <a:t> </a:t>
            </a:r>
            <a:r>
              <a:rPr sz="3000" spc="-240" baseline="23611" dirty="0">
                <a:latin typeface="Cambria Math"/>
                <a:cs typeface="Cambria Math"/>
              </a:rPr>
              <a:t> </a:t>
            </a:r>
            <a:r>
              <a:rPr sz="2800" spc="-25" dirty="0">
                <a:latin typeface="Cambria Math"/>
                <a:cs typeface="Cambria Math"/>
              </a:rPr>
              <a:t>+</a:t>
            </a:r>
            <a:r>
              <a:rPr sz="2800" spc="5" dirty="0">
                <a:latin typeface="Cambria Math"/>
                <a:cs typeface="Cambria Math"/>
              </a:rPr>
              <a:t> </a:t>
            </a:r>
            <a:r>
              <a:rPr sz="4200" spc="-22" baseline="2976" dirty="0">
                <a:latin typeface="Cambria Math"/>
                <a:cs typeface="Cambria Math"/>
              </a:rPr>
              <a:t>(</a:t>
            </a:r>
            <a:r>
              <a:rPr sz="2800" spc="50" dirty="0">
                <a:latin typeface="Cambria Math"/>
                <a:cs typeface="Cambria Math"/>
              </a:rPr>
              <a:t>𝛾</a:t>
            </a:r>
            <a:r>
              <a:rPr sz="4200" spc="-37" baseline="1984" dirty="0">
                <a:latin typeface="Cambria Math"/>
                <a:cs typeface="Cambria Math"/>
              </a:rPr>
              <a:t>⁄</a:t>
            </a:r>
            <a:r>
              <a:rPr sz="2800" spc="-20" dirty="0">
                <a:latin typeface="Cambria Math"/>
                <a:cs typeface="Cambria Math"/>
              </a:rPr>
              <a:t>2</a:t>
            </a:r>
            <a:r>
              <a:rPr sz="4200" spc="-22" baseline="2976" dirty="0">
                <a:latin typeface="Cambria Math"/>
                <a:cs typeface="Cambria Math"/>
              </a:rPr>
              <a:t>)</a:t>
            </a:r>
            <a:r>
              <a:rPr sz="3000" spc="60" baseline="23611" dirty="0">
                <a:latin typeface="Cambria Math"/>
                <a:cs typeface="Cambria Math"/>
              </a:rPr>
              <a:t>2</a:t>
            </a:r>
            <a:endParaRPr sz="3000" baseline="23611">
              <a:latin typeface="Cambria Math"/>
              <a:cs typeface="Cambria Math"/>
            </a:endParaRPr>
          </a:p>
        </p:txBody>
      </p:sp>
      <p:sp>
        <p:nvSpPr>
          <p:cNvPr id="15" name="object 15"/>
          <p:cNvSpPr/>
          <p:nvPr/>
        </p:nvSpPr>
        <p:spPr>
          <a:xfrm>
            <a:off x="6194175" y="5390900"/>
            <a:ext cx="3038475" cy="0"/>
          </a:xfrm>
          <a:custGeom>
            <a:avLst/>
            <a:gdLst/>
            <a:ahLst/>
            <a:cxnLst/>
            <a:rect l="l" t="t" r="r" b="b"/>
            <a:pathLst>
              <a:path w="3038475">
                <a:moveTo>
                  <a:pt x="0" y="0"/>
                </a:moveTo>
                <a:lnTo>
                  <a:pt x="3037975" y="0"/>
                </a:lnTo>
              </a:path>
            </a:pathLst>
          </a:custGeom>
          <a:ln w="24129">
            <a:solidFill>
              <a:srgbClr val="000000"/>
            </a:solidFill>
          </a:ln>
        </p:spPr>
        <p:txBody>
          <a:bodyPr wrap="square" lIns="0" tIns="0" rIns="0" bIns="0" rtlCol="0"/>
          <a:lstStyle/>
          <a:p>
            <a:endParaRPr/>
          </a:p>
        </p:txBody>
      </p:sp>
      <p:sp>
        <p:nvSpPr>
          <p:cNvPr id="16" name="object 16"/>
          <p:cNvSpPr txBox="1"/>
          <p:nvPr/>
        </p:nvSpPr>
        <p:spPr>
          <a:xfrm>
            <a:off x="9219445" y="5203261"/>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17" name="object 1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901704" y="968684"/>
            <a:ext cx="7244080" cy="3090545"/>
          </a:xfrm>
          <a:prstGeom prst="rect">
            <a:avLst/>
          </a:prstGeom>
        </p:spPr>
        <p:txBody>
          <a:bodyPr vert="horz" wrap="square" lIns="0" tIns="0" rIns="0" bIns="0" rtlCol="0">
            <a:spAutoFit/>
          </a:bodyPr>
          <a:lstStyle/>
          <a:p>
            <a:pPr marL="469900" indent="-228600">
              <a:lnSpc>
                <a:spcPct val="100000"/>
              </a:lnSpc>
              <a:buFont typeface="Symbol"/>
              <a:buChar char=""/>
              <a:tabLst>
                <a:tab pos="470534" algn="l"/>
              </a:tabLst>
            </a:pPr>
            <a:r>
              <a:rPr sz="2800" spc="-20" dirty="0">
                <a:latin typeface="Calibri"/>
                <a:cs typeface="Calibri"/>
              </a:rPr>
              <a:t>Observat</a:t>
            </a:r>
            <a:r>
              <a:rPr sz="2800" spc="0" dirty="0">
                <a:latin typeface="Calibri"/>
                <a:cs typeface="Calibri"/>
              </a:rPr>
              <a:t>i</a:t>
            </a:r>
            <a:r>
              <a:rPr sz="2800" spc="-20" dirty="0">
                <a:latin typeface="Calibri"/>
                <a:cs typeface="Calibri"/>
              </a:rPr>
              <a:t>ons:</a:t>
            </a:r>
            <a:endParaRPr sz="2800">
              <a:latin typeface="Calibri"/>
              <a:cs typeface="Calibri"/>
            </a:endParaRPr>
          </a:p>
          <a:p>
            <a:pPr marL="469900" indent="-228600">
              <a:lnSpc>
                <a:spcPct val="100000"/>
              </a:lnSpc>
              <a:spcBef>
                <a:spcPts val="1955"/>
              </a:spcBef>
              <a:buFont typeface="Symbol"/>
              <a:buChar char=""/>
              <a:tabLst>
                <a:tab pos="470534" algn="l"/>
              </a:tabLst>
            </a:pPr>
            <a:r>
              <a:rPr sz="2800" spc="50" dirty="0">
                <a:latin typeface="Cambria Math"/>
                <a:cs typeface="Cambria Math"/>
              </a:rPr>
              <a:t>𝜅</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30" baseline="2976" dirty="0">
                <a:latin typeface="Cambria Math"/>
                <a:cs typeface="Cambria Math"/>
              </a:rPr>
              <a:t> </a:t>
            </a:r>
            <a:r>
              <a:rPr sz="2800" dirty="0">
                <a:latin typeface="Calibri"/>
                <a:cs typeface="Calibri"/>
              </a:rPr>
              <a:t>i</a:t>
            </a:r>
            <a:r>
              <a:rPr sz="2800" spc="-15" dirty="0">
                <a:latin typeface="Calibri"/>
                <a:cs typeface="Calibri"/>
              </a:rPr>
              <a:t>s</a:t>
            </a:r>
            <a:r>
              <a:rPr sz="2800" spc="-70" dirty="0">
                <a:latin typeface="Times New Roman"/>
                <a:cs typeface="Times New Roman"/>
              </a:rPr>
              <a:t> </a:t>
            </a:r>
            <a:r>
              <a:rPr sz="2800" spc="-20" dirty="0">
                <a:latin typeface="Calibri"/>
                <a:cs typeface="Calibri"/>
              </a:rPr>
              <a:t>s</a:t>
            </a:r>
            <a:r>
              <a:rPr sz="2800" spc="-10" dirty="0">
                <a:latin typeface="Calibri"/>
                <a:cs typeface="Calibri"/>
              </a:rPr>
              <a:t>y</a:t>
            </a:r>
            <a:r>
              <a:rPr sz="2800" spc="-20" dirty="0">
                <a:latin typeface="Calibri"/>
                <a:cs typeface="Calibri"/>
              </a:rPr>
              <a:t>mmetr</a:t>
            </a:r>
            <a:r>
              <a:rPr sz="2800" dirty="0">
                <a:latin typeface="Calibri"/>
                <a:cs typeface="Calibri"/>
              </a:rPr>
              <a:t>i</a:t>
            </a:r>
            <a:r>
              <a:rPr sz="2800" spc="-10" dirty="0">
                <a:latin typeface="Calibri"/>
                <a:cs typeface="Calibri"/>
              </a:rPr>
              <a:t>c,</a:t>
            </a:r>
            <a:r>
              <a:rPr sz="2800" spc="-70" dirty="0">
                <a:latin typeface="Times New Roman"/>
                <a:cs typeface="Times New Roman"/>
              </a:rPr>
              <a:t> </a:t>
            </a:r>
            <a:r>
              <a:rPr sz="2800" spc="-20" dirty="0">
                <a:latin typeface="Calibri"/>
                <a:cs typeface="Calibri"/>
              </a:rPr>
              <a:t>peak</a:t>
            </a:r>
            <a:r>
              <a:rPr sz="2800" spc="-15" dirty="0">
                <a:latin typeface="Calibri"/>
                <a:cs typeface="Calibri"/>
              </a:rPr>
              <a:t>s</a:t>
            </a:r>
            <a:r>
              <a:rPr sz="2800" spc="-60" dirty="0">
                <a:latin typeface="Times New Roman"/>
                <a:cs typeface="Times New Roman"/>
              </a:rPr>
              <a:t> </a:t>
            </a:r>
            <a:r>
              <a:rPr sz="2800" spc="-10" dirty="0">
                <a:latin typeface="Calibri"/>
                <a:cs typeface="Calibri"/>
              </a:rPr>
              <a:t>at</a:t>
            </a:r>
            <a:r>
              <a:rPr sz="2800" spc="-55" dirty="0">
                <a:latin typeface="Times New Roman"/>
                <a:cs typeface="Times New Roman"/>
              </a:rPr>
              <a:t> </a:t>
            </a:r>
            <a:r>
              <a:rPr sz="2800" spc="-35" dirty="0">
                <a:latin typeface="Cambria Math"/>
                <a:cs typeface="Cambria Math"/>
              </a:rPr>
              <a:t>𝜔</a:t>
            </a:r>
            <a:r>
              <a:rPr sz="3000" spc="225" baseline="-16666" dirty="0">
                <a:latin typeface="Cambria Math"/>
                <a:cs typeface="Cambria Math"/>
              </a:rPr>
              <a:t>0</a:t>
            </a:r>
            <a:r>
              <a:rPr sz="2800" dirty="0">
                <a:latin typeface="Calibri"/>
                <a:cs typeface="Calibri"/>
              </a:rPr>
              <a:t>.</a:t>
            </a:r>
            <a:endParaRPr sz="2800">
              <a:latin typeface="Calibri"/>
              <a:cs typeface="Calibri"/>
            </a:endParaRPr>
          </a:p>
          <a:p>
            <a:pPr marL="469900" indent="-228600">
              <a:lnSpc>
                <a:spcPct val="100000"/>
              </a:lnSpc>
              <a:spcBef>
                <a:spcPts val="1970"/>
              </a:spcBef>
              <a:buFont typeface="Symbol"/>
              <a:buChar char=""/>
              <a:tabLst>
                <a:tab pos="470534" algn="l"/>
              </a:tabLst>
            </a:pPr>
            <a:r>
              <a:rPr sz="2800" spc="-30" dirty="0">
                <a:latin typeface="Cambria Math"/>
                <a:cs typeface="Cambria Math"/>
              </a:rPr>
              <a:t>𝑛</a:t>
            </a:r>
            <a:r>
              <a:rPr sz="2800" spc="-15" dirty="0">
                <a:latin typeface="Cambria Math"/>
                <a:cs typeface="Cambria Math"/>
              </a:rPr>
              <a:t>′</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30" baseline="2976" dirty="0">
                <a:latin typeface="Cambria Math"/>
                <a:cs typeface="Cambria Math"/>
              </a:rPr>
              <a:t> </a:t>
            </a:r>
            <a:r>
              <a:rPr sz="2800" dirty="0">
                <a:latin typeface="Calibri"/>
                <a:cs typeface="Calibri"/>
              </a:rPr>
              <a:t>i</a:t>
            </a:r>
            <a:r>
              <a:rPr sz="2800" spc="-15" dirty="0">
                <a:latin typeface="Calibri"/>
                <a:cs typeface="Calibri"/>
              </a:rPr>
              <a:t>s</a:t>
            </a:r>
            <a:r>
              <a:rPr sz="2800" spc="-70" dirty="0">
                <a:latin typeface="Times New Roman"/>
                <a:cs typeface="Times New Roman"/>
              </a:rPr>
              <a:t> </a:t>
            </a:r>
            <a:r>
              <a:rPr sz="2800" spc="-10" dirty="0">
                <a:latin typeface="Calibri"/>
                <a:cs typeface="Calibri"/>
              </a:rPr>
              <a:t>a</a:t>
            </a:r>
            <a:r>
              <a:rPr sz="2800" spc="-20" dirty="0">
                <a:latin typeface="Calibri"/>
                <a:cs typeface="Calibri"/>
              </a:rPr>
              <a:t>nt</a:t>
            </a:r>
            <a:r>
              <a:rPr sz="2800" spc="-10" dirty="0">
                <a:latin typeface="Calibri"/>
                <a:cs typeface="Calibri"/>
              </a:rPr>
              <a:t>i</a:t>
            </a:r>
            <a:r>
              <a:rPr sz="2800" spc="-20" dirty="0">
                <a:latin typeface="Calibri"/>
                <a:cs typeface="Calibri"/>
              </a:rPr>
              <a:t>symmetr</a:t>
            </a:r>
            <a:r>
              <a:rPr sz="2800" spc="-5" dirty="0">
                <a:latin typeface="Calibri"/>
                <a:cs typeface="Calibri"/>
              </a:rPr>
              <a:t>i</a:t>
            </a:r>
            <a:r>
              <a:rPr sz="2800" spc="-10" dirty="0">
                <a:latin typeface="Calibri"/>
                <a:cs typeface="Calibri"/>
              </a:rPr>
              <a:t>c,</a:t>
            </a:r>
            <a:r>
              <a:rPr sz="2800" spc="-70" dirty="0">
                <a:latin typeface="Times New Roman"/>
                <a:cs typeface="Times New Roman"/>
              </a:rPr>
              <a:t> </a:t>
            </a:r>
            <a:r>
              <a:rPr sz="2800" spc="-10" dirty="0">
                <a:latin typeface="Calibri"/>
                <a:cs typeface="Calibri"/>
              </a:rPr>
              <a:t>c</a:t>
            </a:r>
            <a:r>
              <a:rPr sz="2800" spc="-15" dirty="0">
                <a:latin typeface="Calibri"/>
                <a:cs typeface="Calibri"/>
              </a:rPr>
              <a:t>rosses</a:t>
            </a:r>
            <a:r>
              <a:rPr sz="2800" spc="-60" dirty="0">
                <a:latin typeface="Times New Roman"/>
                <a:cs typeface="Times New Roman"/>
              </a:rPr>
              <a:t> </a:t>
            </a:r>
            <a:r>
              <a:rPr sz="2800" spc="-25" dirty="0">
                <a:latin typeface="Cambria Math"/>
                <a:cs typeface="Cambria Math"/>
              </a:rPr>
              <a:t>𝑛′</a:t>
            </a:r>
            <a:r>
              <a:rPr sz="2800" spc="16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1</a:t>
            </a:r>
            <a:r>
              <a:rPr sz="2800" spc="15" dirty="0">
                <a:latin typeface="Cambria Math"/>
                <a:cs typeface="Cambria Math"/>
              </a:rPr>
              <a:t> </a:t>
            </a:r>
            <a:r>
              <a:rPr sz="2800" spc="-15" dirty="0">
                <a:latin typeface="Calibri"/>
                <a:cs typeface="Calibri"/>
              </a:rPr>
              <a:t>at</a:t>
            </a:r>
            <a:r>
              <a:rPr sz="2800" spc="-75" dirty="0">
                <a:latin typeface="Times New Roman"/>
                <a:cs typeface="Times New Roman"/>
              </a:rPr>
              <a:t> </a:t>
            </a:r>
            <a:r>
              <a:rPr sz="2800" spc="-35" dirty="0">
                <a:latin typeface="Cambria Math"/>
                <a:cs typeface="Cambria Math"/>
              </a:rPr>
              <a:t>𝜔</a:t>
            </a:r>
            <a:r>
              <a:rPr sz="3000" spc="225" baseline="-16666" dirty="0">
                <a:latin typeface="Cambria Math"/>
                <a:cs typeface="Cambria Math"/>
              </a:rPr>
              <a:t>0</a:t>
            </a:r>
            <a:r>
              <a:rPr sz="2800" dirty="0">
                <a:latin typeface="Calibri"/>
                <a:cs typeface="Calibri"/>
              </a:rPr>
              <a:t>.</a:t>
            </a:r>
            <a:endParaRPr sz="2800">
              <a:latin typeface="Calibri"/>
              <a:cs typeface="Calibri"/>
            </a:endParaRPr>
          </a:p>
          <a:p>
            <a:pPr marL="469900" indent="-228600">
              <a:lnSpc>
                <a:spcPct val="100000"/>
              </a:lnSpc>
              <a:spcBef>
                <a:spcPts val="1955"/>
              </a:spcBef>
              <a:buFont typeface="Symbol"/>
              <a:buChar char=""/>
              <a:tabLst>
                <a:tab pos="470534" algn="l"/>
              </a:tabLst>
            </a:pPr>
            <a:r>
              <a:rPr sz="2800" spc="-20" dirty="0">
                <a:latin typeface="Calibri"/>
                <a:cs typeface="Calibri"/>
              </a:rPr>
              <a:t>Extrema</a:t>
            </a:r>
            <a:r>
              <a:rPr sz="2800" spc="-10" dirty="0">
                <a:latin typeface="Calibri"/>
                <a:cs typeface="Calibri"/>
              </a:rPr>
              <a:t>l</a:t>
            </a:r>
            <a:r>
              <a:rPr sz="2800" spc="-55" dirty="0">
                <a:latin typeface="Times New Roman"/>
                <a:cs typeface="Times New Roman"/>
              </a:rPr>
              <a:t> </a:t>
            </a:r>
            <a:r>
              <a:rPr sz="2800" spc="-20" dirty="0">
                <a:latin typeface="Calibri"/>
                <a:cs typeface="Calibri"/>
              </a:rPr>
              <a:t>d</a:t>
            </a:r>
            <a:r>
              <a:rPr sz="2800" dirty="0">
                <a:latin typeface="Calibri"/>
                <a:cs typeface="Calibri"/>
              </a:rPr>
              <a:t>i</a:t>
            </a:r>
            <a:r>
              <a:rPr sz="2800" spc="-20" dirty="0">
                <a:latin typeface="Calibri"/>
                <a:cs typeface="Calibri"/>
              </a:rPr>
              <a:t>spers</a:t>
            </a:r>
            <a:r>
              <a:rPr sz="2800" spc="-1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5" dirty="0">
                <a:latin typeface="Calibri"/>
                <a:cs typeface="Calibri"/>
              </a:rPr>
              <a:t>s</a:t>
            </a:r>
            <a:r>
              <a:rPr sz="2800" dirty="0">
                <a:latin typeface="Calibri"/>
                <a:cs typeface="Calibri"/>
              </a:rPr>
              <a:t>l</a:t>
            </a:r>
            <a:r>
              <a:rPr sz="2800" spc="-20" dirty="0">
                <a:latin typeface="Calibri"/>
                <a:cs typeface="Calibri"/>
              </a:rPr>
              <a:t>ope</a:t>
            </a:r>
            <a:r>
              <a:rPr sz="2800" spc="-15" dirty="0">
                <a:latin typeface="Calibri"/>
                <a:cs typeface="Calibri"/>
              </a:rPr>
              <a:t>s</a:t>
            </a:r>
            <a:r>
              <a:rPr sz="2800" spc="-65" dirty="0">
                <a:latin typeface="Times New Roman"/>
                <a:cs typeface="Times New Roman"/>
              </a:rPr>
              <a:t> </a:t>
            </a:r>
            <a:r>
              <a:rPr sz="2800" spc="-10" dirty="0">
                <a:latin typeface="Calibri"/>
                <a:cs typeface="Calibri"/>
              </a:rPr>
              <a:t>at</a:t>
            </a:r>
            <a:r>
              <a:rPr sz="2800" spc="-55" dirty="0">
                <a:latin typeface="Times New Roman"/>
                <a:cs typeface="Times New Roman"/>
              </a:rPr>
              <a:t> </a:t>
            </a:r>
            <a:r>
              <a:rPr sz="2800" spc="-140" dirty="0">
                <a:latin typeface="Cambria Math"/>
                <a:cs typeface="Cambria Math"/>
              </a:rPr>
              <a:t>𝜔</a:t>
            </a:r>
            <a:r>
              <a:rPr sz="3000" spc="330" baseline="-16666" dirty="0">
                <a:latin typeface="Cambria Math"/>
                <a:cs typeface="Cambria Math"/>
              </a:rPr>
              <a:t>𝑚</a:t>
            </a:r>
            <a:r>
              <a:rPr sz="3000" baseline="-16666" dirty="0">
                <a:latin typeface="Cambria Math"/>
                <a:cs typeface="Cambria Math"/>
              </a:rPr>
              <a:t> </a:t>
            </a:r>
            <a:r>
              <a:rPr sz="3000" spc="60" baseline="-1666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5" dirty="0">
                <a:latin typeface="Cambria Math"/>
                <a:cs typeface="Cambria Math"/>
              </a:rPr>
              <a:t>𝜔</a:t>
            </a:r>
            <a:r>
              <a:rPr sz="3000" spc="60" baseline="-16666" dirty="0">
                <a:latin typeface="Cambria Math"/>
                <a:cs typeface="Cambria Math"/>
              </a:rPr>
              <a:t>0</a:t>
            </a:r>
            <a:r>
              <a:rPr sz="3000" baseline="-16666" dirty="0">
                <a:latin typeface="Cambria Math"/>
                <a:cs typeface="Cambria Math"/>
              </a:rPr>
              <a:t> </a:t>
            </a:r>
            <a:r>
              <a:rPr sz="3000" spc="-202" baseline="-16666" dirty="0">
                <a:latin typeface="Cambria Math"/>
                <a:cs typeface="Cambria Math"/>
              </a:rPr>
              <a:t> </a:t>
            </a:r>
            <a:r>
              <a:rPr sz="2800" spc="-25" dirty="0">
                <a:latin typeface="Cambria Math"/>
                <a:cs typeface="Cambria Math"/>
              </a:rPr>
              <a:t>±</a:t>
            </a:r>
            <a:r>
              <a:rPr sz="2800" spc="5" dirty="0">
                <a:latin typeface="Cambria Math"/>
                <a:cs typeface="Cambria Math"/>
              </a:rPr>
              <a:t> </a:t>
            </a:r>
            <a:r>
              <a:rPr sz="2800" spc="50" dirty="0">
                <a:latin typeface="Cambria Math"/>
                <a:cs typeface="Cambria Math"/>
              </a:rPr>
              <a:t>𝛾</a:t>
            </a:r>
            <a:r>
              <a:rPr sz="2800" spc="-20" dirty="0">
                <a:latin typeface="Cambria Math"/>
                <a:cs typeface="Cambria Math"/>
              </a:rPr>
              <a:t>/</a:t>
            </a:r>
            <a:r>
              <a:rPr sz="2800" spc="-25" dirty="0">
                <a:latin typeface="Cambria Math"/>
                <a:cs typeface="Cambria Math"/>
              </a:rPr>
              <a:t>2</a:t>
            </a:r>
            <a:r>
              <a:rPr sz="2800" dirty="0">
                <a:latin typeface="Calibri"/>
                <a:cs typeface="Calibri"/>
              </a:rPr>
              <a:t>.</a:t>
            </a:r>
            <a:endParaRPr sz="2800">
              <a:latin typeface="Calibri"/>
              <a:cs typeface="Calibri"/>
            </a:endParaRPr>
          </a:p>
          <a:p>
            <a:pPr marL="12700">
              <a:lnSpc>
                <a:spcPct val="100000"/>
              </a:lnSpc>
              <a:spcBef>
                <a:spcPts val="1815"/>
              </a:spcBef>
            </a:pPr>
            <a:r>
              <a:rPr sz="2800" spc="-15" dirty="0">
                <a:latin typeface="Calibri"/>
                <a:cs typeface="Calibri"/>
              </a:rPr>
              <a:t>---</a:t>
            </a:r>
            <a:endParaRPr sz="2800">
              <a:latin typeface="Calibri"/>
              <a:cs typeface="Calibri"/>
            </a:endParaRP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581659" y="990563"/>
            <a:ext cx="9025890" cy="443865"/>
          </a:xfrm>
          <a:prstGeom prst="rect">
            <a:avLst/>
          </a:prstGeom>
        </p:spPr>
        <p:txBody>
          <a:bodyPr vert="horz" wrap="square" lIns="0" tIns="0" rIns="0" bIns="0" rtlCol="0">
            <a:spAutoFit/>
          </a:bodyPr>
          <a:lstStyle/>
          <a:p>
            <a:pPr marL="12700">
              <a:lnSpc>
                <a:spcPct val="100000"/>
              </a:lnSpc>
            </a:pPr>
            <a:r>
              <a:rPr sz="3400" b="1" u="heavy" spc="-15" dirty="0">
                <a:solidFill>
                  <a:srgbClr val="0000FF"/>
                </a:solidFill>
                <a:latin typeface="Calibri"/>
                <a:cs typeface="Calibri"/>
              </a:rPr>
              <a:t>Sl</a:t>
            </a:r>
            <a:r>
              <a:rPr sz="3400" b="1" u="heavy" spc="-5" dirty="0">
                <a:solidFill>
                  <a:srgbClr val="0000FF"/>
                </a:solidFill>
                <a:latin typeface="Calibri"/>
                <a:cs typeface="Calibri"/>
              </a:rPr>
              <a:t>i</a:t>
            </a:r>
            <a:r>
              <a:rPr sz="3400" b="1" u="heavy" spc="-20" dirty="0">
                <a:solidFill>
                  <a:srgbClr val="0000FF"/>
                </a:solidFill>
                <a:latin typeface="Calibri"/>
                <a:cs typeface="Calibri"/>
              </a:rPr>
              <a:t>de</a:t>
            </a:r>
            <a:r>
              <a:rPr sz="3400" b="1" u="heavy" spc="-5" dirty="0">
                <a:solidFill>
                  <a:srgbClr val="0000FF"/>
                </a:solidFill>
                <a:latin typeface="Calibri"/>
                <a:cs typeface="Calibri"/>
              </a:rPr>
              <a:t> </a:t>
            </a:r>
            <a:r>
              <a:rPr sz="3400" b="1" u="heavy" spc="-20" dirty="0">
                <a:solidFill>
                  <a:srgbClr val="0000FF"/>
                </a:solidFill>
                <a:latin typeface="Calibri"/>
                <a:cs typeface="Calibri"/>
              </a:rPr>
              <a:t>1</a:t>
            </a:r>
            <a:r>
              <a:rPr sz="3400" b="1" u="heavy" spc="-30" dirty="0">
                <a:solidFill>
                  <a:srgbClr val="0000FF"/>
                </a:solidFill>
                <a:latin typeface="Calibri"/>
                <a:cs typeface="Calibri"/>
              </a:rPr>
              <a:t>2</a:t>
            </a:r>
            <a:r>
              <a:rPr sz="3400" b="1" u="heavy" spc="-10" dirty="0">
                <a:solidFill>
                  <a:srgbClr val="0000FF"/>
                </a:solidFill>
                <a:latin typeface="Calibri"/>
                <a:cs typeface="Calibri"/>
              </a:rPr>
              <a:t>: </a:t>
            </a:r>
            <a:r>
              <a:rPr sz="3400" b="1" u="heavy" spc="-25" dirty="0">
                <a:solidFill>
                  <a:srgbClr val="0000FF"/>
                </a:solidFill>
                <a:latin typeface="Calibri"/>
                <a:cs typeface="Calibri"/>
              </a:rPr>
              <a:t>Conne</a:t>
            </a:r>
            <a:r>
              <a:rPr sz="3400" b="1" u="heavy" dirty="0">
                <a:solidFill>
                  <a:srgbClr val="0000FF"/>
                </a:solidFill>
                <a:latin typeface="Calibri"/>
                <a:cs typeface="Calibri"/>
              </a:rPr>
              <a:t>c</a:t>
            </a:r>
            <a:r>
              <a:rPr sz="3400" b="1" u="heavy" spc="-15" dirty="0">
                <a:solidFill>
                  <a:srgbClr val="0000FF"/>
                </a:solidFill>
                <a:latin typeface="Calibri"/>
                <a:cs typeface="Calibri"/>
              </a:rPr>
              <a:t>ting</a:t>
            </a:r>
            <a:r>
              <a:rPr sz="3400" b="1" u="heavy" spc="-20" dirty="0">
                <a:solidFill>
                  <a:srgbClr val="0000FF"/>
                </a:solidFill>
                <a:latin typeface="Calibri"/>
                <a:cs typeface="Calibri"/>
              </a:rPr>
              <a:t> Abso</a:t>
            </a:r>
            <a:r>
              <a:rPr sz="3400" b="1" u="heavy" spc="-5" dirty="0">
                <a:solidFill>
                  <a:srgbClr val="0000FF"/>
                </a:solidFill>
                <a:latin typeface="Calibri"/>
                <a:cs typeface="Calibri"/>
              </a:rPr>
              <a:t>r</a:t>
            </a:r>
            <a:r>
              <a:rPr sz="3400" b="1" u="heavy" spc="-15" dirty="0">
                <a:solidFill>
                  <a:srgbClr val="0000FF"/>
                </a:solidFill>
                <a:latin typeface="Calibri"/>
                <a:cs typeface="Calibri"/>
              </a:rPr>
              <a:t>ption</a:t>
            </a:r>
            <a:r>
              <a:rPr sz="3400" b="1" u="heavy" spc="-20" dirty="0">
                <a:solidFill>
                  <a:srgbClr val="0000FF"/>
                </a:solidFill>
                <a:latin typeface="Calibri"/>
                <a:cs typeface="Calibri"/>
              </a:rPr>
              <a:t> </a:t>
            </a:r>
            <a:r>
              <a:rPr sz="3400" b="1" u="heavy" spc="-25" dirty="0">
                <a:solidFill>
                  <a:srgbClr val="0000FF"/>
                </a:solidFill>
                <a:latin typeface="Calibri"/>
                <a:cs typeface="Calibri"/>
              </a:rPr>
              <a:t>Coe</a:t>
            </a:r>
            <a:r>
              <a:rPr sz="3400" b="1" u="heavy" spc="-5" dirty="0">
                <a:solidFill>
                  <a:srgbClr val="0000FF"/>
                </a:solidFill>
                <a:latin typeface="Calibri"/>
                <a:cs typeface="Calibri"/>
              </a:rPr>
              <a:t>f</a:t>
            </a:r>
            <a:r>
              <a:rPr sz="3400" b="1" u="heavy" spc="-20" dirty="0">
                <a:solidFill>
                  <a:srgbClr val="0000FF"/>
                </a:solidFill>
                <a:latin typeface="Calibri"/>
                <a:cs typeface="Calibri"/>
              </a:rPr>
              <a:t>f</a:t>
            </a:r>
            <a:r>
              <a:rPr sz="3400" b="1" u="heavy" spc="-5" dirty="0">
                <a:solidFill>
                  <a:srgbClr val="0000FF"/>
                </a:solidFill>
                <a:latin typeface="Calibri"/>
                <a:cs typeface="Calibri"/>
              </a:rPr>
              <a:t>i</a:t>
            </a:r>
            <a:r>
              <a:rPr sz="3400" b="1" u="heavy" spc="-20" dirty="0">
                <a:solidFill>
                  <a:srgbClr val="0000FF"/>
                </a:solidFill>
                <a:latin typeface="Calibri"/>
                <a:cs typeface="Calibri"/>
              </a:rPr>
              <a:t>ci</a:t>
            </a:r>
            <a:r>
              <a:rPr sz="3400" b="1" u="heavy" spc="-25" dirty="0">
                <a:solidFill>
                  <a:srgbClr val="0000FF"/>
                </a:solidFill>
                <a:latin typeface="Calibri"/>
                <a:cs typeface="Calibri"/>
              </a:rPr>
              <a:t>ent</a:t>
            </a:r>
            <a:r>
              <a:rPr sz="3400" b="1" u="heavy" spc="20" dirty="0">
                <a:solidFill>
                  <a:srgbClr val="0000FF"/>
                </a:solidFill>
                <a:latin typeface="Calibri"/>
                <a:cs typeface="Calibri"/>
              </a:rPr>
              <a:t> </a:t>
            </a:r>
            <a:r>
              <a:rPr sz="3400" spc="-35" dirty="0">
                <a:solidFill>
                  <a:srgbClr val="0000FF"/>
                </a:solidFill>
                <a:latin typeface="Cambria Math"/>
                <a:cs typeface="Cambria Math"/>
              </a:rPr>
              <a:t>𝜶</a:t>
            </a:r>
            <a:r>
              <a:rPr sz="3400" b="1" u="heavy" spc="-10" dirty="0">
                <a:solidFill>
                  <a:srgbClr val="0000FF"/>
                </a:solidFill>
                <a:latin typeface="Calibri"/>
                <a:cs typeface="Calibri"/>
              </a:rPr>
              <a:t> </a:t>
            </a:r>
            <a:r>
              <a:rPr sz="3400" b="1" u="heavy" spc="-20" dirty="0">
                <a:solidFill>
                  <a:srgbClr val="0000FF"/>
                </a:solidFill>
                <a:latin typeface="Calibri"/>
                <a:cs typeface="Calibri"/>
              </a:rPr>
              <a:t>to</a:t>
            </a:r>
            <a:r>
              <a:rPr sz="3400" b="1" u="heavy" spc="-5" dirty="0">
                <a:solidFill>
                  <a:srgbClr val="0000FF"/>
                </a:solidFill>
                <a:latin typeface="Calibri"/>
                <a:cs typeface="Calibri"/>
              </a:rPr>
              <a:t> </a:t>
            </a:r>
            <a:r>
              <a:rPr sz="3400" spc="-35" dirty="0">
                <a:solidFill>
                  <a:srgbClr val="0000FF"/>
                </a:solidFill>
                <a:latin typeface="Cambria Math"/>
                <a:cs typeface="Cambria Math"/>
              </a:rPr>
              <a:t>𝜿</a:t>
            </a:r>
            <a:endParaRPr sz="3400">
              <a:latin typeface="Cambria Math"/>
              <a:cs typeface="Cambria Math"/>
            </a:endParaRPr>
          </a:p>
        </p:txBody>
      </p:sp>
      <p:sp>
        <p:nvSpPr>
          <p:cNvPr id="3" name="object 3"/>
          <p:cNvSpPr txBox="1"/>
          <p:nvPr/>
        </p:nvSpPr>
        <p:spPr>
          <a:xfrm>
            <a:off x="901700" y="1764660"/>
            <a:ext cx="6449695" cy="1066800"/>
          </a:xfrm>
          <a:prstGeom prst="rect">
            <a:avLst/>
          </a:prstGeom>
        </p:spPr>
        <p:txBody>
          <a:bodyPr vert="horz" wrap="square" lIns="0" tIns="0" rIns="0" bIns="0" rtlCol="0">
            <a:spAutoFit/>
          </a:bodyPr>
          <a:lstStyle/>
          <a:p>
            <a:pPr marL="12700">
              <a:lnSpc>
                <a:spcPct val="100000"/>
              </a:lnSpc>
            </a:pPr>
            <a:r>
              <a:rPr sz="3000" b="1" spc="-15" dirty="0">
                <a:solidFill>
                  <a:srgbClr val="FF0000"/>
                </a:solidFill>
                <a:latin typeface="Calibri"/>
                <a:cs typeface="Calibri"/>
              </a:rPr>
              <a:t>Intensity</a:t>
            </a:r>
            <a:r>
              <a:rPr sz="3000" b="1" spc="-95" dirty="0">
                <a:solidFill>
                  <a:srgbClr val="FF0000"/>
                </a:solidFill>
                <a:latin typeface="Times New Roman"/>
                <a:cs typeface="Times New Roman"/>
              </a:rPr>
              <a:t> </a:t>
            </a:r>
            <a:r>
              <a:rPr sz="3000" b="1" spc="-5" dirty="0">
                <a:solidFill>
                  <a:srgbClr val="FF0000"/>
                </a:solidFill>
                <a:latin typeface="Calibri"/>
                <a:cs typeface="Calibri"/>
              </a:rPr>
              <a:t>Ver</a:t>
            </a:r>
            <a:r>
              <a:rPr sz="3000" b="1" spc="5" dirty="0">
                <a:solidFill>
                  <a:srgbClr val="FF0000"/>
                </a:solidFill>
                <a:latin typeface="Calibri"/>
                <a:cs typeface="Calibri"/>
              </a:rPr>
              <a:t>s</a:t>
            </a:r>
            <a:r>
              <a:rPr sz="3000" b="1" spc="-15" dirty="0">
                <a:solidFill>
                  <a:srgbClr val="FF0000"/>
                </a:solidFill>
                <a:latin typeface="Calibri"/>
                <a:cs typeface="Calibri"/>
              </a:rPr>
              <a:t>us</a:t>
            </a:r>
            <a:r>
              <a:rPr sz="3000" b="1" spc="-75" dirty="0">
                <a:solidFill>
                  <a:srgbClr val="FF0000"/>
                </a:solidFill>
                <a:latin typeface="Times New Roman"/>
                <a:cs typeface="Times New Roman"/>
              </a:rPr>
              <a:t> </a:t>
            </a:r>
            <a:r>
              <a:rPr sz="3000" b="1" spc="-15" dirty="0">
                <a:solidFill>
                  <a:srgbClr val="FF0000"/>
                </a:solidFill>
                <a:latin typeface="Calibri"/>
                <a:cs typeface="Calibri"/>
              </a:rPr>
              <a:t>F</a:t>
            </a:r>
            <a:r>
              <a:rPr sz="3000" b="1" spc="-20" dirty="0">
                <a:solidFill>
                  <a:srgbClr val="FF0000"/>
                </a:solidFill>
                <a:latin typeface="Calibri"/>
                <a:cs typeface="Calibri"/>
              </a:rPr>
              <a:t>ield</a:t>
            </a:r>
            <a:r>
              <a:rPr sz="3000" b="1" spc="-70" dirty="0">
                <a:solidFill>
                  <a:srgbClr val="FF0000"/>
                </a:solidFill>
                <a:latin typeface="Times New Roman"/>
                <a:cs typeface="Times New Roman"/>
              </a:rPr>
              <a:t> </a:t>
            </a:r>
            <a:r>
              <a:rPr sz="3000" b="1" spc="-15" dirty="0">
                <a:solidFill>
                  <a:srgbClr val="FF0000"/>
                </a:solidFill>
                <a:latin typeface="Calibri"/>
                <a:cs typeface="Calibri"/>
              </a:rPr>
              <a:t>Amplitude</a:t>
            </a:r>
            <a:endParaRPr sz="3000">
              <a:latin typeface="Calibri"/>
              <a:cs typeface="Calibri"/>
            </a:endParaRPr>
          </a:p>
          <a:p>
            <a:pPr marL="469900" indent="-228600">
              <a:lnSpc>
                <a:spcPct val="100000"/>
              </a:lnSpc>
              <a:spcBef>
                <a:spcPts val="2045"/>
              </a:spcBef>
              <a:buFont typeface="Symbol"/>
              <a:buChar char=""/>
              <a:tabLst>
                <a:tab pos="470534" algn="l"/>
              </a:tabLst>
            </a:pPr>
            <a:r>
              <a:rPr sz="2800" spc="-20" dirty="0">
                <a:latin typeface="Calibri"/>
                <a:cs typeface="Calibri"/>
              </a:rPr>
              <a:t>T</a:t>
            </a:r>
            <a:r>
              <a:rPr sz="2800" spc="-5" dirty="0">
                <a:latin typeface="Calibri"/>
                <a:cs typeface="Calibri"/>
              </a:rPr>
              <a:t>i</a:t>
            </a:r>
            <a:r>
              <a:rPr sz="2800" spc="-20" dirty="0">
                <a:latin typeface="Calibri"/>
                <a:cs typeface="Calibri"/>
              </a:rPr>
              <a:t>me</a:t>
            </a:r>
            <a:r>
              <a:rPr sz="2800" spc="-15" dirty="0">
                <a:latin typeface="Calibri"/>
                <a:cs typeface="Calibri"/>
              </a:rPr>
              <a:t>-ave</a:t>
            </a:r>
            <a:r>
              <a:rPr sz="2800" spc="-5" dirty="0">
                <a:latin typeface="Calibri"/>
                <a:cs typeface="Calibri"/>
              </a:rPr>
              <a:t>r</a:t>
            </a:r>
            <a:r>
              <a:rPr sz="2800" spc="-15" dirty="0">
                <a:latin typeface="Calibri"/>
                <a:cs typeface="Calibri"/>
              </a:rPr>
              <a:t>aged</a:t>
            </a:r>
            <a:r>
              <a:rPr sz="2800" spc="-60" dirty="0">
                <a:latin typeface="Times New Roman"/>
                <a:cs typeface="Times New Roman"/>
              </a:rPr>
              <a:t> </a:t>
            </a:r>
            <a:r>
              <a:rPr sz="2800" dirty="0">
                <a:latin typeface="Calibri"/>
                <a:cs typeface="Calibri"/>
              </a:rPr>
              <a:t>i</a:t>
            </a:r>
            <a:r>
              <a:rPr sz="2800" spc="-20" dirty="0">
                <a:latin typeface="Calibri"/>
                <a:cs typeface="Calibri"/>
              </a:rPr>
              <a:t>ntens</a:t>
            </a:r>
            <a:r>
              <a:rPr sz="2800" dirty="0">
                <a:latin typeface="Calibri"/>
                <a:cs typeface="Calibri"/>
              </a:rPr>
              <a:t>i</a:t>
            </a:r>
            <a:r>
              <a:rPr sz="2800" spc="-15" dirty="0">
                <a:latin typeface="Calibri"/>
                <a:cs typeface="Calibri"/>
              </a:rPr>
              <a:t>ty</a:t>
            </a:r>
            <a:r>
              <a:rPr sz="2800" spc="-65" dirty="0">
                <a:latin typeface="Times New Roman"/>
                <a:cs typeface="Times New Roman"/>
              </a:rPr>
              <a:t> </a:t>
            </a:r>
            <a:r>
              <a:rPr sz="2800" spc="-20" dirty="0">
                <a:latin typeface="Calibri"/>
                <a:cs typeface="Calibri"/>
              </a:rPr>
              <a:t>fo</a:t>
            </a:r>
            <a:r>
              <a:rPr sz="2800" spc="-10" dirty="0">
                <a:latin typeface="Calibri"/>
                <a:cs typeface="Calibri"/>
              </a:rPr>
              <a:t>r</a:t>
            </a:r>
            <a:r>
              <a:rPr sz="2800" spc="-70" dirty="0">
                <a:latin typeface="Times New Roman"/>
                <a:cs typeface="Times New Roman"/>
              </a:rPr>
              <a:t> </a:t>
            </a:r>
            <a:r>
              <a:rPr sz="2800" spc="-15" dirty="0">
                <a:latin typeface="Calibri"/>
                <a:cs typeface="Calibri"/>
              </a:rPr>
              <a:t>a</a:t>
            </a:r>
            <a:r>
              <a:rPr sz="2800" spc="-60" dirty="0">
                <a:latin typeface="Times New Roman"/>
                <a:cs typeface="Times New Roman"/>
              </a:rPr>
              <a:t> </a:t>
            </a:r>
            <a:r>
              <a:rPr sz="2800" spc="-20" dirty="0">
                <a:latin typeface="Calibri"/>
                <a:cs typeface="Calibri"/>
              </a:rPr>
              <a:t>p</a:t>
            </a:r>
            <a:r>
              <a:rPr sz="2800" spc="-15" dirty="0">
                <a:latin typeface="Calibri"/>
                <a:cs typeface="Calibri"/>
              </a:rPr>
              <a:t>lane</a:t>
            </a:r>
            <a:r>
              <a:rPr sz="2800" spc="-70" dirty="0">
                <a:latin typeface="Times New Roman"/>
                <a:cs typeface="Times New Roman"/>
              </a:rPr>
              <a:t> </a:t>
            </a:r>
            <a:r>
              <a:rPr sz="2800" spc="-15" dirty="0">
                <a:latin typeface="Calibri"/>
                <a:cs typeface="Calibri"/>
              </a:rPr>
              <a:t>wave</a:t>
            </a:r>
            <a:endParaRPr sz="2800">
              <a:latin typeface="Calibri"/>
              <a:cs typeface="Calibri"/>
            </a:endParaRPr>
          </a:p>
        </p:txBody>
      </p:sp>
      <p:sp>
        <p:nvSpPr>
          <p:cNvPr id="4" name="object 4"/>
          <p:cNvSpPr txBox="1"/>
          <p:nvPr/>
        </p:nvSpPr>
        <p:spPr>
          <a:xfrm>
            <a:off x="4991227" y="3332938"/>
            <a:ext cx="536575" cy="381000"/>
          </a:xfrm>
          <a:prstGeom prst="rect">
            <a:avLst/>
          </a:prstGeom>
        </p:spPr>
        <p:txBody>
          <a:bodyPr vert="horz" wrap="square" lIns="0" tIns="0" rIns="0" bIns="0" rtlCol="0">
            <a:spAutoFit/>
          </a:bodyPr>
          <a:lstStyle/>
          <a:p>
            <a:pPr marL="12700">
              <a:lnSpc>
                <a:spcPct val="100000"/>
              </a:lnSpc>
            </a:pPr>
            <a:r>
              <a:rPr sz="2800" spc="-30" dirty="0">
                <a:latin typeface="Cambria Math"/>
                <a:cs typeface="Cambria Math"/>
              </a:rPr>
              <a:t>𝐼</a:t>
            </a:r>
            <a:r>
              <a:rPr sz="2800" spc="254" dirty="0">
                <a:latin typeface="Cambria Math"/>
                <a:cs typeface="Cambria Math"/>
              </a:rPr>
              <a:t> </a:t>
            </a:r>
            <a:r>
              <a:rPr sz="2800" spc="-25" dirty="0">
                <a:latin typeface="Cambria Math"/>
                <a:cs typeface="Cambria Math"/>
              </a:rPr>
              <a:t>=</a:t>
            </a:r>
            <a:endParaRPr sz="2800">
              <a:latin typeface="Cambria Math"/>
              <a:cs typeface="Cambria Math"/>
            </a:endParaRPr>
          </a:p>
        </p:txBody>
      </p:sp>
      <p:sp>
        <p:nvSpPr>
          <p:cNvPr id="5" name="object 5"/>
          <p:cNvSpPr txBox="1"/>
          <p:nvPr/>
        </p:nvSpPr>
        <p:spPr>
          <a:xfrm>
            <a:off x="5600827" y="3063190"/>
            <a:ext cx="222250" cy="889635"/>
          </a:xfrm>
          <a:prstGeom prst="rect">
            <a:avLst/>
          </a:prstGeom>
        </p:spPr>
        <p:txBody>
          <a:bodyPr vert="horz" wrap="square" lIns="0" tIns="0" rIns="0" bIns="0" rtlCol="0">
            <a:spAutoFit/>
          </a:bodyPr>
          <a:lstStyle/>
          <a:p>
            <a:pPr marL="12700">
              <a:lnSpc>
                <a:spcPct val="100000"/>
              </a:lnSpc>
            </a:pPr>
            <a:r>
              <a:rPr sz="2800" spc="-20" dirty="0">
                <a:latin typeface="Cambria Math"/>
                <a:cs typeface="Cambria Math"/>
              </a:rPr>
              <a:t>1</a:t>
            </a:r>
            <a:endParaRPr sz="2800">
              <a:latin typeface="Cambria Math"/>
              <a:cs typeface="Cambria Math"/>
            </a:endParaRPr>
          </a:p>
          <a:p>
            <a:pPr marL="12700">
              <a:lnSpc>
                <a:spcPct val="100000"/>
              </a:lnSpc>
              <a:spcBef>
                <a:spcPts val="645"/>
              </a:spcBef>
            </a:pPr>
            <a:r>
              <a:rPr sz="2800" spc="-20" dirty="0">
                <a:latin typeface="Cambria Math"/>
                <a:cs typeface="Cambria Math"/>
              </a:rPr>
              <a:t>2</a:t>
            </a:r>
            <a:endParaRPr sz="2800">
              <a:latin typeface="Cambria Math"/>
              <a:cs typeface="Cambria Math"/>
            </a:endParaRPr>
          </a:p>
        </p:txBody>
      </p:sp>
      <p:sp>
        <p:nvSpPr>
          <p:cNvPr id="6" name="object 6"/>
          <p:cNvSpPr/>
          <p:nvPr/>
        </p:nvSpPr>
        <p:spPr>
          <a:xfrm>
            <a:off x="5613531" y="3520561"/>
            <a:ext cx="196850" cy="0"/>
          </a:xfrm>
          <a:custGeom>
            <a:avLst/>
            <a:gdLst/>
            <a:ahLst/>
            <a:cxnLst/>
            <a:rect l="l" t="t" r="r" b="b"/>
            <a:pathLst>
              <a:path w="196850">
                <a:moveTo>
                  <a:pt x="0" y="0"/>
                </a:moveTo>
                <a:lnTo>
                  <a:pt x="196595" y="0"/>
                </a:lnTo>
              </a:path>
            </a:pathLst>
          </a:custGeom>
          <a:ln w="24129">
            <a:solidFill>
              <a:srgbClr val="000000"/>
            </a:solidFill>
          </a:ln>
        </p:spPr>
        <p:txBody>
          <a:bodyPr wrap="square" lIns="0" tIns="0" rIns="0" bIns="0" rtlCol="0"/>
          <a:lstStyle/>
          <a:p>
            <a:endParaRPr/>
          </a:p>
        </p:txBody>
      </p:sp>
      <p:sp>
        <p:nvSpPr>
          <p:cNvPr id="7" name="object 7"/>
          <p:cNvSpPr txBox="1"/>
          <p:nvPr/>
        </p:nvSpPr>
        <p:spPr>
          <a:xfrm>
            <a:off x="5916299" y="3280126"/>
            <a:ext cx="1284605" cy="484505"/>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𝜖</a:t>
            </a:r>
            <a:r>
              <a:rPr sz="3000" spc="247" baseline="-16666" dirty="0">
                <a:latin typeface="Cambria Math"/>
                <a:cs typeface="Cambria Math"/>
              </a:rPr>
              <a:t>0</a:t>
            </a:r>
            <a:r>
              <a:rPr sz="2800" spc="-30" dirty="0">
                <a:latin typeface="Cambria Math"/>
                <a:cs typeface="Cambria Math"/>
              </a:rPr>
              <a:t>𝑐</a:t>
            </a:r>
            <a:r>
              <a:rPr sz="2800" spc="-70" dirty="0">
                <a:latin typeface="Cambria Math"/>
                <a:cs typeface="Cambria Math"/>
              </a:rPr>
              <a:t> </a:t>
            </a:r>
            <a:r>
              <a:rPr sz="4200" spc="-15" baseline="1984" dirty="0">
                <a:latin typeface="Cambria Math"/>
                <a:cs typeface="Cambria Math"/>
              </a:rPr>
              <a:t>|</a:t>
            </a:r>
            <a:r>
              <a:rPr sz="2800" spc="75" dirty="0">
                <a:latin typeface="Cambria Math"/>
                <a:cs typeface="Cambria Math"/>
              </a:rPr>
              <a:t>𝐸</a:t>
            </a:r>
            <a:r>
              <a:rPr sz="4200" spc="-15" baseline="1984" dirty="0">
                <a:latin typeface="Cambria Math"/>
                <a:cs typeface="Cambria Math"/>
              </a:rPr>
              <a:t>|</a:t>
            </a:r>
            <a:r>
              <a:rPr sz="3000" spc="232" baseline="29166" dirty="0">
                <a:latin typeface="Cambria Math"/>
                <a:cs typeface="Cambria Math"/>
              </a:rPr>
              <a:t>2</a:t>
            </a:r>
            <a:r>
              <a:rPr sz="2800" spc="-10" dirty="0">
                <a:latin typeface="Cambria Math"/>
                <a:cs typeface="Cambria Math"/>
              </a:rPr>
              <a:t>.</a:t>
            </a:r>
            <a:endParaRPr sz="2800">
              <a:latin typeface="Cambria Math"/>
              <a:cs typeface="Cambria Math"/>
            </a:endParaRPr>
          </a:p>
        </p:txBody>
      </p:sp>
      <p:sp>
        <p:nvSpPr>
          <p:cNvPr id="10" name="object 10"/>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8" name="object 8"/>
          <p:cNvSpPr txBox="1"/>
          <p:nvPr/>
        </p:nvSpPr>
        <p:spPr>
          <a:xfrm>
            <a:off x="1130292" y="4093943"/>
            <a:ext cx="6459855" cy="166179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 pos="2140585" algn="l"/>
                <a:tab pos="2930525" algn="l"/>
                <a:tab pos="4304665" algn="l"/>
                <a:tab pos="5324475" algn="l"/>
              </a:tabLst>
            </a:pPr>
            <a:r>
              <a:rPr sz="2800" spc="-15" dirty="0">
                <a:latin typeface="Calibri"/>
                <a:cs typeface="Calibri"/>
              </a:rPr>
              <a:t>P</a:t>
            </a:r>
            <a:r>
              <a:rPr sz="2800" spc="-20" dirty="0">
                <a:latin typeface="Calibri"/>
                <a:cs typeface="Calibri"/>
              </a:rPr>
              <a:t>r</a:t>
            </a:r>
            <a:r>
              <a:rPr sz="2800" spc="-5" dirty="0">
                <a:latin typeface="Calibri"/>
                <a:cs typeface="Calibri"/>
              </a:rPr>
              <a:t>o</a:t>
            </a:r>
            <a:r>
              <a:rPr sz="2800" spc="-20" dirty="0">
                <a:latin typeface="Calibri"/>
                <a:cs typeface="Calibri"/>
              </a:rPr>
              <a:t>pag</a:t>
            </a:r>
            <a:r>
              <a:rPr sz="2800" spc="-10" dirty="0">
                <a:latin typeface="Calibri"/>
                <a:cs typeface="Calibri"/>
              </a:rPr>
              <a:t>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15" dirty="0">
                <a:latin typeface="Calibri"/>
                <a:cs typeface="Calibri"/>
              </a:rPr>
              <a:t>fie</a:t>
            </a:r>
            <a:r>
              <a:rPr sz="2800" spc="-5" dirty="0">
                <a:latin typeface="Calibri"/>
                <a:cs typeface="Calibri"/>
              </a:rPr>
              <a:t>l</a:t>
            </a:r>
            <a:r>
              <a:rPr sz="2800" spc="-15" dirty="0">
                <a:latin typeface="Calibri"/>
                <a:cs typeface="Calibri"/>
              </a:rPr>
              <a:t>d</a:t>
            </a:r>
            <a:r>
              <a:rPr sz="2800" dirty="0">
                <a:latin typeface="Times New Roman"/>
                <a:cs typeface="Times New Roman"/>
              </a:rPr>
              <a:t>	</a:t>
            </a:r>
            <a:r>
              <a:rPr sz="2800" spc="-15" dirty="0">
                <a:latin typeface="Calibri"/>
                <a:cs typeface="Calibri"/>
              </a:rPr>
              <a:t>con</a:t>
            </a:r>
            <a:r>
              <a:rPr sz="2800" spc="-25" dirty="0">
                <a:latin typeface="Calibri"/>
                <a:cs typeface="Calibri"/>
              </a:rPr>
              <a:t>t</a:t>
            </a:r>
            <a:r>
              <a:rPr sz="2800" spc="-15" dirty="0">
                <a:latin typeface="Calibri"/>
                <a:cs typeface="Calibri"/>
              </a:rPr>
              <a:t>a</a:t>
            </a:r>
            <a:r>
              <a:rPr sz="2800" spc="-5" dirty="0">
                <a:latin typeface="Calibri"/>
                <a:cs typeface="Calibri"/>
              </a:rPr>
              <a:t>i</a:t>
            </a:r>
            <a:r>
              <a:rPr sz="2800" spc="-20" dirty="0">
                <a:latin typeface="Calibri"/>
                <a:cs typeface="Calibri"/>
              </a:rPr>
              <a:t>n</a:t>
            </a:r>
            <a:r>
              <a:rPr sz="2800" spc="-15" dirty="0">
                <a:latin typeface="Calibri"/>
                <a:cs typeface="Calibri"/>
              </a:rPr>
              <a:t>s</a:t>
            </a:r>
            <a:r>
              <a:rPr sz="2800" dirty="0">
                <a:latin typeface="Times New Roman"/>
                <a:cs typeface="Times New Roman"/>
              </a:rPr>
              <a:t>	</a:t>
            </a:r>
            <a:r>
              <a:rPr sz="2800" spc="-15" dirty="0">
                <a:latin typeface="Calibri"/>
                <a:cs typeface="Calibri"/>
              </a:rPr>
              <a:t>f</a:t>
            </a:r>
            <a:r>
              <a:rPr sz="2800" spc="-5" dirty="0">
                <a:latin typeface="Calibri"/>
                <a:cs typeface="Calibri"/>
              </a:rPr>
              <a:t>a</a:t>
            </a:r>
            <a:r>
              <a:rPr sz="2800" spc="-15" dirty="0">
                <a:latin typeface="Calibri"/>
                <a:cs typeface="Calibri"/>
              </a:rPr>
              <a:t>ctor</a:t>
            </a:r>
            <a:r>
              <a:rPr sz="2800" dirty="0">
                <a:latin typeface="Times New Roman"/>
                <a:cs typeface="Times New Roman"/>
              </a:rPr>
              <a:t>	</a:t>
            </a:r>
            <a:r>
              <a:rPr sz="2800" spc="110" dirty="0">
                <a:latin typeface="Cambria Math"/>
                <a:cs typeface="Cambria Math"/>
              </a:rPr>
              <a:t>𝑒</a:t>
            </a:r>
            <a:r>
              <a:rPr sz="3000" spc="-82" baseline="29166" dirty="0">
                <a:latin typeface="Cambria Math"/>
                <a:cs typeface="Cambria Math"/>
              </a:rPr>
              <a:t>−</a:t>
            </a:r>
            <a:r>
              <a:rPr sz="3000" spc="60" baseline="29166" dirty="0">
                <a:latin typeface="Cambria Math"/>
                <a:cs typeface="Cambria Math"/>
              </a:rPr>
              <a:t>2</a:t>
            </a:r>
            <a:r>
              <a:rPr sz="3000" spc="367" baseline="29166" dirty="0">
                <a:latin typeface="Cambria Math"/>
                <a:cs typeface="Cambria Math"/>
              </a:rPr>
              <a:t>𝜅</a:t>
            </a:r>
            <a:r>
              <a:rPr sz="3000" spc="-112" baseline="29166" dirty="0">
                <a:latin typeface="Cambria Math"/>
                <a:cs typeface="Cambria Math"/>
              </a:rPr>
              <a:t>𝐾</a:t>
            </a:r>
            <a:r>
              <a:rPr sz="2475" spc="209" baseline="20202" dirty="0">
                <a:latin typeface="Cambria Math"/>
                <a:cs typeface="Cambria Math"/>
              </a:rPr>
              <a:t>0</a:t>
            </a:r>
            <a:r>
              <a:rPr sz="3000" spc="270" baseline="29166" dirty="0">
                <a:latin typeface="Cambria Math"/>
                <a:cs typeface="Cambria Math"/>
              </a:rPr>
              <a:t>𝑧</a:t>
            </a:r>
            <a:endParaRPr lang="en-US" sz="3000" baseline="29166" dirty="0">
              <a:latin typeface="Cambria Math"/>
              <a:cs typeface="Cambria Math"/>
            </a:endParaRPr>
          </a:p>
          <a:p>
            <a:pPr marL="241300">
              <a:lnSpc>
                <a:spcPct val="100000"/>
              </a:lnSpc>
              <a:spcBef>
                <a:spcPts val="900"/>
              </a:spcBef>
            </a:pPr>
            <a:r>
              <a:rPr lang="en-US" sz="2800" spc="-15" dirty="0">
                <a:latin typeface="Calibri"/>
                <a:cs typeface="Calibri"/>
              </a:rPr>
              <a:t>ampl</a:t>
            </a:r>
            <a:r>
              <a:rPr lang="en-US" sz="2800" spc="5" dirty="0">
                <a:latin typeface="Calibri"/>
                <a:cs typeface="Calibri"/>
              </a:rPr>
              <a:t>i</a:t>
            </a:r>
            <a:r>
              <a:rPr lang="en-US" sz="2800" spc="-15" dirty="0">
                <a:latin typeface="Calibri"/>
                <a:cs typeface="Calibri"/>
              </a:rPr>
              <a:t>tu</a:t>
            </a:r>
            <a:r>
              <a:rPr lang="en-US" sz="2800" spc="-30" dirty="0">
                <a:latin typeface="Calibri"/>
                <a:cs typeface="Calibri"/>
              </a:rPr>
              <a:t>d</a:t>
            </a:r>
            <a:r>
              <a:rPr lang="en-US" sz="2800" spc="-10" dirty="0">
                <a:latin typeface="Calibri"/>
                <a:cs typeface="Calibri"/>
              </a:rPr>
              <a:t>e</a:t>
            </a:r>
            <a:r>
              <a:rPr lang="en-US" sz="2800" spc="-15" dirty="0">
                <a:latin typeface="Calibri"/>
                <a:cs typeface="Calibri"/>
              </a:rPr>
              <a:t>).</a:t>
            </a:r>
            <a:endParaRPr lang="en-US" sz="2800" dirty="0">
              <a:latin typeface="Calibri"/>
              <a:cs typeface="Calibri"/>
            </a:endParaRPr>
          </a:p>
          <a:p>
            <a:pPr marL="241300" indent="-228600">
              <a:lnSpc>
                <a:spcPct val="100000"/>
              </a:lnSpc>
              <a:spcBef>
                <a:spcPts val="1964"/>
              </a:spcBef>
              <a:buFont typeface="Symbol"/>
              <a:buChar char=""/>
              <a:tabLst>
                <a:tab pos="241935" algn="l"/>
              </a:tabLst>
            </a:pPr>
            <a:r>
              <a:rPr sz="2800" spc="-20" dirty="0">
                <a:latin typeface="Calibri"/>
                <a:cs typeface="Calibri"/>
              </a:rPr>
              <a:t>Def</a:t>
            </a:r>
            <a:r>
              <a:rPr sz="2800" spc="-10" dirty="0">
                <a:latin typeface="Calibri"/>
                <a:cs typeface="Calibri"/>
              </a:rPr>
              <a:t>i</a:t>
            </a:r>
            <a:r>
              <a:rPr sz="2800" spc="-20" dirty="0">
                <a:latin typeface="Calibri"/>
                <a:cs typeface="Calibri"/>
              </a:rPr>
              <a:t>n</a:t>
            </a:r>
            <a:r>
              <a:rPr sz="2800" spc="-15" dirty="0">
                <a:latin typeface="Calibri"/>
                <a:cs typeface="Calibri"/>
              </a:rPr>
              <a:t>e</a:t>
            </a:r>
            <a:r>
              <a:rPr sz="2800" spc="-70" dirty="0">
                <a:latin typeface="Times New Roman"/>
                <a:cs typeface="Times New Roman"/>
              </a:rPr>
              <a:t> </a:t>
            </a:r>
            <a:r>
              <a:rPr sz="2800" spc="-15" dirty="0">
                <a:latin typeface="Calibri"/>
                <a:cs typeface="Calibri"/>
              </a:rPr>
              <a:t>a</a:t>
            </a:r>
            <a:r>
              <a:rPr sz="2800" spc="-5" dirty="0">
                <a:latin typeface="Calibri"/>
                <a:cs typeface="Calibri"/>
              </a:rPr>
              <a:t>b</a:t>
            </a:r>
            <a:r>
              <a:rPr sz="2800" spc="-10" dirty="0">
                <a:latin typeface="Calibri"/>
                <a:cs typeface="Calibri"/>
              </a:rPr>
              <a:t>s</a:t>
            </a:r>
            <a:r>
              <a:rPr sz="2800" spc="-20" dirty="0">
                <a:latin typeface="Calibri"/>
                <a:cs typeface="Calibri"/>
              </a:rPr>
              <a:t>orpt</a:t>
            </a:r>
            <a:r>
              <a:rPr sz="2800" spc="-10"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c</a:t>
            </a:r>
            <a:r>
              <a:rPr sz="2800" dirty="0">
                <a:latin typeface="Calibri"/>
                <a:cs typeface="Calibri"/>
              </a:rPr>
              <a:t>o</a:t>
            </a:r>
            <a:r>
              <a:rPr sz="2800" spc="-15" dirty="0">
                <a:latin typeface="Calibri"/>
                <a:cs typeface="Calibri"/>
              </a:rPr>
              <a:t>effic</a:t>
            </a:r>
            <a:r>
              <a:rPr sz="2800" dirty="0">
                <a:latin typeface="Calibri"/>
                <a:cs typeface="Calibri"/>
              </a:rPr>
              <a:t>i</a:t>
            </a:r>
            <a:r>
              <a:rPr sz="2800" spc="-15" dirty="0">
                <a:latin typeface="Calibri"/>
                <a:cs typeface="Calibri"/>
              </a:rPr>
              <a:t>ent</a:t>
            </a:r>
            <a:r>
              <a:rPr sz="2800" spc="-65" dirty="0">
                <a:latin typeface="Times New Roman"/>
                <a:cs typeface="Times New Roman"/>
              </a:rPr>
              <a:t> </a:t>
            </a:r>
            <a:r>
              <a:rPr sz="2800" spc="-30" dirty="0">
                <a:latin typeface="Cambria Math"/>
                <a:cs typeface="Cambria Math"/>
              </a:rPr>
              <a:t>𝛼</a:t>
            </a:r>
            <a:r>
              <a:rPr sz="2800" spc="105" dirty="0">
                <a:latin typeface="Cambria Math"/>
                <a:cs typeface="Cambria Math"/>
              </a:rPr>
              <a:t> </a:t>
            </a:r>
            <a:r>
              <a:rPr sz="2800" spc="-20" dirty="0">
                <a:latin typeface="Calibri"/>
                <a:cs typeface="Calibri"/>
              </a:rPr>
              <a:t>[</a:t>
            </a:r>
            <a:r>
              <a:rPr sz="2800" spc="-25" dirty="0">
                <a:latin typeface="Calibri"/>
                <a:cs typeface="Calibri"/>
              </a:rPr>
              <a:t>m</a:t>
            </a:r>
            <a:r>
              <a:rPr sz="3000" spc="-82" baseline="29166" dirty="0">
                <a:latin typeface="Cambria Math"/>
                <a:cs typeface="Cambria Math"/>
              </a:rPr>
              <a:t>−</a:t>
            </a:r>
            <a:r>
              <a:rPr sz="3000" spc="225" baseline="29166" dirty="0">
                <a:latin typeface="Cambria Math"/>
                <a:cs typeface="Cambria Math"/>
              </a:rPr>
              <a:t>1</a:t>
            </a:r>
            <a:r>
              <a:rPr sz="2800" spc="-20" dirty="0">
                <a:latin typeface="Calibri"/>
                <a:cs typeface="Calibri"/>
              </a:rPr>
              <a:t>]:</a:t>
            </a:r>
            <a:endParaRPr sz="2800" dirty="0">
              <a:latin typeface="Calibri"/>
              <a:cs typeface="Calibri"/>
            </a:endParaRPr>
          </a:p>
        </p:txBody>
      </p:sp>
      <p:sp>
        <p:nvSpPr>
          <p:cNvPr id="9" name="object 9"/>
          <p:cNvSpPr txBox="1"/>
          <p:nvPr/>
        </p:nvSpPr>
        <p:spPr>
          <a:xfrm>
            <a:off x="7739258" y="4156707"/>
            <a:ext cx="3545204" cy="381000"/>
          </a:xfrm>
          <a:prstGeom prst="rect">
            <a:avLst/>
          </a:prstGeom>
        </p:spPr>
        <p:txBody>
          <a:bodyPr vert="horz" wrap="square" lIns="0" tIns="0" rIns="0" bIns="0" rtlCol="0">
            <a:spAutoFit/>
          </a:bodyPr>
          <a:lstStyle/>
          <a:p>
            <a:pPr marL="12700">
              <a:lnSpc>
                <a:spcPct val="100000"/>
              </a:lnSpc>
              <a:tabLst>
                <a:tab pos="586740" algn="l"/>
                <a:tab pos="1992630" algn="l"/>
                <a:tab pos="3236595" algn="l"/>
              </a:tabLst>
            </a:pPr>
            <a:r>
              <a:rPr sz="2800" spc="-20" dirty="0">
                <a:latin typeface="Calibri"/>
                <a:cs typeface="Calibri"/>
              </a:rPr>
              <a:t>fo</a:t>
            </a:r>
            <a:r>
              <a:rPr sz="2800" spc="-10" dirty="0">
                <a:latin typeface="Calibri"/>
                <a:cs typeface="Calibri"/>
              </a:rPr>
              <a:t>r</a:t>
            </a:r>
            <a:r>
              <a:rPr sz="2800" dirty="0">
                <a:latin typeface="Times New Roman"/>
                <a:cs typeface="Times New Roman"/>
              </a:rPr>
              <a:t>	</a:t>
            </a:r>
            <a:r>
              <a:rPr sz="2800" dirty="0">
                <a:latin typeface="Calibri"/>
                <a:cs typeface="Calibri"/>
              </a:rPr>
              <a:t>i</a:t>
            </a:r>
            <a:r>
              <a:rPr sz="2800" spc="-30" dirty="0">
                <a:latin typeface="Calibri"/>
                <a:cs typeface="Calibri"/>
              </a:rPr>
              <a:t>n</a:t>
            </a:r>
            <a:r>
              <a:rPr sz="2800" spc="-15" dirty="0">
                <a:latin typeface="Calibri"/>
                <a:cs typeface="Calibri"/>
              </a:rPr>
              <a:t>tens</a:t>
            </a:r>
            <a:r>
              <a:rPr sz="2800" spc="-5" dirty="0">
                <a:latin typeface="Calibri"/>
                <a:cs typeface="Calibri"/>
              </a:rPr>
              <a:t>i</a:t>
            </a:r>
            <a:r>
              <a:rPr sz="2800" spc="-15" dirty="0">
                <a:latin typeface="Calibri"/>
                <a:cs typeface="Calibri"/>
              </a:rPr>
              <a:t>ty</a:t>
            </a:r>
            <a:r>
              <a:rPr sz="2800" dirty="0">
                <a:latin typeface="Times New Roman"/>
                <a:cs typeface="Times New Roman"/>
              </a:rPr>
              <a:t>	</a:t>
            </a:r>
            <a:r>
              <a:rPr sz="2800" spc="-15" dirty="0">
                <a:latin typeface="Calibri"/>
                <a:cs typeface="Calibri"/>
              </a:rPr>
              <a:t>(</a:t>
            </a:r>
            <a:r>
              <a:rPr sz="2800" spc="-25" dirty="0">
                <a:latin typeface="Calibri"/>
                <a:cs typeface="Calibri"/>
              </a:rPr>
              <a:t>s</a:t>
            </a:r>
            <a:r>
              <a:rPr sz="2800" spc="-20" dirty="0">
                <a:latin typeface="Calibri"/>
                <a:cs typeface="Calibri"/>
              </a:rPr>
              <a:t>qu</a:t>
            </a:r>
            <a:r>
              <a:rPr sz="2800" spc="-10" dirty="0">
                <a:latin typeface="Calibri"/>
                <a:cs typeface="Calibri"/>
              </a:rPr>
              <a:t>a</a:t>
            </a:r>
            <a:r>
              <a:rPr sz="2800" spc="-15" dirty="0">
                <a:latin typeface="Calibri"/>
                <a:cs typeface="Calibri"/>
              </a:rPr>
              <a:t>re</a:t>
            </a:r>
            <a:r>
              <a:rPr sz="2800" dirty="0">
                <a:latin typeface="Times New Roman"/>
                <a:cs typeface="Times New Roman"/>
              </a:rPr>
              <a:t>	</a:t>
            </a:r>
            <a:r>
              <a:rPr sz="2800" spc="-20" dirty="0">
                <a:latin typeface="Calibri"/>
                <a:cs typeface="Calibri"/>
              </a:rPr>
              <a:t>of</a:t>
            </a:r>
            <a:endParaRPr sz="2800">
              <a:latin typeface="Calibri"/>
              <a:cs typeface="Calibri"/>
            </a:endParaRP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3620772" y="925898"/>
            <a:ext cx="365760" cy="381000"/>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𝑑𝐼</a:t>
            </a:r>
            <a:endParaRPr sz="2800">
              <a:latin typeface="Cambria Math"/>
              <a:cs typeface="Cambria Math"/>
            </a:endParaRPr>
          </a:p>
        </p:txBody>
      </p:sp>
      <p:sp>
        <p:nvSpPr>
          <p:cNvPr id="3" name="object 3"/>
          <p:cNvSpPr txBox="1"/>
          <p:nvPr/>
        </p:nvSpPr>
        <p:spPr>
          <a:xfrm>
            <a:off x="3605533" y="1434914"/>
            <a:ext cx="402590" cy="381000"/>
          </a:xfrm>
          <a:prstGeom prst="rect">
            <a:avLst/>
          </a:prstGeom>
        </p:spPr>
        <p:txBody>
          <a:bodyPr vert="horz" wrap="square" lIns="0" tIns="0" rIns="0" bIns="0" rtlCol="0">
            <a:spAutoFit/>
          </a:bodyPr>
          <a:lstStyle/>
          <a:p>
            <a:pPr marL="12700">
              <a:lnSpc>
                <a:spcPct val="100000"/>
              </a:lnSpc>
            </a:pPr>
            <a:r>
              <a:rPr sz="2800" spc="-35" dirty="0">
                <a:latin typeface="Cambria Math"/>
                <a:cs typeface="Cambria Math"/>
              </a:rPr>
              <a:t>𝑑𝑧</a:t>
            </a:r>
            <a:endParaRPr sz="2800">
              <a:latin typeface="Cambria Math"/>
              <a:cs typeface="Cambria Math"/>
            </a:endParaRPr>
          </a:p>
        </p:txBody>
      </p:sp>
      <p:sp>
        <p:nvSpPr>
          <p:cNvPr id="4" name="object 4"/>
          <p:cNvSpPr/>
          <p:nvPr/>
        </p:nvSpPr>
        <p:spPr>
          <a:xfrm>
            <a:off x="3618219" y="1383273"/>
            <a:ext cx="384810" cy="0"/>
          </a:xfrm>
          <a:custGeom>
            <a:avLst/>
            <a:gdLst/>
            <a:ahLst/>
            <a:cxnLst/>
            <a:rect l="l" t="t" r="r" b="b"/>
            <a:pathLst>
              <a:path w="384810">
                <a:moveTo>
                  <a:pt x="0" y="0"/>
                </a:moveTo>
                <a:lnTo>
                  <a:pt x="384358" y="0"/>
                </a:lnTo>
              </a:path>
            </a:pathLst>
          </a:custGeom>
          <a:ln w="24129">
            <a:solidFill>
              <a:srgbClr val="000000"/>
            </a:solidFill>
          </a:ln>
        </p:spPr>
        <p:txBody>
          <a:bodyPr wrap="square" lIns="0" tIns="0" rIns="0" bIns="0" rtlCol="0"/>
          <a:lstStyle/>
          <a:p>
            <a:endParaRPr/>
          </a:p>
        </p:txBody>
      </p:sp>
      <p:sp>
        <p:nvSpPr>
          <p:cNvPr id="5" name="object 5"/>
          <p:cNvSpPr txBox="1"/>
          <p:nvPr/>
        </p:nvSpPr>
        <p:spPr>
          <a:xfrm>
            <a:off x="4089022" y="1195646"/>
            <a:ext cx="1073150"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−𝛼</a:t>
            </a:r>
            <a:r>
              <a:rPr sz="2800" spc="-65" dirty="0">
                <a:latin typeface="Cambria Math"/>
                <a:cs typeface="Cambria Math"/>
              </a:rPr>
              <a:t> </a:t>
            </a:r>
            <a:r>
              <a:rPr sz="2800" spc="-30" dirty="0">
                <a:latin typeface="Cambria Math"/>
                <a:cs typeface="Cambria Math"/>
              </a:rPr>
              <a:t>𝐼</a:t>
            </a:r>
            <a:endParaRPr sz="2800">
              <a:latin typeface="Cambria Math"/>
              <a:cs typeface="Cambria Math"/>
            </a:endParaRPr>
          </a:p>
        </p:txBody>
      </p:sp>
      <p:sp>
        <p:nvSpPr>
          <p:cNvPr id="6" name="object 6"/>
          <p:cNvSpPr txBox="1"/>
          <p:nvPr/>
        </p:nvSpPr>
        <p:spPr>
          <a:xfrm>
            <a:off x="5602355" y="1142841"/>
            <a:ext cx="2983865" cy="484505"/>
          </a:xfrm>
          <a:prstGeom prst="rect">
            <a:avLst/>
          </a:prstGeom>
        </p:spPr>
        <p:txBody>
          <a:bodyPr vert="horz" wrap="square" lIns="0" tIns="0" rIns="0" bIns="0" rtlCol="0">
            <a:spAutoFit/>
          </a:bodyPr>
          <a:lstStyle/>
          <a:p>
            <a:pPr marL="12700">
              <a:lnSpc>
                <a:spcPct val="100000"/>
              </a:lnSpc>
              <a:tabLst>
                <a:tab pos="774700" algn="l"/>
              </a:tabLst>
            </a:pPr>
            <a:r>
              <a:rPr sz="2800" spc="-25" dirty="0">
                <a:latin typeface="Cambria Math"/>
                <a:cs typeface="Cambria Math"/>
              </a:rPr>
              <a:t>⇒	</a:t>
            </a:r>
            <a:r>
              <a:rPr sz="2800" spc="55" dirty="0">
                <a:latin typeface="Cambria Math"/>
                <a:cs typeface="Cambria Math"/>
              </a:rPr>
              <a:t>𝐼</a:t>
            </a:r>
            <a:r>
              <a:rPr sz="4200" spc="-22" baseline="2976" dirty="0">
                <a:latin typeface="Cambria Math"/>
                <a:cs typeface="Cambria Math"/>
              </a:rPr>
              <a:t>(</a:t>
            </a:r>
            <a:r>
              <a:rPr sz="2800" spc="20" dirty="0">
                <a:latin typeface="Cambria Math"/>
                <a:cs typeface="Cambria Math"/>
              </a:rPr>
              <a:t>𝑧</a:t>
            </a:r>
            <a:r>
              <a:rPr sz="4200" spc="-22" baseline="2976" dirty="0">
                <a:latin typeface="Cambria Math"/>
                <a:cs typeface="Cambria Math"/>
              </a:rPr>
              <a:t>)</a:t>
            </a:r>
            <a:r>
              <a:rPr sz="4200" spc="232"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4" dirty="0">
                <a:latin typeface="Cambria Math"/>
                <a:cs typeface="Cambria Math"/>
              </a:rPr>
              <a:t>𝐼</a:t>
            </a:r>
            <a:r>
              <a:rPr sz="3000" spc="60" baseline="-16666" dirty="0">
                <a:latin typeface="Cambria Math"/>
                <a:cs typeface="Cambria Math"/>
              </a:rPr>
              <a:t>0</a:t>
            </a:r>
            <a:r>
              <a:rPr sz="3000" spc="225" baseline="-16666" dirty="0">
                <a:latin typeface="Cambria Math"/>
                <a:cs typeface="Cambria Math"/>
              </a:rPr>
              <a:t> </a:t>
            </a:r>
            <a:r>
              <a:rPr sz="2800" spc="110" dirty="0">
                <a:latin typeface="Cambria Math"/>
                <a:cs typeface="Cambria Math"/>
              </a:rPr>
              <a:t>𝑒</a:t>
            </a:r>
            <a:r>
              <a:rPr sz="3000" spc="-60" baseline="29166" dirty="0">
                <a:latin typeface="Cambria Math"/>
                <a:cs typeface="Cambria Math"/>
              </a:rPr>
              <a:t>−</a:t>
            </a:r>
            <a:r>
              <a:rPr sz="3000" spc="292" baseline="29166" dirty="0">
                <a:latin typeface="Cambria Math"/>
                <a:cs typeface="Cambria Math"/>
              </a:rPr>
              <a:t>𝛼</a:t>
            </a:r>
            <a:r>
              <a:rPr sz="3000" spc="540" baseline="29166" dirty="0">
                <a:latin typeface="Cambria Math"/>
                <a:cs typeface="Cambria Math"/>
              </a:rPr>
              <a:t>𝑧</a:t>
            </a:r>
            <a:r>
              <a:rPr sz="2800" spc="-10" dirty="0">
                <a:latin typeface="Cambria Math"/>
                <a:cs typeface="Cambria Math"/>
              </a:rPr>
              <a:t>.</a:t>
            </a:r>
            <a:endParaRPr sz="2800">
              <a:latin typeface="Cambria Math"/>
              <a:cs typeface="Cambria Math"/>
            </a:endParaRPr>
          </a:p>
        </p:txBody>
      </p:sp>
      <p:sp>
        <p:nvSpPr>
          <p:cNvPr id="7" name="object 7"/>
          <p:cNvSpPr txBox="1"/>
          <p:nvPr/>
        </p:nvSpPr>
        <p:spPr>
          <a:xfrm>
            <a:off x="1130313" y="1997766"/>
            <a:ext cx="3810635"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5" dirty="0">
                <a:latin typeface="Calibri"/>
                <a:cs typeface="Calibri"/>
              </a:rPr>
              <a:t>D</a:t>
            </a:r>
            <a:r>
              <a:rPr sz="2800" spc="-15" dirty="0">
                <a:latin typeface="Calibri"/>
                <a:cs typeface="Calibri"/>
              </a:rPr>
              <a:t>irect</a:t>
            </a:r>
            <a:r>
              <a:rPr sz="2800" spc="-75" dirty="0">
                <a:latin typeface="Times New Roman"/>
                <a:cs typeface="Times New Roman"/>
              </a:rPr>
              <a:t> </a:t>
            </a:r>
            <a:r>
              <a:rPr sz="2800" spc="-10" dirty="0">
                <a:latin typeface="Calibri"/>
                <a:cs typeface="Calibri"/>
              </a:rPr>
              <a:t>c</a:t>
            </a:r>
            <a:r>
              <a:rPr sz="2800" spc="-20" dirty="0">
                <a:latin typeface="Calibri"/>
                <a:cs typeface="Calibri"/>
              </a:rPr>
              <a:t>ompar</a:t>
            </a:r>
            <a:r>
              <a:rPr sz="2800" spc="-5" dirty="0">
                <a:latin typeface="Calibri"/>
                <a:cs typeface="Calibri"/>
              </a:rPr>
              <a:t>i</a:t>
            </a:r>
            <a:r>
              <a:rPr sz="2800" spc="-20" dirty="0">
                <a:latin typeface="Calibri"/>
                <a:cs typeface="Calibri"/>
              </a:rPr>
              <a:t>s</a:t>
            </a:r>
            <a:r>
              <a:rPr sz="2800" spc="-5"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y</a:t>
            </a:r>
            <a:r>
              <a:rPr sz="2800" spc="-5" dirty="0">
                <a:latin typeface="Calibri"/>
                <a:cs typeface="Calibri"/>
              </a:rPr>
              <a:t>i</a:t>
            </a:r>
            <a:r>
              <a:rPr sz="2800" spc="-15" dirty="0">
                <a:latin typeface="Calibri"/>
                <a:cs typeface="Calibri"/>
              </a:rPr>
              <a:t>el</a:t>
            </a:r>
            <a:r>
              <a:rPr sz="2800" spc="-20" dirty="0">
                <a:latin typeface="Calibri"/>
                <a:cs typeface="Calibri"/>
              </a:rPr>
              <a:t>ds</a:t>
            </a:r>
            <a:endParaRPr sz="2800">
              <a:latin typeface="Calibri"/>
              <a:cs typeface="Calibri"/>
            </a:endParaRPr>
          </a:p>
        </p:txBody>
      </p:sp>
      <p:sp>
        <p:nvSpPr>
          <p:cNvPr id="8" name="object 8"/>
          <p:cNvSpPr txBox="1"/>
          <p:nvPr/>
        </p:nvSpPr>
        <p:spPr>
          <a:xfrm>
            <a:off x="3811663" y="2873952"/>
            <a:ext cx="4566920" cy="636905"/>
          </a:xfrm>
          <a:prstGeom prst="rect">
            <a:avLst/>
          </a:prstGeom>
        </p:spPr>
        <p:txBody>
          <a:bodyPr vert="horz" wrap="square" lIns="0" tIns="0" rIns="0" bIns="0" rtlCol="0">
            <a:spAutoFit/>
          </a:bodyPr>
          <a:lstStyle/>
          <a:p>
            <a:pPr marL="12700">
              <a:lnSpc>
                <a:spcPct val="100000"/>
              </a:lnSpc>
              <a:tabLst>
                <a:tab pos="3218815" algn="l"/>
                <a:tab pos="3717290" algn="l"/>
              </a:tabLst>
            </a:pPr>
            <a:r>
              <a:rPr sz="2800" spc="50" dirty="0">
                <a:latin typeface="Cambria Math"/>
                <a:cs typeface="Cambria Math"/>
              </a:rPr>
              <a:t>𝛼</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20" dirty="0">
                <a:latin typeface="Cambria Math"/>
                <a:cs typeface="Cambria Math"/>
              </a:rPr>
              <a:t>2</a:t>
            </a:r>
            <a:r>
              <a:rPr sz="2800" spc="-150" dirty="0">
                <a:latin typeface="Cambria Math"/>
                <a:cs typeface="Cambria Math"/>
              </a:rPr>
              <a:t> </a:t>
            </a:r>
            <a:r>
              <a:rPr sz="2800" spc="-254" dirty="0">
                <a:latin typeface="Cambria Math"/>
                <a:cs typeface="Cambria Math"/>
              </a:rPr>
              <a:t>𝐾</a:t>
            </a:r>
            <a:r>
              <a:rPr sz="3000" spc="60" baseline="-16666" dirty="0">
                <a:latin typeface="Cambria Math"/>
                <a:cs typeface="Cambria Math"/>
              </a:rPr>
              <a:t>0</a:t>
            </a:r>
            <a:r>
              <a:rPr sz="3000" spc="225" baseline="-16666" dirty="0">
                <a:latin typeface="Cambria Math"/>
                <a:cs typeface="Cambria Math"/>
              </a:rPr>
              <a:t> </a:t>
            </a:r>
            <a:r>
              <a:rPr sz="2800" spc="35" dirty="0">
                <a:latin typeface="Cambria Math"/>
                <a:cs typeface="Cambria Math"/>
              </a:rPr>
              <a:t>𝜅</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dirty="0">
                <a:latin typeface="Cambria Math"/>
                <a:cs typeface="Cambria Math"/>
              </a:rPr>
              <a:t>	</a:t>
            </a:r>
            <a:r>
              <a:rPr sz="4200" spc="-44" baseline="-37698" dirty="0">
                <a:latin typeface="Cambria Math"/>
                <a:cs typeface="Cambria Math"/>
              </a:rPr>
              <a:t>𝜆</a:t>
            </a:r>
            <a:r>
              <a:rPr sz="4200" baseline="-37698" dirty="0">
                <a:latin typeface="Cambria Math"/>
                <a:cs typeface="Cambria Math"/>
              </a:rPr>
              <a:t>	</a:t>
            </a:r>
            <a:r>
              <a:rPr sz="2800" spc="50" dirty="0">
                <a:latin typeface="Cambria Math"/>
                <a:cs typeface="Cambria Math"/>
              </a:rPr>
              <a:t>𝜅</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2800" spc="-10" dirty="0">
                <a:latin typeface="Cambria Math"/>
                <a:cs typeface="Cambria Math"/>
              </a:rPr>
              <a:t>.</a:t>
            </a:r>
            <a:endParaRPr sz="2800">
              <a:latin typeface="Cambria Math"/>
              <a:cs typeface="Cambria Math"/>
            </a:endParaRPr>
          </a:p>
        </p:txBody>
      </p:sp>
      <p:sp>
        <p:nvSpPr>
          <p:cNvPr id="9" name="object 9"/>
          <p:cNvSpPr txBox="1"/>
          <p:nvPr/>
        </p:nvSpPr>
        <p:spPr>
          <a:xfrm>
            <a:off x="6983371" y="2620968"/>
            <a:ext cx="433070" cy="381000"/>
          </a:xfrm>
          <a:prstGeom prst="rect">
            <a:avLst/>
          </a:prstGeom>
        </p:spPr>
        <p:txBody>
          <a:bodyPr vert="horz" wrap="square" lIns="0" tIns="0" rIns="0" bIns="0" rtlCol="0">
            <a:spAutoFit/>
          </a:bodyPr>
          <a:lstStyle/>
          <a:p>
            <a:pPr marL="12700">
              <a:lnSpc>
                <a:spcPct val="100000"/>
              </a:lnSpc>
            </a:pPr>
            <a:r>
              <a:rPr sz="2800" spc="-25" dirty="0">
                <a:latin typeface="Cambria Math"/>
                <a:cs typeface="Cambria Math"/>
              </a:rPr>
              <a:t>4</a:t>
            </a:r>
            <a:r>
              <a:rPr sz="2800" spc="-30" dirty="0">
                <a:latin typeface="Cambria Math"/>
                <a:cs typeface="Cambria Math"/>
              </a:rPr>
              <a:t>𝜋</a:t>
            </a:r>
            <a:endParaRPr sz="2800">
              <a:latin typeface="Cambria Math"/>
              <a:cs typeface="Cambria Math"/>
            </a:endParaRPr>
          </a:p>
        </p:txBody>
      </p:sp>
      <p:sp>
        <p:nvSpPr>
          <p:cNvPr id="10" name="object 10"/>
          <p:cNvSpPr/>
          <p:nvPr/>
        </p:nvSpPr>
        <p:spPr>
          <a:xfrm>
            <a:off x="6996043" y="3078358"/>
            <a:ext cx="416559" cy="0"/>
          </a:xfrm>
          <a:custGeom>
            <a:avLst/>
            <a:gdLst/>
            <a:ahLst/>
            <a:cxnLst/>
            <a:rect l="l" t="t" r="r" b="b"/>
            <a:pathLst>
              <a:path w="416559">
                <a:moveTo>
                  <a:pt x="0" y="0"/>
                </a:moveTo>
                <a:lnTo>
                  <a:pt x="416051" y="0"/>
                </a:lnTo>
              </a:path>
            </a:pathLst>
          </a:custGeom>
          <a:ln w="24129">
            <a:solidFill>
              <a:srgbClr val="000000"/>
            </a:solidFill>
          </a:ln>
        </p:spPr>
        <p:txBody>
          <a:bodyPr wrap="square" lIns="0" tIns="0" rIns="0" bIns="0" rtlCol="0"/>
          <a:lstStyle/>
          <a:p>
            <a:endParaRPr/>
          </a:p>
        </p:txBody>
      </p:sp>
      <p:sp>
        <p:nvSpPr>
          <p:cNvPr id="11" name="object 11"/>
          <p:cNvSpPr txBox="1"/>
          <p:nvPr/>
        </p:nvSpPr>
        <p:spPr>
          <a:xfrm>
            <a:off x="901709" y="3281658"/>
            <a:ext cx="8465185" cy="1545590"/>
          </a:xfrm>
          <a:prstGeom prst="rect">
            <a:avLst/>
          </a:prstGeom>
        </p:spPr>
        <p:txBody>
          <a:bodyPr vert="horz" wrap="square" lIns="0" tIns="0" rIns="0" bIns="0" rtlCol="0">
            <a:spAutoFit/>
          </a:bodyPr>
          <a:lstStyle/>
          <a:p>
            <a:pPr marR="1995805" algn="r">
              <a:lnSpc>
                <a:spcPct val="100000"/>
              </a:lnSpc>
            </a:pPr>
            <a:r>
              <a:rPr sz="2000" spc="40" dirty="0">
                <a:latin typeface="Cambria Math"/>
                <a:cs typeface="Cambria Math"/>
              </a:rPr>
              <a:t>0</a:t>
            </a:r>
            <a:endParaRPr sz="2000">
              <a:latin typeface="Cambria Math"/>
              <a:cs typeface="Cambria Math"/>
            </a:endParaRPr>
          </a:p>
          <a:p>
            <a:pPr marL="469900" indent="-228600">
              <a:lnSpc>
                <a:spcPct val="100000"/>
              </a:lnSpc>
              <a:spcBef>
                <a:spcPts val="1335"/>
              </a:spcBef>
              <a:buFont typeface="Symbol"/>
              <a:buChar char=""/>
              <a:tabLst>
                <a:tab pos="470534" algn="l"/>
              </a:tabLst>
            </a:pPr>
            <a:r>
              <a:rPr sz="2800" spc="-20" dirty="0">
                <a:latin typeface="Calibri"/>
                <a:cs typeface="Calibri"/>
              </a:rPr>
              <a:t>Theref</a:t>
            </a:r>
            <a:r>
              <a:rPr sz="2800" spc="-5" dirty="0">
                <a:latin typeface="Calibri"/>
                <a:cs typeface="Calibri"/>
              </a:rPr>
              <a:t>o</a:t>
            </a:r>
            <a:r>
              <a:rPr sz="2800" spc="-15" dirty="0">
                <a:latin typeface="Calibri"/>
                <a:cs typeface="Calibri"/>
              </a:rPr>
              <a:t>re</a:t>
            </a:r>
            <a:r>
              <a:rPr sz="2800" spc="-65" dirty="0">
                <a:latin typeface="Times New Roman"/>
                <a:cs typeface="Times New Roman"/>
              </a:rPr>
              <a:t> </a:t>
            </a:r>
            <a:r>
              <a:rPr sz="2800" spc="50" dirty="0">
                <a:latin typeface="Cambria Math"/>
                <a:cs typeface="Cambria Math"/>
              </a:rPr>
              <a:t>𝛼</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37" baseline="2976" dirty="0">
                <a:latin typeface="Cambria Math"/>
                <a:cs typeface="Cambria Math"/>
              </a:rPr>
              <a:t> </a:t>
            </a:r>
            <a:r>
              <a:rPr sz="2800" dirty="0">
                <a:latin typeface="Calibri"/>
                <a:cs typeface="Calibri"/>
              </a:rPr>
              <a:t>i</a:t>
            </a:r>
            <a:r>
              <a:rPr sz="2800" spc="-20" dirty="0">
                <a:latin typeface="Calibri"/>
                <a:cs typeface="Calibri"/>
              </a:rPr>
              <a:t>nher</a:t>
            </a:r>
            <a:r>
              <a:rPr sz="2800" spc="-5" dirty="0">
                <a:latin typeface="Calibri"/>
                <a:cs typeface="Calibri"/>
              </a:rPr>
              <a:t>i</a:t>
            </a:r>
            <a:r>
              <a:rPr sz="2800" spc="-15" dirty="0">
                <a:latin typeface="Calibri"/>
                <a:cs typeface="Calibri"/>
              </a:rPr>
              <a:t>ts</a:t>
            </a:r>
            <a:r>
              <a:rPr sz="2800" spc="-70" dirty="0">
                <a:latin typeface="Times New Roman"/>
                <a:cs typeface="Times New Roman"/>
              </a:rPr>
              <a:t> </a:t>
            </a:r>
            <a:r>
              <a:rPr sz="2800" spc="-5" dirty="0">
                <a:latin typeface="Calibri"/>
                <a:cs typeface="Calibri"/>
              </a:rPr>
              <a:t>t</a:t>
            </a:r>
            <a:r>
              <a:rPr sz="2800" spc="-20" dirty="0">
                <a:latin typeface="Calibri"/>
                <a:cs typeface="Calibri"/>
              </a:rPr>
              <a:t>h</a:t>
            </a:r>
            <a:r>
              <a:rPr sz="2800" spc="-15" dirty="0">
                <a:latin typeface="Calibri"/>
                <a:cs typeface="Calibri"/>
              </a:rPr>
              <a:t>e</a:t>
            </a:r>
            <a:r>
              <a:rPr sz="2800" spc="-70" dirty="0">
                <a:latin typeface="Times New Roman"/>
                <a:cs typeface="Times New Roman"/>
              </a:rPr>
              <a:t> </a:t>
            </a:r>
            <a:r>
              <a:rPr sz="2800" spc="-20" dirty="0">
                <a:latin typeface="Calibri"/>
                <a:cs typeface="Calibri"/>
              </a:rPr>
              <a:t>Lor</a:t>
            </a:r>
            <a:r>
              <a:rPr sz="2800" spc="-5" dirty="0">
                <a:latin typeface="Calibri"/>
                <a:cs typeface="Calibri"/>
              </a:rPr>
              <a:t>e</a:t>
            </a:r>
            <a:r>
              <a:rPr sz="2800" spc="-20" dirty="0">
                <a:latin typeface="Calibri"/>
                <a:cs typeface="Calibri"/>
              </a:rPr>
              <a:t>ntz</a:t>
            </a:r>
            <a:r>
              <a:rPr sz="2800" dirty="0">
                <a:latin typeface="Calibri"/>
                <a:cs typeface="Calibri"/>
              </a:rPr>
              <a:t>i</a:t>
            </a:r>
            <a:r>
              <a:rPr sz="2800" spc="-15" dirty="0">
                <a:latin typeface="Calibri"/>
                <a:cs typeface="Calibri"/>
              </a:rPr>
              <a:t>an</a:t>
            </a:r>
            <a:r>
              <a:rPr sz="2800" spc="-70" dirty="0">
                <a:latin typeface="Times New Roman"/>
                <a:cs typeface="Times New Roman"/>
              </a:rPr>
              <a:t> </a:t>
            </a:r>
            <a:r>
              <a:rPr sz="2800" spc="-20" dirty="0">
                <a:latin typeface="Calibri"/>
                <a:cs typeface="Calibri"/>
              </a:rPr>
              <a:t>prof</a:t>
            </a:r>
            <a:r>
              <a:rPr sz="2800" spc="-10" dirty="0">
                <a:latin typeface="Calibri"/>
                <a:cs typeface="Calibri"/>
              </a:rPr>
              <a:t>i</a:t>
            </a:r>
            <a:r>
              <a:rPr sz="2800" spc="5" dirty="0">
                <a:latin typeface="Calibri"/>
                <a:cs typeface="Calibri"/>
              </a:rPr>
              <a:t>l</a:t>
            </a:r>
            <a:r>
              <a:rPr sz="2800" spc="-15" dirty="0">
                <a:latin typeface="Calibri"/>
                <a:cs typeface="Calibri"/>
              </a:rPr>
              <a:t>e</a:t>
            </a:r>
            <a:r>
              <a:rPr sz="2800" spc="-70" dirty="0">
                <a:latin typeface="Times New Roman"/>
                <a:cs typeface="Times New Roman"/>
              </a:rPr>
              <a:t> </a:t>
            </a:r>
            <a:r>
              <a:rPr sz="2800" spc="-20" dirty="0">
                <a:latin typeface="Calibri"/>
                <a:cs typeface="Calibri"/>
              </a:rPr>
              <a:t>o</a:t>
            </a:r>
            <a:r>
              <a:rPr sz="2800" spc="-10" dirty="0">
                <a:latin typeface="Calibri"/>
                <a:cs typeface="Calibri"/>
              </a:rPr>
              <a:t>f</a:t>
            </a:r>
            <a:r>
              <a:rPr sz="2800" spc="-45" dirty="0">
                <a:latin typeface="Times New Roman"/>
                <a:cs typeface="Times New Roman"/>
              </a:rPr>
              <a:t> </a:t>
            </a:r>
            <a:r>
              <a:rPr sz="2800" spc="35" dirty="0">
                <a:latin typeface="Cambria Math"/>
                <a:cs typeface="Cambria Math"/>
              </a:rPr>
              <a:t>𝜅</a:t>
            </a:r>
            <a:r>
              <a:rPr sz="4200" spc="-15" baseline="2976" dirty="0">
                <a:latin typeface="Cambria Math"/>
                <a:cs typeface="Cambria Math"/>
              </a:rPr>
              <a:t>(</a:t>
            </a:r>
            <a:r>
              <a:rPr sz="2800" spc="25" dirty="0">
                <a:latin typeface="Cambria Math"/>
                <a:cs typeface="Cambria Math"/>
              </a:rPr>
              <a:t>𝜔</a:t>
            </a:r>
            <a:r>
              <a:rPr sz="4200" baseline="2976" dirty="0">
                <a:latin typeface="Cambria Math"/>
                <a:cs typeface="Cambria Math"/>
              </a:rPr>
              <a:t>)</a:t>
            </a:r>
            <a:r>
              <a:rPr sz="2800" dirty="0">
                <a:latin typeface="Calibri"/>
                <a:cs typeface="Calibri"/>
              </a:rPr>
              <a:t>.</a:t>
            </a:r>
            <a:endParaRPr sz="2800">
              <a:latin typeface="Calibri"/>
              <a:cs typeface="Calibri"/>
            </a:endParaRPr>
          </a:p>
          <a:p>
            <a:pPr marL="12700">
              <a:lnSpc>
                <a:spcPct val="100000"/>
              </a:lnSpc>
              <a:spcBef>
                <a:spcPts val="1814"/>
              </a:spcBef>
            </a:pPr>
            <a:r>
              <a:rPr sz="2800" spc="-15" dirty="0">
                <a:latin typeface="Calibri"/>
                <a:cs typeface="Calibri"/>
              </a:rPr>
              <a:t>---</a:t>
            </a:r>
            <a:endParaRPr sz="2800">
              <a:latin typeface="Calibri"/>
              <a:cs typeface="Calibri"/>
            </a:endParaRPr>
          </a:p>
        </p:txBody>
      </p:sp>
      <p:sp>
        <p:nvSpPr>
          <p:cNvPr id="12" name="object 12"/>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305435">
              <a:lnSpc>
                <a:spcPct val="100000"/>
              </a:lnSpc>
            </a:pPr>
            <a:r>
              <a:rPr spc="-15" dirty="0"/>
              <a:t>Sl</a:t>
            </a:r>
            <a:r>
              <a:rPr spc="-5" dirty="0"/>
              <a:t>i</a:t>
            </a:r>
            <a:r>
              <a:rPr spc="-20" dirty="0"/>
              <a:t>de</a:t>
            </a:r>
            <a:r>
              <a:rPr spc="-5" dirty="0"/>
              <a:t> </a:t>
            </a:r>
            <a:r>
              <a:rPr spc="-20" dirty="0"/>
              <a:t>1</a:t>
            </a:r>
            <a:r>
              <a:rPr spc="-30" dirty="0"/>
              <a:t>3</a:t>
            </a:r>
            <a:r>
              <a:rPr spc="-15" dirty="0"/>
              <a:t>: Bee</a:t>
            </a:r>
            <a:r>
              <a:rPr spc="5" dirty="0"/>
              <a:t>r</a:t>
            </a:r>
            <a:r>
              <a:rPr spc="-20" dirty="0">
                <a:latin typeface="Calibri"/>
                <a:cs typeface="Calibri"/>
              </a:rPr>
              <a:t>–</a:t>
            </a:r>
            <a:r>
              <a:rPr spc="-20" dirty="0"/>
              <a:t>Lambert </a:t>
            </a:r>
            <a:r>
              <a:rPr spc="-15" dirty="0"/>
              <a:t>La</a:t>
            </a:r>
            <a:r>
              <a:rPr spc="-30" dirty="0"/>
              <a:t>w</a:t>
            </a:r>
            <a:r>
              <a:rPr spc="-5" dirty="0"/>
              <a:t> </a:t>
            </a:r>
            <a:r>
              <a:rPr spc="-35" dirty="0">
                <a:latin typeface="Calibri"/>
                <a:cs typeface="Calibri"/>
              </a:rPr>
              <a:t>—</a:t>
            </a:r>
            <a:r>
              <a:rPr spc="-15" dirty="0">
                <a:latin typeface="Calibri"/>
                <a:cs typeface="Calibri"/>
              </a:rPr>
              <a:t> </a:t>
            </a:r>
            <a:r>
              <a:rPr spc="-25" dirty="0"/>
              <a:t>P</a:t>
            </a:r>
            <a:r>
              <a:rPr spc="-10" dirty="0"/>
              <a:t>r</a:t>
            </a:r>
            <a:r>
              <a:rPr spc="-15" dirty="0"/>
              <a:t>actical</a:t>
            </a:r>
            <a:r>
              <a:rPr spc="-25" dirty="0"/>
              <a:t> Me</a:t>
            </a:r>
            <a:r>
              <a:rPr spc="-15" dirty="0"/>
              <a:t>asur</a:t>
            </a:r>
            <a:r>
              <a:rPr spc="-10" dirty="0"/>
              <a:t>e</a:t>
            </a:r>
            <a:r>
              <a:rPr spc="-25" dirty="0"/>
              <a:t>ment</a:t>
            </a:r>
          </a:p>
        </p:txBody>
      </p:sp>
      <p:sp>
        <p:nvSpPr>
          <p:cNvPr id="3" name="object 3"/>
          <p:cNvSpPr txBox="1"/>
          <p:nvPr/>
        </p:nvSpPr>
        <p:spPr>
          <a:xfrm>
            <a:off x="901700" y="1753974"/>
            <a:ext cx="9208770" cy="3734435"/>
          </a:xfrm>
          <a:prstGeom prst="rect">
            <a:avLst/>
          </a:prstGeom>
        </p:spPr>
        <p:txBody>
          <a:bodyPr vert="horz" wrap="square" lIns="0" tIns="0" rIns="0" bIns="0" rtlCol="0">
            <a:spAutoFit/>
          </a:bodyPr>
          <a:lstStyle/>
          <a:p>
            <a:pPr marL="12700">
              <a:lnSpc>
                <a:spcPct val="100000"/>
              </a:lnSpc>
            </a:pPr>
            <a:r>
              <a:rPr sz="3000" b="1" spc="-20" dirty="0">
                <a:solidFill>
                  <a:srgbClr val="FF0000"/>
                </a:solidFill>
                <a:latin typeface="Calibri"/>
                <a:cs typeface="Calibri"/>
              </a:rPr>
              <a:t>Imp</a:t>
            </a:r>
            <a:r>
              <a:rPr sz="3000" b="1" spc="-25" dirty="0">
                <a:solidFill>
                  <a:srgbClr val="FF0000"/>
                </a:solidFill>
                <a:latin typeface="Calibri"/>
                <a:cs typeface="Calibri"/>
              </a:rPr>
              <a:t>l</a:t>
            </a:r>
            <a:r>
              <a:rPr sz="3000" b="1" spc="-5" dirty="0">
                <a:solidFill>
                  <a:srgbClr val="FF0000"/>
                </a:solidFill>
                <a:latin typeface="Calibri"/>
                <a:cs typeface="Calibri"/>
              </a:rPr>
              <a:t>em</a:t>
            </a:r>
            <a:r>
              <a:rPr sz="3000" b="1" spc="10" dirty="0">
                <a:solidFill>
                  <a:srgbClr val="FF0000"/>
                </a:solidFill>
                <a:latin typeface="Calibri"/>
                <a:cs typeface="Calibri"/>
              </a:rPr>
              <a:t>e</a:t>
            </a:r>
            <a:r>
              <a:rPr sz="3000" b="1" spc="-15" dirty="0">
                <a:solidFill>
                  <a:srgbClr val="FF0000"/>
                </a:solidFill>
                <a:latin typeface="Calibri"/>
                <a:cs typeface="Calibri"/>
              </a:rPr>
              <a:t>nti</a:t>
            </a:r>
            <a:r>
              <a:rPr sz="3000" b="1" spc="-30" dirty="0">
                <a:solidFill>
                  <a:srgbClr val="FF0000"/>
                </a:solidFill>
                <a:latin typeface="Calibri"/>
                <a:cs typeface="Calibri"/>
              </a:rPr>
              <a:t>n</a:t>
            </a:r>
            <a:r>
              <a:rPr sz="3000" b="1" dirty="0">
                <a:solidFill>
                  <a:srgbClr val="FF0000"/>
                </a:solidFill>
                <a:latin typeface="Calibri"/>
                <a:cs typeface="Calibri"/>
              </a:rPr>
              <a:t>g</a:t>
            </a:r>
            <a:r>
              <a:rPr sz="3000" b="1" spc="-70" dirty="0">
                <a:solidFill>
                  <a:srgbClr val="FF0000"/>
                </a:solidFill>
                <a:latin typeface="Times New Roman"/>
                <a:cs typeface="Times New Roman"/>
              </a:rPr>
              <a:t> </a:t>
            </a:r>
            <a:r>
              <a:rPr sz="3000" dirty="0">
                <a:solidFill>
                  <a:srgbClr val="FF0000"/>
                </a:solidFill>
                <a:latin typeface="Cambria Math"/>
                <a:cs typeface="Cambria Math"/>
              </a:rPr>
              <a:t>𝜶</a:t>
            </a:r>
            <a:r>
              <a:rPr sz="3000" spc="25" dirty="0">
                <a:solidFill>
                  <a:srgbClr val="FF0000"/>
                </a:solidFill>
                <a:latin typeface="Cambria Math"/>
                <a:cs typeface="Cambria Math"/>
              </a:rPr>
              <a:t> </a:t>
            </a:r>
            <a:r>
              <a:rPr sz="3000" b="1" spc="-15" dirty="0">
                <a:solidFill>
                  <a:srgbClr val="FF0000"/>
                </a:solidFill>
                <a:latin typeface="Calibri"/>
                <a:cs typeface="Calibri"/>
              </a:rPr>
              <a:t>in</a:t>
            </a:r>
            <a:r>
              <a:rPr sz="3000" b="1" spc="-75" dirty="0">
                <a:solidFill>
                  <a:srgbClr val="FF0000"/>
                </a:solidFill>
                <a:latin typeface="Times New Roman"/>
                <a:cs typeface="Times New Roman"/>
              </a:rPr>
              <a:t> </a:t>
            </a:r>
            <a:r>
              <a:rPr sz="3000" b="1" dirty="0">
                <a:solidFill>
                  <a:srgbClr val="FF0000"/>
                </a:solidFill>
                <a:latin typeface="Calibri"/>
                <a:cs typeface="Calibri"/>
              </a:rPr>
              <a:t>Experiments</a:t>
            </a:r>
            <a:endParaRPr sz="3000" dirty="0">
              <a:latin typeface="Calibri"/>
              <a:cs typeface="Calibri"/>
            </a:endParaRPr>
          </a:p>
          <a:p>
            <a:pPr marL="469900" indent="-228600">
              <a:lnSpc>
                <a:spcPct val="100000"/>
              </a:lnSpc>
              <a:spcBef>
                <a:spcPts val="2045"/>
              </a:spcBef>
              <a:buFont typeface="Symbol"/>
              <a:buChar char=""/>
              <a:tabLst>
                <a:tab pos="470534" algn="l"/>
              </a:tabLst>
            </a:pPr>
            <a:r>
              <a:rPr sz="2800" spc="-15" dirty="0">
                <a:latin typeface="Calibri"/>
                <a:cs typeface="Calibri"/>
              </a:rPr>
              <a:t>Given</a:t>
            </a:r>
            <a:r>
              <a:rPr sz="2800" spc="-75" dirty="0">
                <a:latin typeface="Times New Roman"/>
                <a:cs typeface="Times New Roman"/>
              </a:rPr>
              <a:t> </a:t>
            </a:r>
            <a:r>
              <a:rPr sz="2800" spc="-15" dirty="0">
                <a:latin typeface="Calibri"/>
                <a:cs typeface="Calibri"/>
              </a:rPr>
              <a:t>a</a:t>
            </a:r>
            <a:r>
              <a:rPr sz="2800" spc="-65" dirty="0">
                <a:latin typeface="Times New Roman"/>
                <a:cs typeface="Times New Roman"/>
              </a:rPr>
              <a:t> </a:t>
            </a:r>
            <a:r>
              <a:rPr sz="2800" spc="-25" dirty="0">
                <a:latin typeface="Calibri"/>
                <a:cs typeface="Calibri"/>
              </a:rPr>
              <a:t>samp</a:t>
            </a:r>
            <a:r>
              <a:rPr sz="2800" spc="-15" dirty="0">
                <a:latin typeface="Calibri"/>
                <a:cs typeface="Calibri"/>
              </a:rPr>
              <a:t>le</a:t>
            </a:r>
            <a:r>
              <a:rPr sz="2800" spc="-70" dirty="0">
                <a:latin typeface="Times New Roman"/>
                <a:cs typeface="Times New Roman"/>
              </a:rPr>
              <a:t> </a:t>
            </a:r>
            <a:r>
              <a:rPr sz="2800" spc="5" dirty="0">
                <a:latin typeface="Calibri"/>
                <a:cs typeface="Calibri"/>
              </a:rPr>
              <a:t>l</a:t>
            </a:r>
            <a:r>
              <a:rPr sz="2800" spc="-15" dirty="0">
                <a:latin typeface="Calibri"/>
                <a:cs typeface="Calibri"/>
              </a:rPr>
              <a:t>eng</a:t>
            </a:r>
            <a:r>
              <a:rPr sz="2800" spc="-5" dirty="0">
                <a:latin typeface="Calibri"/>
                <a:cs typeface="Calibri"/>
              </a:rPr>
              <a:t>t</a:t>
            </a:r>
            <a:r>
              <a:rPr sz="2800" spc="-15" dirty="0">
                <a:latin typeface="Calibri"/>
                <a:cs typeface="Calibri"/>
              </a:rPr>
              <a:t>h</a:t>
            </a:r>
            <a:r>
              <a:rPr sz="2800" spc="-60" dirty="0">
                <a:latin typeface="Times New Roman"/>
                <a:cs typeface="Times New Roman"/>
              </a:rPr>
              <a:t> </a:t>
            </a:r>
            <a:r>
              <a:rPr sz="2800" spc="25" dirty="0">
                <a:latin typeface="Cambria Math"/>
                <a:cs typeface="Cambria Math"/>
              </a:rPr>
              <a:t>𝐿</a:t>
            </a:r>
            <a:r>
              <a:rPr sz="2800" spc="-10" dirty="0">
                <a:latin typeface="Calibri"/>
                <a:cs typeface="Calibri"/>
              </a:rPr>
              <a:t>:</a:t>
            </a:r>
            <a:endParaRPr sz="2800" dirty="0">
              <a:latin typeface="Calibri"/>
              <a:cs typeface="Calibri"/>
            </a:endParaRPr>
          </a:p>
          <a:p>
            <a:pPr marL="1177925" algn="ctr">
              <a:lnSpc>
                <a:spcPct val="100000"/>
              </a:lnSpc>
              <a:spcBef>
                <a:spcPts val="2655"/>
              </a:spcBef>
            </a:pPr>
            <a:r>
              <a:rPr sz="4200" spc="-307" baseline="11904" dirty="0">
                <a:latin typeface="Cambria Math"/>
                <a:cs typeface="Cambria Math"/>
              </a:rPr>
              <a:t>𝐼</a:t>
            </a:r>
            <a:r>
              <a:rPr sz="2000" dirty="0">
                <a:latin typeface="Calibri"/>
                <a:cs typeface="Calibri"/>
              </a:rPr>
              <a:t>tran</a:t>
            </a:r>
            <a:r>
              <a:rPr sz="2000" spc="114" dirty="0">
                <a:latin typeface="Calibri"/>
                <a:cs typeface="Calibri"/>
              </a:rPr>
              <a:t>s</a:t>
            </a:r>
            <a:r>
              <a:rPr sz="4200" spc="-22" baseline="13888" dirty="0">
                <a:latin typeface="Cambria Math"/>
                <a:cs typeface="Cambria Math"/>
              </a:rPr>
              <a:t>(</a:t>
            </a:r>
            <a:r>
              <a:rPr sz="4200" spc="37" baseline="11904" dirty="0">
                <a:latin typeface="Cambria Math"/>
                <a:cs typeface="Cambria Math"/>
              </a:rPr>
              <a:t>𝜔</a:t>
            </a:r>
            <a:r>
              <a:rPr sz="4200" spc="-22" baseline="13888" dirty="0">
                <a:latin typeface="Cambria Math"/>
                <a:cs typeface="Cambria Math"/>
              </a:rPr>
              <a:t>)</a:t>
            </a:r>
            <a:r>
              <a:rPr sz="4200" spc="247" baseline="13888" dirty="0">
                <a:latin typeface="Cambria Math"/>
                <a:cs typeface="Cambria Math"/>
              </a:rPr>
              <a:t> </a:t>
            </a:r>
            <a:r>
              <a:rPr sz="4200" spc="-37" baseline="11904" dirty="0">
                <a:latin typeface="Cambria Math"/>
                <a:cs typeface="Cambria Math"/>
              </a:rPr>
              <a:t>=</a:t>
            </a:r>
            <a:r>
              <a:rPr sz="4200" spc="240" baseline="11904" dirty="0">
                <a:latin typeface="Cambria Math"/>
                <a:cs typeface="Cambria Math"/>
              </a:rPr>
              <a:t> </a:t>
            </a:r>
            <a:r>
              <a:rPr sz="4200" spc="-307" baseline="11904" dirty="0">
                <a:latin typeface="Cambria Math"/>
                <a:cs typeface="Cambria Math"/>
              </a:rPr>
              <a:t>𝐼</a:t>
            </a:r>
            <a:r>
              <a:rPr sz="2000" dirty="0">
                <a:latin typeface="Calibri"/>
                <a:cs typeface="Calibri"/>
              </a:rPr>
              <a:t>in</a:t>
            </a:r>
            <a:r>
              <a:rPr sz="2000" spc="125" dirty="0">
                <a:latin typeface="Calibri"/>
                <a:cs typeface="Calibri"/>
              </a:rPr>
              <a:t>c</a:t>
            </a:r>
            <a:r>
              <a:rPr sz="4200" spc="-22" baseline="13888" dirty="0">
                <a:latin typeface="Cambria Math"/>
                <a:cs typeface="Cambria Math"/>
              </a:rPr>
              <a:t>(</a:t>
            </a:r>
            <a:r>
              <a:rPr sz="4200" spc="37" baseline="11904" dirty="0">
                <a:latin typeface="Cambria Math"/>
                <a:cs typeface="Cambria Math"/>
              </a:rPr>
              <a:t>𝜔</a:t>
            </a:r>
            <a:r>
              <a:rPr sz="4200" spc="-22" baseline="13888" dirty="0">
                <a:latin typeface="Cambria Math"/>
                <a:cs typeface="Cambria Math"/>
              </a:rPr>
              <a:t>)</a:t>
            </a:r>
            <a:r>
              <a:rPr sz="4200" spc="-217" baseline="13888" dirty="0">
                <a:latin typeface="Cambria Math"/>
                <a:cs typeface="Cambria Math"/>
              </a:rPr>
              <a:t> </a:t>
            </a:r>
            <a:r>
              <a:rPr sz="4200" spc="165" baseline="11904" dirty="0">
                <a:latin typeface="Cambria Math"/>
                <a:cs typeface="Cambria Math"/>
              </a:rPr>
              <a:t>𝑒</a:t>
            </a:r>
            <a:r>
              <a:rPr sz="3000" spc="-82" baseline="44444" dirty="0">
                <a:latin typeface="Cambria Math"/>
                <a:cs typeface="Cambria Math"/>
              </a:rPr>
              <a:t>−</a:t>
            </a:r>
            <a:r>
              <a:rPr sz="3000" spc="412" baseline="44444" dirty="0">
                <a:latin typeface="Cambria Math"/>
                <a:cs typeface="Cambria Math"/>
              </a:rPr>
              <a:t>𝛼</a:t>
            </a:r>
            <a:r>
              <a:rPr sz="3000" spc="-7" baseline="47222" dirty="0">
                <a:latin typeface="Cambria Math"/>
                <a:cs typeface="Cambria Math"/>
              </a:rPr>
              <a:t>(</a:t>
            </a:r>
            <a:r>
              <a:rPr sz="3000" spc="382" baseline="44444" dirty="0">
                <a:latin typeface="Cambria Math"/>
                <a:cs typeface="Cambria Math"/>
              </a:rPr>
              <a:t>𝜔</a:t>
            </a:r>
            <a:r>
              <a:rPr sz="3000" spc="-7" baseline="47222" dirty="0">
                <a:latin typeface="Cambria Math"/>
                <a:cs typeface="Cambria Math"/>
              </a:rPr>
              <a:t>)</a:t>
            </a:r>
            <a:r>
              <a:rPr sz="3000" spc="330" baseline="44444" dirty="0">
                <a:latin typeface="Cambria Math"/>
                <a:cs typeface="Cambria Math"/>
              </a:rPr>
              <a:t>𝐿</a:t>
            </a:r>
            <a:r>
              <a:rPr sz="4200" spc="-15" baseline="11904" dirty="0">
                <a:latin typeface="Cambria Math"/>
                <a:cs typeface="Cambria Math"/>
              </a:rPr>
              <a:t>.</a:t>
            </a:r>
            <a:endParaRPr sz="4200" baseline="11904" dirty="0">
              <a:latin typeface="Cambria Math"/>
              <a:cs typeface="Cambria Math"/>
            </a:endParaRPr>
          </a:p>
          <a:p>
            <a:pPr marL="469900" indent="-228600">
              <a:lnSpc>
                <a:spcPct val="100000"/>
              </a:lnSpc>
              <a:spcBef>
                <a:spcPts val="1225"/>
              </a:spcBef>
              <a:buFont typeface="Symbol"/>
              <a:buChar char=""/>
              <a:tabLst>
                <a:tab pos="470534" algn="l"/>
              </a:tabLst>
            </a:pPr>
            <a:r>
              <a:rPr sz="2800" spc="-20" dirty="0">
                <a:latin typeface="Calibri"/>
                <a:cs typeface="Calibri"/>
              </a:rPr>
              <a:t>T</a:t>
            </a:r>
            <a:r>
              <a:rPr sz="2800" spc="-10" dirty="0">
                <a:latin typeface="Calibri"/>
                <a:cs typeface="Calibri"/>
              </a:rPr>
              <a:t>aki</a:t>
            </a:r>
            <a:r>
              <a:rPr sz="2800" spc="-20" dirty="0">
                <a:latin typeface="Calibri"/>
                <a:cs typeface="Calibri"/>
              </a:rPr>
              <a:t>n</a:t>
            </a:r>
            <a:r>
              <a:rPr sz="2800" spc="-15" dirty="0">
                <a:latin typeface="Calibri"/>
                <a:cs typeface="Calibri"/>
              </a:rPr>
              <a:t>g</a:t>
            </a:r>
            <a:r>
              <a:rPr sz="2800" spc="-70" dirty="0">
                <a:latin typeface="Times New Roman"/>
                <a:cs typeface="Times New Roman"/>
              </a:rPr>
              <a:t> </a:t>
            </a:r>
            <a:r>
              <a:rPr sz="2800" spc="-20" dirty="0">
                <a:latin typeface="Calibri"/>
                <a:cs typeface="Calibri"/>
              </a:rPr>
              <a:t>n</a:t>
            </a:r>
            <a:r>
              <a:rPr sz="2800" spc="-10" dirty="0">
                <a:latin typeface="Calibri"/>
                <a:cs typeface="Calibri"/>
              </a:rPr>
              <a:t>a</a:t>
            </a:r>
            <a:r>
              <a:rPr sz="2800" spc="-15" dirty="0">
                <a:latin typeface="Calibri"/>
                <a:cs typeface="Calibri"/>
              </a:rPr>
              <a:t>tural</a:t>
            </a:r>
            <a:r>
              <a:rPr sz="2800" spc="-70" dirty="0">
                <a:latin typeface="Times New Roman"/>
                <a:cs typeface="Times New Roman"/>
              </a:rPr>
              <a:t> </a:t>
            </a:r>
            <a:r>
              <a:rPr sz="2800" spc="5" dirty="0">
                <a:latin typeface="Calibri"/>
                <a:cs typeface="Calibri"/>
              </a:rPr>
              <a:t>l</a:t>
            </a:r>
            <a:r>
              <a:rPr sz="2800" spc="-20" dirty="0">
                <a:latin typeface="Calibri"/>
                <a:cs typeface="Calibri"/>
              </a:rPr>
              <a:t>og</a:t>
            </a:r>
            <a:r>
              <a:rPr sz="2800" spc="-5" dirty="0">
                <a:latin typeface="Calibri"/>
                <a:cs typeface="Calibri"/>
              </a:rPr>
              <a:t>a</a:t>
            </a:r>
            <a:r>
              <a:rPr sz="2800" spc="-10" dirty="0">
                <a:latin typeface="Calibri"/>
                <a:cs typeface="Calibri"/>
              </a:rPr>
              <a:t>r</a:t>
            </a:r>
            <a:r>
              <a:rPr sz="2800" spc="-20" dirty="0">
                <a:latin typeface="Calibri"/>
                <a:cs typeface="Calibri"/>
              </a:rPr>
              <a:t>ithm</a:t>
            </a:r>
            <a:r>
              <a:rPr sz="2800" spc="-70" dirty="0">
                <a:latin typeface="Times New Roman"/>
                <a:cs typeface="Times New Roman"/>
              </a:rPr>
              <a:t> </a:t>
            </a:r>
            <a:r>
              <a:rPr sz="2800" spc="-15" dirty="0">
                <a:latin typeface="Calibri"/>
                <a:cs typeface="Calibri"/>
              </a:rPr>
              <a:t>gives</a:t>
            </a:r>
            <a:r>
              <a:rPr sz="2800" spc="-70" dirty="0">
                <a:latin typeface="Times New Roman"/>
                <a:cs typeface="Times New Roman"/>
              </a:rPr>
              <a:t> </a:t>
            </a:r>
            <a:r>
              <a:rPr sz="2800" spc="5" dirty="0">
                <a:latin typeface="Calibri"/>
                <a:cs typeface="Calibri"/>
              </a:rPr>
              <a:t>l</a:t>
            </a:r>
            <a:r>
              <a:rPr sz="2800" dirty="0">
                <a:latin typeface="Calibri"/>
                <a:cs typeface="Calibri"/>
              </a:rPr>
              <a:t>i</a:t>
            </a:r>
            <a:r>
              <a:rPr sz="2800" spc="-20" dirty="0">
                <a:latin typeface="Calibri"/>
                <a:cs typeface="Calibri"/>
              </a:rPr>
              <a:t>nea</a:t>
            </a:r>
            <a:r>
              <a:rPr sz="2800" spc="-10" dirty="0">
                <a:latin typeface="Calibri"/>
                <a:cs typeface="Calibri"/>
              </a:rPr>
              <a:t>r</a:t>
            </a:r>
            <a:r>
              <a:rPr sz="2800" spc="-65" dirty="0">
                <a:latin typeface="Times New Roman"/>
                <a:cs typeface="Times New Roman"/>
              </a:rPr>
              <a:t> </a:t>
            </a:r>
            <a:r>
              <a:rPr sz="2800" spc="-10" dirty="0">
                <a:latin typeface="Calibri"/>
                <a:cs typeface="Calibri"/>
              </a:rPr>
              <a:t>relati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for</a:t>
            </a:r>
            <a:r>
              <a:rPr sz="2800" spc="-45" dirty="0">
                <a:latin typeface="Times New Roman"/>
                <a:cs typeface="Times New Roman"/>
              </a:rPr>
              <a:t> </a:t>
            </a:r>
            <a:r>
              <a:rPr sz="2800" spc="-20" dirty="0">
                <a:latin typeface="Calibri"/>
                <a:cs typeface="Calibri"/>
              </a:rPr>
              <a:t>da</a:t>
            </a:r>
            <a:r>
              <a:rPr sz="2800" spc="-5" dirty="0">
                <a:latin typeface="Calibri"/>
                <a:cs typeface="Calibri"/>
              </a:rPr>
              <a:t>t</a:t>
            </a:r>
            <a:r>
              <a:rPr sz="2800" spc="-15" dirty="0">
                <a:latin typeface="Calibri"/>
                <a:cs typeface="Calibri"/>
              </a:rPr>
              <a:t>a</a:t>
            </a:r>
            <a:r>
              <a:rPr sz="2800" spc="-65" dirty="0">
                <a:latin typeface="Times New Roman"/>
                <a:cs typeface="Times New Roman"/>
              </a:rPr>
              <a:t> </a:t>
            </a:r>
            <a:r>
              <a:rPr sz="2800" spc="-15" dirty="0">
                <a:latin typeface="Calibri"/>
                <a:cs typeface="Calibri"/>
              </a:rPr>
              <a:t>f</a:t>
            </a:r>
            <a:r>
              <a:rPr sz="2800" spc="-10" dirty="0">
                <a:latin typeface="Calibri"/>
                <a:cs typeface="Calibri"/>
              </a:rPr>
              <a:t>itti</a:t>
            </a:r>
            <a:r>
              <a:rPr sz="2800" spc="-20" dirty="0">
                <a:latin typeface="Calibri"/>
                <a:cs typeface="Calibri"/>
              </a:rPr>
              <a:t>ng:</a:t>
            </a:r>
            <a:endParaRPr sz="2800" dirty="0">
              <a:latin typeface="Calibri"/>
              <a:cs typeface="Calibri"/>
            </a:endParaRPr>
          </a:p>
          <a:p>
            <a:pPr marL="1177925" algn="ctr">
              <a:lnSpc>
                <a:spcPct val="100000"/>
              </a:lnSpc>
              <a:spcBef>
                <a:spcPts val="1800"/>
              </a:spcBef>
            </a:pPr>
            <a:r>
              <a:rPr sz="2800" spc="-15" dirty="0">
                <a:latin typeface="Cambria Math"/>
                <a:cs typeface="Cambria Math"/>
              </a:rPr>
              <a:t>l</a:t>
            </a:r>
            <a:r>
              <a:rPr sz="2800" spc="-10" dirty="0">
                <a:latin typeface="Cambria Math"/>
                <a:cs typeface="Cambria Math"/>
              </a:rPr>
              <a:t>n</a:t>
            </a:r>
            <a:r>
              <a:rPr sz="4200" spc="-7" baseline="1984" dirty="0">
                <a:latin typeface="Cambria Math"/>
                <a:cs typeface="Cambria Math"/>
              </a:rPr>
              <a:t>[</a:t>
            </a:r>
            <a:r>
              <a:rPr sz="2800" spc="-204" dirty="0">
                <a:latin typeface="Cambria Math"/>
                <a:cs typeface="Cambria Math"/>
              </a:rPr>
              <a:t>𝐼</a:t>
            </a:r>
            <a:r>
              <a:rPr sz="3000" baseline="-16666" dirty="0">
                <a:latin typeface="Calibri"/>
                <a:cs typeface="Calibri"/>
              </a:rPr>
              <a:t>in</a:t>
            </a:r>
            <a:r>
              <a:rPr sz="3000" spc="179" baseline="-16666" dirty="0">
                <a:latin typeface="Calibri"/>
                <a:cs typeface="Calibri"/>
              </a:rPr>
              <a:t>c</a:t>
            </a:r>
            <a:r>
              <a:rPr sz="4200" spc="-37" baseline="1984" dirty="0">
                <a:latin typeface="Cambria Math"/>
                <a:cs typeface="Cambria Math"/>
              </a:rPr>
              <a:t>⁄</a:t>
            </a:r>
            <a:r>
              <a:rPr sz="2800" spc="-204" dirty="0">
                <a:latin typeface="Cambria Math"/>
                <a:cs typeface="Cambria Math"/>
              </a:rPr>
              <a:t>𝐼</a:t>
            </a:r>
            <a:r>
              <a:rPr sz="3000" baseline="-16666" dirty="0">
                <a:latin typeface="Calibri"/>
                <a:cs typeface="Calibri"/>
              </a:rPr>
              <a:t>tran</a:t>
            </a:r>
            <a:r>
              <a:rPr sz="3000" spc="172" baseline="-16666" dirty="0">
                <a:latin typeface="Calibri"/>
                <a:cs typeface="Calibri"/>
              </a:rPr>
              <a:t>s</a:t>
            </a:r>
            <a:r>
              <a:rPr sz="4200" spc="-15" baseline="1984" dirty="0">
                <a:latin typeface="Cambria Math"/>
                <a:cs typeface="Cambria Math"/>
              </a:rPr>
              <a:t>]</a:t>
            </a:r>
            <a:r>
              <a:rPr sz="4200" spc="240" baseline="1984"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50" dirty="0">
                <a:latin typeface="Cambria Math"/>
                <a:cs typeface="Cambria Math"/>
              </a:rPr>
              <a:t>𝛼</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2800" spc="25" dirty="0">
                <a:latin typeface="Cambria Math"/>
                <a:cs typeface="Cambria Math"/>
              </a:rPr>
              <a:t>𝐿</a:t>
            </a:r>
            <a:r>
              <a:rPr sz="2800" spc="-10" dirty="0">
                <a:latin typeface="Cambria Math"/>
                <a:cs typeface="Cambria Math"/>
              </a:rPr>
              <a:t>.</a:t>
            </a:r>
            <a:endParaRPr sz="2800" dirty="0">
              <a:latin typeface="Cambria Math"/>
              <a:cs typeface="Cambria Math"/>
            </a:endParaRPr>
          </a:p>
          <a:p>
            <a:pPr marL="469900" indent="-228600">
              <a:lnSpc>
                <a:spcPct val="100000"/>
              </a:lnSpc>
              <a:spcBef>
                <a:spcPts val="1800"/>
              </a:spcBef>
              <a:buFont typeface="Symbol"/>
              <a:buChar char=""/>
              <a:tabLst>
                <a:tab pos="470534" algn="l"/>
              </a:tabLst>
            </a:pPr>
            <a:r>
              <a:rPr sz="2800" spc="-15" dirty="0">
                <a:latin typeface="Calibri"/>
                <a:cs typeface="Calibri"/>
              </a:rPr>
              <a:t>Advantages:</a:t>
            </a:r>
            <a:endParaRPr sz="2800" dirty="0">
              <a:latin typeface="Calibri"/>
              <a:cs typeface="Calibri"/>
            </a:endParaRP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901696" y="967046"/>
            <a:ext cx="10385425" cy="2957830"/>
          </a:xfrm>
          <a:prstGeom prst="rect">
            <a:avLst/>
          </a:prstGeom>
        </p:spPr>
        <p:txBody>
          <a:bodyPr vert="horz" wrap="square" lIns="0" tIns="0" rIns="0" bIns="0" rtlCol="0">
            <a:spAutoFit/>
          </a:bodyPr>
          <a:lstStyle/>
          <a:p>
            <a:pPr marL="469900" indent="-228600">
              <a:lnSpc>
                <a:spcPct val="100000"/>
              </a:lnSpc>
              <a:buFont typeface="Symbol"/>
              <a:buChar char=""/>
              <a:tabLst>
                <a:tab pos="470534" algn="l"/>
              </a:tabLst>
            </a:pPr>
            <a:r>
              <a:rPr sz="2800" spc="-25" dirty="0">
                <a:latin typeface="Calibri"/>
                <a:cs typeface="Calibri"/>
              </a:rPr>
              <a:t>D</a:t>
            </a:r>
            <a:r>
              <a:rPr sz="2800" spc="-10" dirty="0">
                <a:latin typeface="Calibri"/>
                <a:cs typeface="Calibri"/>
              </a:rPr>
              <a:t>irectly</a:t>
            </a:r>
            <a:r>
              <a:rPr sz="2800" spc="-60" dirty="0">
                <a:latin typeface="Times New Roman"/>
                <a:cs typeface="Times New Roman"/>
              </a:rPr>
              <a:t> </a:t>
            </a:r>
            <a:r>
              <a:rPr sz="2800" spc="-15" dirty="0">
                <a:latin typeface="Calibri"/>
                <a:cs typeface="Calibri"/>
              </a:rPr>
              <a:t>extract</a:t>
            </a:r>
            <a:r>
              <a:rPr sz="2800" spc="-60" dirty="0">
                <a:latin typeface="Times New Roman"/>
                <a:cs typeface="Times New Roman"/>
              </a:rPr>
              <a:t> </a:t>
            </a:r>
            <a:r>
              <a:rPr sz="2800" spc="50" dirty="0">
                <a:latin typeface="Cambria Math"/>
                <a:cs typeface="Cambria Math"/>
              </a:rPr>
              <a:t>𝛼</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30" baseline="2976" dirty="0">
                <a:latin typeface="Cambria Math"/>
                <a:cs typeface="Cambria Math"/>
              </a:rPr>
              <a:t> </a:t>
            </a:r>
            <a:r>
              <a:rPr sz="2800" spc="-20" dirty="0">
                <a:latin typeface="Calibri"/>
                <a:cs typeface="Calibri"/>
              </a:rPr>
              <a:t>fro</a:t>
            </a:r>
            <a:r>
              <a:rPr sz="2800" spc="-25" dirty="0">
                <a:latin typeface="Calibri"/>
                <a:cs typeface="Calibri"/>
              </a:rPr>
              <a:t>m</a:t>
            </a:r>
            <a:r>
              <a:rPr sz="2800" spc="-60" dirty="0">
                <a:latin typeface="Times New Roman"/>
                <a:cs typeface="Times New Roman"/>
              </a:rPr>
              <a:t> </a:t>
            </a:r>
            <a:r>
              <a:rPr sz="2800" spc="-20" dirty="0">
                <a:latin typeface="Calibri"/>
                <a:cs typeface="Calibri"/>
              </a:rPr>
              <a:t>s</a:t>
            </a:r>
            <a:r>
              <a:rPr sz="2800" spc="-10" dirty="0">
                <a:latin typeface="Calibri"/>
                <a:cs typeface="Calibri"/>
              </a:rPr>
              <a:t>l</a:t>
            </a:r>
            <a:r>
              <a:rPr sz="2800" spc="-20" dirty="0">
                <a:latin typeface="Calibri"/>
                <a:cs typeface="Calibri"/>
              </a:rPr>
              <a:t>ope.</a:t>
            </a:r>
            <a:endParaRPr sz="2800">
              <a:latin typeface="Calibri"/>
              <a:cs typeface="Calibri"/>
            </a:endParaRPr>
          </a:p>
          <a:p>
            <a:pPr marL="469900" indent="-228600">
              <a:lnSpc>
                <a:spcPct val="100000"/>
              </a:lnSpc>
              <a:spcBef>
                <a:spcPts val="1955"/>
              </a:spcBef>
              <a:buFont typeface="Symbol"/>
              <a:buChar char=""/>
              <a:tabLst>
                <a:tab pos="470534" algn="l"/>
              </a:tabLst>
            </a:pPr>
            <a:r>
              <a:rPr sz="2800" spc="-15" dirty="0">
                <a:latin typeface="Calibri"/>
                <a:cs typeface="Calibri"/>
              </a:rPr>
              <a:t>Works</a:t>
            </a:r>
            <a:r>
              <a:rPr sz="2800" spc="-75" dirty="0">
                <a:latin typeface="Times New Roman"/>
                <a:cs typeface="Times New Roman"/>
              </a:rPr>
              <a:t> </a:t>
            </a:r>
            <a:r>
              <a:rPr sz="2800" spc="-15" dirty="0">
                <a:latin typeface="Calibri"/>
                <a:cs typeface="Calibri"/>
              </a:rPr>
              <a:t>f</a:t>
            </a:r>
            <a:r>
              <a:rPr sz="2800" spc="-10" dirty="0">
                <a:latin typeface="Calibri"/>
                <a:cs typeface="Calibri"/>
              </a:rPr>
              <a:t>or</a:t>
            </a:r>
            <a:r>
              <a:rPr sz="2800" spc="-70" dirty="0">
                <a:latin typeface="Times New Roman"/>
                <a:cs typeface="Times New Roman"/>
              </a:rPr>
              <a:t> </a:t>
            </a:r>
            <a:r>
              <a:rPr sz="2800" spc="-20" dirty="0">
                <a:latin typeface="Calibri"/>
                <a:cs typeface="Calibri"/>
              </a:rPr>
              <a:t>broadb</a:t>
            </a:r>
            <a:r>
              <a:rPr sz="2800" spc="-10" dirty="0">
                <a:latin typeface="Calibri"/>
                <a:cs typeface="Calibri"/>
              </a:rPr>
              <a:t>a</a:t>
            </a:r>
            <a:r>
              <a:rPr sz="2800" spc="-20" dirty="0">
                <a:latin typeface="Calibri"/>
                <a:cs typeface="Calibri"/>
              </a:rPr>
              <a:t>n</a:t>
            </a:r>
            <a:r>
              <a:rPr sz="2800" spc="-15" dirty="0">
                <a:latin typeface="Calibri"/>
                <a:cs typeface="Calibri"/>
              </a:rPr>
              <a:t>d</a:t>
            </a:r>
            <a:r>
              <a:rPr sz="2800" spc="-70" dirty="0">
                <a:latin typeface="Times New Roman"/>
                <a:cs typeface="Times New Roman"/>
              </a:rPr>
              <a:t> </a:t>
            </a:r>
            <a:r>
              <a:rPr sz="2800" spc="-10" dirty="0">
                <a:latin typeface="Calibri"/>
                <a:cs typeface="Calibri"/>
              </a:rPr>
              <a:t>or</a:t>
            </a:r>
            <a:r>
              <a:rPr sz="2800" spc="-70" dirty="0">
                <a:latin typeface="Times New Roman"/>
                <a:cs typeface="Times New Roman"/>
              </a:rPr>
              <a:t> </a:t>
            </a:r>
            <a:r>
              <a:rPr sz="2800" spc="-15" dirty="0">
                <a:latin typeface="Calibri"/>
                <a:cs typeface="Calibri"/>
              </a:rPr>
              <a:t>tuna</a:t>
            </a:r>
            <a:r>
              <a:rPr sz="2800" spc="-20" dirty="0">
                <a:latin typeface="Calibri"/>
                <a:cs typeface="Calibri"/>
              </a:rPr>
              <a:t>b</a:t>
            </a:r>
            <a:r>
              <a:rPr sz="2800" dirty="0">
                <a:latin typeface="Calibri"/>
                <a:cs typeface="Calibri"/>
              </a:rPr>
              <a:t>le</a:t>
            </a:r>
            <a:r>
              <a:rPr sz="2800" spc="-15" dirty="0">
                <a:latin typeface="Calibri"/>
                <a:cs typeface="Calibri"/>
              </a:rPr>
              <a:t>-</a:t>
            </a:r>
            <a:r>
              <a:rPr sz="2800" dirty="0">
                <a:latin typeface="Calibri"/>
                <a:cs typeface="Calibri"/>
              </a:rPr>
              <a:t>l</a:t>
            </a:r>
            <a:r>
              <a:rPr sz="2800" spc="-10" dirty="0">
                <a:latin typeface="Calibri"/>
                <a:cs typeface="Calibri"/>
              </a:rPr>
              <a:t>a</a:t>
            </a:r>
            <a:r>
              <a:rPr sz="2800" spc="-20" dirty="0">
                <a:latin typeface="Calibri"/>
                <a:cs typeface="Calibri"/>
              </a:rPr>
              <a:t>se</a:t>
            </a:r>
            <a:r>
              <a:rPr sz="2800" spc="-10" dirty="0">
                <a:latin typeface="Calibri"/>
                <a:cs typeface="Calibri"/>
              </a:rPr>
              <a:t>r</a:t>
            </a:r>
            <a:r>
              <a:rPr sz="2800" spc="-65" dirty="0">
                <a:latin typeface="Times New Roman"/>
                <a:cs typeface="Times New Roman"/>
              </a:rPr>
              <a:t> </a:t>
            </a:r>
            <a:r>
              <a:rPr sz="2800" spc="-20" dirty="0">
                <a:latin typeface="Calibri"/>
                <a:cs typeface="Calibri"/>
              </a:rPr>
              <a:t>measurem</a:t>
            </a:r>
            <a:r>
              <a:rPr sz="2800" spc="-5" dirty="0">
                <a:latin typeface="Calibri"/>
                <a:cs typeface="Calibri"/>
              </a:rPr>
              <a:t>e</a:t>
            </a:r>
            <a:r>
              <a:rPr sz="2800" spc="-20" dirty="0">
                <a:latin typeface="Calibri"/>
                <a:cs typeface="Calibri"/>
              </a:rPr>
              <a:t>nts.</a:t>
            </a:r>
            <a:endParaRPr sz="2800">
              <a:latin typeface="Calibri"/>
              <a:cs typeface="Calibri"/>
            </a:endParaRPr>
          </a:p>
          <a:p>
            <a:pPr marL="469900" marR="5080" indent="-228600">
              <a:lnSpc>
                <a:spcPct val="126800"/>
              </a:lnSpc>
              <a:spcBef>
                <a:spcPts val="1070"/>
              </a:spcBef>
              <a:buFont typeface="Symbol"/>
              <a:buChar char=""/>
              <a:tabLst>
                <a:tab pos="470534" algn="l"/>
              </a:tabLst>
            </a:pPr>
            <a:r>
              <a:rPr sz="2800" spc="-20" dirty="0">
                <a:latin typeface="Calibri"/>
                <a:cs typeface="Calibri"/>
              </a:rPr>
              <a:t>L</a:t>
            </a:r>
            <a:r>
              <a:rPr sz="2800" spc="-15" dirty="0">
                <a:latin typeface="Calibri"/>
                <a:cs typeface="Calibri"/>
              </a:rPr>
              <a:t>im</a:t>
            </a:r>
            <a:r>
              <a:rPr sz="2800" spc="-5" dirty="0">
                <a:latin typeface="Calibri"/>
                <a:cs typeface="Calibri"/>
              </a:rPr>
              <a:t>i</a:t>
            </a:r>
            <a:r>
              <a:rPr sz="2800" spc="-10" dirty="0">
                <a:latin typeface="Calibri"/>
                <a:cs typeface="Calibri"/>
              </a:rPr>
              <a:t>tatio</a:t>
            </a:r>
            <a:r>
              <a:rPr sz="2800" spc="-20" dirty="0">
                <a:latin typeface="Calibri"/>
                <a:cs typeface="Calibri"/>
              </a:rPr>
              <a:t>n</a:t>
            </a:r>
            <a:r>
              <a:rPr sz="2800" spc="-10" dirty="0">
                <a:latin typeface="Calibri"/>
                <a:cs typeface="Calibri"/>
              </a:rPr>
              <a:t>:</a:t>
            </a:r>
            <a:r>
              <a:rPr sz="2800" spc="10" dirty="0">
                <a:latin typeface="Times New Roman"/>
                <a:cs typeface="Times New Roman"/>
              </a:rPr>
              <a:t> </a:t>
            </a:r>
            <a:r>
              <a:rPr sz="2800" spc="-15" dirty="0">
                <a:latin typeface="Calibri"/>
                <a:cs typeface="Calibri"/>
              </a:rPr>
              <a:t>assumes</a:t>
            </a:r>
            <a:r>
              <a:rPr sz="2800" spc="10" dirty="0">
                <a:latin typeface="Times New Roman"/>
                <a:cs typeface="Times New Roman"/>
              </a:rPr>
              <a:t> </a:t>
            </a:r>
            <a:r>
              <a:rPr sz="2800" dirty="0">
                <a:latin typeface="Calibri"/>
                <a:cs typeface="Calibri"/>
              </a:rPr>
              <a:t>l</a:t>
            </a:r>
            <a:r>
              <a:rPr sz="2800" spc="5" dirty="0">
                <a:latin typeface="Calibri"/>
                <a:cs typeface="Calibri"/>
              </a:rPr>
              <a:t>i</a:t>
            </a:r>
            <a:r>
              <a:rPr sz="2800" spc="-20" dirty="0">
                <a:latin typeface="Calibri"/>
                <a:cs typeface="Calibri"/>
              </a:rPr>
              <a:t>nea</a:t>
            </a:r>
            <a:r>
              <a:rPr sz="2800" spc="-10" dirty="0">
                <a:latin typeface="Calibri"/>
                <a:cs typeface="Calibri"/>
              </a:rPr>
              <a:t>r</a:t>
            </a:r>
            <a:r>
              <a:rPr sz="2800" spc="20" dirty="0">
                <a:latin typeface="Times New Roman"/>
                <a:cs typeface="Times New Roman"/>
              </a:rPr>
              <a:t> </a:t>
            </a:r>
            <a:r>
              <a:rPr sz="2800" spc="-15" dirty="0">
                <a:latin typeface="Calibri"/>
                <a:cs typeface="Calibri"/>
              </a:rPr>
              <a:t>absorpt</a:t>
            </a:r>
            <a:r>
              <a:rPr sz="2800" spc="-20" dirty="0">
                <a:latin typeface="Calibri"/>
                <a:cs typeface="Calibri"/>
              </a:rPr>
              <a:t>io</a:t>
            </a:r>
            <a:r>
              <a:rPr sz="2800" spc="-15" dirty="0">
                <a:latin typeface="Calibri"/>
                <a:cs typeface="Calibri"/>
              </a:rPr>
              <a:t>n</a:t>
            </a:r>
            <a:r>
              <a:rPr sz="2800" spc="35" dirty="0">
                <a:latin typeface="Times New Roman"/>
                <a:cs typeface="Times New Roman"/>
              </a:rPr>
              <a:t> </a:t>
            </a:r>
            <a:r>
              <a:rPr sz="2800" spc="-25" dirty="0">
                <a:latin typeface="Cambria Math"/>
                <a:cs typeface="Cambria Math"/>
              </a:rPr>
              <a:t>⇒</a:t>
            </a:r>
            <a:r>
              <a:rPr sz="2800" spc="105" dirty="0">
                <a:latin typeface="Cambria Math"/>
                <a:cs typeface="Cambria Math"/>
              </a:rPr>
              <a:t> </a:t>
            </a:r>
            <a:r>
              <a:rPr sz="2800" spc="-15" dirty="0">
                <a:latin typeface="Calibri"/>
                <a:cs typeface="Calibri"/>
              </a:rPr>
              <a:t>val</a:t>
            </a:r>
            <a:r>
              <a:rPr sz="2800" spc="5" dirty="0">
                <a:latin typeface="Calibri"/>
                <a:cs typeface="Calibri"/>
              </a:rPr>
              <a:t>i</a:t>
            </a:r>
            <a:r>
              <a:rPr sz="2800" spc="-15" dirty="0">
                <a:latin typeface="Calibri"/>
                <a:cs typeface="Calibri"/>
              </a:rPr>
              <a:t>d</a:t>
            </a:r>
            <a:r>
              <a:rPr sz="2800" spc="10" dirty="0">
                <a:latin typeface="Times New Roman"/>
                <a:cs typeface="Times New Roman"/>
              </a:rPr>
              <a:t> </a:t>
            </a:r>
            <a:r>
              <a:rPr sz="2800" spc="-20" dirty="0">
                <a:latin typeface="Calibri"/>
                <a:cs typeface="Calibri"/>
              </a:rPr>
              <a:t>on</a:t>
            </a:r>
            <a:r>
              <a:rPr sz="2800" spc="-10" dirty="0">
                <a:latin typeface="Calibri"/>
                <a:cs typeface="Calibri"/>
              </a:rPr>
              <a:t>ly</a:t>
            </a:r>
            <a:r>
              <a:rPr sz="2800" spc="10" dirty="0">
                <a:latin typeface="Times New Roman"/>
                <a:cs typeface="Times New Roman"/>
              </a:rPr>
              <a:t> </a:t>
            </a:r>
            <a:r>
              <a:rPr sz="2800" spc="-15" dirty="0">
                <a:latin typeface="Calibri"/>
                <a:cs typeface="Calibri"/>
              </a:rPr>
              <a:t>at</a:t>
            </a:r>
            <a:r>
              <a:rPr sz="2800" spc="10" dirty="0">
                <a:latin typeface="Times New Roman"/>
                <a:cs typeface="Times New Roman"/>
              </a:rPr>
              <a:t> </a:t>
            </a:r>
            <a:r>
              <a:rPr sz="2800" dirty="0">
                <a:latin typeface="Calibri"/>
                <a:cs typeface="Calibri"/>
              </a:rPr>
              <a:t>l</a:t>
            </a:r>
            <a:r>
              <a:rPr sz="2800" spc="-20" dirty="0">
                <a:latin typeface="Calibri"/>
                <a:cs typeface="Calibri"/>
              </a:rPr>
              <a:t>ow</a:t>
            </a:r>
            <a:r>
              <a:rPr sz="2800" spc="20" dirty="0">
                <a:latin typeface="Times New Roman"/>
                <a:cs typeface="Times New Roman"/>
              </a:rPr>
              <a:t> </a:t>
            </a:r>
            <a:r>
              <a:rPr sz="2800" dirty="0">
                <a:latin typeface="Calibri"/>
                <a:cs typeface="Calibri"/>
              </a:rPr>
              <a:t>i</a:t>
            </a:r>
            <a:r>
              <a:rPr sz="2800" spc="-20" dirty="0">
                <a:latin typeface="Calibri"/>
                <a:cs typeface="Calibri"/>
              </a:rPr>
              <a:t>ntens</a:t>
            </a:r>
            <a:r>
              <a:rPr sz="2800" spc="-5" dirty="0">
                <a:latin typeface="Calibri"/>
                <a:cs typeface="Calibri"/>
              </a:rPr>
              <a:t>i</a:t>
            </a:r>
            <a:r>
              <a:rPr sz="2800" spc="-15" dirty="0">
                <a:latin typeface="Calibri"/>
                <a:cs typeface="Calibri"/>
              </a:rPr>
              <a:t>ties</a:t>
            </a:r>
            <a:r>
              <a:rPr sz="2800" spc="-10" dirty="0">
                <a:latin typeface="Times New Roman"/>
                <a:cs typeface="Times New Roman"/>
              </a:rPr>
              <a:t> </a:t>
            </a:r>
            <a:r>
              <a:rPr sz="2800" spc="-20" dirty="0">
                <a:latin typeface="Calibri"/>
                <a:cs typeface="Calibri"/>
              </a:rPr>
              <a:t>(n</a:t>
            </a:r>
            <a:r>
              <a:rPr sz="2800" spc="-15" dirty="0">
                <a:latin typeface="Calibri"/>
                <a:cs typeface="Calibri"/>
              </a:rPr>
              <a:t>o</a:t>
            </a:r>
            <a:r>
              <a:rPr sz="2800" spc="-70" dirty="0">
                <a:latin typeface="Times New Roman"/>
                <a:cs typeface="Times New Roman"/>
              </a:rPr>
              <a:t> </a:t>
            </a:r>
            <a:r>
              <a:rPr sz="2800" spc="-20" dirty="0">
                <a:latin typeface="Calibri"/>
                <a:cs typeface="Calibri"/>
              </a:rPr>
              <a:t>s</a:t>
            </a:r>
            <a:r>
              <a:rPr sz="2800" spc="-10" dirty="0">
                <a:latin typeface="Calibri"/>
                <a:cs typeface="Calibri"/>
              </a:rPr>
              <a:t>a</a:t>
            </a:r>
            <a:r>
              <a:rPr sz="2800" spc="-15" dirty="0">
                <a:latin typeface="Calibri"/>
                <a:cs typeface="Calibri"/>
              </a:rPr>
              <a:t>turat</a:t>
            </a:r>
            <a:r>
              <a:rPr sz="2800" dirty="0">
                <a:latin typeface="Calibri"/>
                <a:cs typeface="Calibri"/>
              </a:rPr>
              <a:t>i</a:t>
            </a:r>
            <a:r>
              <a:rPr sz="2800" spc="-20" dirty="0">
                <a:latin typeface="Calibri"/>
                <a:cs typeface="Calibri"/>
              </a:rPr>
              <a:t>on).</a:t>
            </a:r>
            <a:endParaRPr sz="2800">
              <a:latin typeface="Calibri"/>
              <a:cs typeface="Calibri"/>
            </a:endParaRPr>
          </a:p>
          <a:p>
            <a:pPr marL="12700">
              <a:lnSpc>
                <a:spcPct val="100000"/>
              </a:lnSpc>
              <a:spcBef>
                <a:spcPts val="1815"/>
              </a:spcBef>
            </a:pPr>
            <a:r>
              <a:rPr sz="2800" spc="-15" dirty="0">
                <a:latin typeface="Calibri"/>
                <a:cs typeface="Calibri"/>
              </a:rPr>
              <a:t>---</a:t>
            </a:r>
            <a:endParaRPr sz="2800">
              <a:latin typeface="Calibri"/>
              <a:cs typeface="Calibri"/>
            </a:endParaRP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404495">
              <a:lnSpc>
                <a:spcPct val="100000"/>
              </a:lnSpc>
            </a:pPr>
            <a:r>
              <a:rPr spc="-15" dirty="0"/>
              <a:t>Sl</a:t>
            </a:r>
            <a:r>
              <a:rPr spc="-5" dirty="0"/>
              <a:t>i</a:t>
            </a:r>
            <a:r>
              <a:rPr spc="-20" dirty="0"/>
              <a:t>de</a:t>
            </a:r>
            <a:r>
              <a:rPr spc="-5" dirty="0"/>
              <a:t> </a:t>
            </a:r>
            <a:r>
              <a:rPr spc="-20" dirty="0"/>
              <a:t>1</a:t>
            </a:r>
            <a:r>
              <a:rPr spc="-30" dirty="0"/>
              <a:t>4</a:t>
            </a:r>
            <a:r>
              <a:rPr spc="-10" dirty="0"/>
              <a:t>: </a:t>
            </a:r>
            <a:r>
              <a:rPr spc="-30" dirty="0"/>
              <a:t>Pow</a:t>
            </a:r>
            <a:r>
              <a:rPr spc="-15" dirty="0"/>
              <a:t>e</a:t>
            </a:r>
            <a:r>
              <a:rPr dirty="0"/>
              <a:t>r</a:t>
            </a:r>
            <a:r>
              <a:rPr spc="-15" dirty="0"/>
              <a:t> A</a:t>
            </a:r>
            <a:r>
              <a:rPr spc="-20" dirty="0"/>
              <a:t>bsorb</a:t>
            </a:r>
            <a:r>
              <a:rPr spc="-15" dirty="0"/>
              <a:t>ed in a Finite</a:t>
            </a:r>
            <a:r>
              <a:rPr spc="-20" dirty="0"/>
              <a:t> </a:t>
            </a:r>
            <a:r>
              <a:rPr spc="-25" dirty="0"/>
              <a:t>Volume</a:t>
            </a:r>
            <a:r>
              <a:rPr dirty="0"/>
              <a:t> </a:t>
            </a:r>
            <a:r>
              <a:rPr spc="-20" dirty="0"/>
              <a:t>E</a:t>
            </a:r>
            <a:r>
              <a:rPr dirty="0"/>
              <a:t>l</a:t>
            </a:r>
            <a:r>
              <a:rPr spc="-30" dirty="0"/>
              <a:t>em</a:t>
            </a:r>
            <a:r>
              <a:rPr spc="-15" dirty="0"/>
              <a:t>ent</a:t>
            </a:r>
          </a:p>
        </p:txBody>
      </p:sp>
      <p:sp>
        <p:nvSpPr>
          <p:cNvPr id="3" name="object 3"/>
          <p:cNvSpPr txBox="1"/>
          <p:nvPr/>
        </p:nvSpPr>
        <p:spPr>
          <a:xfrm>
            <a:off x="901700" y="1764660"/>
            <a:ext cx="10250170" cy="3054350"/>
          </a:xfrm>
          <a:prstGeom prst="rect">
            <a:avLst/>
          </a:prstGeom>
        </p:spPr>
        <p:txBody>
          <a:bodyPr vert="horz" wrap="square" lIns="0" tIns="0" rIns="0" bIns="0" rtlCol="0">
            <a:spAutoFit/>
          </a:bodyPr>
          <a:lstStyle/>
          <a:p>
            <a:pPr marL="12700">
              <a:lnSpc>
                <a:spcPct val="100000"/>
              </a:lnSpc>
            </a:pPr>
            <a:r>
              <a:rPr sz="3000" b="1" dirty="0">
                <a:solidFill>
                  <a:srgbClr val="FF0000"/>
                </a:solidFill>
                <a:latin typeface="Calibri"/>
                <a:cs typeface="Calibri"/>
              </a:rPr>
              <a:t>From</a:t>
            </a:r>
            <a:r>
              <a:rPr sz="3000" b="1" spc="-75" dirty="0">
                <a:solidFill>
                  <a:srgbClr val="FF0000"/>
                </a:solidFill>
                <a:latin typeface="Times New Roman"/>
                <a:cs typeface="Times New Roman"/>
              </a:rPr>
              <a:t> </a:t>
            </a:r>
            <a:r>
              <a:rPr sz="3000" b="1" spc="-5" dirty="0">
                <a:solidFill>
                  <a:srgbClr val="FF0000"/>
                </a:solidFill>
                <a:latin typeface="Calibri"/>
                <a:cs typeface="Calibri"/>
              </a:rPr>
              <a:t>Co</a:t>
            </a:r>
            <a:r>
              <a:rPr sz="3000" b="1" spc="5" dirty="0">
                <a:solidFill>
                  <a:srgbClr val="FF0000"/>
                </a:solidFill>
                <a:latin typeface="Calibri"/>
                <a:cs typeface="Calibri"/>
              </a:rPr>
              <a:t>e</a:t>
            </a:r>
            <a:r>
              <a:rPr sz="3000" b="1" spc="-5" dirty="0">
                <a:solidFill>
                  <a:srgbClr val="FF0000"/>
                </a:solidFill>
                <a:latin typeface="Calibri"/>
                <a:cs typeface="Calibri"/>
              </a:rPr>
              <a:t>fficien</a:t>
            </a:r>
            <a:r>
              <a:rPr sz="3000" b="1" dirty="0">
                <a:solidFill>
                  <a:srgbClr val="FF0000"/>
                </a:solidFill>
                <a:latin typeface="Calibri"/>
                <a:cs typeface="Calibri"/>
              </a:rPr>
              <a:t>t</a:t>
            </a:r>
            <a:r>
              <a:rPr sz="3000" b="1" spc="-60" dirty="0">
                <a:solidFill>
                  <a:srgbClr val="FF0000"/>
                </a:solidFill>
                <a:latin typeface="Times New Roman"/>
                <a:cs typeface="Times New Roman"/>
              </a:rPr>
              <a:t> </a:t>
            </a:r>
            <a:r>
              <a:rPr sz="3000" b="1" spc="-15" dirty="0">
                <a:solidFill>
                  <a:srgbClr val="FF0000"/>
                </a:solidFill>
                <a:latin typeface="Calibri"/>
                <a:cs typeface="Calibri"/>
              </a:rPr>
              <a:t>to</a:t>
            </a:r>
            <a:r>
              <a:rPr sz="3000" b="1" spc="-75" dirty="0">
                <a:solidFill>
                  <a:srgbClr val="FF0000"/>
                </a:solidFill>
                <a:latin typeface="Times New Roman"/>
                <a:cs typeface="Times New Roman"/>
              </a:rPr>
              <a:t> </a:t>
            </a:r>
            <a:r>
              <a:rPr sz="3000" b="1" dirty="0">
                <a:solidFill>
                  <a:srgbClr val="FF0000"/>
                </a:solidFill>
                <a:latin typeface="Calibri"/>
                <a:cs typeface="Calibri"/>
              </a:rPr>
              <a:t>Ener</a:t>
            </a:r>
            <a:r>
              <a:rPr sz="3000" b="1" spc="-20" dirty="0">
                <a:solidFill>
                  <a:srgbClr val="FF0000"/>
                </a:solidFill>
                <a:latin typeface="Calibri"/>
                <a:cs typeface="Calibri"/>
              </a:rPr>
              <a:t>g</a:t>
            </a:r>
            <a:r>
              <a:rPr sz="3000" b="1" spc="-15" dirty="0">
                <a:solidFill>
                  <a:srgbClr val="FF0000"/>
                </a:solidFill>
                <a:latin typeface="Calibri"/>
                <a:cs typeface="Calibri"/>
              </a:rPr>
              <a:t>y</a:t>
            </a:r>
            <a:r>
              <a:rPr sz="3000" b="1" spc="-75" dirty="0">
                <a:solidFill>
                  <a:srgbClr val="FF0000"/>
                </a:solidFill>
                <a:latin typeface="Times New Roman"/>
                <a:cs typeface="Times New Roman"/>
              </a:rPr>
              <a:t> </a:t>
            </a:r>
            <a:r>
              <a:rPr sz="3000" b="1" spc="-15" dirty="0">
                <a:solidFill>
                  <a:srgbClr val="FF0000"/>
                </a:solidFill>
                <a:latin typeface="Calibri"/>
                <a:cs typeface="Calibri"/>
              </a:rPr>
              <a:t>Dissip</a:t>
            </a:r>
            <a:r>
              <a:rPr sz="3000" b="1" spc="-35" dirty="0">
                <a:solidFill>
                  <a:srgbClr val="FF0000"/>
                </a:solidFill>
                <a:latin typeface="Calibri"/>
                <a:cs typeface="Calibri"/>
              </a:rPr>
              <a:t>a</a:t>
            </a:r>
            <a:r>
              <a:rPr sz="3000" b="1" spc="-15" dirty="0">
                <a:solidFill>
                  <a:srgbClr val="FF0000"/>
                </a:solidFill>
                <a:latin typeface="Calibri"/>
                <a:cs typeface="Calibri"/>
              </a:rPr>
              <a:t>tion</a:t>
            </a:r>
            <a:endParaRPr sz="3000">
              <a:latin typeface="Calibri"/>
              <a:cs typeface="Calibri"/>
            </a:endParaRPr>
          </a:p>
          <a:p>
            <a:pPr marL="469900" indent="-228600">
              <a:lnSpc>
                <a:spcPct val="100000"/>
              </a:lnSpc>
              <a:spcBef>
                <a:spcPts val="2045"/>
              </a:spcBef>
              <a:buFont typeface="Symbol"/>
              <a:buChar char=""/>
              <a:tabLst>
                <a:tab pos="470534" algn="l"/>
              </a:tabLst>
            </a:pPr>
            <a:r>
              <a:rPr sz="2800" spc="-20" dirty="0">
                <a:latin typeface="Calibri"/>
                <a:cs typeface="Calibri"/>
              </a:rPr>
              <a:t>Cons</a:t>
            </a:r>
            <a:r>
              <a:rPr sz="2800" spc="-5" dirty="0">
                <a:latin typeface="Calibri"/>
                <a:cs typeface="Calibri"/>
              </a:rPr>
              <a:t>i</a:t>
            </a:r>
            <a:r>
              <a:rPr sz="2800" spc="-20" dirty="0">
                <a:latin typeface="Calibri"/>
                <a:cs typeface="Calibri"/>
              </a:rPr>
              <a:t>de</a:t>
            </a:r>
            <a:r>
              <a:rPr sz="2800" spc="-10" dirty="0">
                <a:latin typeface="Calibri"/>
                <a:cs typeface="Calibri"/>
              </a:rPr>
              <a:t>r</a:t>
            </a:r>
            <a:r>
              <a:rPr sz="2800" spc="-65" dirty="0">
                <a:latin typeface="Times New Roman"/>
                <a:cs typeface="Times New Roman"/>
              </a:rPr>
              <a:t> </a:t>
            </a:r>
            <a:r>
              <a:rPr sz="2800" spc="-25" dirty="0">
                <a:latin typeface="Calibri"/>
                <a:cs typeface="Calibri"/>
              </a:rPr>
              <a:t>sm</a:t>
            </a:r>
            <a:r>
              <a:rPr sz="2800" spc="-10" dirty="0">
                <a:latin typeface="Calibri"/>
                <a:cs typeface="Calibri"/>
              </a:rPr>
              <a:t>a</a:t>
            </a:r>
            <a:r>
              <a:rPr sz="2800" dirty="0">
                <a:latin typeface="Calibri"/>
                <a:cs typeface="Calibri"/>
              </a:rPr>
              <a:t>ll</a:t>
            </a:r>
            <a:r>
              <a:rPr sz="2800" spc="-60" dirty="0">
                <a:latin typeface="Times New Roman"/>
                <a:cs typeface="Times New Roman"/>
              </a:rPr>
              <a:t> </a:t>
            </a:r>
            <a:r>
              <a:rPr sz="2800" spc="-20" dirty="0">
                <a:latin typeface="Calibri"/>
                <a:cs typeface="Calibri"/>
              </a:rPr>
              <a:t>s</a:t>
            </a:r>
            <a:r>
              <a:rPr sz="2800" spc="-10" dirty="0">
                <a:latin typeface="Calibri"/>
                <a:cs typeface="Calibri"/>
              </a:rPr>
              <a:t>la</a:t>
            </a:r>
            <a:r>
              <a:rPr sz="2800" spc="-15" dirty="0">
                <a:latin typeface="Calibri"/>
                <a:cs typeface="Calibri"/>
              </a:rPr>
              <a:t>b</a:t>
            </a:r>
            <a:r>
              <a:rPr sz="2800" spc="-65" dirty="0">
                <a:latin typeface="Times New Roman"/>
                <a:cs typeface="Times New Roman"/>
              </a:rPr>
              <a:t> </a:t>
            </a:r>
            <a:r>
              <a:rPr sz="2800" spc="-30" dirty="0">
                <a:latin typeface="Cambria Math"/>
                <a:cs typeface="Cambria Math"/>
              </a:rPr>
              <a:t>𝛥𝑧</a:t>
            </a:r>
            <a:r>
              <a:rPr sz="2800" spc="70" dirty="0">
                <a:latin typeface="Cambria Math"/>
                <a:cs typeface="Cambria Math"/>
              </a:rPr>
              <a:t> </a:t>
            </a:r>
            <a:r>
              <a:rPr sz="2800" spc="-20" dirty="0">
                <a:latin typeface="Calibri"/>
                <a:cs typeface="Calibri"/>
              </a:rPr>
              <a:t>o</a:t>
            </a:r>
            <a:r>
              <a:rPr sz="2800" spc="-10" dirty="0">
                <a:latin typeface="Calibri"/>
                <a:cs typeface="Calibri"/>
              </a:rPr>
              <a:t>f</a:t>
            </a:r>
            <a:r>
              <a:rPr sz="2800" spc="-70" dirty="0">
                <a:latin typeface="Times New Roman"/>
                <a:cs typeface="Times New Roman"/>
              </a:rPr>
              <a:t> </a:t>
            </a:r>
            <a:r>
              <a:rPr sz="2800" spc="-10" dirty="0">
                <a:latin typeface="Calibri"/>
                <a:cs typeface="Calibri"/>
              </a:rPr>
              <a:t>c</a:t>
            </a:r>
            <a:r>
              <a:rPr sz="2800" spc="-15" dirty="0">
                <a:latin typeface="Calibri"/>
                <a:cs typeface="Calibri"/>
              </a:rPr>
              <a:t>ros</a:t>
            </a:r>
            <a:r>
              <a:rPr sz="2800" spc="-20" dirty="0">
                <a:latin typeface="Calibri"/>
                <a:cs typeface="Calibri"/>
              </a:rPr>
              <a:t>s</a:t>
            </a:r>
            <a:r>
              <a:rPr sz="2800" spc="-15" dirty="0">
                <a:latin typeface="Calibri"/>
                <a:cs typeface="Calibri"/>
              </a:rPr>
              <a:t>-s</a:t>
            </a:r>
            <a:r>
              <a:rPr sz="2800" spc="-10" dirty="0">
                <a:latin typeface="Calibri"/>
                <a:cs typeface="Calibri"/>
              </a:rPr>
              <a:t>e</a:t>
            </a:r>
            <a:r>
              <a:rPr sz="2800" spc="-15" dirty="0">
                <a:latin typeface="Calibri"/>
                <a:cs typeface="Calibri"/>
              </a:rPr>
              <a:t>ct</a:t>
            </a:r>
            <a:r>
              <a:rPr sz="2800" spc="-5" dirty="0">
                <a:latin typeface="Calibri"/>
                <a:cs typeface="Calibri"/>
              </a:rPr>
              <a:t>i</a:t>
            </a:r>
            <a:r>
              <a:rPr sz="2800" spc="-20" dirty="0">
                <a:latin typeface="Calibri"/>
                <a:cs typeface="Calibri"/>
              </a:rPr>
              <a:t>o</a:t>
            </a:r>
            <a:r>
              <a:rPr sz="2800" spc="-15" dirty="0">
                <a:latin typeface="Calibri"/>
                <a:cs typeface="Calibri"/>
              </a:rPr>
              <a:t>n</a:t>
            </a:r>
            <a:r>
              <a:rPr sz="2800" spc="-70" dirty="0">
                <a:latin typeface="Times New Roman"/>
                <a:cs typeface="Times New Roman"/>
              </a:rPr>
              <a:t> </a:t>
            </a:r>
            <a:r>
              <a:rPr sz="2800" spc="-15" dirty="0">
                <a:latin typeface="Calibri"/>
                <a:cs typeface="Calibri"/>
              </a:rPr>
              <a:t>area</a:t>
            </a:r>
            <a:r>
              <a:rPr sz="2800" spc="-50" dirty="0">
                <a:latin typeface="Times New Roman"/>
                <a:cs typeface="Times New Roman"/>
              </a:rPr>
              <a:t> </a:t>
            </a:r>
            <a:r>
              <a:rPr sz="2800" spc="-30" dirty="0">
                <a:latin typeface="Cambria Math"/>
                <a:cs typeface="Cambria Math"/>
              </a:rPr>
              <a:t>𝐴</a:t>
            </a:r>
            <a:r>
              <a:rPr sz="2800" spc="50" dirty="0">
                <a:latin typeface="Cambria Math"/>
                <a:cs typeface="Cambria Math"/>
              </a:rPr>
              <a:t> </a:t>
            </a:r>
            <a:r>
              <a:rPr sz="2800" spc="-20" dirty="0">
                <a:latin typeface="Calibri"/>
                <a:cs typeface="Calibri"/>
              </a:rPr>
              <a:t>(vo</a:t>
            </a:r>
            <a:r>
              <a:rPr sz="2800" spc="-5" dirty="0">
                <a:latin typeface="Calibri"/>
                <a:cs typeface="Calibri"/>
              </a:rPr>
              <a:t>l</a:t>
            </a:r>
            <a:r>
              <a:rPr sz="2800" spc="-25" dirty="0">
                <a:latin typeface="Calibri"/>
                <a:cs typeface="Calibri"/>
              </a:rPr>
              <a:t>um</a:t>
            </a:r>
            <a:r>
              <a:rPr sz="2800" spc="-15" dirty="0">
                <a:latin typeface="Calibri"/>
                <a:cs typeface="Calibri"/>
              </a:rPr>
              <a:t>e</a:t>
            </a:r>
            <a:r>
              <a:rPr sz="2800" spc="-60" dirty="0">
                <a:latin typeface="Times New Roman"/>
                <a:cs typeface="Times New Roman"/>
              </a:rPr>
              <a:t> </a:t>
            </a:r>
            <a:r>
              <a:rPr sz="2800" spc="-30" dirty="0">
                <a:latin typeface="Cambria Math"/>
                <a:cs typeface="Cambria Math"/>
              </a:rPr>
              <a:t>𝛥𝑉</a:t>
            </a:r>
            <a:r>
              <a:rPr sz="2800" spc="250"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30" dirty="0">
                <a:latin typeface="Cambria Math"/>
                <a:cs typeface="Cambria Math"/>
              </a:rPr>
              <a:t>𝐴</a:t>
            </a:r>
            <a:r>
              <a:rPr sz="2800" spc="-120" dirty="0">
                <a:latin typeface="Cambria Math"/>
                <a:cs typeface="Cambria Math"/>
              </a:rPr>
              <a:t> </a:t>
            </a:r>
            <a:r>
              <a:rPr sz="2800" spc="-30" dirty="0">
                <a:latin typeface="Cambria Math"/>
                <a:cs typeface="Cambria Math"/>
              </a:rPr>
              <a:t>𝛥</a:t>
            </a:r>
            <a:r>
              <a:rPr sz="2800" spc="20" dirty="0">
                <a:latin typeface="Cambria Math"/>
                <a:cs typeface="Cambria Math"/>
              </a:rPr>
              <a:t>𝑧</a:t>
            </a:r>
            <a:r>
              <a:rPr sz="2800" spc="-10" dirty="0">
                <a:latin typeface="Calibri"/>
                <a:cs typeface="Calibri"/>
              </a:rPr>
              <a:t>).</a:t>
            </a:r>
            <a:endParaRPr sz="2800">
              <a:latin typeface="Calibri"/>
              <a:cs typeface="Calibri"/>
            </a:endParaRPr>
          </a:p>
          <a:p>
            <a:pPr marL="469900" indent="-228600">
              <a:lnSpc>
                <a:spcPct val="100000"/>
              </a:lnSpc>
              <a:spcBef>
                <a:spcPts val="1955"/>
              </a:spcBef>
              <a:buFont typeface="Symbol"/>
              <a:buChar char=""/>
              <a:tabLst>
                <a:tab pos="470534" algn="l"/>
              </a:tabLst>
            </a:pPr>
            <a:r>
              <a:rPr sz="2800" spc="-15" dirty="0">
                <a:latin typeface="Calibri"/>
                <a:cs typeface="Calibri"/>
              </a:rPr>
              <a:t>Power</a:t>
            </a:r>
            <a:r>
              <a:rPr sz="2800" spc="-75" dirty="0">
                <a:latin typeface="Times New Roman"/>
                <a:cs typeface="Times New Roman"/>
              </a:rPr>
              <a:t> </a:t>
            </a:r>
            <a:r>
              <a:rPr sz="2800" spc="-10" dirty="0">
                <a:latin typeface="Calibri"/>
                <a:cs typeface="Calibri"/>
              </a:rPr>
              <a:t>re</a:t>
            </a:r>
            <a:r>
              <a:rPr sz="2800" spc="-20" dirty="0">
                <a:latin typeface="Calibri"/>
                <a:cs typeface="Calibri"/>
              </a:rPr>
              <a:t>moved</a:t>
            </a:r>
            <a:r>
              <a:rPr sz="2800" spc="-70" dirty="0">
                <a:latin typeface="Times New Roman"/>
                <a:cs typeface="Times New Roman"/>
              </a:rPr>
              <a:t> </a:t>
            </a:r>
            <a:r>
              <a:rPr sz="2800" spc="-15" dirty="0">
                <a:latin typeface="Calibri"/>
                <a:cs typeface="Calibri"/>
              </a:rPr>
              <a:t>fr</a:t>
            </a:r>
            <a:r>
              <a:rPr sz="2800" spc="-10" dirty="0">
                <a:latin typeface="Calibri"/>
                <a:cs typeface="Calibri"/>
              </a:rPr>
              <a:t>o</a:t>
            </a:r>
            <a:r>
              <a:rPr sz="2800" spc="-25" dirty="0">
                <a:latin typeface="Calibri"/>
                <a:cs typeface="Calibri"/>
              </a:rPr>
              <a:t>m</a:t>
            </a:r>
            <a:r>
              <a:rPr sz="2800" spc="-70" dirty="0">
                <a:latin typeface="Times New Roman"/>
                <a:cs typeface="Times New Roman"/>
              </a:rPr>
              <a:t> </a:t>
            </a:r>
            <a:r>
              <a:rPr sz="2800" spc="-15" dirty="0">
                <a:latin typeface="Calibri"/>
                <a:cs typeface="Calibri"/>
              </a:rPr>
              <a:t>the</a:t>
            </a:r>
            <a:r>
              <a:rPr sz="2800" spc="-70" dirty="0">
                <a:latin typeface="Times New Roman"/>
                <a:cs typeface="Times New Roman"/>
              </a:rPr>
              <a:t> </a:t>
            </a:r>
            <a:r>
              <a:rPr sz="2800" spc="-20" dirty="0">
                <a:latin typeface="Calibri"/>
                <a:cs typeface="Calibri"/>
              </a:rPr>
              <a:t>be</a:t>
            </a:r>
            <a:r>
              <a:rPr sz="2800" spc="-5" dirty="0">
                <a:latin typeface="Calibri"/>
                <a:cs typeface="Calibri"/>
              </a:rPr>
              <a:t>a</a:t>
            </a:r>
            <a:r>
              <a:rPr sz="2800" spc="-25" dirty="0">
                <a:latin typeface="Calibri"/>
                <a:cs typeface="Calibri"/>
              </a:rPr>
              <a:t>m</a:t>
            </a:r>
            <a:r>
              <a:rPr sz="2800" spc="-70" dirty="0">
                <a:latin typeface="Times New Roman"/>
                <a:cs typeface="Times New Roman"/>
              </a:rPr>
              <a:t> </a:t>
            </a:r>
            <a:r>
              <a:rPr sz="2800" spc="-20" dirty="0">
                <a:latin typeface="Calibri"/>
                <a:cs typeface="Calibri"/>
              </a:rPr>
              <a:t>w</a:t>
            </a:r>
            <a:r>
              <a:rPr sz="2800" spc="-5" dirty="0">
                <a:latin typeface="Calibri"/>
                <a:cs typeface="Calibri"/>
              </a:rPr>
              <a:t>i</a:t>
            </a:r>
            <a:r>
              <a:rPr sz="2800" spc="-15" dirty="0">
                <a:latin typeface="Calibri"/>
                <a:cs typeface="Calibri"/>
              </a:rPr>
              <a:t>thin</a:t>
            </a:r>
            <a:r>
              <a:rPr sz="2800" spc="-50" dirty="0">
                <a:latin typeface="Times New Roman"/>
                <a:cs typeface="Times New Roman"/>
              </a:rPr>
              <a:t> </a:t>
            </a:r>
            <a:r>
              <a:rPr sz="2800" spc="-30" dirty="0">
                <a:latin typeface="Cambria Math"/>
                <a:cs typeface="Cambria Math"/>
              </a:rPr>
              <a:t>𝛥</a:t>
            </a:r>
            <a:r>
              <a:rPr sz="2800" spc="50" dirty="0">
                <a:latin typeface="Cambria Math"/>
                <a:cs typeface="Cambria Math"/>
              </a:rPr>
              <a:t>𝑉</a:t>
            </a:r>
            <a:r>
              <a:rPr sz="2800" spc="-10" dirty="0">
                <a:latin typeface="Calibri"/>
                <a:cs typeface="Calibri"/>
              </a:rPr>
              <a:t>:</a:t>
            </a:r>
            <a:endParaRPr sz="2800">
              <a:latin typeface="Calibri"/>
              <a:cs typeface="Calibri"/>
            </a:endParaRPr>
          </a:p>
          <a:p>
            <a:pPr marL="3390265">
              <a:lnSpc>
                <a:spcPct val="100000"/>
              </a:lnSpc>
              <a:spcBef>
                <a:spcPts val="1810"/>
              </a:spcBef>
            </a:pPr>
            <a:r>
              <a:rPr sz="2800" spc="-30" dirty="0">
                <a:latin typeface="Cambria Math"/>
                <a:cs typeface="Cambria Math"/>
              </a:rPr>
              <a:t>𝛥</a:t>
            </a:r>
            <a:r>
              <a:rPr sz="2800" spc="30" dirty="0">
                <a:latin typeface="Cambria Math"/>
                <a:cs typeface="Cambria Math"/>
              </a:rPr>
              <a:t>𝑃</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47" baseline="2976"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50" dirty="0">
                <a:latin typeface="Cambria Math"/>
                <a:cs typeface="Cambria Math"/>
              </a:rPr>
              <a:t>𝛼</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17" baseline="2976" dirty="0">
                <a:latin typeface="Cambria Math"/>
                <a:cs typeface="Cambria Math"/>
              </a:rPr>
              <a:t> </a:t>
            </a:r>
            <a:r>
              <a:rPr sz="2800" spc="55" dirty="0">
                <a:latin typeface="Cambria Math"/>
                <a:cs typeface="Cambria Math"/>
              </a:rPr>
              <a:t>𝐼</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17" baseline="2976" dirty="0">
                <a:latin typeface="Cambria Math"/>
                <a:cs typeface="Cambria Math"/>
              </a:rPr>
              <a:t> </a:t>
            </a:r>
            <a:r>
              <a:rPr sz="2800" spc="-30" dirty="0">
                <a:latin typeface="Cambria Math"/>
                <a:cs typeface="Cambria Math"/>
              </a:rPr>
              <a:t>𝛥</a:t>
            </a:r>
            <a:r>
              <a:rPr sz="2800" spc="50" dirty="0">
                <a:latin typeface="Cambria Math"/>
                <a:cs typeface="Cambria Math"/>
              </a:rPr>
              <a:t>𝑉</a:t>
            </a:r>
            <a:r>
              <a:rPr sz="2800" spc="-10" dirty="0">
                <a:latin typeface="Cambria Math"/>
                <a:cs typeface="Cambria Math"/>
              </a:rPr>
              <a:t>.</a:t>
            </a:r>
            <a:endParaRPr sz="2800">
              <a:latin typeface="Cambria Math"/>
              <a:cs typeface="Cambria Math"/>
            </a:endParaRPr>
          </a:p>
          <a:p>
            <a:pPr marL="469900" indent="-228600">
              <a:lnSpc>
                <a:spcPct val="100000"/>
              </a:lnSpc>
              <a:spcBef>
                <a:spcPts val="1800"/>
              </a:spcBef>
              <a:buFont typeface="Symbol"/>
              <a:buChar char=""/>
              <a:tabLst>
                <a:tab pos="470534" algn="l"/>
              </a:tabLst>
            </a:pPr>
            <a:r>
              <a:rPr sz="2800" spc="-20" dirty="0">
                <a:latin typeface="Calibri"/>
                <a:cs typeface="Calibri"/>
              </a:rPr>
              <a:t>Fo</a:t>
            </a:r>
            <a:r>
              <a:rPr sz="2800" spc="-10" dirty="0">
                <a:latin typeface="Calibri"/>
                <a:cs typeface="Calibri"/>
              </a:rPr>
              <a:t>r</a:t>
            </a:r>
            <a:r>
              <a:rPr sz="2800" spc="-65" dirty="0">
                <a:latin typeface="Times New Roman"/>
                <a:cs typeface="Times New Roman"/>
              </a:rPr>
              <a:t> </a:t>
            </a:r>
            <a:r>
              <a:rPr sz="2800" spc="-15" dirty="0">
                <a:latin typeface="Calibri"/>
                <a:cs typeface="Calibri"/>
              </a:rPr>
              <a:t>a</a:t>
            </a:r>
            <a:r>
              <a:rPr sz="2800" spc="-60" dirty="0">
                <a:latin typeface="Times New Roman"/>
                <a:cs typeface="Times New Roman"/>
              </a:rPr>
              <a:t> </a:t>
            </a:r>
            <a:r>
              <a:rPr sz="2800" spc="-20" dirty="0">
                <a:latin typeface="Calibri"/>
                <a:cs typeface="Calibri"/>
              </a:rPr>
              <a:t>bro</a:t>
            </a:r>
            <a:r>
              <a:rPr sz="2800" spc="-5" dirty="0">
                <a:latin typeface="Calibri"/>
                <a:cs typeface="Calibri"/>
              </a:rPr>
              <a:t>a</a:t>
            </a:r>
            <a:r>
              <a:rPr sz="2800" spc="-20" dirty="0">
                <a:latin typeface="Calibri"/>
                <a:cs typeface="Calibri"/>
              </a:rPr>
              <a:t>db</a:t>
            </a:r>
            <a:r>
              <a:rPr sz="2800" spc="-10" dirty="0">
                <a:latin typeface="Calibri"/>
                <a:cs typeface="Calibri"/>
              </a:rPr>
              <a:t>a</a:t>
            </a:r>
            <a:r>
              <a:rPr sz="2800" spc="-20" dirty="0">
                <a:latin typeface="Calibri"/>
                <a:cs typeface="Calibri"/>
              </a:rPr>
              <a:t>n</a:t>
            </a:r>
            <a:r>
              <a:rPr sz="2800" spc="-15" dirty="0">
                <a:latin typeface="Calibri"/>
                <a:cs typeface="Calibri"/>
              </a:rPr>
              <a:t>d</a:t>
            </a:r>
            <a:r>
              <a:rPr sz="2800" spc="-70" dirty="0">
                <a:latin typeface="Times New Roman"/>
                <a:cs typeface="Times New Roman"/>
              </a:rPr>
              <a:t> </a:t>
            </a:r>
            <a:r>
              <a:rPr sz="2800" spc="-15" dirty="0">
                <a:latin typeface="Calibri"/>
                <a:cs typeface="Calibri"/>
              </a:rPr>
              <a:t>co</a:t>
            </a:r>
            <a:r>
              <a:rPr sz="2800" spc="-10" dirty="0">
                <a:latin typeface="Calibri"/>
                <a:cs typeface="Calibri"/>
              </a:rPr>
              <a:t>nti</a:t>
            </a:r>
            <a:r>
              <a:rPr sz="2800" spc="-20" dirty="0">
                <a:latin typeface="Calibri"/>
                <a:cs typeface="Calibri"/>
              </a:rPr>
              <a:t>n</a:t>
            </a:r>
            <a:r>
              <a:rPr sz="2800" spc="-15" dirty="0">
                <a:latin typeface="Calibri"/>
                <a:cs typeface="Calibri"/>
              </a:rPr>
              <a:t>u</a:t>
            </a:r>
            <a:r>
              <a:rPr sz="2800" spc="-20" dirty="0">
                <a:latin typeface="Calibri"/>
                <a:cs typeface="Calibri"/>
              </a:rPr>
              <a:t>u</a:t>
            </a:r>
            <a:r>
              <a:rPr sz="2800" spc="-25" dirty="0">
                <a:latin typeface="Calibri"/>
                <a:cs typeface="Calibri"/>
              </a:rPr>
              <a:t>m</a:t>
            </a:r>
            <a:r>
              <a:rPr sz="2800" spc="-40" dirty="0">
                <a:latin typeface="Times New Roman"/>
                <a:cs typeface="Times New Roman"/>
              </a:rPr>
              <a:t> </a:t>
            </a:r>
            <a:r>
              <a:rPr sz="2800" spc="55" dirty="0">
                <a:latin typeface="Cambria Math"/>
                <a:cs typeface="Cambria Math"/>
              </a:rPr>
              <a:t>𝐼</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37" baseline="2976" dirty="0">
                <a:latin typeface="Cambria Math"/>
                <a:cs typeface="Cambria Math"/>
              </a:rPr>
              <a:t> </a:t>
            </a:r>
            <a:r>
              <a:rPr sz="2800" spc="-15" dirty="0">
                <a:latin typeface="Calibri"/>
                <a:cs typeface="Calibri"/>
              </a:rPr>
              <a:t>a</a:t>
            </a:r>
            <a:r>
              <a:rPr sz="2800" spc="-30" dirty="0">
                <a:latin typeface="Calibri"/>
                <a:cs typeface="Calibri"/>
              </a:rPr>
              <a:t>n</a:t>
            </a:r>
            <a:r>
              <a:rPr sz="2800" spc="-15" dirty="0">
                <a:latin typeface="Calibri"/>
                <a:cs typeface="Calibri"/>
              </a:rPr>
              <a:t>d</a:t>
            </a:r>
            <a:r>
              <a:rPr sz="2800" spc="-70" dirty="0">
                <a:latin typeface="Times New Roman"/>
                <a:cs typeface="Times New Roman"/>
              </a:rPr>
              <a:t> </a:t>
            </a:r>
            <a:r>
              <a:rPr sz="2800" spc="-15" dirty="0">
                <a:latin typeface="Calibri"/>
                <a:cs typeface="Calibri"/>
              </a:rPr>
              <a:t>a</a:t>
            </a:r>
            <a:r>
              <a:rPr sz="2800" spc="-65" dirty="0">
                <a:latin typeface="Times New Roman"/>
                <a:cs typeface="Times New Roman"/>
              </a:rPr>
              <a:t> </a:t>
            </a:r>
            <a:r>
              <a:rPr sz="2800" spc="-20" dirty="0">
                <a:latin typeface="Calibri"/>
                <a:cs typeface="Calibri"/>
              </a:rPr>
              <a:t>na</a:t>
            </a:r>
            <a:r>
              <a:rPr sz="2800" spc="-5" dirty="0">
                <a:latin typeface="Calibri"/>
                <a:cs typeface="Calibri"/>
              </a:rPr>
              <a:t>r</a:t>
            </a:r>
            <a:r>
              <a:rPr sz="2800" spc="-10" dirty="0">
                <a:latin typeface="Calibri"/>
                <a:cs typeface="Calibri"/>
              </a:rPr>
              <a:t>ro</a:t>
            </a:r>
            <a:r>
              <a:rPr sz="2800" spc="-20" dirty="0">
                <a:latin typeface="Calibri"/>
                <a:cs typeface="Calibri"/>
              </a:rPr>
              <a:t>w</a:t>
            </a:r>
            <a:r>
              <a:rPr sz="2800" spc="-65" dirty="0">
                <a:latin typeface="Times New Roman"/>
                <a:cs typeface="Times New Roman"/>
              </a:rPr>
              <a:t> </a:t>
            </a:r>
            <a:r>
              <a:rPr sz="2800" spc="-15" dirty="0">
                <a:latin typeface="Calibri"/>
                <a:cs typeface="Calibri"/>
              </a:rPr>
              <a:t>atom</a:t>
            </a:r>
            <a:r>
              <a:rPr sz="2800" spc="-5" dirty="0">
                <a:latin typeface="Calibri"/>
                <a:cs typeface="Calibri"/>
              </a:rPr>
              <a:t>i</a:t>
            </a:r>
            <a:r>
              <a:rPr sz="2800" spc="-15" dirty="0">
                <a:latin typeface="Calibri"/>
                <a:cs typeface="Calibri"/>
              </a:rPr>
              <a:t>c</a:t>
            </a:r>
            <a:r>
              <a:rPr sz="2800" spc="-65" dirty="0">
                <a:latin typeface="Times New Roman"/>
                <a:cs typeface="Times New Roman"/>
              </a:rPr>
              <a:t> </a:t>
            </a:r>
            <a:r>
              <a:rPr sz="2800" dirty="0">
                <a:latin typeface="Calibri"/>
                <a:cs typeface="Calibri"/>
              </a:rPr>
              <a:t>li</a:t>
            </a:r>
            <a:r>
              <a:rPr sz="2800" spc="-20" dirty="0">
                <a:latin typeface="Calibri"/>
                <a:cs typeface="Calibri"/>
              </a:rPr>
              <a:t>n</a:t>
            </a:r>
            <a:r>
              <a:rPr sz="2800" spc="-15" dirty="0">
                <a:latin typeface="Calibri"/>
                <a:cs typeface="Calibri"/>
              </a:rPr>
              <a:t>e</a:t>
            </a:r>
            <a:r>
              <a:rPr sz="2800" spc="-45" dirty="0">
                <a:latin typeface="Times New Roman"/>
                <a:cs typeface="Times New Roman"/>
              </a:rPr>
              <a:t> </a:t>
            </a:r>
            <a:r>
              <a:rPr sz="2800" spc="50" dirty="0">
                <a:latin typeface="Cambria Math"/>
                <a:cs typeface="Cambria Math"/>
              </a:rPr>
              <a:t>𝛼</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2800" spc="-10" dirty="0">
                <a:latin typeface="Calibri"/>
                <a:cs typeface="Calibri"/>
              </a:rPr>
              <a:t>:</a:t>
            </a:r>
            <a:endParaRPr sz="2800">
              <a:latin typeface="Calibri"/>
              <a:cs typeface="Calibri"/>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dirty="0">
                <a:solidFill>
                  <a:srgbClr val="FF0000"/>
                </a:solidFill>
              </a:rPr>
              <a:t>General Experimental Setup</a:t>
            </a:r>
          </a:p>
        </p:txBody>
      </p:sp>
      <p:sp>
        <p:nvSpPr>
          <p:cNvPr id="3" name="Content Placeholder 2"/>
          <p:cNvSpPr>
            <a:spLocks noGrp="1"/>
          </p:cNvSpPr>
          <p:nvPr>
            <p:ph idx="1"/>
          </p:nvPr>
        </p:nvSpPr>
        <p:spPr/>
        <p:txBody>
          <a:bodyPr/>
          <a:lstStyle/>
          <a:p>
            <a:r>
              <a:t>Key components:</a:t>
            </a:r>
          </a:p>
          <a:p>
            <a:r>
              <a:t>• Tunable narrowband laser source</a:t>
            </a:r>
          </a:p>
          <a:p>
            <a:r>
              <a:t>• Sample medium (gas cell, plasma, flame, solid)</a:t>
            </a:r>
          </a:p>
          <a:p>
            <a:r>
              <a:t>• Interferometric or polarimetric detection</a:t>
            </a:r>
          </a:p>
          <a:p>
            <a:r>
              <a:t>• Balanced photodetectors</a:t>
            </a:r>
          </a:p>
          <a:p>
            <a:r>
              <a:t>• Lock-in detection with modulation</a:t>
            </a:r>
          </a:p>
          <a:p>
            <a:endParaRP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object 5"/>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3743073" y="1229682"/>
            <a:ext cx="4704080" cy="372110"/>
          </a:xfrm>
          <a:prstGeom prst="rect">
            <a:avLst/>
          </a:prstGeom>
        </p:spPr>
        <p:txBody>
          <a:bodyPr vert="horz" wrap="square" lIns="0" tIns="0" rIns="0" bIns="0" rtlCol="0">
            <a:spAutoFit/>
          </a:bodyPr>
          <a:lstStyle/>
          <a:p>
            <a:pPr marL="12700">
              <a:lnSpc>
                <a:spcPct val="100000"/>
              </a:lnSpc>
              <a:tabLst>
                <a:tab pos="1702435" algn="l"/>
              </a:tabLst>
            </a:pPr>
            <a:r>
              <a:rPr sz="2800" spc="-30" dirty="0">
                <a:latin typeface="Cambria Math"/>
                <a:cs typeface="Cambria Math"/>
              </a:rPr>
              <a:t>𝛥𝑃</a:t>
            </a:r>
            <a:r>
              <a:rPr sz="2800" spc="229" dirty="0">
                <a:latin typeface="Cambria Math"/>
                <a:cs typeface="Cambria Math"/>
              </a:rPr>
              <a:t> </a:t>
            </a:r>
            <a:r>
              <a:rPr sz="2800" spc="-25" dirty="0">
                <a:latin typeface="Cambria Math"/>
                <a:cs typeface="Cambria Math"/>
              </a:rPr>
              <a:t>=</a:t>
            </a:r>
            <a:r>
              <a:rPr sz="2800" spc="160" dirty="0">
                <a:latin typeface="Cambria Math"/>
                <a:cs typeface="Cambria Math"/>
              </a:rPr>
              <a:t> </a:t>
            </a:r>
            <a:r>
              <a:rPr sz="2800" spc="440" dirty="0">
                <a:latin typeface="Cambria Math"/>
                <a:cs typeface="Cambria Math"/>
              </a:rPr>
              <a:t>(</a:t>
            </a:r>
            <a:r>
              <a:rPr sz="2800" spc="605" dirty="0">
                <a:latin typeface="Cambria Math"/>
                <a:cs typeface="Cambria Math"/>
              </a:rPr>
              <a:t>∫</a:t>
            </a:r>
            <a:r>
              <a:rPr sz="2800" dirty="0">
                <a:latin typeface="Cambria Math"/>
                <a:cs typeface="Cambria Math"/>
              </a:rPr>
              <a:t>	</a:t>
            </a:r>
            <a:r>
              <a:rPr sz="2800" spc="-30" dirty="0">
                <a:latin typeface="Cambria Math"/>
                <a:cs typeface="Cambria Math"/>
              </a:rPr>
              <a:t>𝛼</a:t>
            </a:r>
            <a:r>
              <a:rPr sz="2800" spc="-65" dirty="0">
                <a:latin typeface="Cambria Math"/>
                <a:cs typeface="Cambria Math"/>
              </a:rPr>
              <a:t> </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17" baseline="2976" dirty="0">
                <a:latin typeface="Cambria Math"/>
                <a:cs typeface="Cambria Math"/>
              </a:rPr>
              <a:t> </a:t>
            </a:r>
            <a:r>
              <a:rPr sz="2800" spc="50" dirty="0">
                <a:latin typeface="Cambria Math"/>
                <a:cs typeface="Cambria Math"/>
              </a:rPr>
              <a:t>𝐼</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17" baseline="2976" dirty="0">
                <a:latin typeface="Cambria Math"/>
                <a:cs typeface="Cambria Math"/>
              </a:rPr>
              <a:t> </a:t>
            </a:r>
            <a:r>
              <a:rPr sz="2800" spc="-35" dirty="0">
                <a:latin typeface="Cambria Math"/>
                <a:cs typeface="Cambria Math"/>
              </a:rPr>
              <a:t>𝑑</a:t>
            </a:r>
            <a:r>
              <a:rPr sz="2800" spc="25" dirty="0">
                <a:latin typeface="Cambria Math"/>
                <a:cs typeface="Cambria Math"/>
              </a:rPr>
              <a:t>𝜔</a:t>
            </a:r>
            <a:r>
              <a:rPr sz="2800" spc="440" dirty="0">
                <a:latin typeface="Cambria Math"/>
                <a:cs typeface="Cambria Math"/>
              </a:rPr>
              <a:t>)</a:t>
            </a:r>
            <a:r>
              <a:rPr sz="2800" dirty="0">
                <a:latin typeface="Cambria Math"/>
                <a:cs typeface="Cambria Math"/>
              </a:rPr>
              <a:t> </a:t>
            </a:r>
            <a:r>
              <a:rPr sz="2800" spc="-285" dirty="0">
                <a:latin typeface="Cambria Math"/>
                <a:cs typeface="Cambria Math"/>
              </a:rPr>
              <a:t> </a:t>
            </a:r>
            <a:r>
              <a:rPr sz="2800" spc="-30" dirty="0">
                <a:latin typeface="Cambria Math"/>
                <a:cs typeface="Cambria Math"/>
              </a:rPr>
              <a:t>𝛥</a:t>
            </a:r>
            <a:r>
              <a:rPr sz="2800" spc="50" dirty="0">
                <a:latin typeface="Cambria Math"/>
                <a:cs typeface="Cambria Math"/>
              </a:rPr>
              <a:t>𝑉</a:t>
            </a:r>
            <a:r>
              <a:rPr sz="2800" spc="-10" dirty="0">
                <a:latin typeface="Cambria Math"/>
                <a:cs typeface="Cambria Math"/>
              </a:rPr>
              <a:t>.</a:t>
            </a:r>
            <a:endParaRPr sz="2800">
              <a:latin typeface="Cambria Math"/>
              <a:cs typeface="Cambria Math"/>
            </a:endParaRPr>
          </a:p>
        </p:txBody>
      </p:sp>
      <p:sp>
        <p:nvSpPr>
          <p:cNvPr id="3" name="object 3"/>
          <p:cNvSpPr txBox="1"/>
          <p:nvPr/>
        </p:nvSpPr>
        <p:spPr>
          <a:xfrm>
            <a:off x="5143630" y="922369"/>
            <a:ext cx="260985" cy="254635"/>
          </a:xfrm>
          <a:prstGeom prst="rect">
            <a:avLst/>
          </a:prstGeom>
        </p:spPr>
        <p:txBody>
          <a:bodyPr vert="horz" wrap="square" lIns="0" tIns="0" rIns="0" bIns="0" rtlCol="0">
            <a:spAutoFit/>
          </a:bodyPr>
          <a:lstStyle/>
          <a:p>
            <a:pPr marL="12700">
              <a:lnSpc>
                <a:spcPct val="100000"/>
              </a:lnSpc>
            </a:pPr>
            <a:r>
              <a:rPr sz="2000" spc="135" dirty="0">
                <a:latin typeface="Cambria Math"/>
                <a:cs typeface="Cambria Math"/>
              </a:rPr>
              <a:t>∞</a:t>
            </a:r>
            <a:endParaRPr sz="2000">
              <a:latin typeface="Cambria Math"/>
              <a:cs typeface="Cambria Math"/>
            </a:endParaRPr>
          </a:p>
        </p:txBody>
      </p:sp>
      <p:sp>
        <p:nvSpPr>
          <p:cNvPr id="4" name="object 4"/>
          <p:cNvSpPr txBox="1">
            <a:spLocks noGrp="1"/>
          </p:cNvSpPr>
          <p:nvPr>
            <p:ph type="body" idx="1"/>
          </p:nvPr>
        </p:nvSpPr>
        <p:spPr>
          <a:prstGeom prst="rect">
            <a:avLst/>
          </a:prstGeom>
        </p:spPr>
        <p:txBody>
          <a:bodyPr vert="horz" wrap="square" lIns="0" tIns="0" rIns="0" bIns="0" rtlCol="0">
            <a:spAutoFit/>
          </a:bodyPr>
          <a:lstStyle/>
          <a:p>
            <a:pPr marR="1706245" algn="ctr">
              <a:lnSpc>
                <a:spcPct val="100000"/>
              </a:lnSpc>
            </a:pPr>
            <a:r>
              <a:rPr sz="2000" b="0" u="none" spc="-40" dirty="0">
                <a:solidFill>
                  <a:srgbClr val="000000"/>
                </a:solidFill>
                <a:latin typeface="Cambria Math"/>
                <a:cs typeface="Cambria Math"/>
              </a:rPr>
              <a:t>−</a:t>
            </a:r>
            <a:r>
              <a:rPr sz="2000" b="0" u="none" spc="135" dirty="0">
                <a:solidFill>
                  <a:srgbClr val="000000"/>
                </a:solidFill>
                <a:latin typeface="Cambria Math"/>
                <a:cs typeface="Cambria Math"/>
              </a:rPr>
              <a:t>∞</a:t>
            </a:r>
            <a:endParaRPr sz="2000">
              <a:latin typeface="Cambria Math"/>
              <a:cs typeface="Cambria Math"/>
            </a:endParaRPr>
          </a:p>
          <a:p>
            <a:pPr marL="462915" marR="5080" indent="-228600">
              <a:lnSpc>
                <a:spcPct val="126800"/>
              </a:lnSpc>
              <a:spcBef>
                <a:spcPts val="555"/>
              </a:spcBef>
              <a:buFont typeface="Symbol"/>
              <a:buChar char=""/>
              <a:tabLst>
                <a:tab pos="463550" algn="l"/>
                <a:tab pos="799465" algn="l"/>
                <a:tab pos="1647189" algn="l"/>
                <a:tab pos="2638425" algn="l"/>
                <a:tab pos="3683635" algn="l"/>
                <a:tab pos="4731385" algn="l"/>
                <a:tab pos="5352415" algn="l"/>
                <a:tab pos="6106795" algn="l"/>
                <a:tab pos="6955790" algn="l"/>
                <a:tab pos="7296784" algn="l"/>
                <a:tab pos="7745730" algn="l"/>
                <a:tab pos="9142730" algn="l"/>
                <a:tab pos="9825355" algn="l"/>
              </a:tabLst>
            </a:pPr>
            <a:r>
              <a:rPr sz="2800" b="0" u="none" spc="-10" dirty="0">
                <a:solidFill>
                  <a:srgbClr val="000000"/>
                </a:solidFill>
                <a:latin typeface="Calibri"/>
                <a:cs typeface="Calibri"/>
              </a:rPr>
              <a:t>If</a:t>
            </a:r>
            <a:r>
              <a:rPr sz="2800" b="0" u="none" dirty="0">
                <a:solidFill>
                  <a:srgbClr val="000000"/>
                </a:solidFill>
                <a:latin typeface="Times New Roman"/>
                <a:cs typeface="Times New Roman"/>
              </a:rPr>
              <a:t>	</a:t>
            </a:r>
            <a:r>
              <a:rPr sz="2800" b="0" u="none" spc="55" dirty="0">
                <a:solidFill>
                  <a:srgbClr val="000000"/>
                </a:solidFill>
                <a:latin typeface="Cambria Math"/>
                <a:cs typeface="Cambria Math"/>
              </a:rPr>
              <a:t>𝐼</a:t>
            </a:r>
            <a:r>
              <a:rPr sz="4200" b="0" u="none" spc="-22" baseline="2976" dirty="0">
                <a:solidFill>
                  <a:srgbClr val="000000"/>
                </a:solidFill>
                <a:latin typeface="Cambria Math"/>
                <a:cs typeface="Cambria Math"/>
              </a:rPr>
              <a:t>(</a:t>
            </a:r>
            <a:r>
              <a:rPr sz="2800" b="0" u="none" spc="25" dirty="0">
                <a:solidFill>
                  <a:srgbClr val="000000"/>
                </a:solidFill>
                <a:latin typeface="Cambria Math"/>
                <a:cs typeface="Cambria Math"/>
              </a:rPr>
              <a:t>𝜔</a:t>
            </a:r>
            <a:r>
              <a:rPr sz="4200" b="0" u="none" spc="-22" baseline="2976" dirty="0">
                <a:solidFill>
                  <a:srgbClr val="000000"/>
                </a:solidFill>
                <a:latin typeface="Cambria Math"/>
                <a:cs typeface="Cambria Math"/>
              </a:rPr>
              <a:t>)</a:t>
            </a:r>
            <a:r>
              <a:rPr sz="4200" b="0" u="none" baseline="2976" dirty="0">
                <a:solidFill>
                  <a:srgbClr val="000000"/>
                </a:solidFill>
                <a:latin typeface="Cambria Math"/>
                <a:cs typeface="Cambria Math"/>
              </a:rPr>
              <a:t>	</a:t>
            </a:r>
            <a:r>
              <a:rPr sz="2800" b="0" u="none" spc="-15" dirty="0">
                <a:solidFill>
                  <a:srgbClr val="000000"/>
                </a:solidFill>
                <a:latin typeface="Calibri"/>
                <a:cs typeface="Calibri"/>
              </a:rPr>
              <a:t>varies</a:t>
            </a:r>
            <a:r>
              <a:rPr sz="2800" b="0" u="none" dirty="0">
                <a:solidFill>
                  <a:srgbClr val="000000"/>
                </a:solidFill>
                <a:latin typeface="Times New Roman"/>
                <a:cs typeface="Times New Roman"/>
              </a:rPr>
              <a:t>	</a:t>
            </a:r>
            <a:r>
              <a:rPr sz="2800" b="0" u="none" spc="-20" dirty="0">
                <a:solidFill>
                  <a:srgbClr val="000000"/>
                </a:solidFill>
                <a:latin typeface="Calibri"/>
                <a:cs typeface="Calibri"/>
              </a:rPr>
              <a:t>s</a:t>
            </a:r>
            <a:r>
              <a:rPr sz="2800" b="0" u="none" spc="-10" dirty="0">
                <a:solidFill>
                  <a:srgbClr val="000000"/>
                </a:solidFill>
                <a:latin typeface="Calibri"/>
                <a:cs typeface="Calibri"/>
              </a:rPr>
              <a:t>l</a:t>
            </a:r>
            <a:r>
              <a:rPr sz="2800" b="0" u="none" spc="-20" dirty="0">
                <a:solidFill>
                  <a:srgbClr val="000000"/>
                </a:solidFill>
                <a:latin typeface="Calibri"/>
                <a:cs typeface="Calibri"/>
              </a:rPr>
              <a:t>o</a:t>
            </a:r>
            <a:r>
              <a:rPr sz="2800" b="0" u="none" spc="-15" dirty="0">
                <a:solidFill>
                  <a:srgbClr val="000000"/>
                </a:solidFill>
                <a:latin typeface="Calibri"/>
                <a:cs typeface="Calibri"/>
              </a:rPr>
              <a:t>w</a:t>
            </a:r>
            <a:r>
              <a:rPr sz="2800" b="0" u="none" dirty="0">
                <a:solidFill>
                  <a:srgbClr val="000000"/>
                </a:solidFill>
                <a:latin typeface="Calibri"/>
                <a:cs typeface="Calibri"/>
              </a:rPr>
              <a:t>l</a:t>
            </a:r>
            <a:r>
              <a:rPr sz="2800" b="0" u="none" spc="-15" dirty="0">
                <a:solidFill>
                  <a:srgbClr val="000000"/>
                </a:solidFill>
                <a:latin typeface="Calibri"/>
                <a:cs typeface="Calibri"/>
              </a:rPr>
              <a:t>y</a:t>
            </a:r>
            <a:r>
              <a:rPr sz="2800" b="0" u="none" dirty="0">
                <a:solidFill>
                  <a:srgbClr val="000000"/>
                </a:solidFill>
                <a:latin typeface="Times New Roman"/>
                <a:cs typeface="Times New Roman"/>
              </a:rPr>
              <a:t>	</a:t>
            </a:r>
            <a:r>
              <a:rPr sz="2800" b="0" u="none" spc="-15" dirty="0">
                <a:solidFill>
                  <a:srgbClr val="000000"/>
                </a:solidFill>
                <a:latin typeface="Calibri"/>
                <a:cs typeface="Calibri"/>
              </a:rPr>
              <a:t>a</a:t>
            </a:r>
            <a:r>
              <a:rPr sz="2800" b="0" u="none" spc="-10" dirty="0">
                <a:solidFill>
                  <a:srgbClr val="000000"/>
                </a:solidFill>
                <a:latin typeface="Calibri"/>
                <a:cs typeface="Calibri"/>
              </a:rPr>
              <a:t>c</a:t>
            </a:r>
            <a:r>
              <a:rPr sz="2800" b="0" u="none" spc="-30" dirty="0">
                <a:solidFill>
                  <a:srgbClr val="000000"/>
                </a:solidFill>
                <a:latin typeface="Calibri"/>
                <a:cs typeface="Calibri"/>
              </a:rPr>
              <a:t>r</a:t>
            </a:r>
            <a:r>
              <a:rPr sz="2800" b="0" u="none" spc="-20" dirty="0">
                <a:solidFill>
                  <a:srgbClr val="000000"/>
                </a:solidFill>
                <a:latin typeface="Calibri"/>
                <a:cs typeface="Calibri"/>
              </a:rPr>
              <a:t>os</a:t>
            </a:r>
            <a:r>
              <a:rPr sz="2800" b="0" u="none" spc="-15" dirty="0">
                <a:solidFill>
                  <a:srgbClr val="000000"/>
                </a:solidFill>
                <a:latin typeface="Calibri"/>
                <a:cs typeface="Calibri"/>
              </a:rPr>
              <a:t>s</a:t>
            </a:r>
            <a:r>
              <a:rPr sz="2800" b="0" u="none" dirty="0">
                <a:solidFill>
                  <a:srgbClr val="000000"/>
                </a:solidFill>
                <a:latin typeface="Times New Roman"/>
                <a:cs typeface="Times New Roman"/>
              </a:rPr>
              <a:t>	</a:t>
            </a:r>
            <a:r>
              <a:rPr sz="2800" b="0" u="none" spc="-15" dirty="0">
                <a:solidFill>
                  <a:srgbClr val="000000"/>
                </a:solidFill>
                <a:latin typeface="Calibri"/>
                <a:cs typeface="Calibri"/>
              </a:rPr>
              <a:t>the</a:t>
            </a:r>
            <a:r>
              <a:rPr sz="2800" b="0" u="none" dirty="0">
                <a:solidFill>
                  <a:srgbClr val="000000"/>
                </a:solidFill>
                <a:latin typeface="Times New Roman"/>
                <a:cs typeface="Times New Roman"/>
              </a:rPr>
              <a:t>	</a:t>
            </a:r>
            <a:r>
              <a:rPr sz="2800" b="0" u="none" dirty="0">
                <a:solidFill>
                  <a:srgbClr val="000000"/>
                </a:solidFill>
                <a:latin typeface="Calibri"/>
                <a:cs typeface="Calibri"/>
              </a:rPr>
              <a:t>li</a:t>
            </a:r>
            <a:r>
              <a:rPr sz="2800" b="0" u="none" spc="-20" dirty="0">
                <a:solidFill>
                  <a:srgbClr val="000000"/>
                </a:solidFill>
                <a:latin typeface="Calibri"/>
                <a:cs typeface="Calibri"/>
              </a:rPr>
              <a:t>ne</a:t>
            </a:r>
            <a:r>
              <a:rPr sz="2800" b="0" u="none" spc="-10" dirty="0">
                <a:solidFill>
                  <a:srgbClr val="000000"/>
                </a:solidFill>
                <a:latin typeface="Calibri"/>
                <a:cs typeface="Calibri"/>
              </a:rPr>
              <a:t>,</a:t>
            </a:r>
            <a:r>
              <a:rPr sz="2800" b="0" u="none" dirty="0">
                <a:solidFill>
                  <a:srgbClr val="000000"/>
                </a:solidFill>
                <a:latin typeface="Times New Roman"/>
                <a:cs typeface="Times New Roman"/>
              </a:rPr>
              <a:t>	</a:t>
            </a:r>
            <a:r>
              <a:rPr sz="2800" b="0" u="none" spc="-15" dirty="0">
                <a:solidFill>
                  <a:srgbClr val="000000"/>
                </a:solidFill>
                <a:latin typeface="Calibri"/>
                <a:cs typeface="Calibri"/>
              </a:rPr>
              <a:t>treat</a:t>
            </a:r>
            <a:r>
              <a:rPr sz="2800" b="0" u="none" dirty="0">
                <a:solidFill>
                  <a:srgbClr val="000000"/>
                </a:solidFill>
                <a:latin typeface="Times New Roman"/>
                <a:cs typeface="Times New Roman"/>
              </a:rPr>
              <a:t>	</a:t>
            </a:r>
            <a:r>
              <a:rPr sz="2800" b="0" u="none" dirty="0">
                <a:solidFill>
                  <a:srgbClr val="000000"/>
                </a:solidFill>
                <a:latin typeface="Calibri"/>
                <a:cs typeface="Calibri"/>
              </a:rPr>
              <a:t>i</a:t>
            </a:r>
            <a:r>
              <a:rPr sz="2800" b="0" u="none" spc="-10" dirty="0">
                <a:solidFill>
                  <a:srgbClr val="000000"/>
                </a:solidFill>
                <a:latin typeface="Calibri"/>
                <a:cs typeface="Calibri"/>
              </a:rPr>
              <a:t>t</a:t>
            </a:r>
            <a:r>
              <a:rPr sz="2800" b="0" u="none" dirty="0">
                <a:solidFill>
                  <a:srgbClr val="000000"/>
                </a:solidFill>
                <a:latin typeface="Times New Roman"/>
                <a:cs typeface="Times New Roman"/>
              </a:rPr>
              <a:t>	</a:t>
            </a:r>
            <a:r>
              <a:rPr sz="2800" b="0" u="none" spc="-15" dirty="0">
                <a:solidFill>
                  <a:srgbClr val="000000"/>
                </a:solidFill>
                <a:latin typeface="Calibri"/>
                <a:cs typeface="Calibri"/>
              </a:rPr>
              <a:t>as</a:t>
            </a:r>
            <a:r>
              <a:rPr sz="2800" b="0" u="none" dirty="0">
                <a:solidFill>
                  <a:srgbClr val="000000"/>
                </a:solidFill>
                <a:latin typeface="Times New Roman"/>
                <a:cs typeface="Times New Roman"/>
              </a:rPr>
              <a:t>	</a:t>
            </a:r>
            <a:r>
              <a:rPr sz="2800" b="0" u="none" spc="-15" dirty="0">
                <a:solidFill>
                  <a:srgbClr val="000000"/>
                </a:solidFill>
                <a:latin typeface="Calibri"/>
                <a:cs typeface="Calibri"/>
              </a:rPr>
              <a:t>constant</a:t>
            </a:r>
            <a:r>
              <a:rPr sz="2800" b="0" u="none" dirty="0">
                <a:solidFill>
                  <a:srgbClr val="000000"/>
                </a:solidFill>
                <a:latin typeface="Times New Roman"/>
                <a:cs typeface="Times New Roman"/>
              </a:rPr>
              <a:t>	</a:t>
            </a:r>
            <a:r>
              <a:rPr sz="2800" b="0" u="none" spc="-15" dirty="0">
                <a:solidFill>
                  <a:srgbClr val="000000"/>
                </a:solidFill>
                <a:latin typeface="Calibri"/>
                <a:cs typeface="Calibri"/>
              </a:rPr>
              <a:t>and</a:t>
            </a:r>
            <a:r>
              <a:rPr sz="2800" b="0" u="none" dirty="0">
                <a:solidFill>
                  <a:srgbClr val="000000"/>
                </a:solidFill>
                <a:latin typeface="Times New Roman"/>
                <a:cs typeface="Times New Roman"/>
              </a:rPr>
              <a:t>	</a:t>
            </a:r>
            <a:r>
              <a:rPr sz="2800" b="0" u="none" spc="-20" dirty="0">
                <a:solidFill>
                  <a:srgbClr val="000000"/>
                </a:solidFill>
                <a:latin typeface="Calibri"/>
                <a:cs typeface="Calibri"/>
              </a:rPr>
              <a:t>pu</a:t>
            </a:r>
            <a:r>
              <a:rPr sz="2800" b="0" u="none" spc="-5" dirty="0">
                <a:solidFill>
                  <a:srgbClr val="000000"/>
                </a:solidFill>
                <a:latin typeface="Calibri"/>
                <a:cs typeface="Calibri"/>
              </a:rPr>
              <a:t>l</a:t>
            </a:r>
            <a:r>
              <a:rPr sz="2800" b="0" u="none" dirty="0">
                <a:solidFill>
                  <a:srgbClr val="000000"/>
                </a:solidFill>
                <a:latin typeface="Calibri"/>
                <a:cs typeface="Calibri"/>
              </a:rPr>
              <a:t>l</a:t>
            </a:r>
            <a:r>
              <a:rPr sz="2800" b="0" u="none" dirty="0">
                <a:solidFill>
                  <a:srgbClr val="000000"/>
                </a:solidFill>
                <a:latin typeface="Times New Roman"/>
                <a:cs typeface="Times New Roman"/>
              </a:rPr>
              <a:t> </a:t>
            </a:r>
            <a:r>
              <a:rPr sz="2800" b="0" u="none" spc="-20" dirty="0">
                <a:solidFill>
                  <a:srgbClr val="000000"/>
                </a:solidFill>
                <a:latin typeface="Calibri"/>
                <a:cs typeface="Calibri"/>
              </a:rPr>
              <a:t>outs</a:t>
            </a:r>
            <a:r>
              <a:rPr sz="2800" b="0" u="none" spc="-10" dirty="0">
                <a:solidFill>
                  <a:srgbClr val="000000"/>
                </a:solidFill>
                <a:latin typeface="Calibri"/>
                <a:cs typeface="Calibri"/>
              </a:rPr>
              <a:t>i</a:t>
            </a:r>
            <a:r>
              <a:rPr sz="2800" b="0" u="none" spc="-20" dirty="0">
                <a:solidFill>
                  <a:srgbClr val="000000"/>
                </a:solidFill>
                <a:latin typeface="Calibri"/>
                <a:cs typeface="Calibri"/>
              </a:rPr>
              <a:t>d</a:t>
            </a:r>
            <a:r>
              <a:rPr sz="2800" b="0" u="none" spc="-15" dirty="0">
                <a:solidFill>
                  <a:srgbClr val="000000"/>
                </a:solidFill>
                <a:latin typeface="Calibri"/>
                <a:cs typeface="Calibri"/>
              </a:rPr>
              <a:t>e</a:t>
            </a:r>
            <a:r>
              <a:rPr sz="2800" b="0" u="none" spc="-70" dirty="0">
                <a:solidFill>
                  <a:srgbClr val="000000"/>
                </a:solidFill>
                <a:latin typeface="Times New Roman"/>
                <a:cs typeface="Times New Roman"/>
              </a:rPr>
              <a:t> </a:t>
            </a:r>
            <a:r>
              <a:rPr sz="2800" b="0" u="none" dirty="0">
                <a:solidFill>
                  <a:srgbClr val="000000"/>
                </a:solidFill>
                <a:latin typeface="Calibri"/>
                <a:cs typeface="Calibri"/>
              </a:rPr>
              <a:t>i</a:t>
            </a:r>
            <a:r>
              <a:rPr sz="2800" b="0" u="none" spc="-20" dirty="0">
                <a:solidFill>
                  <a:srgbClr val="000000"/>
                </a:solidFill>
                <a:latin typeface="Calibri"/>
                <a:cs typeface="Calibri"/>
              </a:rPr>
              <a:t>n</a:t>
            </a:r>
            <a:r>
              <a:rPr sz="2800" b="0" u="none" dirty="0">
                <a:solidFill>
                  <a:srgbClr val="000000"/>
                </a:solidFill>
                <a:latin typeface="Calibri"/>
                <a:cs typeface="Calibri"/>
              </a:rPr>
              <a:t>t</a:t>
            </a:r>
            <a:r>
              <a:rPr sz="2800" b="0" u="none" spc="-15" dirty="0">
                <a:solidFill>
                  <a:srgbClr val="000000"/>
                </a:solidFill>
                <a:latin typeface="Calibri"/>
                <a:cs typeface="Calibri"/>
              </a:rPr>
              <a:t>egra</a:t>
            </a:r>
            <a:r>
              <a:rPr sz="2800" b="0" u="none" spc="-5" dirty="0">
                <a:solidFill>
                  <a:srgbClr val="000000"/>
                </a:solidFill>
                <a:latin typeface="Calibri"/>
                <a:cs typeface="Calibri"/>
              </a:rPr>
              <a:t>l</a:t>
            </a:r>
            <a:r>
              <a:rPr sz="2800" b="0" u="none" dirty="0">
                <a:solidFill>
                  <a:srgbClr val="000000"/>
                </a:solidFill>
                <a:latin typeface="Calibri"/>
                <a:cs typeface="Calibri"/>
              </a:rPr>
              <a:t>.</a:t>
            </a:r>
            <a:endParaRPr sz="2800">
              <a:latin typeface="Calibri"/>
              <a:cs typeface="Calibri"/>
            </a:endParaRPr>
          </a:p>
          <a:p>
            <a:pPr marL="462915" marR="5080" indent="-228600">
              <a:lnSpc>
                <a:spcPct val="126800"/>
              </a:lnSpc>
              <a:spcBef>
                <a:spcPts val="1070"/>
              </a:spcBef>
              <a:buFont typeface="Symbol"/>
              <a:buChar char=""/>
              <a:tabLst>
                <a:tab pos="463550" algn="l"/>
                <a:tab pos="2489835" algn="l"/>
                <a:tab pos="3848100" algn="l"/>
                <a:tab pos="4657090" algn="l"/>
                <a:tab pos="5438775" algn="l"/>
                <a:tab pos="5863590" algn="l"/>
                <a:tab pos="6496685" algn="l"/>
                <a:tab pos="7371715" algn="l"/>
                <a:tab pos="9038590" algn="l"/>
              </a:tabLst>
            </a:pPr>
            <a:r>
              <a:rPr sz="2800" b="0" u="none" spc="-20" dirty="0">
                <a:solidFill>
                  <a:srgbClr val="000000"/>
                </a:solidFill>
                <a:latin typeface="Calibri"/>
                <a:cs typeface="Calibri"/>
              </a:rPr>
              <a:t>App</a:t>
            </a:r>
            <a:r>
              <a:rPr sz="2800" b="0" u="none" spc="-15" dirty="0">
                <a:solidFill>
                  <a:srgbClr val="000000"/>
                </a:solidFill>
                <a:latin typeface="Calibri"/>
                <a:cs typeface="Calibri"/>
              </a:rPr>
              <a:t>l</a:t>
            </a:r>
            <a:r>
              <a:rPr sz="2800" b="0" u="none" dirty="0">
                <a:solidFill>
                  <a:srgbClr val="000000"/>
                </a:solidFill>
                <a:latin typeface="Calibri"/>
                <a:cs typeface="Calibri"/>
              </a:rPr>
              <a:t>i</a:t>
            </a:r>
            <a:r>
              <a:rPr sz="2800" b="0" u="none" spc="-10" dirty="0">
                <a:solidFill>
                  <a:srgbClr val="000000"/>
                </a:solidFill>
                <a:latin typeface="Calibri"/>
                <a:cs typeface="Calibri"/>
              </a:rPr>
              <a:t>c</a:t>
            </a:r>
            <a:r>
              <a:rPr sz="2800" b="0" u="none" spc="-15" dirty="0">
                <a:solidFill>
                  <a:srgbClr val="000000"/>
                </a:solidFill>
                <a:latin typeface="Calibri"/>
                <a:cs typeface="Calibri"/>
              </a:rPr>
              <a:t>at</a:t>
            </a:r>
            <a:r>
              <a:rPr sz="2800" b="0" u="none" spc="-5" dirty="0">
                <a:solidFill>
                  <a:srgbClr val="000000"/>
                </a:solidFill>
                <a:latin typeface="Calibri"/>
                <a:cs typeface="Calibri"/>
              </a:rPr>
              <a:t>i</a:t>
            </a:r>
            <a:r>
              <a:rPr sz="2800" b="0" u="none" spc="-20" dirty="0">
                <a:solidFill>
                  <a:srgbClr val="000000"/>
                </a:solidFill>
                <a:latin typeface="Calibri"/>
                <a:cs typeface="Calibri"/>
              </a:rPr>
              <a:t>ons</a:t>
            </a:r>
            <a:r>
              <a:rPr sz="2800" b="0" u="none" spc="-10" dirty="0">
                <a:solidFill>
                  <a:srgbClr val="000000"/>
                </a:solidFill>
                <a:latin typeface="Calibri"/>
                <a:cs typeface="Calibri"/>
              </a:rPr>
              <a:t>:</a:t>
            </a:r>
            <a:r>
              <a:rPr sz="2800" b="0" u="none" dirty="0">
                <a:solidFill>
                  <a:srgbClr val="000000"/>
                </a:solidFill>
                <a:latin typeface="Times New Roman"/>
                <a:cs typeface="Times New Roman"/>
              </a:rPr>
              <a:t>	</a:t>
            </a:r>
            <a:r>
              <a:rPr sz="2800" b="0" u="none" spc="-20" dirty="0">
                <a:solidFill>
                  <a:srgbClr val="000000"/>
                </a:solidFill>
                <a:latin typeface="Calibri"/>
                <a:cs typeface="Calibri"/>
              </a:rPr>
              <a:t>qu</a:t>
            </a:r>
            <a:r>
              <a:rPr sz="2800" b="0" u="none" spc="-10" dirty="0">
                <a:solidFill>
                  <a:srgbClr val="000000"/>
                </a:solidFill>
                <a:latin typeface="Calibri"/>
                <a:cs typeface="Calibri"/>
              </a:rPr>
              <a:t>a</a:t>
            </a:r>
            <a:r>
              <a:rPr sz="2800" b="0" u="none" spc="-20" dirty="0">
                <a:solidFill>
                  <a:srgbClr val="000000"/>
                </a:solidFill>
                <a:latin typeface="Calibri"/>
                <a:cs typeface="Calibri"/>
              </a:rPr>
              <a:t>nt</a:t>
            </a:r>
            <a:r>
              <a:rPr sz="2800" b="0" u="none" dirty="0">
                <a:solidFill>
                  <a:srgbClr val="000000"/>
                </a:solidFill>
                <a:latin typeface="Calibri"/>
                <a:cs typeface="Calibri"/>
              </a:rPr>
              <a:t>i</a:t>
            </a:r>
            <a:r>
              <a:rPr sz="2800" b="0" u="none" spc="-15" dirty="0">
                <a:solidFill>
                  <a:srgbClr val="000000"/>
                </a:solidFill>
                <a:latin typeface="Calibri"/>
                <a:cs typeface="Calibri"/>
              </a:rPr>
              <a:t>fy</a:t>
            </a:r>
            <a:r>
              <a:rPr sz="2800" b="0" u="none" dirty="0">
                <a:solidFill>
                  <a:srgbClr val="000000"/>
                </a:solidFill>
                <a:latin typeface="Times New Roman"/>
                <a:cs typeface="Times New Roman"/>
              </a:rPr>
              <a:t>	</a:t>
            </a:r>
            <a:r>
              <a:rPr sz="2800" b="0" u="none" spc="-20" dirty="0">
                <a:solidFill>
                  <a:srgbClr val="000000"/>
                </a:solidFill>
                <a:latin typeface="Calibri"/>
                <a:cs typeface="Calibri"/>
              </a:rPr>
              <a:t>hea</a:t>
            </a:r>
            <a:r>
              <a:rPr sz="2800" b="0" u="none" spc="-10" dirty="0">
                <a:solidFill>
                  <a:srgbClr val="000000"/>
                </a:solidFill>
                <a:latin typeface="Calibri"/>
                <a:cs typeface="Calibri"/>
              </a:rPr>
              <a:t>t</a:t>
            </a:r>
            <a:r>
              <a:rPr sz="2800" b="0" u="none" dirty="0">
                <a:solidFill>
                  <a:srgbClr val="000000"/>
                </a:solidFill>
                <a:latin typeface="Times New Roman"/>
                <a:cs typeface="Times New Roman"/>
              </a:rPr>
              <a:t>	</a:t>
            </a:r>
            <a:r>
              <a:rPr sz="2800" b="0" u="none" dirty="0">
                <a:solidFill>
                  <a:srgbClr val="000000"/>
                </a:solidFill>
                <a:latin typeface="Calibri"/>
                <a:cs typeface="Calibri"/>
              </a:rPr>
              <a:t>l</a:t>
            </a:r>
            <a:r>
              <a:rPr sz="2800" b="0" u="none" spc="-20" dirty="0">
                <a:solidFill>
                  <a:srgbClr val="000000"/>
                </a:solidFill>
                <a:latin typeface="Calibri"/>
                <a:cs typeface="Calibri"/>
              </a:rPr>
              <a:t>oa</a:t>
            </a:r>
            <a:r>
              <a:rPr sz="2800" b="0" u="none" spc="-15" dirty="0">
                <a:solidFill>
                  <a:srgbClr val="000000"/>
                </a:solidFill>
                <a:latin typeface="Calibri"/>
                <a:cs typeface="Calibri"/>
              </a:rPr>
              <a:t>d</a:t>
            </a:r>
            <a:r>
              <a:rPr sz="2800" b="0" u="none" dirty="0">
                <a:solidFill>
                  <a:srgbClr val="000000"/>
                </a:solidFill>
                <a:latin typeface="Times New Roman"/>
                <a:cs typeface="Times New Roman"/>
              </a:rPr>
              <a:t>	</a:t>
            </a:r>
            <a:r>
              <a:rPr sz="2800" b="0" u="none" dirty="0">
                <a:solidFill>
                  <a:srgbClr val="000000"/>
                </a:solidFill>
                <a:latin typeface="Calibri"/>
                <a:cs typeface="Calibri"/>
              </a:rPr>
              <a:t>i</a:t>
            </a:r>
            <a:r>
              <a:rPr sz="2800" b="0" u="none" spc="-15" dirty="0">
                <a:solidFill>
                  <a:srgbClr val="000000"/>
                </a:solidFill>
                <a:latin typeface="Calibri"/>
                <a:cs typeface="Calibri"/>
              </a:rPr>
              <a:t>n</a:t>
            </a:r>
            <a:r>
              <a:rPr sz="2800" b="0" u="none" dirty="0">
                <a:solidFill>
                  <a:srgbClr val="000000"/>
                </a:solidFill>
                <a:latin typeface="Times New Roman"/>
                <a:cs typeface="Times New Roman"/>
              </a:rPr>
              <a:t>	</a:t>
            </a:r>
            <a:r>
              <a:rPr sz="2800" b="0" u="none" spc="-15" dirty="0">
                <a:solidFill>
                  <a:srgbClr val="000000"/>
                </a:solidFill>
                <a:latin typeface="Calibri"/>
                <a:cs typeface="Calibri"/>
              </a:rPr>
              <a:t>gas</a:t>
            </a:r>
            <a:r>
              <a:rPr sz="2800" b="0" u="none" dirty="0">
                <a:solidFill>
                  <a:srgbClr val="000000"/>
                </a:solidFill>
                <a:latin typeface="Times New Roman"/>
                <a:cs typeface="Times New Roman"/>
              </a:rPr>
              <a:t>	</a:t>
            </a:r>
            <a:r>
              <a:rPr sz="2800" b="0" u="none" spc="-15" dirty="0">
                <a:solidFill>
                  <a:srgbClr val="000000"/>
                </a:solidFill>
                <a:latin typeface="Calibri"/>
                <a:cs typeface="Calibri"/>
              </a:rPr>
              <a:t>cel</a:t>
            </a:r>
            <a:r>
              <a:rPr sz="2800" b="0" u="none" dirty="0">
                <a:solidFill>
                  <a:srgbClr val="000000"/>
                </a:solidFill>
                <a:latin typeface="Calibri"/>
                <a:cs typeface="Calibri"/>
              </a:rPr>
              <a:t>l</a:t>
            </a:r>
            <a:r>
              <a:rPr sz="2800" b="0" u="none" spc="-20" dirty="0">
                <a:solidFill>
                  <a:srgbClr val="000000"/>
                </a:solidFill>
                <a:latin typeface="Calibri"/>
                <a:cs typeface="Calibri"/>
              </a:rPr>
              <a:t>s</a:t>
            </a:r>
            <a:r>
              <a:rPr sz="2800" b="0" u="none" spc="-10" dirty="0">
                <a:solidFill>
                  <a:srgbClr val="000000"/>
                </a:solidFill>
                <a:latin typeface="Calibri"/>
                <a:cs typeface="Calibri"/>
              </a:rPr>
              <a:t>,</a:t>
            </a:r>
            <a:r>
              <a:rPr sz="2800" b="0" u="none" dirty="0">
                <a:solidFill>
                  <a:srgbClr val="000000"/>
                </a:solidFill>
                <a:latin typeface="Times New Roman"/>
                <a:cs typeface="Times New Roman"/>
              </a:rPr>
              <a:t>	</a:t>
            </a:r>
            <a:r>
              <a:rPr sz="2800" b="0" u="none" spc="-20" dirty="0">
                <a:solidFill>
                  <a:srgbClr val="000000"/>
                </a:solidFill>
                <a:latin typeface="Calibri"/>
                <a:cs typeface="Calibri"/>
              </a:rPr>
              <a:t>deter</a:t>
            </a:r>
            <a:r>
              <a:rPr sz="2800" b="0" u="none" spc="-15" dirty="0">
                <a:solidFill>
                  <a:srgbClr val="000000"/>
                </a:solidFill>
                <a:latin typeface="Calibri"/>
                <a:cs typeface="Calibri"/>
              </a:rPr>
              <a:t>mi</a:t>
            </a:r>
            <a:r>
              <a:rPr sz="2800" b="0" u="none" spc="-20" dirty="0">
                <a:solidFill>
                  <a:srgbClr val="000000"/>
                </a:solidFill>
                <a:latin typeface="Calibri"/>
                <a:cs typeface="Calibri"/>
              </a:rPr>
              <a:t>n</a:t>
            </a:r>
            <a:r>
              <a:rPr sz="2800" b="0" u="none" spc="-15" dirty="0">
                <a:solidFill>
                  <a:srgbClr val="000000"/>
                </a:solidFill>
                <a:latin typeface="Calibri"/>
                <a:cs typeface="Calibri"/>
              </a:rPr>
              <a:t>e</a:t>
            </a:r>
            <a:r>
              <a:rPr sz="2800" b="0" u="none" dirty="0">
                <a:solidFill>
                  <a:srgbClr val="000000"/>
                </a:solidFill>
                <a:latin typeface="Times New Roman"/>
                <a:cs typeface="Times New Roman"/>
              </a:rPr>
              <a:t>	</a:t>
            </a:r>
            <a:r>
              <a:rPr sz="2800" b="0" u="none" spc="-20" dirty="0">
                <a:solidFill>
                  <a:srgbClr val="000000"/>
                </a:solidFill>
                <a:latin typeface="Calibri"/>
                <a:cs typeface="Calibri"/>
              </a:rPr>
              <a:t>o</a:t>
            </a:r>
            <a:r>
              <a:rPr sz="2800" b="0" u="none" spc="-5" dirty="0">
                <a:solidFill>
                  <a:srgbClr val="000000"/>
                </a:solidFill>
                <a:latin typeface="Calibri"/>
                <a:cs typeface="Calibri"/>
              </a:rPr>
              <a:t>s</a:t>
            </a:r>
            <a:r>
              <a:rPr sz="2800" b="0" u="none" spc="-15" dirty="0">
                <a:solidFill>
                  <a:srgbClr val="000000"/>
                </a:solidFill>
                <a:latin typeface="Calibri"/>
                <a:cs typeface="Calibri"/>
              </a:rPr>
              <a:t>c</a:t>
            </a:r>
            <a:r>
              <a:rPr sz="2800" b="0" u="none" spc="-5" dirty="0">
                <a:solidFill>
                  <a:srgbClr val="000000"/>
                </a:solidFill>
                <a:latin typeface="Calibri"/>
                <a:cs typeface="Calibri"/>
              </a:rPr>
              <a:t>i</a:t>
            </a:r>
            <a:r>
              <a:rPr sz="2800" b="0" u="none" dirty="0">
                <a:solidFill>
                  <a:srgbClr val="000000"/>
                </a:solidFill>
                <a:latin typeface="Calibri"/>
                <a:cs typeface="Calibri"/>
              </a:rPr>
              <a:t>ll</a:t>
            </a:r>
            <a:r>
              <a:rPr sz="2800" b="0" u="none" spc="-15" dirty="0">
                <a:solidFill>
                  <a:srgbClr val="000000"/>
                </a:solidFill>
                <a:latin typeface="Calibri"/>
                <a:cs typeface="Calibri"/>
              </a:rPr>
              <a:t>ator</a:t>
            </a:r>
            <a:r>
              <a:rPr sz="2800" b="0" u="none" spc="-10" dirty="0">
                <a:solidFill>
                  <a:srgbClr val="000000"/>
                </a:solidFill>
                <a:latin typeface="Times New Roman"/>
                <a:cs typeface="Times New Roman"/>
              </a:rPr>
              <a:t> </a:t>
            </a:r>
            <a:r>
              <a:rPr sz="2800" b="0" u="none" spc="-20" dirty="0">
                <a:solidFill>
                  <a:srgbClr val="000000"/>
                </a:solidFill>
                <a:latin typeface="Calibri"/>
                <a:cs typeface="Calibri"/>
              </a:rPr>
              <a:t>stre</a:t>
            </a:r>
            <a:r>
              <a:rPr sz="2800" b="0" u="none" spc="-25" dirty="0">
                <a:solidFill>
                  <a:srgbClr val="000000"/>
                </a:solidFill>
                <a:latin typeface="Calibri"/>
                <a:cs typeface="Calibri"/>
              </a:rPr>
              <a:t>n</a:t>
            </a:r>
            <a:r>
              <a:rPr sz="2800" b="0" u="none" spc="-15" dirty="0">
                <a:solidFill>
                  <a:srgbClr val="000000"/>
                </a:solidFill>
                <a:latin typeface="Calibri"/>
                <a:cs typeface="Calibri"/>
              </a:rPr>
              <a:t>g</a:t>
            </a:r>
            <a:r>
              <a:rPr sz="2800" b="0" u="none" dirty="0">
                <a:solidFill>
                  <a:srgbClr val="000000"/>
                </a:solidFill>
                <a:latin typeface="Calibri"/>
                <a:cs typeface="Calibri"/>
              </a:rPr>
              <a:t>t</a:t>
            </a:r>
            <a:r>
              <a:rPr sz="2800" b="0" u="none" spc="-20" dirty="0">
                <a:solidFill>
                  <a:srgbClr val="000000"/>
                </a:solidFill>
                <a:latin typeface="Calibri"/>
                <a:cs typeface="Calibri"/>
              </a:rPr>
              <a:t>hs.</a:t>
            </a:r>
            <a:endParaRPr sz="2800">
              <a:latin typeface="Calibri"/>
              <a:cs typeface="Calibri"/>
            </a:endParaRPr>
          </a:p>
          <a:p>
            <a:pPr marL="5715">
              <a:lnSpc>
                <a:spcPct val="100000"/>
              </a:lnSpc>
              <a:spcBef>
                <a:spcPts val="1825"/>
              </a:spcBef>
            </a:pPr>
            <a:r>
              <a:rPr sz="2800" b="0" u="none" spc="-15" dirty="0">
                <a:solidFill>
                  <a:srgbClr val="000000"/>
                </a:solidFill>
                <a:latin typeface="Calibri"/>
                <a:cs typeface="Calibri"/>
              </a:rPr>
              <a:t>---</a:t>
            </a:r>
            <a:endParaRPr sz="2800">
              <a:latin typeface="Calibri"/>
              <a:cs typeface="Calibri"/>
            </a:endParaRP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1198245">
              <a:lnSpc>
                <a:spcPct val="100000"/>
              </a:lnSpc>
            </a:pPr>
            <a:r>
              <a:rPr spc="-15" dirty="0"/>
              <a:t>Sl</a:t>
            </a:r>
            <a:r>
              <a:rPr spc="-5" dirty="0"/>
              <a:t>i</a:t>
            </a:r>
            <a:r>
              <a:rPr spc="-20" dirty="0"/>
              <a:t>de</a:t>
            </a:r>
            <a:r>
              <a:rPr spc="-5" dirty="0"/>
              <a:t> </a:t>
            </a:r>
            <a:r>
              <a:rPr spc="-20" dirty="0"/>
              <a:t>1</a:t>
            </a:r>
            <a:r>
              <a:rPr spc="-30" dirty="0"/>
              <a:t>5</a:t>
            </a:r>
            <a:r>
              <a:rPr spc="-15" dirty="0"/>
              <a:t>: Spectral</a:t>
            </a:r>
            <a:r>
              <a:rPr spc="-5" dirty="0"/>
              <a:t> </a:t>
            </a:r>
            <a:r>
              <a:rPr spc="-20" dirty="0">
                <a:latin typeface="Calibri"/>
                <a:cs typeface="Calibri"/>
              </a:rPr>
              <a:t>“</a:t>
            </a:r>
            <a:r>
              <a:rPr spc="-20" dirty="0"/>
              <a:t>Hol</a:t>
            </a:r>
            <a:r>
              <a:rPr spc="-5" dirty="0"/>
              <a:t>e</a:t>
            </a:r>
            <a:r>
              <a:rPr spc="-15" dirty="0">
                <a:latin typeface="Calibri"/>
                <a:cs typeface="Calibri"/>
              </a:rPr>
              <a:t>” </a:t>
            </a:r>
            <a:r>
              <a:rPr spc="-20" dirty="0"/>
              <a:t>Burn</a:t>
            </a:r>
            <a:r>
              <a:rPr spc="-5" dirty="0"/>
              <a:t>i</a:t>
            </a:r>
            <a:r>
              <a:rPr spc="-20" dirty="0"/>
              <a:t>ng</a:t>
            </a:r>
            <a:r>
              <a:rPr spc="-15" dirty="0"/>
              <a:t> Illustration</a:t>
            </a:r>
          </a:p>
        </p:txBody>
      </p:sp>
      <p:sp>
        <p:nvSpPr>
          <p:cNvPr id="3" name="object 3"/>
          <p:cNvSpPr txBox="1">
            <a:spLocks noGrp="1"/>
          </p:cNvSpPr>
          <p:nvPr>
            <p:ph type="body" idx="1"/>
          </p:nvPr>
        </p:nvSpPr>
        <p:spPr>
          <a:prstGeom prst="rect">
            <a:avLst/>
          </a:prstGeom>
        </p:spPr>
        <p:txBody>
          <a:bodyPr vert="horz" wrap="square" lIns="0" tIns="103251" rIns="0" bIns="0" rtlCol="0">
            <a:spAutoFit/>
          </a:bodyPr>
          <a:lstStyle/>
          <a:p>
            <a:pPr marL="5715">
              <a:lnSpc>
                <a:spcPct val="100000"/>
              </a:lnSpc>
            </a:pPr>
            <a:r>
              <a:rPr sz="3000" u="none" spc="-25" dirty="0">
                <a:solidFill>
                  <a:srgbClr val="FF0000"/>
                </a:solidFill>
              </a:rPr>
              <a:t>Wha</a:t>
            </a:r>
            <a:r>
              <a:rPr sz="3000" u="none" spc="-15" dirty="0">
                <a:solidFill>
                  <a:srgbClr val="FF0000"/>
                </a:solidFill>
              </a:rPr>
              <a:t>t</a:t>
            </a:r>
            <a:r>
              <a:rPr sz="3000" u="none" spc="-70" dirty="0">
                <a:solidFill>
                  <a:srgbClr val="FF0000"/>
                </a:solidFill>
                <a:latin typeface="Times New Roman"/>
                <a:cs typeface="Times New Roman"/>
              </a:rPr>
              <a:t> </a:t>
            </a:r>
            <a:r>
              <a:rPr sz="3000" u="none" spc="-20" dirty="0">
                <a:solidFill>
                  <a:srgbClr val="FF0000"/>
                </a:solidFill>
              </a:rPr>
              <a:t>Happens</a:t>
            </a:r>
            <a:r>
              <a:rPr sz="3000" u="none" spc="-75" dirty="0">
                <a:solidFill>
                  <a:srgbClr val="FF0000"/>
                </a:solidFill>
                <a:latin typeface="Times New Roman"/>
                <a:cs typeface="Times New Roman"/>
              </a:rPr>
              <a:t> </a:t>
            </a:r>
            <a:r>
              <a:rPr sz="3000" u="none" spc="-10" dirty="0">
                <a:solidFill>
                  <a:srgbClr val="FF0000"/>
                </a:solidFill>
              </a:rPr>
              <a:t>t</a:t>
            </a:r>
            <a:r>
              <a:rPr sz="3000" u="none" spc="-20" dirty="0">
                <a:solidFill>
                  <a:srgbClr val="FF0000"/>
                </a:solidFill>
              </a:rPr>
              <a:t>o</a:t>
            </a:r>
            <a:r>
              <a:rPr sz="3000" u="none" spc="-85" dirty="0">
                <a:solidFill>
                  <a:srgbClr val="FF0000"/>
                </a:solidFill>
                <a:latin typeface="Times New Roman"/>
                <a:cs typeface="Times New Roman"/>
              </a:rPr>
              <a:t> </a:t>
            </a:r>
            <a:r>
              <a:rPr sz="3000" u="none" spc="-15" dirty="0">
                <a:solidFill>
                  <a:srgbClr val="FF0000"/>
                </a:solidFill>
              </a:rPr>
              <a:t>the</a:t>
            </a:r>
            <a:r>
              <a:rPr sz="3000" u="none" spc="-70" dirty="0">
                <a:solidFill>
                  <a:srgbClr val="FF0000"/>
                </a:solidFill>
                <a:latin typeface="Times New Roman"/>
                <a:cs typeface="Times New Roman"/>
              </a:rPr>
              <a:t> </a:t>
            </a:r>
            <a:r>
              <a:rPr sz="3000" u="none" spc="-20" dirty="0">
                <a:solidFill>
                  <a:srgbClr val="FF0000"/>
                </a:solidFill>
              </a:rPr>
              <a:t>Tran</a:t>
            </a:r>
            <a:r>
              <a:rPr sz="3000" u="none" spc="-25" dirty="0">
                <a:solidFill>
                  <a:srgbClr val="FF0000"/>
                </a:solidFill>
              </a:rPr>
              <a:t>s</a:t>
            </a:r>
            <a:r>
              <a:rPr sz="3000" u="none" spc="-5" dirty="0">
                <a:solidFill>
                  <a:srgbClr val="FF0000"/>
                </a:solidFill>
              </a:rPr>
              <a:t>m</a:t>
            </a:r>
            <a:r>
              <a:rPr sz="3000" u="none" spc="-10" dirty="0">
                <a:solidFill>
                  <a:srgbClr val="FF0000"/>
                </a:solidFill>
              </a:rPr>
              <a:t>i</a:t>
            </a:r>
            <a:r>
              <a:rPr sz="3000" u="none" spc="-15" dirty="0">
                <a:solidFill>
                  <a:srgbClr val="FF0000"/>
                </a:solidFill>
              </a:rPr>
              <a:t>tted</a:t>
            </a:r>
            <a:r>
              <a:rPr sz="3000" u="none" spc="-75" dirty="0">
                <a:solidFill>
                  <a:srgbClr val="FF0000"/>
                </a:solidFill>
                <a:latin typeface="Times New Roman"/>
                <a:cs typeface="Times New Roman"/>
              </a:rPr>
              <a:t> </a:t>
            </a:r>
            <a:r>
              <a:rPr sz="3000" u="none" spc="-15" dirty="0">
                <a:solidFill>
                  <a:srgbClr val="FF0000"/>
                </a:solidFill>
              </a:rPr>
              <a:t>Spect</a:t>
            </a:r>
            <a:r>
              <a:rPr sz="3000" u="none" spc="-5" dirty="0">
                <a:solidFill>
                  <a:srgbClr val="FF0000"/>
                </a:solidFill>
              </a:rPr>
              <a:t>rum?</a:t>
            </a:r>
            <a:endParaRPr sz="3000">
              <a:latin typeface="Times New Roman"/>
              <a:cs typeface="Times New Roman"/>
            </a:endParaRPr>
          </a:p>
          <a:p>
            <a:pPr marL="462915" marR="7620" indent="-228600">
              <a:lnSpc>
                <a:spcPct val="126800"/>
              </a:lnSpc>
              <a:spcBef>
                <a:spcPts val="1145"/>
              </a:spcBef>
              <a:buFont typeface="Symbol"/>
              <a:buChar char=""/>
              <a:tabLst>
                <a:tab pos="463550" algn="l"/>
              </a:tabLst>
            </a:pPr>
            <a:r>
              <a:rPr sz="2800" b="0" u="none" spc="-15" dirty="0">
                <a:solidFill>
                  <a:srgbClr val="000000"/>
                </a:solidFill>
                <a:latin typeface="Calibri"/>
                <a:cs typeface="Calibri"/>
              </a:rPr>
              <a:t>Nar</a:t>
            </a:r>
            <a:r>
              <a:rPr sz="2800" b="0" u="none" spc="-20" dirty="0">
                <a:solidFill>
                  <a:srgbClr val="000000"/>
                </a:solidFill>
                <a:latin typeface="Calibri"/>
                <a:cs typeface="Calibri"/>
              </a:rPr>
              <a:t>row</a:t>
            </a:r>
            <a:r>
              <a:rPr sz="2800" b="0" u="none" spc="-50" dirty="0">
                <a:solidFill>
                  <a:srgbClr val="000000"/>
                </a:solidFill>
                <a:latin typeface="Times New Roman"/>
                <a:cs typeface="Times New Roman"/>
              </a:rPr>
              <a:t> </a:t>
            </a:r>
            <a:r>
              <a:rPr sz="2800" b="0" u="none" spc="-15" dirty="0">
                <a:solidFill>
                  <a:srgbClr val="000000"/>
                </a:solidFill>
                <a:latin typeface="Calibri"/>
                <a:cs typeface="Calibri"/>
              </a:rPr>
              <a:t>a</a:t>
            </a:r>
            <a:r>
              <a:rPr sz="2800" b="0" u="none" spc="-5" dirty="0">
                <a:solidFill>
                  <a:srgbClr val="000000"/>
                </a:solidFill>
                <a:latin typeface="Calibri"/>
                <a:cs typeface="Calibri"/>
              </a:rPr>
              <a:t>b</a:t>
            </a:r>
            <a:r>
              <a:rPr sz="2800" b="0" u="none" spc="-20" dirty="0">
                <a:solidFill>
                  <a:srgbClr val="000000"/>
                </a:solidFill>
                <a:latin typeface="Calibri"/>
                <a:cs typeface="Calibri"/>
              </a:rPr>
              <a:t>sorpt</a:t>
            </a:r>
            <a:r>
              <a:rPr sz="2800" b="0" u="none" spc="-10" dirty="0">
                <a:solidFill>
                  <a:srgbClr val="000000"/>
                </a:solidFill>
                <a:latin typeface="Calibri"/>
                <a:cs typeface="Calibri"/>
              </a:rPr>
              <a:t>io</a:t>
            </a:r>
            <a:r>
              <a:rPr sz="2800" b="0" u="none" spc="-15" dirty="0">
                <a:solidFill>
                  <a:srgbClr val="000000"/>
                </a:solidFill>
                <a:latin typeface="Calibri"/>
                <a:cs typeface="Calibri"/>
              </a:rPr>
              <a:t>n</a:t>
            </a:r>
            <a:r>
              <a:rPr sz="2800" b="0" u="none" spc="-65" dirty="0">
                <a:solidFill>
                  <a:srgbClr val="000000"/>
                </a:solidFill>
                <a:latin typeface="Times New Roman"/>
                <a:cs typeface="Times New Roman"/>
              </a:rPr>
              <a:t> </a:t>
            </a:r>
            <a:r>
              <a:rPr sz="2800" b="0" u="none" dirty="0">
                <a:solidFill>
                  <a:srgbClr val="000000"/>
                </a:solidFill>
                <a:latin typeface="Calibri"/>
                <a:cs typeface="Calibri"/>
              </a:rPr>
              <a:t>l</a:t>
            </a:r>
            <a:r>
              <a:rPr sz="2800" b="0" u="none" spc="5" dirty="0">
                <a:solidFill>
                  <a:srgbClr val="000000"/>
                </a:solidFill>
                <a:latin typeface="Calibri"/>
                <a:cs typeface="Calibri"/>
              </a:rPr>
              <a:t>i</a:t>
            </a:r>
            <a:r>
              <a:rPr sz="2800" b="0" u="none" spc="-20" dirty="0">
                <a:solidFill>
                  <a:srgbClr val="000000"/>
                </a:solidFill>
                <a:latin typeface="Calibri"/>
                <a:cs typeface="Calibri"/>
              </a:rPr>
              <a:t>n</a:t>
            </a:r>
            <a:r>
              <a:rPr sz="2800" b="0" u="none" spc="-15" dirty="0">
                <a:solidFill>
                  <a:srgbClr val="000000"/>
                </a:solidFill>
                <a:latin typeface="Calibri"/>
                <a:cs typeface="Calibri"/>
              </a:rPr>
              <a:t>e</a:t>
            </a:r>
            <a:r>
              <a:rPr sz="2800" b="0" u="none" spc="-60" dirty="0">
                <a:solidFill>
                  <a:srgbClr val="000000"/>
                </a:solidFill>
                <a:latin typeface="Times New Roman"/>
                <a:cs typeface="Times New Roman"/>
              </a:rPr>
              <a:t> </a:t>
            </a:r>
            <a:r>
              <a:rPr sz="2800" b="0" u="none" spc="5" dirty="0">
                <a:solidFill>
                  <a:srgbClr val="000000"/>
                </a:solidFill>
                <a:latin typeface="Calibri"/>
                <a:cs typeface="Calibri"/>
              </a:rPr>
              <a:t>(</a:t>
            </a:r>
            <a:r>
              <a:rPr sz="2800" b="0" u="none" spc="-35" dirty="0">
                <a:solidFill>
                  <a:srgbClr val="000000"/>
                </a:solidFill>
                <a:latin typeface="Cambria Math"/>
                <a:cs typeface="Cambria Math"/>
              </a:rPr>
              <a:t>𝛿</a:t>
            </a:r>
            <a:r>
              <a:rPr sz="2800" b="0" u="none" spc="35" dirty="0">
                <a:solidFill>
                  <a:srgbClr val="000000"/>
                </a:solidFill>
                <a:latin typeface="Cambria Math"/>
                <a:cs typeface="Cambria Math"/>
              </a:rPr>
              <a:t>𝜔</a:t>
            </a:r>
            <a:r>
              <a:rPr sz="2800" b="0" u="none" spc="-10" dirty="0">
                <a:solidFill>
                  <a:srgbClr val="000000"/>
                </a:solidFill>
                <a:latin typeface="Calibri"/>
                <a:cs typeface="Calibri"/>
              </a:rPr>
              <a:t>)</a:t>
            </a:r>
            <a:r>
              <a:rPr sz="2800" b="0" u="none" spc="-55" dirty="0">
                <a:solidFill>
                  <a:srgbClr val="000000"/>
                </a:solidFill>
                <a:latin typeface="Times New Roman"/>
                <a:cs typeface="Times New Roman"/>
              </a:rPr>
              <a:t> </a:t>
            </a:r>
            <a:r>
              <a:rPr sz="2800" b="0" u="none" dirty="0">
                <a:solidFill>
                  <a:srgbClr val="000000"/>
                </a:solidFill>
                <a:latin typeface="Calibri"/>
                <a:cs typeface="Calibri"/>
              </a:rPr>
              <a:t>i</a:t>
            </a:r>
            <a:r>
              <a:rPr sz="2800" b="0" u="none" spc="-15" dirty="0">
                <a:solidFill>
                  <a:srgbClr val="000000"/>
                </a:solidFill>
                <a:latin typeface="Calibri"/>
                <a:cs typeface="Calibri"/>
              </a:rPr>
              <a:t>mpri</a:t>
            </a:r>
            <a:r>
              <a:rPr sz="2800" b="0" u="none" spc="-20" dirty="0">
                <a:solidFill>
                  <a:srgbClr val="000000"/>
                </a:solidFill>
                <a:latin typeface="Calibri"/>
                <a:cs typeface="Calibri"/>
              </a:rPr>
              <a:t>nt</a:t>
            </a:r>
            <a:r>
              <a:rPr sz="2800" b="0" u="none" spc="-15" dirty="0">
                <a:solidFill>
                  <a:srgbClr val="000000"/>
                </a:solidFill>
                <a:latin typeface="Calibri"/>
                <a:cs typeface="Calibri"/>
              </a:rPr>
              <a:t>s</a:t>
            </a:r>
            <a:r>
              <a:rPr sz="2800" b="0" u="none" spc="-60" dirty="0">
                <a:solidFill>
                  <a:srgbClr val="000000"/>
                </a:solidFill>
                <a:latin typeface="Times New Roman"/>
                <a:cs typeface="Times New Roman"/>
              </a:rPr>
              <a:t> </a:t>
            </a:r>
            <a:r>
              <a:rPr sz="2800" b="0" u="none" spc="-15" dirty="0">
                <a:solidFill>
                  <a:srgbClr val="000000"/>
                </a:solidFill>
                <a:latin typeface="Calibri"/>
                <a:cs typeface="Calibri"/>
              </a:rPr>
              <a:t>a</a:t>
            </a:r>
            <a:r>
              <a:rPr sz="2800" b="0" u="none" spc="-55" dirty="0">
                <a:solidFill>
                  <a:srgbClr val="000000"/>
                </a:solidFill>
                <a:latin typeface="Times New Roman"/>
                <a:cs typeface="Times New Roman"/>
              </a:rPr>
              <a:t> </a:t>
            </a:r>
            <a:r>
              <a:rPr sz="2800" b="0" u="none" spc="-20" dirty="0">
                <a:solidFill>
                  <a:srgbClr val="000000"/>
                </a:solidFill>
                <a:latin typeface="Calibri"/>
                <a:cs typeface="Calibri"/>
              </a:rPr>
              <a:t>d</a:t>
            </a:r>
            <a:r>
              <a:rPr sz="2800" b="0" u="none" spc="-15" dirty="0">
                <a:solidFill>
                  <a:srgbClr val="000000"/>
                </a:solidFill>
                <a:latin typeface="Calibri"/>
                <a:cs typeface="Calibri"/>
              </a:rPr>
              <a:t>ip</a:t>
            </a:r>
            <a:r>
              <a:rPr sz="2800" b="0" u="none" spc="-60" dirty="0">
                <a:solidFill>
                  <a:srgbClr val="000000"/>
                </a:solidFill>
                <a:latin typeface="Times New Roman"/>
                <a:cs typeface="Times New Roman"/>
              </a:rPr>
              <a:t> </a:t>
            </a:r>
            <a:r>
              <a:rPr sz="2800" b="0" u="none" spc="15" dirty="0">
                <a:solidFill>
                  <a:srgbClr val="000000"/>
                </a:solidFill>
                <a:latin typeface="Calibri"/>
                <a:cs typeface="Calibri"/>
              </a:rPr>
              <a:t>i</a:t>
            </a:r>
            <a:r>
              <a:rPr sz="2800" b="0" u="none" spc="-15" dirty="0">
                <a:solidFill>
                  <a:srgbClr val="000000"/>
                </a:solidFill>
                <a:latin typeface="Calibri"/>
                <a:cs typeface="Calibri"/>
              </a:rPr>
              <a:t>n</a:t>
            </a:r>
            <a:r>
              <a:rPr sz="2800" b="0" u="none" spc="-65" dirty="0">
                <a:solidFill>
                  <a:srgbClr val="000000"/>
                </a:solidFill>
                <a:latin typeface="Times New Roman"/>
                <a:cs typeface="Times New Roman"/>
              </a:rPr>
              <a:t> </a:t>
            </a:r>
            <a:r>
              <a:rPr sz="2800" b="0" u="none" spc="-15" dirty="0">
                <a:solidFill>
                  <a:srgbClr val="000000"/>
                </a:solidFill>
                <a:latin typeface="Calibri"/>
                <a:cs typeface="Calibri"/>
              </a:rPr>
              <a:t>an</a:t>
            </a:r>
            <a:r>
              <a:rPr sz="2800" b="0" u="none" spc="-60" dirty="0">
                <a:solidFill>
                  <a:srgbClr val="000000"/>
                </a:solidFill>
                <a:latin typeface="Times New Roman"/>
                <a:cs typeface="Times New Roman"/>
              </a:rPr>
              <a:t> </a:t>
            </a:r>
            <a:r>
              <a:rPr sz="2800" b="0" u="none" spc="-20" dirty="0">
                <a:solidFill>
                  <a:srgbClr val="000000"/>
                </a:solidFill>
                <a:latin typeface="Calibri"/>
                <a:cs typeface="Calibri"/>
              </a:rPr>
              <a:t>o</a:t>
            </a:r>
            <a:r>
              <a:rPr sz="2800" b="0" u="none" dirty="0">
                <a:solidFill>
                  <a:srgbClr val="000000"/>
                </a:solidFill>
                <a:latin typeface="Calibri"/>
                <a:cs typeface="Calibri"/>
              </a:rPr>
              <a:t>t</a:t>
            </a:r>
            <a:r>
              <a:rPr sz="2800" b="0" u="none" spc="-20" dirty="0">
                <a:solidFill>
                  <a:srgbClr val="000000"/>
                </a:solidFill>
                <a:latin typeface="Calibri"/>
                <a:cs typeface="Calibri"/>
              </a:rPr>
              <a:t>her</a:t>
            </a:r>
            <a:r>
              <a:rPr sz="2800" b="0" u="none" spc="-10" dirty="0">
                <a:solidFill>
                  <a:srgbClr val="000000"/>
                </a:solidFill>
                <a:latin typeface="Calibri"/>
                <a:cs typeface="Calibri"/>
              </a:rPr>
              <a:t>w</a:t>
            </a:r>
            <a:r>
              <a:rPr sz="2800" b="0" u="none" dirty="0">
                <a:solidFill>
                  <a:srgbClr val="000000"/>
                </a:solidFill>
                <a:latin typeface="Calibri"/>
                <a:cs typeface="Calibri"/>
              </a:rPr>
              <a:t>i</a:t>
            </a:r>
            <a:r>
              <a:rPr sz="2800" b="0" u="none" spc="-20" dirty="0">
                <a:solidFill>
                  <a:srgbClr val="000000"/>
                </a:solidFill>
                <a:latin typeface="Calibri"/>
                <a:cs typeface="Calibri"/>
              </a:rPr>
              <a:t>s</a:t>
            </a:r>
            <a:r>
              <a:rPr sz="2800" b="0" u="none" spc="-15" dirty="0">
                <a:solidFill>
                  <a:srgbClr val="000000"/>
                </a:solidFill>
                <a:latin typeface="Calibri"/>
                <a:cs typeface="Calibri"/>
              </a:rPr>
              <a:t>e</a:t>
            </a:r>
            <a:r>
              <a:rPr sz="2800" b="0" u="none" spc="-50" dirty="0">
                <a:solidFill>
                  <a:srgbClr val="000000"/>
                </a:solidFill>
                <a:latin typeface="Times New Roman"/>
                <a:cs typeface="Times New Roman"/>
              </a:rPr>
              <a:t> </a:t>
            </a:r>
            <a:r>
              <a:rPr sz="2800" b="0" u="none" spc="-15" dirty="0">
                <a:solidFill>
                  <a:srgbClr val="000000"/>
                </a:solidFill>
                <a:latin typeface="Calibri"/>
                <a:cs typeface="Calibri"/>
              </a:rPr>
              <a:t>f</a:t>
            </a:r>
            <a:r>
              <a:rPr sz="2800" b="0" u="none" spc="-10" dirty="0">
                <a:solidFill>
                  <a:srgbClr val="000000"/>
                </a:solidFill>
                <a:latin typeface="Calibri"/>
                <a:cs typeface="Calibri"/>
              </a:rPr>
              <a:t>lat</a:t>
            </a:r>
            <a:r>
              <a:rPr sz="2800" b="0" u="none" spc="-55" dirty="0">
                <a:solidFill>
                  <a:srgbClr val="000000"/>
                </a:solidFill>
                <a:latin typeface="Times New Roman"/>
                <a:cs typeface="Times New Roman"/>
              </a:rPr>
              <a:t> </a:t>
            </a:r>
            <a:r>
              <a:rPr sz="2800" b="0" u="none" dirty="0">
                <a:solidFill>
                  <a:srgbClr val="000000"/>
                </a:solidFill>
                <a:latin typeface="Calibri"/>
                <a:cs typeface="Calibri"/>
              </a:rPr>
              <a:t>i</a:t>
            </a:r>
            <a:r>
              <a:rPr sz="2800" b="0" u="none" spc="-30" dirty="0">
                <a:solidFill>
                  <a:srgbClr val="000000"/>
                </a:solidFill>
                <a:latin typeface="Calibri"/>
                <a:cs typeface="Calibri"/>
              </a:rPr>
              <a:t>n</a:t>
            </a:r>
            <a:r>
              <a:rPr sz="2800" b="0" u="none" spc="-20" dirty="0">
                <a:solidFill>
                  <a:srgbClr val="000000"/>
                </a:solidFill>
                <a:latin typeface="Calibri"/>
                <a:cs typeface="Calibri"/>
              </a:rPr>
              <a:t>put</a:t>
            </a:r>
            <a:r>
              <a:rPr sz="2800" b="0" u="none" spc="-15" dirty="0">
                <a:solidFill>
                  <a:srgbClr val="000000"/>
                </a:solidFill>
                <a:latin typeface="Times New Roman"/>
                <a:cs typeface="Times New Roman"/>
              </a:rPr>
              <a:t> </a:t>
            </a:r>
            <a:r>
              <a:rPr sz="2800" b="0" u="none" spc="-15" dirty="0">
                <a:solidFill>
                  <a:srgbClr val="000000"/>
                </a:solidFill>
                <a:latin typeface="Calibri"/>
                <a:cs typeface="Calibri"/>
              </a:rPr>
              <a:t>cont</a:t>
            </a:r>
            <a:r>
              <a:rPr sz="2800" b="0" u="none" spc="-20" dirty="0">
                <a:solidFill>
                  <a:srgbClr val="000000"/>
                </a:solidFill>
                <a:latin typeface="Calibri"/>
                <a:cs typeface="Calibri"/>
              </a:rPr>
              <a:t>in</a:t>
            </a:r>
            <a:r>
              <a:rPr sz="2800" b="0" u="none" spc="-10" dirty="0">
                <a:solidFill>
                  <a:srgbClr val="000000"/>
                </a:solidFill>
                <a:latin typeface="Calibri"/>
                <a:cs typeface="Calibri"/>
              </a:rPr>
              <a:t>u</a:t>
            </a:r>
            <a:r>
              <a:rPr sz="2800" b="0" u="none" spc="-20" dirty="0">
                <a:solidFill>
                  <a:srgbClr val="000000"/>
                </a:solidFill>
                <a:latin typeface="Calibri"/>
                <a:cs typeface="Calibri"/>
              </a:rPr>
              <a:t>um.</a:t>
            </a:r>
            <a:endParaRPr sz="2800">
              <a:latin typeface="Calibri"/>
              <a:cs typeface="Calibri"/>
            </a:endParaRPr>
          </a:p>
          <a:p>
            <a:pPr marL="462915" indent="-228600">
              <a:lnSpc>
                <a:spcPct val="100000"/>
              </a:lnSpc>
              <a:spcBef>
                <a:spcPts val="1970"/>
              </a:spcBef>
              <a:buFont typeface="Symbol"/>
              <a:buChar char=""/>
              <a:tabLst>
                <a:tab pos="463550" algn="l"/>
              </a:tabLst>
            </a:pPr>
            <a:r>
              <a:rPr sz="2800" b="0" u="none" spc="-20" dirty="0">
                <a:solidFill>
                  <a:srgbClr val="000000"/>
                </a:solidFill>
                <a:latin typeface="Calibri"/>
                <a:cs typeface="Calibri"/>
              </a:rPr>
              <a:t>Dept</a:t>
            </a:r>
            <a:r>
              <a:rPr sz="2800" b="0" u="none" spc="-15" dirty="0">
                <a:solidFill>
                  <a:srgbClr val="000000"/>
                </a:solidFill>
                <a:latin typeface="Calibri"/>
                <a:cs typeface="Calibri"/>
              </a:rPr>
              <a:t>h</a:t>
            </a:r>
            <a:r>
              <a:rPr sz="2800" b="0" u="none" spc="-65" dirty="0">
                <a:solidFill>
                  <a:srgbClr val="000000"/>
                </a:solidFill>
                <a:latin typeface="Times New Roman"/>
                <a:cs typeface="Times New Roman"/>
              </a:rPr>
              <a:t> </a:t>
            </a:r>
            <a:r>
              <a:rPr sz="2800" b="0" u="none" spc="-10" dirty="0">
                <a:solidFill>
                  <a:srgbClr val="000000"/>
                </a:solidFill>
                <a:latin typeface="Calibri"/>
                <a:cs typeface="Calibri"/>
              </a:rPr>
              <a:t>a</a:t>
            </a:r>
            <a:r>
              <a:rPr sz="2800" b="0" u="none" spc="-20" dirty="0">
                <a:solidFill>
                  <a:srgbClr val="000000"/>
                </a:solidFill>
                <a:latin typeface="Calibri"/>
                <a:cs typeface="Calibri"/>
              </a:rPr>
              <a:t>n</a:t>
            </a:r>
            <a:r>
              <a:rPr sz="2800" b="0" u="none" spc="-15" dirty="0">
                <a:solidFill>
                  <a:srgbClr val="000000"/>
                </a:solidFill>
                <a:latin typeface="Calibri"/>
                <a:cs typeface="Calibri"/>
              </a:rPr>
              <a:t>d</a:t>
            </a:r>
            <a:r>
              <a:rPr sz="2800" b="0" u="none" spc="-60" dirty="0">
                <a:solidFill>
                  <a:srgbClr val="000000"/>
                </a:solidFill>
                <a:latin typeface="Times New Roman"/>
                <a:cs typeface="Times New Roman"/>
              </a:rPr>
              <a:t> </a:t>
            </a:r>
            <a:r>
              <a:rPr sz="2800" b="0" u="none" spc="-15" dirty="0">
                <a:solidFill>
                  <a:srgbClr val="000000"/>
                </a:solidFill>
                <a:latin typeface="Calibri"/>
                <a:cs typeface="Calibri"/>
              </a:rPr>
              <a:t>w</a:t>
            </a:r>
            <a:r>
              <a:rPr sz="2800" b="0" u="none" dirty="0">
                <a:solidFill>
                  <a:srgbClr val="000000"/>
                </a:solidFill>
                <a:latin typeface="Calibri"/>
                <a:cs typeface="Calibri"/>
              </a:rPr>
              <a:t>i</a:t>
            </a:r>
            <a:r>
              <a:rPr sz="2800" b="0" u="none" spc="-20" dirty="0">
                <a:solidFill>
                  <a:srgbClr val="000000"/>
                </a:solidFill>
                <a:latin typeface="Calibri"/>
                <a:cs typeface="Calibri"/>
              </a:rPr>
              <a:t>dt</a:t>
            </a:r>
            <a:r>
              <a:rPr sz="2800" b="0" u="none" spc="-15" dirty="0">
                <a:solidFill>
                  <a:srgbClr val="000000"/>
                </a:solidFill>
                <a:latin typeface="Calibri"/>
                <a:cs typeface="Calibri"/>
              </a:rPr>
              <a:t>h</a:t>
            </a:r>
            <a:r>
              <a:rPr sz="2800" b="0" u="none" spc="-70" dirty="0">
                <a:solidFill>
                  <a:srgbClr val="000000"/>
                </a:solidFill>
                <a:latin typeface="Times New Roman"/>
                <a:cs typeface="Times New Roman"/>
              </a:rPr>
              <a:t> </a:t>
            </a:r>
            <a:r>
              <a:rPr sz="2800" b="0" u="none" spc="-20" dirty="0">
                <a:solidFill>
                  <a:srgbClr val="000000"/>
                </a:solidFill>
                <a:latin typeface="Calibri"/>
                <a:cs typeface="Calibri"/>
              </a:rPr>
              <a:t>o</a:t>
            </a:r>
            <a:r>
              <a:rPr sz="2800" b="0" u="none" spc="-10" dirty="0">
                <a:solidFill>
                  <a:srgbClr val="000000"/>
                </a:solidFill>
                <a:latin typeface="Calibri"/>
                <a:cs typeface="Calibri"/>
              </a:rPr>
              <a:t>f</a:t>
            </a:r>
            <a:r>
              <a:rPr sz="2800" b="0" u="none" spc="-70" dirty="0">
                <a:solidFill>
                  <a:srgbClr val="000000"/>
                </a:solidFill>
                <a:latin typeface="Times New Roman"/>
                <a:cs typeface="Times New Roman"/>
              </a:rPr>
              <a:t> </a:t>
            </a:r>
            <a:r>
              <a:rPr sz="2800" b="0" u="none" spc="-15" dirty="0">
                <a:solidFill>
                  <a:srgbClr val="000000"/>
                </a:solidFill>
                <a:latin typeface="Calibri"/>
                <a:cs typeface="Calibri"/>
              </a:rPr>
              <a:t>the</a:t>
            </a:r>
            <a:r>
              <a:rPr sz="2800" b="0" u="none" spc="-55" dirty="0">
                <a:solidFill>
                  <a:srgbClr val="000000"/>
                </a:solidFill>
                <a:latin typeface="Times New Roman"/>
                <a:cs typeface="Times New Roman"/>
              </a:rPr>
              <a:t> </a:t>
            </a:r>
            <a:r>
              <a:rPr sz="2800" b="0" u="none" spc="-10" dirty="0">
                <a:solidFill>
                  <a:srgbClr val="000000"/>
                </a:solidFill>
                <a:latin typeface="Calibri"/>
                <a:cs typeface="Calibri"/>
              </a:rPr>
              <a:t>“</a:t>
            </a:r>
            <a:r>
              <a:rPr sz="2800" b="0" u="none" spc="-20" dirty="0">
                <a:solidFill>
                  <a:srgbClr val="000000"/>
                </a:solidFill>
                <a:latin typeface="Calibri"/>
                <a:cs typeface="Calibri"/>
              </a:rPr>
              <a:t>ho</a:t>
            </a:r>
            <a:r>
              <a:rPr sz="2800" b="0" u="none" spc="-15" dirty="0">
                <a:solidFill>
                  <a:srgbClr val="000000"/>
                </a:solidFill>
                <a:latin typeface="Calibri"/>
                <a:cs typeface="Calibri"/>
              </a:rPr>
              <a:t>le”</a:t>
            </a:r>
            <a:r>
              <a:rPr sz="2800" b="0" u="none" spc="10" dirty="0">
                <a:solidFill>
                  <a:srgbClr val="000000"/>
                </a:solidFill>
                <a:latin typeface="Calibri"/>
                <a:cs typeface="Calibri"/>
              </a:rPr>
              <a:t> </a:t>
            </a:r>
            <a:r>
              <a:rPr sz="2800" b="0" u="none" spc="-20" dirty="0">
                <a:solidFill>
                  <a:srgbClr val="000000"/>
                </a:solidFill>
                <a:latin typeface="Calibri"/>
                <a:cs typeface="Calibri"/>
              </a:rPr>
              <a:t>d</a:t>
            </a:r>
            <a:r>
              <a:rPr sz="2800" b="0" u="none" spc="-10" dirty="0">
                <a:solidFill>
                  <a:srgbClr val="000000"/>
                </a:solidFill>
                <a:latin typeface="Calibri"/>
                <a:cs typeface="Calibri"/>
              </a:rPr>
              <a:t>irectly</a:t>
            </a:r>
            <a:r>
              <a:rPr sz="2800" b="0" u="none" spc="-60" dirty="0">
                <a:solidFill>
                  <a:srgbClr val="000000"/>
                </a:solidFill>
                <a:latin typeface="Times New Roman"/>
                <a:cs typeface="Times New Roman"/>
              </a:rPr>
              <a:t> </a:t>
            </a:r>
            <a:r>
              <a:rPr sz="2800" b="0" u="none" spc="-15" dirty="0">
                <a:solidFill>
                  <a:srgbClr val="000000"/>
                </a:solidFill>
                <a:latin typeface="Calibri"/>
                <a:cs typeface="Calibri"/>
              </a:rPr>
              <a:t>refle</a:t>
            </a:r>
            <a:r>
              <a:rPr sz="2800" b="0" u="none" spc="-10" dirty="0">
                <a:solidFill>
                  <a:srgbClr val="000000"/>
                </a:solidFill>
                <a:latin typeface="Calibri"/>
                <a:cs typeface="Calibri"/>
              </a:rPr>
              <a:t>ct</a:t>
            </a:r>
            <a:r>
              <a:rPr sz="2800" b="0" u="none" spc="-70" dirty="0">
                <a:solidFill>
                  <a:srgbClr val="000000"/>
                </a:solidFill>
                <a:latin typeface="Times New Roman"/>
                <a:cs typeface="Times New Roman"/>
              </a:rPr>
              <a:t> </a:t>
            </a:r>
            <a:r>
              <a:rPr sz="2800" b="0" u="none" spc="50" dirty="0">
                <a:solidFill>
                  <a:srgbClr val="000000"/>
                </a:solidFill>
                <a:latin typeface="Cambria Math"/>
                <a:cs typeface="Cambria Math"/>
              </a:rPr>
              <a:t>𝛼</a:t>
            </a:r>
            <a:r>
              <a:rPr sz="4200" b="0" u="none" spc="-22" baseline="2976" dirty="0">
                <a:solidFill>
                  <a:srgbClr val="000000"/>
                </a:solidFill>
                <a:latin typeface="Cambria Math"/>
                <a:cs typeface="Cambria Math"/>
              </a:rPr>
              <a:t>(</a:t>
            </a:r>
            <a:r>
              <a:rPr sz="2800" b="0" u="none" spc="25" dirty="0">
                <a:solidFill>
                  <a:srgbClr val="000000"/>
                </a:solidFill>
                <a:latin typeface="Cambria Math"/>
                <a:cs typeface="Cambria Math"/>
              </a:rPr>
              <a:t>𝜔</a:t>
            </a:r>
            <a:r>
              <a:rPr sz="4200" b="0" u="none" spc="-15" baseline="2976" dirty="0">
                <a:solidFill>
                  <a:srgbClr val="000000"/>
                </a:solidFill>
                <a:latin typeface="Cambria Math"/>
                <a:cs typeface="Cambria Math"/>
              </a:rPr>
              <a:t>)</a:t>
            </a:r>
            <a:r>
              <a:rPr sz="2800" b="0" u="none" dirty="0">
                <a:solidFill>
                  <a:srgbClr val="000000"/>
                </a:solidFill>
                <a:latin typeface="Calibri"/>
                <a:cs typeface="Calibri"/>
              </a:rPr>
              <a:t>.</a:t>
            </a:r>
            <a:endParaRPr sz="2800">
              <a:latin typeface="Calibri"/>
              <a:cs typeface="Calibri"/>
            </a:endParaRPr>
          </a:p>
          <a:p>
            <a:pPr marL="462915" marR="5080" indent="-228600">
              <a:lnSpc>
                <a:spcPct val="126899"/>
              </a:lnSpc>
              <a:spcBef>
                <a:spcPts val="1065"/>
              </a:spcBef>
              <a:buFont typeface="Symbol"/>
              <a:buChar char=""/>
              <a:tabLst>
                <a:tab pos="463550" algn="l"/>
              </a:tabLst>
            </a:pPr>
            <a:r>
              <a:rPr sz="2800" b="0" u="none" spc="-20" dirty="0">
                <a:solidFill>
                  <a:srgbClr val="000000"/>
                </a:solidFill>
                <a:latin typeface="Calibri"/>
                <a:cs typeface="Calibri"/>
              </a:rPr>
              <a:t>Fo</a:t>
            </a:r>
            <a:r>
              <a:rPr sz="2800" b="0" u="none" spc="-10" dirty="0">
                <a:solidFill>
                  <a:srgbClr val="000000"/>
                </a:solidFill>
                <a:latin typeface="Calibri"/>
                <a:cs typeface="Calibri"/>
              </a:rPr>
              <a:t>r</a:t>
            </a:r>
            <a:r>
              <a:rPr sz="2800" b="0" u="none" spc="114" dirty="0">
                <a:solidFill>
                  <a:srgbClr val="000000"/>
                </a:solidFill>
                <a:latin typeface="Times New Roman"/>
                <a:cs typeface="Times New Roman"/>
              </a:rPr>
              <a:t> </a:t>
            </a:r>
            <a:r>
              <a:rPr sz="2800" b="0" u="none" spc="-15" dirty="0">
                <a:solidFill>
                  <a:srgbClr val="000000"/>
                </a:solidFill>
                <a:latin typeface="Calibri"/>
                <a:cs typeface="Calibri"/>
              </a:rPr>
              <a:t>extreme</a:t>
            </a:r>
            <a:r>
              <a:rPr sz="2800" b="0" u="none" spc="-5" dirty="0">
                <a:solidFill>
                  <a:srgbClr val="000000"/>
                </a:solidFill>
                <a:latin typeface="Calibri"/>
                <a:cs typeface="Calibri"/>
              </a:rPr>
              <a:t>l</a:t>
            </a:r>
            <a:r>
              <a:rPr sz="2800" b="0" u="none" spc="-15" dirty="0">
                <a:solidFill>
                  <a:srgbClr val="000000"/>
                </a:solidFill>
                <a:latin typeface="Calibri"/>
                <a:cs typeface="Calibri"/>
              </a:rPr>
              <a:t>y</a:t>
            </a:r>
            <a:r>
              <a:rPr sz="2800" b="0" u="none" spc="120" dirty="0">
                <a:solidFill>
                  <a:srgbClr val="000000"/>
                </a:solidFill>
                <a:latin typeface="Times New Roman"/>
                <a:cs typeface="Times New Roman"/>
              </a:rPr>
              <a:t> </a:t>
            </a:r>
            <a:r>
              <a:rPr sz="2800" b="0" u="none" spc="-15" dirty="0">
                <a:solidFill>
                  <a:srgbClr val="000000"/>
                </a:solidFill>
                <a:latin typeface="Calibri"/>
                <a:cs typeface="Calibri"/>
              </a:rPr>
              <a:t>wi</a:t>
            </a:r>
            <a:r>
              <a:rPr sz="2800" b="0" u="none" spc="-20" dirty="0">
                <a:solidFill>
                  <a:srgbClr val="000000"/>
                </a:solidFill>
                <a:latin typeface="Calibri"/>
                <a:cs typeface="Calibri"/>
              </a:rPr>
              <a:t>d</a:t>
            </a:r>
            <a:r>
              <a:rPr sz="2800" b="0" u="none" spc="-15" dirty="0">
                <a:solidFill>
                  <a:srgbClr val="000000"/>
                </a:solidFill>
                <a:latin typeface="Calibri"/>
                <a:cs typeface="Calibri"/>
              </a:rPr>
              <a:t>e</a:t>
            </a:r>
            <a:r>
              <a:rPr sz="2800" b="0" u="none" spc="110" dirty="0">
                <a:solidFill>
                  <a:srgbClr val="000000"/>
                </a:solidFill>
                <a:latin typeface="Times New Roman"/>
                <a:cs typeface="Times New Roman"/>
              </a:rPr>
              <a:t> </a:t>
            </a:r>
            <a:r>
              <a:rPr sz="2800" b="0" u="none" spc="-15" dirty="0">
                <a:solidFill>
                  <a:srgbClr val="000000"/>
                </a:solidFill>
                <a:latin typeface="Calibri"/>
                <a:cs typeface="Calibri"/>
              </a:rPr>
              <a:t>cont</a:t>
            </a:r>
            <a:r>
              <a:rPr sz="2800" b="0" u="none" spc="-20" dirty="0">
                <a:solidFill>
                  <a:srgbClr val="000000"/>
                </a:solidFill>
                <a:latin typeface="Calibri"/>
                <a:cs typeface="Calibri"/>
              </a:rPr>
              <a:t>inuum</a:t>
            </a:r>
            <a:r>
              <a:rPr sz="2800" b="0" u="none" spc="110" dirty="0">
                <a:solidFill>
                  <a:srgbClr val="000000"/>
                </a:solidFill>
                <a:latin typeface="Times New Roman"/>
                <a:cs typeface="Times New Roman"/>
              </a:rPr>
              <a:t> </a:t>
            </a:r>
            <a:r>
              <a:rPr sz="2800" b="0" u="none" spc="5" dirty="0">
                <a:solidFill>
                  <a:srgbClr val="000000"/>
                </a:solidFill>
                <a:latin typeface="Calibri"/>
                <a:cs typeface="Calibri"/>
              </a:rPr>
              <a:t>(</a:t>
            </a:r>
            <a:r>
              <a:rPr sz="2800" b="0" u="none" spc="-30" dirty="0">
                <a:solidFill>
                  <a:srgbClr val="000000"/>
                </a:solidFill>
                <a:latin typeface="Cambria Math"/>
                <a:cs typeface="Cambria Math"/>
              </a:rPr>
              <a:t>𝛥𝜔</a:t>
            </a:r>
            <a:r>
              <a:rPr sz="2800" b="0" u="none" spc="220" dirty="0">
                <a:solidFill>
                  <a:srgbClr val="000000"/>
                </a:solidFill>
                <a:latin typeface="Cambria Math"/>
                <a:cs typeface="Cambria Math"/>
              </a:rPr>
              <a:t> </a:t>
            </a:r>
            <a:r>
              <a:rPr sz="2800" b="0" u="none" spc="-25" dirty="0">
                <a:solidFill>
                  <a:srgbClr val="000000"/>
                </a:solidFill>
                <a:latin typeface="Cambria Math"/>
                <a:cs typeface="Cambria Math"/>
              </a:rPr>
              <a:t>≫</a:t>
            </a:r>
            <a:r>
              <a:rPr sz="2800" b="0" u="none" spc="165" dirty="0">
                <a:solidFill>
                  <a:srgbClr val="000000"/>
                </a:solidFill>
                <a:latin typeface="Cambria Math"/>
                <a:cs typeface="Cambria Math"/>
              </a:rPr>
              <a:t> </a:t>
            </a:r>
            <a:r>
              <a:rPr sz="2800" b="0" u="none" spc="-35" dirty="0">
                <a:solidFill>
                  <a:srgbClr val="000000"/>
                </a:solidFill>
                <a:latin typeface="Cambria Math"/>
                <a:cs typeface="Cambria Math"/>
              </a:rPr>
              <a:t>𝛿</a:t>
            </a:r>
            <a:r>
              <a:rPr sz="2800" b="0" u="none" spc="35" dirty="0">
                <a:solidFill>
                  <a:srgbClr val="000000"/>
                </a:solidFill>
                <a:latin typeface="Cambria Math"/>
                <a:cs typeface="Cambria Math"/>
              </a:rPr>
              <a:t>𝜔</a:t>
            </a:r>
            <a:r>
              <a:rPr sz="2800" b="0" u="none" spc="-10" dirty="0">
                <a:solidFill>
                  <a:srgbClr val="000000"/>
                </a:solidFill>
                <a:latin typeface="Calibri"/>
                <a:cs typeface="Calibri"/>
              </a:rPr>
              <a:t>)</a:t>
            </a:r>
            <a:r>
              <a:rPr sz="2800" b="0" u="none" spc="114" dirty="0">
                <a:solidFill>
                  <a:srgbClr val="000000"/>
                </a:solidFill>
                <a:latin typeface="Times New Roman"/>
                <a:cs typeface="Times New Roman"/>
              </a:rPr>
              <a:t> </a:t>
            </a:r>
            <a:r>
              <a:rPr sz="2800" b="0" u="none" spc="-15" dirty="0">
                <a:solidFill>
                  <a:srgbClr val="000000"/>
                </a:solidFill>
                <a:latin typeface="Calibri"/>
                <a:cs typeface="Calibri"/>
              </a:rPr>
              <a:t>total</a:t>
            </a:r>
            <a:r>
              <a:rPr sz="2800" b="0" u="none" spc="95" dirty="0">
                <a:solidFill>
                  <a:srgbClr val="000000"/>
                </a:solidFill>
                <a:latin typeface="Times New Roman"/>
                <a:cs typeface="Times New Roman"/>
              </a:rPr>
              <a:t> </a:t>
            </a:r>
            <a:r>
              <a:rPr sz="2800" b="0" u="none" spc="-15" dirty="0">
                <a:solidFill>
                  <a:srgbClr val="000000"/>
                </a:solidFill>
                <a:latin typeface="Calibri"/>
                <a:cs typeface="Calibri"/>
              </a:rPr>
              <a:t>transm</a:t>
            </a:r>
            <a:r>
              <a:rPr sz="2800" b="0" u="none" spc="-5" dirty="0">
                <a:solidFill>
                  <a:srgbClr val="000000"/>
                </a:solidFill>
                <a:latin typeface="Calibri"/>
                <a:cs typeface="Calibri"/>
              </a:rPr>
              <a:t>i</a:t>
            </a:r>
            <a:r>
              <a:rPr sz="2800" b="0" u="none" spc="-10" dirty="0">
                <a:solidFill>
                  <a:srgbClr val="000000"/>
                </a:solidFill>
                <a:latin typeface="Calibri"/>
                <a:cs typeface="Calibri"/>
              </a:rPr>
              <a:t>tte</a:t>
            </a:r>
            <a:r>
              <a:rPr sz="2800" b="0" u="none" spc="-15" dirty="0">
                <a:solidFill>
                  <a:srgbClr val="000000"/>
                </a:solidFill>
                <a:latin typeface="Calibri"/>
                <a:cs typeface="Calibri"/>
              </a:rPr>
              <a:t>d</a:t>
            </a:r>
            <a:r>
              <a:rPr sz="2800" b="0" u="none" spc="105" dirty="0">
                <a:solidFill>
                  <a:srgbClr val="000000"/>
                </a:solidFill>
                <a:latin typeface="Times New Roman"/>
                <a:cs typeface="Times New Roman"/>
              </a:rPr>
              <a:t> </a:t>
            </a:r>
            <a:r>
              <a:rPr sz="2800" b="0" u="none" spc="-20" dirty="0">
                <a:solidFill>
                  <a:srgbClr val="000000"/>
                </a:solidFill>
                <a:latin typeface="Calibri"/>
                <a:cs typeface="Calibri"/>
              </a:rPr>
              <a:t>power</a:t>
            </a:r>
            <a:r>
              <a:rPr sz="2800" b="0" u="none" spc="-15" dirty="0">
                <a:solidFill>
                  <a:srgbClr val="000000"/>
                </a:solidFill>
                <a:latin typeface="Times New Roman"/>
                <a:cs typeface="Times New Roman"/>
              </a:rPr>
              <a:t> </a:t>
            </a:r>
            <a:r>
              <a:rPr sz="2800" b="0" u="none" spc="-20" dirty="0">
                <a:solidFill>
                  <a:srgbClr val="000000"/>
                </a:solidFill>
                <a:latin typeface="Calibri"/>
                <a:cs typeface="Calibri"/>
              </a:rPr>
              <a:t>hard</a:t>
            </a:r>
            <a:r>
              <a:rPr sz="2800" b="0" u="none" spc="-10" dirty="0">
                <a:solidFill>
                  <a:srgbClr val="000000"/>
                </a:solidFill>
                <a:latin typeface="Calibri"/>
                <a:cs typeface="Calibri"/>
              </a:rPr>
              <a:t>ly</a:t>
            </a:r>
            <a:r>
              <a:rPr sz="2800" b="0" u="none" spc="-70" dirty="0">
                <a:solidFill>
                  <a:srgbClr val="000000"/>
                </a:solidFill>
                <a:latin typeface="Times New Roman"/>
                <a:cs typeface="Times New Roman"/>
              </a:rPr>
              <a:t> </a:t>
            </a:r>
            <a:r>
              <a:rPr sz="2800" b="0" u="none" spc="-5" dirty="0">
                <a:solidFill>
                  <a:srgbClr val="000000"/>
                </a:solidFill>
                <a:latin typeface="Calibri"/>
                <a:cs typeface="Calibri"/>
              </a:rPr>
              <a:t>c</a:t>
            </a:r>
            <a:r>
              <a:rPr sz="2800" b="0" u="none" spc="-20" dirty="0">
                <a:solidFill>
                  <a:srgbClr val="000000"/>
                </a:solidFill>
                <a:latin typeface="Calibri"/>
                <a:cs typeface="Calibri"/>
              </a:rPr>
              <a:t>hanges</a:t>
            </a:r>
            <a:r>
              <a:rPr sz="2800" b="0" u="none" spc="-10" dirty="0">
                <a:solidFill>
                  <a:srgbClr val="000000"/>
                </a:solidFill>
                <a:latin typeface="Calibri"/>
                <a:cs typeface="Calibri"/>
              </a:rPr>
              <a:t>,</a:t>
            </a:r>
            <a:r>
              <a:rPr sz="2800" b="0" u="none" spc="-55" dirty="0">
                <a:solidFill>
                  <a:srgbClr val="000000"/>
                </a:solidFill>
                <a:latin typeface="Times New Roman"/>
                <a:cs typeface="Times New Roman"/>
              </a:rPr>
              <a:t> </a:t>
            </a:r>
            <a:r>
              <a:rPr sz="2800" b="0" u="none" spc="-20" dirty="0">
                <a:solidFill>
                  <a:srgbClr val="000000"/>
                </a:solidFill>
                <a:latin typeface="Calibri"/>
                <a:cs typeface="Calibri"/>
              </a:rPr>
              <a:t>bu</a:t>
            </a:r>
            <a:r>
              <a:rPr sz="2800" b="0" u="none" spc="-10" dirty="0">
                <a:solidFill>
                  <a:srgbClr val="000000"/>
                </a:solidFill>
                <a:latin typeface="Calibri"/>
                <a:cs typeface="Calibri"/>
              </a:rPr>
              <a:t>t</a:t>
            </a:r>
            <a:r>
              <a:rPr sz="2800" b="0" u="none" spc="-70" dirty="0">
                <a:solidFill>
                  <a:srgbClr val="000000"/>
                </a:solidFill>
                <a:latin typeface="Times New Roman"/>
                <a:cs typeface="Times New Roman"/>
              </a:rPr>
              <a:t> </a:t>
            </a:r>
            <a:r>
              <a:rPr sz="2800" b="0" u="none" spc="-5" dirty="0">
                <a:solidFill>
                  <a:srgbClr val="000000"/>
                </a:solidFill>
                <a:latin typeface="Calibri"/>
                <a:cs typeface="Calibri"/>
              </a:rPr>
              <a:t>s</a:t>
            </a:r>
            <a:r>
              <a:rPr sz="2800" b="0" u="none" spc="-20" dirty="0">
                <a:solidFill>
                  <a:srgbClr val="000000"/>
                </a:solidFill>
                <a:latin typeface="Calibri"/>
                <a:cs typeface="Calibri"/>
              </a:rPr>
              <a:t>pectra</a:t>
            </a:r>
            <a:r>
              <a:rPr sz="2800" b="0" u="none" spc="-10" dirty="0">
                <a:solidFill>
                  <a:srgbClr val="000000"/>
                </a:solidFill>
                <a:latin typeface="Calibri"/>
                <a:cs typeface="Calibri"/>
              </a:rPr>
              <a:t>l</a:t>
            </a:r>
            <a:r>
              <a:rPr sz="2800" b="0" u="none" spc="-50" dirty="0">
                <a:solidFill>
                  <a:srgbClr val="000000"/>
                </a:solidFill>
                <a:latin typeface="Times New Roman"/>
                <a:cs typeface="Times New Roman"/>
              </a:rPr>
              <a:t> </a:t>
            </a:r>
            <a:r>
              <a:rPr sz="2800" b="0" u="none" spc="-20" dirty="0">
                <a:solidFill>
                  <a:srgbClr val="000000"/>
                </a:solidFill>
                <a:latin typeface="Calibri"/>
                <a:cs typeface="Calibri"/>
              </a:rPr>
              <a:t>sh</a:t>
            </a:r>
            <a:r>
              <a:rPr sz="2800" b="0" u="none" spc="-10" dirty="0">
                <a:solidFill>
                  <a:srgbClr val="000000"/>
                </a:solidFill>
                <a:latin typeface="Calibri"/>
                <a:cs typeface="Calibri"/>
              </a:rPr>
              <a:t>a</a:t>
            </a:r>
            <a:r>
              <a:rPr sz="2800" b="0" u="none" spc="-20" dirty="0">
                <a:solidFill>
                  <a:srgbClr val="000000"/>
                </a:solidFill>
                <a:latin typeface="Calibri"/>
                <a:cs typeface="Calibri"/>
              </a:rPr>
              <a:t>p</a:t>
            </a:r>
            <a:r>
              <a:rPr sz="2800" b="0" u="none" spc="-15" dirty="0">
                <a:solidFill>
                  <a:srgbClr val="000000"/>
                </a:solidFill>
                <a:latin typeface="Calibri"/>
                <a:cs typeface="Calibri"/>
              </a:rPr>
              <a:t>e</a:t>
            </a:r>
            <a:r>
              <a:rPr sz="2800" b="0" u="none" spc="-70" dirty="0">
                <a:solidFill>
                  <a:srgbClr val="000000"/>
                </a:solidFill>
                <a:latin typeface="Times New Roman"/>
                <a:cs typeface="Times New Roman"/>
              </a:rPr>
              <a:t> </a:t>
            </a:r>
            <a:r>
              <a:rPr sz="2800" b="0" u="none" dirty="0">
                <a:solidFill>
                  <a:srgbClr val="000000"/>
                </a:solidFill>
                <a:latin typeface="Calibri"/>
                <a:cs typeface="Calibri"/>
              </a:rPr>
              <a:t>i</a:t>
            </a:r>
            <a:r>
              <a:rPr sz="2800" b="0" u="none" spc="-15" dirty="0">
                <a:solidFill>
                  <a:srgbClr val="000000"/>
                </a:solidFill>
                <a:latin typeface="Calibri"/>
                <a:cs typeface="Calibri"/>
              </a:rPr>
              <a:t>s</a:t>
            </a:r>
            <a:r>
              <a:rPr sz="2800" b="0" u="none" spc="-70" dirty="0">
                <a:solidFill>
                  <a:srgbClr val="000000"/>
                </a:solidFill>
                <a:latin typeface="Times New Roman"/>
                <a:cs typeface="Times New Roman"/>
              </a:rPr>
              <a:t> </a:t>
            </a:r>
            <a:r>
              <a:rPr sz="2800" b="0" u="none" spc="-15" dirty="0">
                <a:solidFill>
                  <a:srgbClr val="000000"/>
                </a:solidFill>
                <a:latin typeface="Calibri"/>
                <a:cs typeface="Calibri"/>
              </a:rPr>
              <a:t>modified.</a:t>
            </a:r>
            <a:endParaRPr sz="2800">
              <a:latin typeface="Calibri"/>
              <a:cs typeface="Calibri"/>
            </a:endParaRP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901700" y="968684"/>
            <a:ext cx="10985500" cy="4464299"/>
          </a:xfrm>
          <a:prstGeom prst="rect">
            <a:avLst/>
          </a:prstGeom>
        </p:spPr>
        <p:txBody>
          <a:bodyPr vert="horz" wrap="square" lIns="0" tIns="0" rIns="0" bIns="0" rtlCol="0">
            <a:spAutoFit/>
          </a:bodyPr>
          <a:lstStyle/>
          <a:p>
            <a:pPr marL="469900" marR="5080" indent="-228600">
              <a:lnSpc>
                <a:spcPct val="126800"/>
              </a:lnSpc>
              <a:buFont typeface="Symbol"/>
              <a:buChar char=""/>
              <a:tabLst>
                <a:tab pos="470534" algn="l"/>
              </a:tabLst>
            </a:pPr>
            <a:r>
              <a:rPr sz="2800" spc="-20" dirty="0">
                <a:latin typeface="Calibri"/>
                <a:cs typeface="Calibri"/>
              </a:rPr>
              <a:t>Converse</a:t>
            </a:r>
            <a:r>
              <a:rPr sz="2800" spc="5" dirty="0">
                <a:latin typeface="Calibri"/>
                <a:cs typeface="Calibri"/>
              </a:rPr>
              <a:t>l</a:t>
            </a:r>
            <a:r>
              <a:rPr sz="2800" spc="-10" dirty="0">
                <a:latin typeface="Calibri"/>
                <a:cs typeface="Calibri"/>
              </a:rPr>
              <a:t>y,</a:t>
            </a:r>
            <a:r>
              <a:rPr sz="2800" spc="-20" dirty="0">
                <a:latin typeface="Times New Roman"/>
                <a:cs typeface="Times New Roman"/>
              </a:rPr>
              <a:t> </a:t>
            </a:r>
            <a:r>
              <a:rPr sz="2800" dirty="0">
                <a:latin typeface="Calibri"/>
                <a:cs typeface="Calibri"/>
              </a:rPr>
              <a:t>i</a:t>
            </a:r>
            <a:r>
              <a:rPr sz="2800" spc="-10" dirty="0">
                <a:latin typeface="Calibri"/>
                <a:cs typeface="Calibri"/>
              </a:rPr>
              <a:t>f</a:t>
            </a:r>
            <a:r>
              <a:rPr sz="2800" spc="-35" dirty="0">
                <a:latin typeface="Times New Roman"/>
                <a:cs typeface="Times New Roman"/>
              </a:rPr>
              <a:t> </a:t>
            </a:r>
            <a:r>
              <a:rPr sz="2800" spc="-35" dirty="0">
                <a:latin typeface="Cambria Math"/>
                <a:cs typeface="Cambria Math"/>
              </a:rPr>
              <a:t>𝛿</a:t>
            </a:r>
            <a:r>
              <a:rPr sz="2800" spc="-30" dirty="0">
                <a:latin typeface="Cambria Math"/>
                <a:cs typeface="Cambria Math"/>
              </a:rPr>
              <a:t>𝜔</a:t>
            </a:r>
            <a:r>
              <a:rPr sz="2800" spc="235" dirty="0">
                <a:latin typeface="Cambria Math"/>
                <a:cs typeface="Cambria Math"/>
              </a:rPr>
              <a:t> </a:t>
            </a:r>
            <a:r>
              <a:rPr sz="2800" spc="-25" dirty="0">
                <a:latin typeface="Cambria Math"/>
                <a:cs typeface="Cambria Math"/>
              </a:rPr>
              <a:t>≫</a:t>
            </a:r>
            <a:r>
              <a:rPr sz="2800" spc="155" dirty="0">
                <a:latin typeface="Cambria Math"/>
                <a:cs typeface="Cambria Math"/>
              </a:rPr>
              <a:t> </a:t>
            </a:r>
            <a:r>
              <a:rPr sz="2800" spc="-30" dirty="0">
                <a:latin typeface="Cambria Math"/>
                <a:cs typeface="Cambria Math"/>
              </a:rPr>
              <a:t>𝛥𝜔</a:t>
            </a:r>
            <a:r>
              <a:rPr sz="2800" spc="135" dirty="0">
                <a:latin typeface="Cambria Math"/>
                <a:cs typeface="Cambria Math"/>
              </a:rPr>
              <a:t> </a:t>
            </a:r>
            <a:r>
              <a:rPr sz="2800" spc="-15" dirty="0">
                <a:latin typeface="Calibri"/>
                <a:cs typeface="Calibri"/>
              </a:rPr>
              <a:t>the</a:t>
            </a:r>
            <a:r>
              <a:rPr sz="2800" spc="-25" dirty="0">
                <a:latin typeface="Times New Roman"/>
                <a:cs typeface="Times New Roman"/>
              </a:rPr>
              <a:t> </a:t>
            </a:r>
            <a:r>
              <a:rPr sz="2800" spc="-15" dirty="0">
                <a:latin typeface="Calibri"/>
                <a:cs typeface="Calibri"/>
              </a:rPr>
              <a:t>con</a:t>
            </a:r>
            <a:r>
              <a:rPr sz="2800" spc="-25" dirty="0">
                <a:latin typeface="Calibri"/>
                <a:cs typeface="Calibri"/>
              </a:rPr>
              <a:t>t</a:t>
            </a:r>
            <a:r>
              <a:rPr sz="2800" dirty="0">
                <a:latin typeface="Calibri"/>
                <a:cs typeface="Calibri"/>
              </a:rPr>
              <a:t>i</a:t>
            </a:r>
            <a:r>
              <a:rPr sz="2800" spc="-5" dirty="0">
                <a:latin typeface="Calibri"/>
                <a:cs typeface="Calibri"/>
              </a:rPr>
              <a:t>n</a:t>
            </a:r>
            <a:r>
              <a:rPr sz="2800" spc="-20" dirty="0">
                <a:latin typeface="Calibri"/>
                <a:cs typeface="Calibri"/>
              </a:rPr>
              <a:t>uu</a:t>
            </a:r>
            <a:r>
              <a:rPr sz="2800" spc="-25" dirty="0">
                <a:latin typeface="Calibri"/>
                <a:cs typeface="Calibri"/>
              </a:rPr>
              <a:t>m</a:t>
            </a:r>
            <a:r>
              <a:rPr sz="2800" spc="-15" dirty="0">
                <a:latin typeface="Times New Roman"/>
                <a:cs typeface="Times New Roman"/>
              </a:rPr>
              <a:t> </a:t>
            </a:r>
            <a:r>
              <a:rPr sz="2800" dirty="0">
                <a:latin typeface="Calibri"/>
                <a:cs typeface="Calibri"/>
              </a:rPr>
              <a:t>i</a:t>
            </a:r>
            <a:r>
              <a:rPr sz="2800" spc="-15" dirty="0">
                <a:latin typeface="Calibri"/>
                <a:cs typeface="Calibri"/>
              </a:rPr>
              <a:t>s</a:t>
            </a:r>
            <a:r>
              <a:rPr sz="2800" spc="-20" dirty="0">
                <a:latin typeface="Times New Roman"/>
                <a:cs typeface="Times New Roman"/>
              </a:rPr>
              <a:t> </a:t>
            </a:r>
            <a:r>
              <a:rPr sz="2800" spc="-20" dirty="0">
                <a:latin typeface="Calibri"/>
                <a:cs typeface="Calibri"/>
              </a:rPr>
              <a:t>un</a:t>
            </a:r>
            <a:r>
              <a:rPr sz="2800" spc="-10" dirty="0">
                <a:latin typeface="Calibri"/>
                <a:cs typeface="Calibri"/>
              </a:rPr>
              <a:t>i</a:t>
            </a:r>
            <a:r>
              <a:rPr sz="2800" spc="-20" dirty="0">
                <a:latin typeface="Calibri"/>
                <a:cs typeface="Calibri"/>
              </a:rPr>
              <a:t>form</a:t>
            </a:r>
            <a:r>
              <a:rPr sz="2800" spc="-10" dirty="0">
                <a:latin typeface="Calibri"/>
                <a:cs typeface="Calibri"/>
              </a:rPr>
              <a:t>ly</a:t>
            </a:r>
            <a:r>
              <a:rPr sz="2800" spc="-15" dirty="0">
                <a:latin typeface="Times New Roman"/>
                <a:cs typeface="Times New Roman"/>
              </a:rPr>
              <a:t> </a:t>
            </a:r>
            <a:r>
              <a:rPr sz="2800" spc="-15" dirty="0">
                <a:latin typeface="Calibri"/>
                <a:cs typeface="Calibri"/>
              </a:rPr>
              <a:t>attenuate</a:t>
            </a:r>
            <a:r>
              <a:rPr sz="2800" spc="-5" dirty="0">
                <a:latin typeface="Calibri"/>
                <a:cs typeface="Calibri"/>
              </a:rPr>
              <a:t>d</a:t>
            </a:r>
            <a:r>
              <a:rPr sz="2800" spc="-20" dirty="0">
                <a:latin typeface="Calibri"/>
                <a:cs typeface="Calibri"/>
              </a:rPr>
              <a:t>—no</a:t>
            </a:r>
            <a:r>
              <a:rPr sz="2800" spc="-15" dirty="0">
                <a:latin typeface="Times New Roman"/>
                <a:cs typeface="Times New Roman"/>
              </a:rPr>
              <a:t> </a:t>
            </a:r>
            <a:r>
              <a:rPr sz="2800" spc="-10" dirty="0">
                <a:latin typeface="Calibri"/>
                <a:cs typeface="Calibri"/>
              </a:rPr>
              <a:t>vi</a:t>
            </a:r>
            <a:r>
              <a:rPr sz="2800" spc="-20" dirty="0">
                <a:latin typeface="Calibri"/>
                <a:cs typeface="Calibri"/>
              </a:rPr>
              <a:t>s</a:t>
            </a:r>
            <a:r>
              <a:rPr sz="2800" spc="-10" dirty="0">
                <a:latin typeface="Calibri"/>
                <a:cs typeface="Calibri"/>
              </a:rPr>
              <a:t>i</a:t>
            </a:r>
            <a:r>
              <a:rPr sz="2800" spc="-20" dirty="0">
                <a:latin typeface="Calibri"/>
                <a:cs typeface="Calibri"/>
              </a:rPr>
              <a:t>b</a:t>
            </a:r>
            <a:r>
              <a:rPr sz="2800" spc="-15" dirty="0">
                <a:latin typeface="Calibri"/>
                <a:cs typeface="Calibri"/>
              </a:rPr>
              <a:t>le</a:t>
            </a:r>
            <a:r>
              <a:rPr sz="2800" spc="-65" dirty="0">
                <a:latin typeface="Times New Roman"/>
                <a:cs typeface="Times New Roman"/>
              </a:rPr>
              <a:t> </a:t>
            </a:r>
            <a:r>
              <a:rPr sz="2800" spc="-20" dirty="0">
                <a:latin typeface="Calibri"/>
                <a:cs typeface="Calibri"/>
              </a:rPr>
              <a:t>ho</a:t>
            </a:r>
            <a:r>
              <a:rPr sz="2800" spc="-10" dirty="0">
                <a:latin typeface="Calibri"/>
                <a:cs typeface="Calibri"/>
              </a:rPr>
              <a:t>le.</a:t>
            </a:r>
            <a:endParaRPr sz="2800" dirty="0">
              <a:latin typeface="Calibri"/>
              <a:cs typeface="Calibri"/>
            </a:endParaRPr>
          </a:p>
          <a:p>
            <a:pPr marL="12700">
              <a:lnSpc>
                <a:spcPct val="100000"/>
              </a:lnSpc>
              <a:spcBef>
                <a:spcPts val="1814"/>
              </a:spcBef>
            </a:pPr>
            <a:r>
              <a:rPr sz="2800" b="1" u="heavy" spc="-15" dirty="0">
                <a:latin typeface="Calibri"/>
                <a:cs typeface="Calibri"/>
              </a:rPr>
              <a:t>N</a:t>
            </a:r>
            <a:r>
              <a:rPr sz="2800" b="1" u="heavy" spc="-20" dirty="0">
                <a:latin typeface="Calibri"/>
                <a:cs typeface="Calibri"/>
              </a:rPr>
              <a:t>ext</a:t>
            </a:r>
            <a:r>
              <a:rPr sz="2800" b="1" u="heavy" dirty="0">
                <a:latin typeface="Calibri"/>
                <a:cs typeface="Calibri"/>
              </a:rPr>
              <a:t> </a:t>
            </a:r>
            <a:r>
              <a:rPr sz="2800" b="1" u="heavy" spc="-15" dirty="0">
                <a:latin typeface="Calibri"/>
                <a:cs typeface="Calibri"/>
              </a:rPr>
              <a:t>3 Slides – 3 p</a:t>
            </a:r>
            <a:r>
              <a:rPr sz="2800" b="1" u="heavy" spc="-5" dirty="0">
                <a:latin typeface="Calibri"/>
                <a:cs typeface="Calibri"/>
              </a:rPr>
              <a:t>l</a:t>
            </a:r>
            <a:r>
              <a:rPr sz="2800" b="1" u="heavy" spc="-15" dirty="0">
                <a:latin typeface="Calibri"/>
                <a:cs typeface="Calibri"/>
              </a:rPr>
              <a:t>ots:</a:t>
            </a:r>
            <a:endParaRPr sz="2800" dirty="0">
              <a:latin typeface="Calibri"/>
              <a:cs typeface="Calibri"/>
            </a:endParaRPr>
          </a:p>
          <a:p>
            <a:pPr>
              <a:lnSpc>
                <a:spcPct val="100000"/>
              </a:lnSpc>
              <a:spcBef>
                <a:spcPts val="12"/>
              </a:spcBef>
            </a:pPr>
            <a:endParaRPr sz="2400" dirty="0">
              <a:latin typeface="Times New Roman"/>
              <a:cs typeface="Times New Roman"/>
            </a:endParaRPr>
          </a:p>
          <a:p>
            <a:pPr marL="469900" indent="-228600">
              <a:lnSpc>
                <a:spcPct val="100000"/>
              </a:lnSpc>
              <a:buFont typeface="Calibri"/>
              <a:buAutoNum type="alphaLcParenR"/>
              <a:tabLst>
                <a:tab pos="927735" algn="l"/>
              </a:tabLst>
            </a:pPr>
            <a:r>
              <a:rPr lang="en-US" sz="2800" dirty="0">
                <a:latin typeface="Calibri"/>
                <a:cs typeface="Calibri"/>
              </a:rPr>
              <a:t>     </a:t>
            </a:r>
            <a:r>
              <a:rPr sz="2800" dirty="0">
                <a:latin typeface="Calibri"/>
                <a:cs typeface="Calibri"/>
              </a:rPr>
              <a:t>i</a:t>
            </a:r>
            <a:r>
              <a:rPr sz="2800" spc="-20" dirty="0">
                <a:latin typeface="Calibri"/>
                <a:cs typeface="Calibri"/>
              </a:rPr>
              <a:t>npu</a:t>
            </a:r>
            <a:r>
              <a:rPr sz="2800" spc="-10" dirty="0">
                <a:latin typeface="Calibri"/>
                <a:cs typeface="Calibri"/>
              </a:rPr>
              <a:t>t</a:t>
            </a:r>
            <a:r>
              <a:rPr sz="2800" spc="-60" dirty="0">
                <a:latin typeface="Times New Roman"/>
                <a:cs typeface="Times New Roman"/>
              </a:rPr>
              <a:t> </a:t>
            </a:r>
            <a:r>
              <a:rPr sz="2800" spc="-15" dirty="0">
                <a:latin typeface="Calibri"/>
                <a:cs typeface="Calibri"/>
              </a:rPr>
              <a:t>f</a:t>
            </a:r>
            <a:r>
              <a:rPr sz="2800" spc="-10" dirty="0">
                <a:latin typeface="Calibri"/>
                <a:cs typeface="Calibri"/>
              </a:rPr>
              <a:t>lat</a:t>
            </a:r>
            <a:r>
              <a:rPr sz="2800" spc="-70" dirty="0">
                <a:latin typeface="Times New Roman"/>
                <a:cs typeface="Times New Roman"/>
              </a:rPr>
              <a:t> </a:t>
            </a:r>
            <a:r>
              <a:rPr sz="2800" spc="-20" dirty="0">
                <a:latin typeface="Calibri"/>
                <a:cs typeface="Calibri"/>
              </a:rPr>
              <a:t>spectrum,</a:t>
            </a:r>
            <a:endParaRPr sz="2800" dirty="0">
              <a:latin typeface="Calibri"/>
              <a:cs typeface="Calibri"/>
            </a:endParaRPr>
          </a:p>
          <a:p>
            <a:pPr marL="927100" indent="-685800">
              <a:lnSpc>
                <a:spcPct val="100000"/>
              </a:lnSpc>
              <a:spcBef>
                <a:spcPts val="1764"/>
              </a:spcBef>
              <a:buFont typeface="Calibri"/>
              <a:buAutoNum type="alphaLcParenR"/>
              <a:tabLst>
                <a:tab pos="927735" algn="l"/>
              </a:tabLst>
            </a:pPr>
            <a:r>
              <a:rPr sz="2800" spc="-20" dirty="0">
                <a:latin typeface="Calibri"/>
                <a:cs typeface="Calibri"/>
              </a:rPr>
              <a:t>outpu</a:t>
            </a:r>
            <a:r>
              <a:rPr sz="2800" spc="-10" dirty="0">
                <a:latin typeface="Calibri"/>
                <a:cs typeface="Calibri"/>
              </a:rPr>
              <a:t>t</a:t>
            </a:r>
            <a:r>
              <a:rPr sz="2800" spc="-65" dirty="0">
                <a:latin typeface="Times New Roman"/>
                <a:cs typeface="Times New Roman"/>
              </a:rPr>
              <a:t> </a:t>
            </a:r>
            <a:r>
              <a:rPr sz="2800" spc="-15" dirty="0">
                <a:latin typeface="Calibri"/>
                <a:cs typeface="Calibri"/>
              </a:rPr>
              <a:t>w</a:t>
            </a:r>
            <a:r>
              <a:rPr sz="2800" dirty="0">
                <a:latin typeface="Calibri"/>
                <a:cs typeface="Calibri"/>
              </a:rPr>
              <a:t>i</a:t>
            </a:r>
            <a:r>
              <a:rPr sz="2800" spc="-15" dirty="0">
                <a:latin typeface="Calibri"/>
                <a:cs typeface="Calibri"/>
              </a:rPr>
              <a:t>th</a:t>
            </a:r>
            <a:r>
              <a:rPr sz="2800" spc="-70" dirty="0">
                <a:latin typeface="Times New Roman"/>
                <a:cs typeface="Times New Roman"/>
              </a:rPr>
              <a:t> </a:t>
            </a:r>
            <a:r>
              <a:rPr sz="2800" spc="-20" dirty="0">
                <a:latin typeface="Calibri"/>
                <a:cs typeface="Calibri"/>
              </a:rPr>
              <a:t>narrow</a:t>
            </a:r>
            <a:r>
              <a:rPr sz="2800" spc="-40" dirty="0">
                <a:latin typeface="Times New Roman"/>
                <a:cs typeface="Times New Roman"/>
              </a:rPr>
              <a:t> </a:t>
            </a:r>
            <a:r>
              <a:rPr sz="2800" spc="-20" dirty="0">
                <a:latin typeface="Calibri"/>
                <a:cs typeface="Calibri"/>
              </a:rPr>
              <a:t>ho</a:t>
            </a:r>
            <a:r>
              <a:rPr sz="2800" spc="-10" dirty="0">
                <a:latin typeface="Calibri"/>
                <a:cs typeface="Calibri"/>
              </a:rPr>
              <a:t>le,</a:t>
            </a:r>
            <a:endParaRPr sz="2800" dirty="0">
              <a:latin typeface="Calibri"/>
              <a:cs typeface="Calibri"/>
            </a:endParaRPr>
          </a:p>
          <a:p>
            <a:pPr marL="469900" marR="216535" indent="-228600">
              <a:lnSpc>
                <a:spcPct val="152600"/>
              </a:lnSpc>
              <a:spcBef>
                <a:spcPts val="5"/>
              </a:spcBef>
              <a:buFont typeface="Calibri"/>
              <a:buAutoNum type="alphaLcParenR"/>
              <a:tabLst>
                <a:tab pos="927735" algn="l"/>
              </a:tabLst>
            </a:pPr>
            <a:r>
              <a:rPr lang="en-US" sz="2800" spc="-20" dirty="0">
                <a:latin typeface="Calibri"/>
                <a:cs typeface="Calibri"/>
              </a:rPr>
              <a:t>      </a:t>
            </a:r>
            <a:r>
              <a:rPr sz="2800" spc="-20" dirty="0">
                <a:latin typeface="Calibri"/>
                <a:cs typeface="Calibri"/>
              </a:rPr>
              <a:t>outpu</a:t>
            </a:r>
            <a:r>
              <a:rPr sz="2800" spc="-10" dirty="0">
                <a:latin typeface="Calibri"/>
                <a:cs typeface="Calibri"/>
              </a:rPr>
              <a:t>t</a:t>
            </a:r>
            <a:r>
              <a:rPr sz="2800" spc="-65" dirty="0">
                <a:latin typeface="Times New Roman"/>
                <a:cs typeface="Times New Roman"/>
              </a:rPr>
              <a:t> </a:t>
            </a:r>
            <a:r>
              <a:rPr sz="2800" spc="-15" dirty="0">
                <a:latin typeface="Calibri"/>
                <a:cs typeface="Calibri"/>
              </a:rPr>
              <a:t>w</a:t>
            </a:r>
            <a:r>
              <a:rPr sz="2800" spc="-20" dirty="0">
                <a:latin typeface="Calibri"/>
                <a:cs typeface="Calibri"/>
              </a:rPr>
              <a:t>he</a:t>
            </a:r>
            <a:r>
              <a:rPr sz="2800" spc="-15" dirty="0">
                <a:latin typeface="Calibri"/>
                <a:cs typeface="Calibri"/>
              </a:rPr>
              <a:t>n</a:t>
            </a:r>
            <a:r>
              <a:rPr sz="2800" spc="-65" dirty="0">
                <a:latin typeface="Times New Roman"/>
                <a:cs typeface="Times New Roman"/>
              </a:rPr>
              <a:t> </a:t>
            </a:r>
            <a:r>
              <a:rPr sz="2800" spc="-5" dirty="0">
                <a:latin typeface="Calibri"/>
                <a:cs typeface="Calibri"/>
              </a:rPr>
              <a:t>c</a:t>
            </a:r>
            <a:r>
              <a:rPr sz="2800" spc="-20" dirty="0">
                <a:latin typeface="Calibri"/>
                <a:cs typeface="Calibri"/>
              </a:rPr>
              <a:t>ont</a:t>
            </a:r>
            <a:r>
              <a:rPr sz="2800" spc="-10" dirty="0">
                <a:latin typeface="Calibri"/>
                <a:cs typeface="Calibri"/>
              </a:rPr>
              <a:t>in</a:t>
            </a:r>
            <a:r>
              <a:rPr sz="2800" spc="-20" dirty="0">
                <a:latin typeface="Calibri"/>
                <a:cs typeface="Calibri"/>
              </a:rPr>
              <a:t>uu</a:t>
            </a:r>
            <a:r>
              <a:rPr sz="2800" spc="-25" dirty="0">
                <a:latin typeface="Calibri"/>
                <a:cs typeface="Calibri"/>
              </a:rPr>
              <a:t>m</a:t>
            </a:r>
            <a:r>
              <a:rPr sz="2800" spc="-70" dirty="0">
                <a:latin typeface="Times New Roman"/>
                <a:cs typeface="Times New Roman"/>
              </a:rPr>
              <a:t> </a:t>
            </a:r>
            <a:r>
              <a:rPr sz="2800" spc="-20" dirty="0">
                <a:latin typeface="Calibri"/>
                <a:cs typeface="Calibri"/>
              </a:rPr>
              <a:t>na</a:t>
            </a:r>
            <a:r>
              <a:rPr sz="2800" dirty="0">
                <a:latin typeface="Calibri"/>
                <a:cs typeface="Calibri"/>
              </a:rPr>
              <a:t>r</a:t>
            </a:r>
            <a:r>
              <a:rPr sz="2800" spc="-10" dirty="0">
                <a:latin typeface="Calibri"/>
                <a:cs typeface="Calibri"/>
              </a:rPr>
              <a:t>ro</a:t>
            </a:r>
            <a:r>
              <a:rPr sz="2800" spc="-15" dirty="0">
                <a:latin typeface="Calibri"/>
                <a:cs typeface="Calibri"/>
              </a:rPr>
              <a:t>wer</a:t>
            </a:r>
            <a:r>
              <a:rPr sz="2800" spc="-70" dirty="0">
                <a:latin typeface="Times New Roman"/>
                <a:cs typeface="Times New Roman"/>
              </a:rPr>
              <a:t> </a:t>
            </a:r>
            <a:r>
              <a:rPr sz="2800" spc="-15" dirty="0">
                <a:latin typeface="Calibri"/>
                <a:cs typeface="Calibri"/>
              </a:rPr>
              <a:t>than</a:t>
            </a:r>
            <a:r>
              <a:rPr sz="2800" spc="-50" dirty="0">
                <a:latin typeface="Times New Roman"/>
                <a:cs typeface="Times New Roman"/>
              </a:rPr>
              <a:t> </a:t>
            </a:r>
            <a:r>
              <a:rPr sz="2800" spc="-5" dirty="0">
                <a:latin typeface="Calibri"/>
                <a:cs typeface="Calibri"/>
              </a:rPr>
              <a:t>a</a:t>
            </a:r>
            <a:r>
              <a:rPr sz="2800" spc="-20" dirty="0">
                <a:latin typeface="Calibri"/>
                <a:cs typeface="Calibri"/>
              </a:rPr>
              <a:t>bsorpt</a:t>
            </a:r>
            <a:r>
              <a:rPr sz="2800" spc="-5" dirty="0">
                <a:latin typeface="Calibri"/>
                <a:cs typeface="Calibri"/>
              </a:rPr>
              <a:t>i</a:t>
            </a:r>
            <a:r>
              <a:rPr sz="2800" spc="-15" dirty="0">
                <a:latin typeface="Calibri"/>
                <a:cs typeface="Calibri"/>
              </a:rPr>
              <a:t>on</a:t>
            </a:r>
            <a:r>
              <a:rPr sz="2800" spc="-65" dirty="0">
                <a:latin typeface="Times New Roman"/>
                <a:cs typeface="Times New Roman"/>
              </a:rPr>
              <a:t> </a:t>
            </a:r>
            <a:r>
              <a:rPr sz="2800" dirty="0">
                <a:latin typeface="Calibri"/>
                <a:cs typeface="Calibri"/>
              </a:rPr>
              <a:t>l</a:t>
            </a:r>
            <a:r>
              <a:rPr sz="2800" spc="5" dirty="0">
                <a:latin typeface="Calibri"/>
                <a:cs typeface="Calibri"/>
              </a:rPr>
              <a:t>i</a:t>
            </a:r>
            <a:r>
              <a:rPr sz="2800" spc="-20" dirty="0">
                <a:latin typeface="Calibri"/>
                <a:cs typeface="Calibri"/>
              </a:rPr>
              <a:t>n</a:t>
            </a:r>
            <a:r>
              <a:rPr sz="2800" spc="-15" dirty="0">
                <a:latin typeface="Calibri"/>
                <a:cs typeface="Calibri"/>
              </a:rPr>
              <a:t>e</a:t>
            </a:r>
            <a:r>
              <a:rPr sz="2800" spc="-70" dirty="0">
                <a:latin typeface="Times New Roman"/>
                <a:cs typeface="Times New Roman"/>
              </a:rPr>
              <a:t> </a:t>
            </a:r>
            <a:r>
              <a:rPr sz="2800" spc="-25" dirty="0">
                <a:latin typeface="Calibri"/>
                <a:cs typeface="Calibri"/>
              </a:rPr>
              <a:t>show</a:t>
            </a:r>
            <a:r>
              <a:rPr sz="2800" spc="-10" dirty="0">
                <a:latin typeface="Calibri"/>
                <a:cs typeface="Calibri"/>
              </a:rPr>
              <a:t>i</a:t>
            </a:r>
            <a:r>
              <a:rPr sz="2800" spc="-20" dirty="0">
                <a:latin typeface="Calibri"/>
                <a:cs typeface="Calibri"/>
              </a:rPr>
              <a:t>ng</a:t>
            </a:r>
            <a:r>
              <a:rPr sz="2800" spc="-15" dirty="0">
                <a:latin typeface="Times New Roman"/>
                <a:cs typeface="Times New Roman"/>
              </a:rPr>
              <a:t> </a:t>
            </a:r>
            <a:r>
              <a:rPr sz="2800" spc="-20" dirty="0">
                <a:latin typeface="Calibri"/>
                <a:cs typeface="Calibri"/>
              </a:rPr>
              <a:t>un</a:t>
            </a:r>
            <a:r>
              <a:rPr sz="2800" spc="-10" dirty="0">
                <a:latin typeface="Calibri"/>
                <a:cs typeface="Calibri"/>
              </a:rPr>
              <a:t>i</a:t>
            </a:r>
            <a:r>
              <a:rPr sz="2800" spc="-20" dirty="0">
                <a:latin typeface="Calibri"/>
                <a:cs typeface="Calibri"/>
              </a:rPr>
              <a:t>for</a:t>
            </a:r>
            <a:r>
              <a:rPr sz="2800" spc="-25" dirty="0">
                <a:latin typeface="Calibri"/>
                <a:cs typeface="Calibri"/>
              </a:rPr>
              <a:t>m</a:t>
            </a:r>
            <a:r>
              <a:rPr sz="2800" spc="-60" dirty="0">
                <a:latin typeface="Times New Roman"/>
                <a:cs typeface="Times New Roman"/>
              </a:rPr>
              <a:t> </a:t>
            </a:r>
            <a:r>
              <a:rPr sz="2800" spc="-15" dirty="0">
                <a:latin typeface="Calibri"/>
                <a:cs typeface="Calibri"/>
              </a:rPr>
              <a:t>attenuati</a:t>
            </a:r>
            <a:r>
              <a:rPr sz="2800" dirty="0">
                <a:latin typeface="Calibri"/>
                <a:cs typeface="Calibri"/>
              </a:rPr>
              <a:t>o</a:t>
            </a:r>
            <a:r>
              <a:rPr sz="2800" spc="-20" dirty="0">
                <a:latin typeface="Calibri"/>
                <a:cs typeface="Calibri"/>
              </a:rPr>
              <a:t>n.</a:t>
            </a:r>
            <a:endParaRPr sz="2800" dirty="0">
              <a:latin typeface="Calibri"/>
              <a:cs typeface="Calibri"/>
            </a:endParaRP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99444" y="448324"/>
            <a:ext cx="11003280" cy="5987415"/>
          </a:xfrm>
          <a:prstGeom prst="rect">
            <a:avLst/>
          </a:prstGeom>
        </p:spPr>
        <p:txBody>
          <a:bodyPr vert="horz" wrap="square" lIns="0" tIns="0" rIns="0" bIns="0" rtlCol="0">
            <a:spAutoFit/>
          </a:bodyPr>
          <a:lstStyle/>
          <a:p>
            <a:pPr marL="314325" marR="318770">
              <a:lnSpc>
                <a:spcPct val="127099"/>
              </a:lnSpc>
            </a:pPr>
            <a:r>
              <a:rPr sz="1400" dirty="0">
                <a:latin typeface="Calibri"/>
                <a:cs typeface="Calibri"/>
              </a:rPr>
              <a:t>[</a:t>
            </a:r>
            <a:r>
              <a:rPr sz="1400" spc="5" dirty="0">
                <a:latin typeface="Calibri"/>
                <a:cs typeface="Calibri"/>
              </a:rPr>
              <a:t>I</a:t>
            </a:r>
            <a:r>
              <a:rPr sz="1400" spc="-15" dirty="0">
                <a:latin typeface="Calibri"/>
                <a:cs typeface="Calibri"/>
              </a:rPr>
              <a:t>M</a:t>
            </a:r>
            <a:r>
              <a:rPr sz="1400" dirty="0">
                <a:latin typeface="Calibri"/>
                <a:cs typeface="Calibri"/>
              </a:rPr>
              <a:t>AGE</a:t>
            </a:r>
            <a:r>
              <a:rPr sz="1400" spc="-45" dirty="0">
                <a:latin typeface="Times New Roman"/>
                <a:cs typeface="Times New Roman"/>
              </a:rPr>
              <a:t> </a:t>
            </a:r>
            <a:r>
              <a:rPr sz="1400" dirty="0">
                <a:latin typeface="Calibri"/>
                <a:cs typeface="Calibri"/>
              </a:rPr>
              <a:t>R</a:t>
            </a:r>
            <a:r>
              <a:rPr sz="1400" spc="-5" dirty="0">
                <a:latin typeface="Calibri"/>
                <a:cs typeface="Calibri"/>
              </a:rPr>
              <a:t>EQ</a:t>
            </a:r>
            <a:r>
              <a:rPr sz="1400" spc="-10" dirty="0">
                <a:latin typeface="Calibri"/>
                <a:cs typeface="Calibri"/>
              </a:rPr>
              <a:t>UI</a:t>
            </a:r>
            <a:r>
              <a:rPr sz="1400" dirty="0">
                <a:latin typeface="Calibri"/>
                <a:cs typeface="Calibri"/>
              </a:rPr>
              <a:t>R</a:t>
            </a:r>
            <a:r>
              <a:rPr sz="1400" spc="-5" dirty="0">
                <a:latin typeface="Calibri"/>
                <a:cs typeface="Calibri"/>
              </a:rPr>
              <a:t>ED</a:t>
            </a:r>
            <a:r>
              <a:rPr sz="1400" dirty="0">
                <a:latin typeface="Calibri"/>
                <a:cs typeface="Calibri"/>
              </a:rPr>
              <a:t>:</a:t>
            </a:r>
            <a:r>
              <a:rPr sz="1400" spc="-35" dirty="0">
                <a:latin typeface="Times New Roman"/>
                <a:cs typeface="Times New Roman"/>
              </a:rPr>
              <a:t> </a:t>
            </a:r>
            <a:r>
              <a:rPr sz="1400" spc="-15" dirty="0">
                <a:latin typeface="Calibri"/>
                <a:cs typeface="Calibri"/>
              </a:rPr>
              <a:t>T</a:t>
            </a:r>
            <a:r>
              <a:rPr sz="1400" spc="5" dirty="0">
                <a:latin typeface="Calibri"/>
                <a:cs typeface="Calibri"/>
              </a:rPr>
              <a:t>h</a:t>
            </a:r>
            <a:r>
              <a:rPr sz="1400" dirty="0">
                <a:latin typeface="Calibri"/>
                <a:cs typeface="Calibri"/>
              </a:rPr>
              <a:t>ree</a:t>
            </a:r>
            <a:r>
              <a:rPr sz="1400" spc="-45" dirty="0">
                <a:latin typeface="Times New Roman"/>
                <a:cs typeface="Times New Roman"/>
              </a:rPr>
              <a:t> </a:t>
            </a:r>
            <a:r>
              <a:rPr sz="1400" spc="5" dirty="0">
                <a:latin typeface="Calibri"/>
                <a:cs typeface="Calibri"/>
              </a:rPr>
              <a:t>p</a:t>
            </a:r>
            <a:r>
              <a:rPr sz="1400" dirty="0">
                <a:latin typeface="Calibri"/>
                <a:cs typeface="Calibri"/>
              </a:rPr>
              <a:t>lo</a:t>
            </a:r>
            <a:r>
              <a:rPr sz="1400" spc="-15" dirty="0">
                <a:latin typeface="Calibri"/>
                <a:cs typeface="Calibri"/>
              </a:rPr>
              <a:t>t</a:t>
            </a:r>
            <a:r>
              <a:rPr sz="1400" spc="-5" dirty="0">
                <a:latin typeface="Calibri"/>
                <a:cs typeface="Calibri"/>
              </a:rPr>
              <a:t>s</a:t>
            </a:r>
            <a:r>
              <a:rPr sz="1400" dirty="0">
                <a:latin typeface="Calibri"/>
                <a:cs typeface="Calibri"/>
              </a:rPr>
              <a:t>:</a:t>
            </a:r>
            <a:r>
              <a:rPr sz="1400" spc="-30" dirty="0">
                <a:latin typeface="Times New Roman"/>
                <a:cs typeface="Times New Roman"/>
              </a:rPr>
              <a:t> </a:t>
            </a:r>
            <a:r>
              <a:rPr sz="1400" spc="5" dirty="0">
                <a:latin typeface="Calibri"/>
                <a:cs typeface="Calibri"/>
              </a:rPr>
              <a:t>(</a:t>
            </a:r>
            <a:r>
              <a:rPr sz="1400" spc="-15" dirty="0">
                <a:latin typeface="Calibri"/>
                <a:cs typeface="Calibri"/>
              </a:rPr>
              <a:t>a</a:t>
            </a:r>
            <a:r>
              <a:rPr sz="1400" dirty="0">
                <a:latin typeface="Calibri"/>
                <a:cs typeface="Calibri"/>
              </a:rPr>
              <a:t>)</a:t>
            </a:r>
            <a:r>
              <a:rPr sz="1400" spc="-25" dirty="0">
                <a:latin typeface="Times New Roman"/>
                <a:cs typeface="Times New Roman"/>
              </a:rPr>
              <a:t> </a:t>
            </a:r>
            <a:r>
              <a:rPr sz="1400" spc="-15" dirty="0">
                <a:latin typeface="Calibri"/>
                <a:cs typeface="Calibri"/>
              </a:rPr>
              <a:t>i</a:t>
            </a:r>
            <a:r>
              <a:rPr sz="1400" spc="5" dirty="0">
                <a:latin typeface="Calibri"/>
                <a:cs typeface="Calibri"/>
              </a:rPr>
              <a:t>n</a:t>
            </a:r>
            <a:r>
              <a:rPr sz="1400" spc="-10" dirty="0">
                <a:latin typeface="Calibri"/>
                <a:cs typeface="Calibri"/>
              </a:rPr>
              <a:t>p</a:t>
            </a:r>
            <a:r>
              <a:rPr sz="1400" spc="5" dirty="0">
                <a:latin typeface="Calibri"/>
                <a:cs typeface="Calibri"/>
              </a:rPr>
              <a:t>u</a:t>
            </a:r>
            <a:r>
              <a:rPr sz="1400" dirty="0">
                <a:latin typeface="Calibri"/>
                <a:cs typeface="Calibri"/>
              </a:rPr>
              <a:t>t</a:t>
            </a:r>
            <a:r>
              <a:rPr sz="1400" spc="-30" dirty="0">
                <a:latin typeface="Times New Roman"/>
                <a:cs typeface="Times New Roman"/>
              </a:rPr>
              <a:t> </a:t>
            </a:r>
            <a:r>
              <a:rPr sz="1400" spc="-10" dirty="0">
                <a:latin typeface="Calibri"/>
                <a:cs typeface="Calibri"/>
              </a:rPr>
              <a:t>f</a:t>
            </a:r>
            <a:r>
              <a:rPr sz="1400" dirty="0">
                <a:latin typeface="Calibri"/>
                <a:cs typeface="Calibri"/>
              </a:rPr>
              <a:t>lat</a:t>
            </a:r>
            <a:r>
              <a:rPr sz="1400" spc="-30" dirty="0">
                <a:latin typeface="Times New Roman"/>
                <a:cs typeface="Times New Roman"/>
              </a:rPr>
              <a:t> </a:t>
            </a:r>
            <a:r>
              <a:rPr sz="1400" spc="-5" dirty="0">
                <a:latin typeface="Calibri"/>
                <a:cs typeface="Calibri"/>
              </a:rPr>
              <a:t>s</a:t>
            </a:r>
            <a:r>
              <a:rPr sz="1400" spc="5" dirty="0">
                <a:latin typeface="Calibri"/>
                <a:cs typeface="Calibri"/>
              </a:rPr>
              <a:t>p</a:t>
            </a:r>
            <a:r>
              <a:rPr sz="1400" spc="-15" dirty="0">
                <a:latin typeface="Calibri"/>
                <a:cs typeface="Calibri"/>
              </a:rPr>
              <a:t>e</a:t>
            </a:r>
            <a:r>
              <a:rPr sz="1400" dirty="0">
                <a:latin typeface="Calibri"/>
                <a:cs typeface="Calibri"/>
              </a:rPr>
              <a:t>ct</a:t>
            </a:r>
            <a:r>
              <a:rPr sz="1400" spc="-15" dirty="0">
                <a:latin typeface="Calibri"/>
                <a:cs typeface="Calibri"/>
              </a:rPr>
              <a:t>r</a:t>
            </a:r>
            <a:r>
              <a:rPr sz="1400" spc="-10" dirty="0">
                <a:latin typeface="Calibri"/>
                <a:cs typeface="Calibri"/>
              </a:rPr>
              <a:t>u</a:t>
            </a:r>
            <a:r>
              <a:rPr sz="1400" dirty="0">
                <a:latin typeface="Calibri"/>
                <a:cs typeface="Calibri"/>
              </a:rPr>
              <a:t>m,</a:t>
            </a:r>
            <a:r>
              <a:rPr sz="1400" spc="-35" dirty="0">
                <a:latin typeface="Times New Roman"/>
                <a:cs typeface="Times New Roman"/>
              </a:rPr>
              <a:t> </a:t>
            </a:r>
            <a:r>
              <a:rPr sz="1400" spc="-5" dirty="0">
                <a:latin typeface="Calibri"/>
                <a:cs typeface="Calibri"/>
              </a:rPr>
              <a:t>(</a:t>
            </a:r>
            <a:r>
              <a:rPr sz="1400" dirty="0">
                <a:latin typeface="Calibri"/>
                <a:cs typeface="Calibri"/>
              </a:rPr>
              <a:t>b)</a:t>
            </a:r>
            <a:r>
              <a:rPr sz="1400" spc="-35" dirty="0">
                <a:latin typeface="Times New Roman"/>
                <a:cs typeface="Times New Roman"/>
              </a:rPr>
              <a:t> </a:t>
            </a:r>
            <a:r>
              <a:rPr sz="1400" spc="-10" dirty="0">
                <a:latin typeface="Calibri"/>
                <a:cs typeface="Calibri"/>
              </a:rPr>
              <a:t>o</a:t>
            </a:r>
            <a:r>
              <a:rPr sz="1400" spc="5" dirty="0">
                <a:latin typeface="Calibri"/>
                <a:cs typeface="Calibri"/>
              </a:rPr>
              <a:t>u</a:t>
            </a:r>
            <a:r>
              <a:rPr sz="1400" spc="-15" dirty="0">
                <a:latin typeface="Calibri"/>
                <a:cs typeface="Calibri"/>
              </a:rPr>
              <a:t>t</a:t>
            </a:r>
            <a:r>
              <a:rPr sz="1400" spc="5" dirty="0">
                <a:latin typeface="Calibri"/>
                <a:cs typeface="Calibri"/>
              </a:rPr>
              <a:t>pu</a:t>
            </a:r>
            <a:r>
              <a:rPr sz="1400" dirty="0">
                <a:latin typeface="Calibri"/>
                <a:cs typeface="Calibri"/>
              </a:rPr>
              <a:t>t</a:t>
            </a:r>
            <a:r>
              <a:rPr sz="1400" spc="-40" dirty="0">
                <a:latin typeface="Times New Roman"/>
                <a:cs typeface="Times New Roman"/>
              </a:rPr>
              <a:t> </a:t>
            </a:r>
            <a:r>
              <a:rPr sz="1400" dirty="0">
                <a:latin typeface="Calibri"/>
                <a:cs typeface="Calibri"/>
              </a:rPr>
              <a:t>w</a:t>
            </a:r>
            <a:r>
              <a:rPr sz="1400" spc="5" dirty="0">
                <a:latin typeface="Calibri"/>
                <a:cs typeface="Calibri"/>
              </a:rPr>
              <a:t>i</a:t>
            </a:r>
            <a:r>
              <a:rPr sz="1400" spc="-15" dirty="0">
                <a:latin typeface="Calibri"/>
                <a:cs typeface="Calibri"/>
              </a:rPr>
              <a:t>t</a:t>
            </a:r>
            <a:r>
              <a:rPr sz="1400" dirty="0">
                <a:latin typeface="Calibri"/>
                <a:cs typeface="Calibri"/>
              </a:rPr>
              <a:t>h</a:t>
            </a:r>
            <a:r>
              <a:rPr sz="1400" spc="-25" dirty="0">
                <a:latin typeface="Times New Roman"/>
                <a:cs typeface="Times New Roman"/>
              </a:rPr>
              <a:t> </a:t>
            </a:r>
            <a:r>
              <a:rPr sz="1400" spc="-10" dirty="0">
                <a:latin typeface="Calibri"/>
                <a:cs typeface="Calibri"/>
              </a:rPr>
              <a:t>n</a:t>
            </a:r>
            <a:r>
              <a:rPr sz="1400" dirty="0">
                <a:latin typeface="Calibri"/>
                <a:cs typeface="Calibri"/>
              </a:rPr>
              <a:t>ar</a:t>
            </a:r>
            <a:r>
              <a:rPr sz="1400" spc="-10" dirty="0">
                <a:latin typeface="Calibri"/>
                <a:cs typeface="Calibri"/>
              </a:rPr>
              <a:t>r</a:t>
            </a:r>
            <a:r>
              <a:rPr sz="1400" spc="-5" dirty="0">
                <a:latin typeface="Calibri"/>
                <a:cs typeface="Calibri"/>
              </a:rPr>
              <a:t>o</a:t>
            </a:r>
            <a:r>
              <a:rPr sz="1400" dirty="0">
                <a:latin typeface="Calibri"/>
                <a:cs typeface="Calibri"/>
              </a:rPr>
              <a:t>w</a:t>
            </a:r>
            <a:r>
              <a:rPr sz="1400" spc="-35" dirty="0">
                <a:latin typeface="Times New Roman"/>
                <a:cs typeface="Times New Roman"/>
              </a:rPr>
              <a:t> </a:t>
            </a:r>
            <a:r>
              <a:rPr sz="1400" spc="5" dirty="0">
                <a:latin typeface="Calibri"/>
                <a:cs typeface="Calibri"/>
              </a:rPr>
              <a:t>h</a:t>
            </a:r>
            <a:r>
              <a:rPr sz="1400" spc="-10" dirty="0">
                <a:latin typeface="Calibri"/>
                <a:cs typeface="Calibri"/>
              </a:rPr>
              <a:t>o</a:t>
            </a:r>
            <a:r>
              <a:rPr sz="1400" dirty="0">
                <a:latin typeface="Calibri"/>
                <a:cs typeface="Calibri"/>
              </a:rPr>
              <a:t>l</a:t>
            </a:r>
            <a:r>
              <a:rPr sz="1400" spc="-15" dirty="0">
                <a:latin typeface="Calibri"/>
                <a:cs typeface="Calibri"/>
              </a:rPr>
              <a:t>e</a:t>
            </a:r>
            <a:r>
              <a:rPr sz="1400" dirty="0">
                <a:latin typeface="Calibri"/>
                <a:cs typeface="Calibri"/>
              </a:rPr>
              <a:t>,</a:t>
            </a:r>
            <a:r>
              <a:rPr sz="1400" spc="-35" dirty="0">
                <a:latin typeface="Times New Roman"/>
                <a:cs typeface="Times New Roman"/>
              </a:rPr>
              <a:t> </a:t>
            </a:r>
            <a:r>
              <a:rPr sz="1400" spc="5" dirty="0">
                <a:latin typeface="Calibri"/>
                <a:cs typeface="Calibri"/>
              </a:rPr>
              <a:t>(</a:t>
            </a:r>
            <a:r>
              <a:rPr sz="1400" spc="-10" dirty="0">
                <a:latin typeface="Calibri"/>
                <a:cs typeface="Calibri"/>
              </a:rPr>
              <a:t>c</a:t>
            </a:r>
            <a:r>
              <a:rPr sz="1400" dirty="0">
                <a:latin typeface="Calibri"/>
                <a:cs typeface="Calibri"/>
              </a:rPr>
              <a:t>)</a:t>
            </a:r>
            <a:r>
              <a:rPr sz="1400" spc="-25" dirty="0">
                <a:latin typeface="Times New Roman"/>
                <a:cs typeface="Times New Roman"/>
              </a:rPr>
              <a:t> </a:t>
            </a:r>
            <a:r>
              <a:rPr sz="1400" spc="-10" dirty="0">
                <a:latin typeface="Calibri"/>
                <a:cs typeface="Calibri"/>
              </a:rPr>
              <a:t>o</a:t>
            </a:r>
            <a:r>
              <a:rPr sz="1400" spc="5" dirty="0">
                <a:latin typeface="Calibri"/>
                <a:cs typeface="Calibri"/>
              </a:rPr>
              <a:t>u</a:t>
            </a:r>
            <a:r>
              <a:rPr sz="1400" spc="-15" dirty="0">
                <a:latin typeface="Calibri"/>
                <a:cs typeface="Calibri"/>
              </a:rPr>
              <a:t>t</a:t>
            </a:r>
            <a:r>
              <a:rPr sz="1400" spc="5" dirty="0">
                <a:latin typeface="Calibri"/>
                <a:cs typeface="Calibri"/>
              </a:rPr>
              <a:t>pu</a:t>
            </a:r>
            <a:r>
              <a:rPr sz="1400" dirty="0">
                <a:latin typeface="Calibri"/>
                <a:cs typeface="Calibri"/>
              </a:rPr>
              <a:t>t</a:t>
            </a:r>
            <a:r>
              <a:rPr sz="1400" spc="-40" dirty="0">
                <a:latin typeface="Times New Roman"/>
                <a:cs typeface="Times New Roman"/>
              </a:rPr>
              <a:t> </a:t>
            </a:r>
            <a:r>
              <a:rPr sz="1400" dirty="0">
                <a:latin typeface="Calibri"/>
                <a:cs typeface="Calibri"/>
              </a:rPr>
              <a:t>w</a:t>
            </a:r>
            <a:r>
              <a:rPr sz="1400" spc="5" dirty="0">
                <a:latin typeface="Calibri"/>
                <a:cs typeface="Calibri"/>
              </a:rPr>
              <a:t>h</a:t>
            </a:r>
            <a:r>
              <a:rPr sz="1400" spc="-15" dirty="0">
                <a:latin typeface="Calibri"/>
                <a:cs typeface="Calibri"/>
              </a:rPr>
              <a:t>e</a:t>
            </a:r>
            <a:r>
              <a:rPr sz="1400" dirty="0">
                <a:latin typeface="Calibri"/>
                <a:cs typeface="Calibri"/>
              </a:rPr>
              <a:t>n</a:t>
            </a:r>
            <a:r>
              <a:rPr sz="1400" spc="-35" dirty="0">
                <a:latin typeface="Times New Roman"/>
                <a:cs typeface="Times New Roman"/>
              </a:rPr>
              <a:t> </a:t>
            </a:r>
            <a:r>
              <a:rPr sz="1400" dirty="0">
                <a:latin typeface="Calibri"/>
                <a:cs typeface="Calibri"/>
              </a:rPr>
              <a:t>c</a:t>
            </a:r>
            <a:r>
              <a:rPr sz="1400" spc="-10" dirty="0">
                <a:latin typeface="Calibri"/>
                <a:cs typeface="Calibri"/>
              </a:rPr>
              <a:t>on</a:t>
            </a:r>
            <a:r>
              <a:rPr sz="1400" dirty="0">
                <a:latin typeface="Calibri"/>
                <a:cs typeface="Calibri"/>
              </a:rPr>
              <a:t>ti</a:t>
            </a:r>
            <a:r>
              <a:rPr sz="1400" spc="-10" dirty="0">
                <a:latin typeface="Calibri"/>
                <a:cs typeface="Calibri"/>
              </a:rPr>
              <a:t>n</a:t>
            </a:r>
            <a:r>
              <a:rPr sz="1400" spc="5" dirty="0">
                <a:latin typeface="Calibri"/>
                <a:cs typeface="Calibri"/>
              </a:rPr>
              <a:t>u</a:t>
            </a:r>
            <a:r>
              <a:rPr sz="1400" spc="-10" dirty="0">
                <a:latin typeface="Calibri"/>
                <a:cs typeface="Calibri"/>
              </a:rPr>
              <a:t>u</a:t>
            </a:r>
            <a:r>
              <a:rPr sz="1400" dirty="0">
                <a:latin typeface="Calibri"/>
                <a:cs typeface="Calibri"/>
              </a:rPr>
              <a:t>m</a:t>
            </a:r>
            <a:r>
              <a:rPr sz="1400" spc="-35" dirty="0">
                <a:latin typeface="Times New Roman"/>
                <a:cs typeface="Times New Roman"/>
              </a:rPr>
              <a:t> </a:t>
            </a:r>
            <a:r>
              <a:rPr sz="1400" spc="5" dirty="0">
                <a:latin typeface="Calibri"/>
                <a:cs typeface="Calibri"/>
              </a:rPr>
              <a:t>n</a:t>
            </a:r>
            <a:r>
              <a:rPr sz="1400" dirty="0">
                <a:latin typeface="Calibri"/>
                <a:cs typeface="Calibri"/>
              </a:rPr>
              <a:t>ar</a:t>
            </a:r>
            <a:r>
              <a:rPr sz="1400" spc="-10" dirty="0">
                <a:latin typeface="Calibri"/>
                <a:cs typeface="Calibri"/>
              </a:rPr>
              <a:t>ro</a:t>
            </a:r>
            <a:r>
              <a:rPr sz="1400" dirty="0">
                <a:latin typeface="Calibri"/>
                <a:cs typeface="Calibri"/>
              </a:rPr>
              <a:t>wer</a:t>
            </a:r>
            <a:r>
              <a:rPr sz="1400" spc="-25" dirty="0">
                <a:latin typeface="Times New Roman"/>
                <a:cs typeface="Times New Roman"/>
              </a:rPr>
              <a:t> </a:t>
            </a:r>
            <a:r>
              <a:rPr sz="1400" dirty="0">
                <a:latin typeface="Calibri"/>
                <a:cs typeface="Calibri"/>
              </a:rPr>
              <a:t>t</a:t>
            </a:r>
            <a:r>
              <a:rPr sz="1400" spc="-10" dirty="0">
                <a:latin typeface="Calibri"/>
                <a:cs typeface="Calibri"/>
              </a:rPr>
              <a:t>h</a:t>
            </a:r>
            <a:r>
              <a:rPr sz="1400" spc="-15" dirty="0">
                <a:latin typeface="Calibri"/>
                <a:cs typeface="Calibri"/>
              </a:rPr>
              <a:t>a</a:t>
            </a:r>
            <a:r>
              <a:rPr sz="1400" dirty="0">
                <a:latin typeface="Calibri"/>
                <a:cs typeface="Calibri"/>
              </a:rPr>
              <a:t>n</a:t>
            </a:r>
            <a:r>
              <a:rPr sz="1400" spc="-25" dirty="0">
                <a:latin typeface="Times New Roman"/>
                <a:cs typeface="Times New Roman"/>
              </a:rPr>
              <a:t> </a:t>
            </a:r>
            <a:r>
              <a:rPr sz="1400" spc="55" dirty="0">
                <a:latin typeface="Calibri"/>
                <a:cs typeface="Calibri"/>
              </a:rPr>
              <a:t>a</a:t>
            </a:r>
            <a:r>
              <a:rPr sz="1400" spc="5" dirty="0">
                <a:latin typeface="Calibri"/>
                <a:cs typeface="Calibri"/>
              </a:rPr>
              <a:t>b</a:t>
            </a:r>
            <a:r>
              <a:rPr sz="1400" spc="-5" dirty="0">
                <a:latin typeface="Calibri"/>
                <a:cs typeface="Calibri"/>
              </a:rPr>
              <a:t>so</a:t>
            </a:r>
            <a:r>
              <a:rPr sz="1400" dirty="0">
                <a:latin typeface="Calibri"/>
                <a:cs typeface="Calibri"/>
              </a:rPr>
              <a:t>r</a:t>
            </a:r>
            <a:r>
              <a:rPr sz="1400" spc="5" dirty="0">
                <a:latin typeface="Calibri"/>
                <a:cs typeface="Calibri"/>
              </a:rPr>
              <a:t>p</a:t>
            </a:r>
            <a:r>
              <a:rPr sz="1400" spc="-15" dirty="0">
                <a:latin typeface="Calibri"/>
                <a:cs typeface="Calibri"/>
              </a:rPr>
              <a:t>t</a:t>
            </a:r>
            <a:r>
              <a:rPr sz="1400" dirty="0">
                <a:latin typeface="Calibri"/>
                <a:cs typeface="Calibri"/>
              </a:rPr>
              <a:t>i</a:t>
            </a:r>
            <a:r>
              <a:rPr sz="1400" spc="-10" dirty="0">
                <a:latin typeface="Calibri"/>
                <a:cs typeface="Calibri"/>
              </a:rPr>
              <a:t>o</a:t>
            </a:r>
            <a:r>
              <a:rPr sz="1400" dirty="0">
                <a:latin typeface="Calibri"/>
                <a:cs typeface="Calibri"/>
              </a:rPr>
              <a:t>n</a:t>
            </a:r>
            <a:r>
              <a:rPr sz="1400" spc="-25" dirty="0">
                <a:latin typeface="Times New Roman"/>
                <a:cs typeface="Times New Roman"/>
              </a:rPr>
              <a:t> </a:t>
            </a:r>
            <a:r>
              <a:rPr sz="1400" dirty="0">
                <a:latin typeface="Calibri"/>
                <a:cs typeface="Calibri"/>
              </a:rPr>
              <a:t>l</a:t>
            </a:r>
            <a:r>
              <a:rPr sz="1400" spc="-10" dirty="0">
                <a:latin typeface="Calibri"/>
                <a:cs typeface="Calibri"/>
              </a:rPr>
              <a:t>i</a:t>
            </a:r>
            <a:r>
              <a:rPr sz="1400" spc="5" dirty="0">
                <a:latin typeface="Calibri"/>
                <a:cs typeface="Calibri"/>
              </a:rPr>
              <a:t>n</a:t>
            </a:r>
            <a:r>
              <a:rPr sz="1400" dirty="0">
                <a:latin typeface="Calibri"/>
                <a:cs typeface="Calibri"/>
              </a:rPr>
              <a:t>e</a:t>
            </a:r>
            <a:r>
              <a:rPr sz="1400" dirty="0">
                <a:latin typeface="Times New Roman"/>
                <a:cs typeface="Times New Roman"/>
              </a:rPr>
              <a:t> </a:t>
            </a:r>
            <a:r>
              <a:rPr sz="1400" spc="-5" dirty="0">
                <a:latin typeface="Calibri"/>
                <a:cs typeface="Calibri"/>
              </a:rPr>
              <a:t>sho</a:t>
            </a:r>
            <a:r>
              <a:rPr sz="1400" dirty="0">
                <a:latin typeface="Calibri"/>
                <a:cs typeface="Calibri"/>
              </a:rPr>
              <a:t>w</a:t>
            </a:r>
            <a:r>
              <a:rPr sz="1400" spc="-15" dirty="0">
                <a:latin typeface="Calibri"/>
                <a:cs typeface="Calibri"/>
              </a:rPr>
              <a:t>i</a:t>
            </a:r>
            <a:r>
              <a:rPr sz="1400" spc="5" dirty="0">
                <a:latin typeface="Calibri"/>
                <a:cs typeface="Calibri"/>
              </a:rPr>
              <a:t>n</a:t>
            </a:r>
            <a:r>
              <a:rPr sz="1400" dirty="0">
                <a:latin typeface="Calibri"/>
                <a:cs typeface="Calibri"/>
              </a:rPr>
              <a:t>g</a:t>
            </a:r>
            <a:r>
              <a:rPr sz="1400" spc="-40" dirty="0">
                <a:latin typeface="Times New Roman"/>
                <a:cs typeface="Times New Roman"/>
              </a:rPr>
              <a:t> </a:t>
            </a:r>
            <a:r>
              <a:rPr sz="1400" spc="-10" dirty="0">
                <a:latin typeface="Calibri"/>
                <a:cs typeface="Calibri"/>
              </a:rPr>
              <a:t>u</a:t>
            </a:r>
            <a:r>
              <a:rPr sz="1400" spc="5" dirty="0">
                <a:latin typeface="Calibri"/>
                <a:cs typeface="Calibri"/>
              </a:rPr>
              <a:t>n</a:t>
            </a:r>
            <a:r>
              <a:rPr sz="1400" spc="-15" dirty="0">
                <a:latin typeface="Calibri"/>
                <a:cs typeface="Calibri"/>
              </a:rPr>
              <a:t>i</a:t>
            </a:r>
            <a:r>
              <a:rPr sz="1400" spc="-5" dirty="0">
                <a:latin typeface="Calibri"/>
                <a:cs typeface="Calibri"/>
              </a:rPr>
              <a:t>for</a:t>
            </a:r>
            <a:r>
              <a:rPr sz="1400" dirty="0">
                <a:latin typeface="Calibri"/>
                <a:cs typeface="Calibri"/>
              </a:rPr>
              <a:t>m</a:t>
            </a:r>
            <a:r>
              <a:rPr sz="1400" spc="-35" dirty="0">
                <a:latin typeface="Times New Roman"/>
                <a:cs typeface="Times New Roman"/>
              </a:rPr>
              <a:t> </a:t>
            </a:r>
            <a:r>
              <a:rPr sz="1400" dirty="0">
                <a:latin typeface="Calibri"/>
                <a:cs typeface="Calibri"/>
              </a:rPr>
              <a:t>at</a:t>
            </a:r>
            <a:r>
              <a:rPr sz="1400" spc="-10" dirty="0">
                <a:latin typeface="Calibri"/>
                <a:cs typeface="Calibri"/>
              </a:rPr>
              <a:t>t</a:t>
            </a:r>
            <a:r>
              <a:rPr sz="1400" spc="-15" dirty="0">
                <a:latin typeface="Calibri"/>
                <a:cs typeface="Calibri"/>
              </a:rPr>
              <a:t>e</a:t>
            </a:r>
            <a:r>
              <a:rPr sz="1400" spc="5" dirty="0">
                <a:latin typeface="Calibri"/>
                <a:cs typeface="Calibri"/>
              </a:rPr>
              <a:t>n</a:t>
            </a:r>
            <a:r>
              <a:rPr sz="1400" spc="-10" dirty="0">
                <a:latin typeface="Calibri"/>
                <a:cs typeface="Calibri"/>
              </a:rPr>
              <a:t>u</a:t>
            </a:r>
            <a:r>
              <a:rPr sz="1400" dirty="0">
                <a:latin typeface="Calibri"/>
                <a:cs typeface="Calibri"/>
              </a:rPr>
              <a:t>ati</a:t>
            </a:r>
            <a:r>
              <a:rPr sz="1400" spc="-15" dirty="0">
                <a:latin typeface="Calibri"/>
                <a:cs typeface="Calibri"/>
              </a:rPr>
              <a:t>o</a:t>
            </a:r>
            <a:r>
              <a:rPr sz="1400" spc="5" dirty="0">
                <a:latin typeface="Calibri"/>
                <a:cs typeface="Calibri"/>
              </a:rPr>
              <a:t>n</a:t>
            </a:r>
            <a:r>
              <a:rPr sz="1400" spc="-10" dirty="0">
                <a:latin typeface="Calibri"/>
                <a:cs typeface="Calibri"/>
              </a:rPr>
              <a:t>.</a:t>
            </a:r>
            <a:r>
              <a:rPr sz="1400" dirty="0">
                <a:latin typeface="Calibri"/>
                <a:cs typeface="Calibri"/>
              </a:rPr>
              <a:t>]</a:t>
            </a:r>
            <a:endParaRPr sz="1400">
              <a:latin typeface="Calibri"/>
              <a:cs typeface="Calibri"/>
            </a:endParaRPr>
          </a:p>
          <a:p>
            <a:pPr>
              <a:lnSpc>
                <a:spcPct val="100000"/>
              </a:lnSpc>
              <a:spcBef>
                <a:spcPts val="36"/>
              </a:spcBef>
            </a:pPr>
            <a:endParaRPr sz="1150">
              <a:latin typeface="Times New Roman"/>
              <a:cs typeface="Times New Roman"/>
            </a:endParaRPr>
          </a:p>
          <a:p>
            <a:pPr marL="314325">
              <a:lnSpc>
                <a:spcPct val="100000"/>
              </a:lnSpc>
            </a:pPr>
            <a:r>
              <a:rPr sz="1400" dirty="0">
                <a:latin typeface="Calibri"/>
                <a:cs typeface="Calibri"/>
              </a:rPr>
              <a:t>---</a:t>
            </a:r>
            <a:endParaRPr sz="1400">
              <a:latin typeface="Calibri"/>
              <a:cs typeface="Calibri"/>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a:lnSpc>
                <a:spcPct val="100000"/>
              </a:lnSpc>
            </a:pPr>
            <a:endParaRPr sz="1400">
              <a:latin typeface="Times New Roman"/>
              <a:cs typeface="Times New Roman"/>
            </a:endParaRPr>
          </a:p>
          <a:p>
            <a:pPr marL="314325">
              <a:lnSpc>
                <a:spcPct val="100000"/>
              </a:lnSpc>
              <a:spcBef>
                <a:spcPts val="994"/>
              </a:spcBef>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599444" y="448324"/>
            <a:ext cx="11002758" cy="5987396"/>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67690" y="416555"/>
            <a:ext cx="11066780" cy="6050915"/>
          </a:xfrm>
          <a:custGeom>
            <a:avLst/>
            <a:gdLst/>
            <a:ahLst/>
            <a:cxnLst/>
            <a:rect l="l" t="t" r="r" b="b"/>
            <a:pathLst>
              <a:path w="11066780" h="6050915">
                <a:moveTo>
                  <a:pt x="0" y="6050919"/>
                </a:moveTo>
                <a:lnTo>
                  <a:pt x="11066281" y="6050919"/>
                </a:lnTo>
                <a:lnTo>
                  <a:pt x="11066281" y="0"/>
                </a:lnTo>
                <a:lnTo>
                  <a:pt x="0" y="0"/>
                </a:lnTo>
                <a:lnTo>
                  <a:pt x="0" y="6050919"/>
                </a:lnTo>
                <a:close/>
              </a:path>
            </a:pathLst>
          </a:custGeom>
          <a:ln w="63499">
            <a:solidFill>
              <a:srgbClr val="0000FF"/>
            </a:solidFill>
          </a:ln>
        </p:spPr>
        <p:txBody>
          <a:bodyPr wrap="square" lIns="0" tIns="0" rIns="0" bIns="0" rtlCol="0"/>
          <a:lstStyle/>
          <a:p>
            <a:endParaRP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98804" y="723884"/>
            <a:ext cx="10993755" cy="5674360"/>
          </a:xfrm>
          <a:prstGeom prst="rect">
            <a:avLst/>
          </a:prstGeom>
        </p:spPr>
        <p:txBody>
          <a:bodyPr vert="horz" wrap="square" lIns="0" tIns="0" rIns="0" bIns="0" rtlCol="0">
            <a:spAutoFit/>
          </a:bodyPr>
          <a:lstStyle/>
          <a:p>
            <a:pPr marL="315595">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598804" y="723884"/>
            <a:ext cx="10993370" cy="5579760"/>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67059" y="692149"/>
            <a:ext cx="11057255" cy="5643245"/>
          </a:xfrm>
          <a:custGeom>
            <a:avLst/>
            <a:gdLst/>
            <a:ahLst/>
            <a:cxnLst/>
            <a:rect l="l" t="t" r="r" b="b"/>
            <a:pathLst>
              <a:path w="11057255" h="5643245">
                <a:moveTo>
                  <a:pt x="0" y="5643249"/>
                </a:moveTo>
                <a:lnTo>
                  <a:pt x="11056863" y="5643249"/>
                </a:lnTo>
                <a:lnTo>
                  <a:pt x="11056863" y="0"/>
                </a:lnTo>
                <a:lnTo>
                  <a:pt x="0" y="0"/>
                </a:lnTo>
                <a:lnTo>
                  <a:pt x="0" y="5643249"/>
                </a:lnTo>
                <a:close/>
              </a:path>
            </a:pathLst>
          </a:custGeom>
          <a:ln w="63499">
            <a:solidFill>
              <a:srgbClr val="0000FF"/>
            </a:solidFill>
          </a:ln>
        </p:spPr>
        <p:txBody>
          <a:bodyPr wrap="square" lIns="0" tIns="0" rIns="0" bIns="0" rtlCol="0"/>
          <a:lstStyle/>
          <a:p>
            <a:endParaRP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546734" y="563294"/>
            <a:ext cx="11042650" cy="5930265"/>
          </a:xfrm>
          <a:prstGeom prst="rect">
            <a:avLst/>
          </a:prstGeom>
        </p:spPr>
        <p:txBody>
          <a:bodyPr vert="horz" wrap="square" lIns="0" tIns="0" rIns="0" bIns="0" rtlCol="0">
            <a:spAutoFit/>
          </a:bodyPr>
          <a:lstStyle/>
          <a:p>
            <a:pPr marL="367665">
              <a:lnSpc>
                <a:spcPct val="100000"/>
              </a:lnSpc>
            </a:pPr>
            <a:r>
              <a:rPr sz="1600" b="1" spc="-15" dirty="0">
                <a:latin typeface="Calibri"/>
                <a:cs typeface="Calibri"/>
              </a:rPr>
              <a:t>Prepar</a:t>
            </a:r>
            <a:r>
              <a:rPr sz="1600" b="1" spc="-5" dirty="0">
                <a:latin typeface="Calibri"/>
                <a:cs typeface="Calibri"/>
              </a:rPr>
              <a:t>e</a:t>
            </a:r>
            <a:r>
              <a:rPr sz="1600" b="1" spc="-10" dirty="0">
                <a:latin typeface="Calibri"/>
                <a:cs typeface="Calibri"/>
              </a:rPr>
              <a:t>d</a:t>
            </a:r>
            <a:r>
              <a:rPr sz="1600" b="1" spc="-35" dirty="0">
                <a:latin typeface="Times New Roman"/>
                <a:cs typeface="Times New Roman"/>
              </a:rPr>
              <a:t> </a:t>
            </a:r>
            <a:r>
              <a:rPr sz="1600" b="1" spc="-15" dirty="0">
                <a:latin typeface="Calibri"/>
                <a:cs typeface="Calibri"/>
              </a:rPr>
              <a:t>b</a:t>
            </a:r>
            <a:r>
              <a:rPr sz="1600" b="1" spc="-10" dirty="0">
                <a:latin typeface="Calibri"/>
                <a:cs typeface="Calibri"/>
              </a:rPr>
              <a:t>y</a:t>
            </a:r>
            <a:r>
              <a:rPr sz="1600" b="1" spc="-40" dirty="0">
                <a:latin typeface="Times New Roman"/>
                <a:cs typeface="Times New Roman"/>
              </a:rPr>
              <a:t> </a:t>
            </a:r>
            <a:r>
              <a:rPr sz="1600" b="1" spc="-15" dirty="0">
                <a:latin typeface="Calibri"/>
                <a:cs typeface="Calibri"/>
              </a:rPr>
              <a:t>Dist</a:t>
            </a:r>
            <a:r>
              <a:rPr sz="1600" b="1" spc="-5" dirty="0">
                <a:latin typeface="Calibri"/>
                <a:cs typeface="Calibri"/>
              </a:rPr>
              <a:t>.</a:t>
            </a:r>
            <a:r>
              <a:rPr sz="1600" b="1" spc="-25" dirty="0">
                <a:latin typeface="Times New Roman"/>
                <a:cs typeface="Times New Roman"/>
              </a:rPr>
              <a:t> </a:t>
            </a:r>
            <a:r>
              <a:rPr sz="1600" b="1" spc="-15" dirty="0">
                <a:latin typeface="Calibri"/>
                <a:cs typeface="Calibri"/>
              </a:rPr>
              <a:t>Pr</a:t>
            </a:r>
            <a:r>
              <a:rPr sz="1600" b="1" spc="-5" dirty="0">
                <a:latin typeface="Calibri"/>
                <a:cs typeface="Calibri"/>
              </a:rPr>
              <a:t>o</a:t>
            </a:r>
            <a:r>
              <a:rPr sz="1600" b="1" spc="-10" dirty="0">
                <a:latin typeface="Calibri"/>
                <a:cs typeface="Calibri"/>
              </a:rPr>
              <a:t>f</a:t>
            </a:r>
            <a:r>
              <a:rPr sz="1600" b="1" spc="-5" dirty="0">
                <a:latin typeface="Calibri"/>
                <a:cs typeface="Calibri"/>
              </a:rPr>
              <a:t>.</a:t>
            </a:r>
            <a:r>
              <a:rPr sz="1600" b="1" spc="-40" dirty="0">
                <a:latin typeface="Times New Roman"/>
                <a:cs typeface="Times New Roman"/>
              </a:rPr>
              <a:t> </a:t>
            </a:r>
            <a:r>
              <a:rPr sz="1600" b="1" spc="-15" dirty="0">
                <a:latin typeface="Calibri"/>
                <a:cs typeface="Calibri"/>
              </a:rPr>
              <a:t>Dr</a:t>
            </a:r>
            <a:r>
              <a:rPr sz="1600" b="1" spc="-5" dirty="0">
                <a:latin typeface="Calibri"/>
                <a:cs typeface="Calibri"/>
              </a:rPr>
              <a:t>.</a:t>
            </a:r>
            <a:r>
              <a:rPr sz="1600" b="1" spc="-40" dirty="0">
                <a:latin typeface="Times New Roman"/>
                <a:cs typeface="Times New Roman"/>
              </a:rPr>
              <a:t> </a:t>
            </a:r>
            <a:r>
              <a:rPr sz="1600" b="1" spc="-10" dirty="0">
                <a:latin typeface="Calibri"/>
                <a:cs typeface="Calibri"/>
              </a:rPr>
              <a:t>M.A.</a:t>
            </a:r>
            <a:r>
              <a:rPr sz="1600" b="1" spc="-35" dirty="0">
                <a:latin typeface="Times New Roman"/>
                <a:cs typeface="Times New Roman"/>
              </a:rPr>
              <a:t> </a:t>
            </a:r>
            <a:r>
              <a:rPr sz="1600" b="1" spc="-20" dirty="0">
                <a:latin typeface="Calibri"/>
                <a:cs typeface="Calibri"/>
              </a:rPr>
              <a:t>G</a:t>
            </a:r>
            <a:r>
              <a:rPr sz="1600" b="1" spc="-5" dirty="0">
                <a:latin typeface="Calibri"/>
                <a:cs typeface="Calibri"/>
              </a:rPr>
              <a:t>o</a:t>
            </a:r>
            <a:r>
              <a:rPr sz="1600" b="1" spc="-15" dirty="0">
                <a:latin typeface="Calibri"/>
                <a:cs typeface="Calibri"/>
              </a:rPr>
              <a:t>nd</a:t>
            </a:r>
            <a:r>
              <a:rPr sz="1600" b="1" spc="-10" dirty="0">
                <a:latin typeface="Calibri"/>
                <a:cs typeface="Calibri"/>
              </a:rPr>
              <a:t>al</a:t>
            </a:r>
            <a:r>
              <a:rPr sz="1600" b="1" spc="-35" dirty="0">
                <a:latin typeface="Times New Roman"/>
                <a:cs typeface="Times New Roman"/>
              </a:rPr>
              <a:t> </a:t>
            </a:r>
            <a:r>
              <a:rPr sz="1600" b="1" spc="-15" dirty="0">
                <a:latin typeface="Calibri"/>
                <a:cs typeface="Calibri"/>
              </a:rPr>
              <a:t>fo</a:t>
            </a:r>
            <a:r>
              <a:rPr sz="1600" b="1" spc="-10" dirty="0">
                <a:latin typeface="Calibri"/>
                <a:cs typeface="Calibri"/>
              </a:rPr>
              <a:t>r</a:t>
            </a:r>
            <a:r>
              <a:rPr sz="1600" b="1" spc="-40" dirty="0">
                <a:latin typeface="Times New Roman"/>
                <a:cs typeface="Times New Roman"/>
              </a:rPr>
              <a:t> </a:t>
            </a:r>
            <a:r>
              <a:rPr sz="1600" b="1" spc="-15" dirty="0">
                <a:latin typeface="Calibri"/>
                <a:cs typeface="Calibri"/>
              </a:rPr>
              <a:t>Ph</a:t>
            </a:r>
            <a:r>
              <a:rPr sz="1600" b="1" dirty="0">
                <a:latin typeface="Calibri"/>
                <a:cs typeface="Calibri"/>
              </a:rPr>
              <a:t>y</a:t>
            </a:r>
            <a:r>
              <a:rPr sz="1600" b="1" spc="-10" dirty="0">
                <a:latin typeface="Calibri"/>
                <a:cs typeface="Calibri"/>
              </a:rPr>
              <a:t>s</a:t>
            </a:r>
            <a:r>
              <a:rPr sz="1600" b="1" spc="-40" dirty="0">
                <a:latin typeface="Times New Roman"/>
                <a:cs typeface="Times New Roman"/>
              </a:rPr>
              <a:t> </a:t>
            </a:r>
            <a:r>
              <a:rPr sz="1600" b="1" spc="-10" dirty="0">
                <a:latin typeface="Calibri"/>
                <a:cs typeface="Calibri"/>
              </a:rPr>
              <a:t>6</a:t>
            </a:r>
            <a:r>
              <a:rPr sz="1600" b="1" spc="-15" dirty="0">
                <a:latin typeface="Calibri"/>
                <a:cs typeface="Calibri"/>
              </a:rPr>
              <a:t>0</a:t>
            </a:r>
            <a:r>
              <a:rPr sz="1600" b="1" spc="-10" dirty="0">
                <a:latin typeface="Calibri"/>
                <a:cs typeface="Calibri"/>
              </a:rPr>
              <a:t>8</a:t>
            </a:r>
            <a:r>
              <a:rPr sz="1600" b="1" spc="-35" dirty="0">
                <a:latin typeface="Times New Roman"/>
                <a:cs typeface="Times New Roman"/>
              </a:rPr>
              <a:t> </a:t>
            </a:r>
            <a:r>
              <a:rPr sz="1600" b="1" spc="-5" dirty="0">
                <a:latin typeface="Calibri"/>
                <a:cs typeface="Calibri"/>
              </a:rPr>
              <a:t>L</a:t>
            </a:r>
            <a:r>
              <a:rPr sz="1600" b="1" spc="-10" dirty="0">
                <a:latin typeface="Calibri"/>
                <a:cs typeface="Calibri"/>
              </a:rPr>
              <a:t>aser</a:t>
            </a:r>
            <a:r>
              <a:rPr sz="1600" b="1" spc="-45" dirty="0">
                <a:latin typeface="Times New Roman"/>
                <a:cs typeface="Times New Roman"/>
              </a:rPr>
              <a:t> </a:t>
            </a:r>
            <a:r>
              <a:rPr sz="1600" b="1" spc="-10" dirty="0">
                <a:latin typeface="Calibri"/>
                <a:cs typeface="Calibri"/>
              </a:rPr>
              <a:t>Spec</a:t>
            </a:r>
            <a:r>
              <a:rPr sz="1600" b="1" spc="-5" dirty="0">
                <a:latin typeface="Calibri"/>
                <a:cs typeface="Calibri"/>
              </a:rPr>
              <a:t>t</a:t>
            </a:r>
            <a:r>
              <a:rPr sz="1600" b="1" spc="-15" dirty="0">
                <a:latin typeface="Calibri"/>
                <a:cs typeface="Calibri"/>
              </a:rPr>
              <a:t>ros</a:t>
            </a:r>
            <a:r>
              <a:rPr sz="1600" b="1" spc="-5" dirty="0">
                <a:latin typeface="Calibri"/>
                <a:cs typeface="Calibri"/>
              </a:rPr>
              <a:t>c</a:t>
            </a:r>
            <a:r>
              <a:rPr sz="1600" b="1" spc="-10" dirty="0">
                <a:latin typeface="Calibri"/>
                <a:cs typeface="Calibri"/>
              </a:rPr>
              <a:t>o</a:t>
            </a:r>
            <a:r>
              <a:rPr sz="1600" b="1" spc="-15" dirty="0">
                <a:latin typeface="Calibri"/>
                <a:cs typeface="Calibri"/>
              </a:rPr>
              <a:t>p</a:t>
            </a:r>
            <a:r>
              <a:rPr sz="1600" b="1" spc="-10" dirty="0">
                <a:latin typeface="Calibri"/>
                <a:cs typeface="Calibri"/>
              </a:rPr>
              <a:t>y</a:t>
            </a:r>
            <a:r>
              <a:rPr sz="1600" b="1" spc="-30" dirty="0">
                <a:latin typeface="Times New Roman"/>
                <a:cs typeface="Times New Roman"/>
              </a:rPr>
              <a:t> </a:t>
            </a:r>
            <a:r>
              <a:rPr sz="1600" b="1" spc="-15" dirty="0">
                <a:latin typeface="Calibri"/>
                <a:cs typeface="Calibri"/>
              </a:rPr>
              <a:t>c</a:t>
            </a:r>
            <a:r>
              <a:rPr sz="1600" b="1" spc="-5" dirty="0">
                <a:latin typeface="Calibri"/>
                <a:cs typeface="Calibri"/>
              </a:rPr>
              <a:t>o</a:t>
            </a:r>
            <a:r>
              <a:rPr sz="1600" b="1" spc="-15" dirty="0">
                <a:latin typeface="Calibri"/>
                <a:cs typeface="Calibri"/>
              </a:rPr>
              <a:t>urs</a:t>
            </a:r>
            <a:r>
              <a:rPr sz="1600" b="1" spc="-10" dirty="0">
                <a:latin typeface="Calibri"/>
                <a:cs typeface="Calibri"/>
              </a:rPr>
              <a:t>e</a:t>
            </a:r>
            <a:r>
              <a:rPr sz="1600" b="1" spc="-40" dirty="0">
                <a:latin typeface="Times New Roman"/>
                <a:cs typeface="Times New Roman"/>
              </a:rPr>
              <a:t> </a:t>
            </a:r>
            <a:r>
              <a:rPr sz="1600" b="1" spc="-10" dirty="0">
                <a:latin typeface="Calibri"/>
                <a:cs typeface="Calibri"/>
              </a:rPr>
              <a:t>in</a:t>
            </a:r>
            <a:r>
              <a:rPr sz="1600" b="1" spc="-35" dirty="0">
                <a:latin typeface="Times New Roman"/>
                <a:cs typeface="Times New Roman"/>
              </a:rPr>
              <a:t> </a:t>
            </a:r>
            <a:r>
              <a:rPr sz="1600" b="1" spc="-10" dirty="0">
                <a:latin typeface="Calibri"/>
                <a:cs typeface="Calibri"/>
              </a:rPr>
              <a:t>KFUPM</a:t>
            </a:r>
            <a:r>
              <a:rPr sz="1600" b="1" spc="-35" dirty="0">
                <a:latin typeface="Times New Roman"/>
                <a:cs typeface="Times New Roman"/>
              </a:rPr>
              <a:t> </a:t>
            </a:r>
            <a:r>
              <a:rPr sz="1600" b="1" spc="-15" dirty="0">
                <a:latin typeface="Calibri"/>
                <a:cs typeface="Calibri"/>
              </a:rPr>
              <a:t>(Te</a:t>
            </a:r>
            <a:r>
              <a:rPr sz="1600" b="1" dirty="0">
                <a:latin typeface="Calibri"/>
                <a:cs typeface="Calibri"/>
              </a:rPr>
              <a:t>r</a:t>
            </a:r>
            <a:r>
              <a:rPr sz="1600" b="1" spc="-15" dirty="0">
                <a:latin typeface="Calibri"/>
                <a:cs typeface="Calibri"/>
              </a:rPr>
              <a:t>m</a:t>
            </a:r>
            <a:r>
              <a:rPr sz="1600" b="1" spc="-40" dirty="0">
                <a:latin typeface="Times New Roman"/>
                <a:cs typeface="Times New Roman"/>
              </a:rPr>
              <a:t> </a:t>
            </a:r>
            <a:r>
              <a:rPr sz="1600" b="1" spc="-10" dirty="0">
                <a:latin typeface="Calibri"/>
                <a:cs typeface="Calibri"/>
              </a:rPr>
              <a:t>25</a:t>
            </a:r>
            <a:r>
              <a:rPr sz="1600" b="1" spc="-5" dirty="0">
                <a:latin typeface="Calibri"/>
                <a:cs typeface="Calibri"/>
              </a:rPr>
              <a:t>1)</a:t>
            </a:r>
            <a:endParaRPr sz="1600">
              <a:latin typeface="Calibri"/>
              <a:cs typeface="Calibri"/>
            </a:endParaRPr>
          </a:p>
        </p:txBody>
      </p:sp>
      <p:sp>
        <p:nvSpPr>
          <p:cNvPr id="3" name="object 3"/>
          <p:cNvSpPr/>
          <p:nvPr/>
        </p:nvSpPr>
        <p:spPr>
          <a:xfrm>
            <a:off x="546734" y="563294"/>
            <a:ext cx="11042659" cy="5929999"/>
          </a:xfrm>
          <a:prstGeom prst="rect">
            <a:avLst/>
          </a:prstGeom>
          <a:blipFill>
            <a:blip r:embed="rId3" cstate="print"/>
            <a:stretch>
              <a:fillRect/>
            </a:stretch>
          </a:blipFill>
        </p:spPr>
        <p:txBody>
          <a:bodyPr wrap="square" lIns="0" tIns="0" rIns="0" bIns="0" rtlCol="0"/>
          <a:lstStyle/>
          <a:p>
            <a:endParaRPr/>
          </a:p>
        </p:txBody>
      </p:sp>
      <p:sp>
        <p:nvSpPr>
          <p:cNvPr id="4" name="object 4"/>
          <p:cNvSpPr/>
          <p:nvPr/>
        </p:nvSpPr>
        <p:spPr>
          <a:xfrm>
            <a:off x="514980" y="531528"/>
            <a:ext cx="11106150" cy="5993765"/>
          </a:xfrm>
          <a:custGeom>
            <a:avLst/>
            <a:gdLst/>
            <a:ahLst/>
            <a:cxnLst/>
            <a:rect l="l" t="t" r="r" b="b"/>
            <a:pathLst>
              <a:path w="11106150" h="5993765">
                <a:moveTo>
                  <a:pt x="0" y="5993526"/>
                </a:moveTo>
                <a:lnTo>
                  <a:pt x="11106149" y="5993526"/>
                </a:lnTo>
                <a:lnTo>
                  <a:pt x="11106149" y="0"/>
                </a:lnTo>
                <a:lnTo>
                  <a:pt x="0" y="0"/>
                </a:lnTo>
                <a:lnTo>
                  <a:pt x="0" y="5993526"/>
                </a:lnTo>
                <a:close/>
              </a:path>
            </a:pathLst>
          </a:custGeom>
          <a:ln w="63499">
            <a:solidFill>
              <a:srgbClr val="0000FF"/>
            </a:solidFill>
          </a:ln>
        </p:spPr>
        <p:txBody>
          <a:bodyPr wrap="square" lIns="0" tIns="0" rIns="0" bIns="0" rtlCol="0"/>
          <a:lstStyle/>
          <a:p>
            <a:endParaRP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object 2"/>
          <p:cNvSpPr txBox="1"/>
          <p:nvPr/>
        </p:nvSpPr>
        <p:spPr>
          <a:xfrm>
            <a:off x="1836167" y="990563"/>
            <a:ext cx="8517890" cy="443865"/>
          </a:xfrm>
          <a:prstGeom prst="rect">
            <a:avLst/>
          </a:prstGeom>
        </p:spPr>
        <p:txBody>
          <a:bodyPr vert="horz" wrap="square" lIns="0" tIns="0" rIns="0" bIns="0" rtlCol="0">
            <a:spAutoFit/>
          </a:bodyPr>
          <a:lstStyle/>
          <a:p>
            <a:pPr marL="12700">
              <a:lnSpc>
                <a:spcPct val="100000"/>
              </a:lnSpc>
            </a:pPr>
            <a:r>
              <a:rPr sz="3400" b="1" u="heavy" spc="-15" dirty="0">
                <a:solidFill>
                  <a:srgbClr val="0000FF"/>
                </a:solidFill>
                <a:latin typeface="Calibri"/>
                <a:cs typeface="Calibri"/>
              </a:rPr>
              <a:t>Sl</a:t>
            </a:r>
            <a:r>
              <a:rPr sz="3400" b="1" u="heavy" spc="-5" dirty="0">
                <a:solidFill>
                  <a:srgbClr val="0000FF"/>
                </a:solidFill>
                <a:latin typeface="Calibri"/>
                <a:cs typeface="Calibri"/>
              </a:rPr>
              <a:t>i</a:t>
            </a:r>
            <a:r>
              <a:rPr sz="3400" b="1" u="heavy" spc="-20" dirty="0">
                <a:solidFill>
                  <a:srgbClr val="0000FF"/>
                </a:solidFill>
                <a:latin typeface="Calibri"/>
                <a:cs typeface="Calibri"/>
              </a:rPr>
              <a:t>de</a:t>
            </a:r>
            <a:r>
              <a:rPr sz="3400" b="1" u="heavy" spc="-5" dirty="0">
                <a:solidFill>
                  <a:srgbClr val="0000FF"/>
                </a:solidFill>
                <a:latin typeface="Calibri"/>
                <a:cs typeface="Calibri"/>
              </a:rPr>
              <a:t> </a:t>
            </a:r>
            <a:r>
              <a:rPr sz="3400" b="1" u="heavy" spc="-20" dirty="0">
                <a:solidFill>
                  <a:srgbClr val="0000FF"/>
                </a:solidFill>
                <a:latin typeface="Calibri"/>
                <a:cs typeface="Calibri"/>
              </a:rPr>
              <a:t>1</a:t>
            </a:r>
            <a:r>
              <a:rPr sz="3400" b="1" u="heavy" spc="-30" dirty="0">
                <a:solidFill>
                  <a:srgbClr val="0000FF"/>
                </a:solidFill>
                <a:latin typeface="Calibri"/>
                <a:cs typeface="Calibri"/>
              </a:rPr>
              <a:t>6</a:t>
            </a:r>
            <a:r>
              <a:rPr sz="3400" b="1" u="heavy" spc="-10" dirty="0">
                <a:solidFill>
                  <a:srgbClr val="0000FF"/>
                </a:solidFill>
                <a:latin typeface="Calibri"/>
                <a:cs typeface="Calibri"/>
              </a:rPr>
              <a:t>: </a:t>
            </a:r>
            <a:r>
              <a:rPr sz="3400" b="1" u="heavy" spc="-20" dirty="0">
                <a:solidFill>
                  <a:srgbClr val="0000FF"/>
                </a:solidFill>
                <a:latin typeface="Calibri"/>
                <a:cs typeface="Calibri"/>
              </a:rPr>
              <a:t>Physical</a:t>
            </a:r>
            <a:r>
              <a:rPr sz="3400" b="1" u="heavy" spc="5" dirty="0">
                <a:solidFill>
                  <a:srgbClr val="0000FF"/>
                </a:solidFill>
                <a:latin typeface="Calibri"/>
                <a:cs typeface="Calibri"/>
              </a:rPr>
              <a:t> </a:t>
            </a:r>
            <a:r>
              <a:rPr sz="3400" b="1" u="heavy" spc="-20" dirty="0">
                <a:solidFill>
                  <a:srgbClr val="0000FF"/>
                </a:solidFill>
                <a:latin typeface="Calibri"/>
                <a:cs typeface="Calibri"/>
              </a:rPr>
              <a:t>Orig</a:t>
            </a:r>
            <a:r>
              <a:rPr sz="3400" b="1" u="heavy" dirty="0">
                <a:solidFill>
                  <a:srgbClr val="0000FF"/>
                </a:solidFill>
                <a:latin typeface="Calibri"/>
                <a:cs typeface="Calibri"/>
              </a:rPr>
              <a:t>i</a:t>
            </a:r>
            <a:r>
              <a:rPr sz="3400" b="1" u="heavy" spc="-15" dirty="0">
                <a:solidFill>
                  <a:srgbClr val="0000FF"/>
                </a:solidFill>
                <a:latin typeface="Calibri"/>
                <a:cs typeface="Calibri"/>
              </a:rPr>
              <a:t>n of</a:t>
            </a:r>
            <a:r>
              <a:rPr sz="3400" b="1" u="heavy" spc="-20" dirty="0">
                <a:solidFill>
                  <a:srgbClr val="0000FF"/>
                </a:solidFill>
                <a:latin typeface="Calibri"/>
                <a:cs typeface="Calibri"/>
              </a:rPr>
              <a:t> </a:t>
            </a:r>
            <a:r>
              <a:rPr sz="3400" b="1" u="heavy" spc="-25" dirty="0">
                <a:solidFill>
                  <a:srgbClr val="0000FF"/>
                </a:solidFill>
                <a:latin typeface="Calibri"/>
                <a:cs typeface="Calibri"/>
              </a:rPr>
              <a:t>Damping</a:t>
            </a:r>
            <a:r>
              <a:rPr sz="3400" b="1" u="heavy" spc="0" dirty="0">
                <a:solidFill>
                  <a:srgbClr val="0000FF"/>
                </a:solidFill>
                <a:latin typeface="Calibri"/>
                <a:cs typeface="Calibri"/>
              </a:rPr>
              <a:t> </a:t>
            </a:r>
            <a:r>
              <a:rPr sz="3400" b="1" u="heavy" spc="-15" dirty="0">
                <a:solidFill>
                  <a:srgbClr val="0000FF"/>
                </a:solidFill>
                <a:latin typeface="Calibri"/>
                <a:cs typeface="Calibri"/>
              </a:rPr>
              <a:t>C</a:t>
            </a:r>
            <a:r>
              <a:rPr sz="3400" b="1" u="heavy" spc="-20" dirty="0">
                <a:solidFill>
                  <a:srgbClr val="0000FF"/>
                </a:solidFill>
                <a:latin typeface="Calibri"/>
                <a:cs typeface="Calibri"/>
              </a:rPr>
              <a:t>onst</a:t>
            </a:r>
            <a:r>
              <a:rPr sz="3400" b="1" u="heavy" spc="-15" dirty="0">
                <a:solidFill>
                  <a:srgbClr val="0000FF"/>
                </a:solidFill>
                <a:latin typeface="Calibri"/>
                <a:cs typeface="Calibri"/>
              </a:rPr>
              <a:t>ant</a:t>
            </a:r>
            <a:r>
              <a:rPr sz="3400" b="1" u="heavy" spc="0" dirty="0">
                <a:solidFill>
                  <a:srgbClr val="0000FF"/>
                </a:solidFill>
                <a:latin typeface="Calibri"/>
                <a:cs typeface="Calibri"/>
              </a:rPr>
              <a:t> </a:t>
            </a:r>
            <a:r>
              <a:rPr sz="3400" spc="-35" dirty="0">
                <a:solidFill>
                  <a:srgbClr val="0000FF"/>
                </a:solidFill>
                <a:latin typeface="Cambria Math"/>
                <a:cs typeface="Cambria Math"/>
              </a:rPr>
              <a:t>𝜸</a:t>
            </a:r>
            <a:endParaRPr sz="3400">
              <a:latin typeface="Cambria Math"/>
              <a:cs typeface="Cambria Math"/>
            </a:endParaRPr>
          </a:p>
        </p:txBody>
      </p:sp>
      <p:sp>
        <p:nvSpPr>
          <p:cNvPr id="3" name="object 3"/>
          <p:cNvSpPr txBox="1"/>
          <p:nvPr/>
        </p:nvSpPr>
        <p:spPr>
          <a:xfrm>
            <a:off x="901700" y="1764660"/>
            <a:ext cx="4458335" cy="381000"/>
          </a:xfrm>
          <a:prstGeom prst="rect">
            <a:avLst/>
          </a:prstGeom>
        </p:spPr>
        <p:txBody>
          <a:bodyPr vert="horz" wrap="square" lIns="0" tIns="0" rIns="0" bIns="0" rtlCol="0">
            <a:spAutoFit/>
          </a:bodyPr>
          <a:lstStyle/>
          <a:p>
            <a:pPr marL="12700">
              <a:lnSpc>
                <a:spcPct val="100000"/>
              </a:lnSpc>
            </a:pPr>
            <a:r>
              <a:rPr sz="3000" b="1" spc="-5" dirty="0">
                <a:solidFill>
                  <a:srgbClr val="FF0000"/>
                </a:solidFill>
                <a:latin typeface="Calibri"/>
                <a:cs typeface="Calibri"/>
              </a:rPr>
              <a:t>Wher</a:t>
            </a:r>
            <a:r>
              <a:rPr sz="3000" b="1" dirty="0">
                <a:solidFill>
                  <a:srgbClr val="FF0000"/>
                </a:solidFill>
                <a:latin typeface="Calibri"/>
                <a:cs typeface="Calibri"/>
              </a:rPr>
              <a:t>e</a:t>
            </a:r>
            <a:r>
              <a:rPr sz="3000" b="1" spc="-65" dirty="0">
                <a:solidFill>
                  <a:srgbClr val="FF0000"/>
                </a:solidFill>
                <a:latin typeface="Times New Roman"/>
                <a:cs typeface="Times New Roman"/>
              </a:rPr>
              <a:t> </a:t>
            </a:r>
            <a:r>
              <a:rPr sz="3000" b="1" spc="-15" dirty="0">
                <a:solidFill>
                  <a:srgbClr val="FF0000"/>
                </a:solidFill>
                <a:latin typeface="Calibri"/>
                <a:cs typeface="Calibri"/>
              </a:rPr>
              <a:t>Does</a:t>
            </a:r>
            <a:r>
              <a:rPr sz="3000" b="1" spc="-80" dirty="0">
                <a:solidFill>
                  <a:srgbClr val="FF0000"/>
                </a:solidFill>
                <a:latin typeface="Times New Roman"/>
                <a:cs typeface="Times New Roman"/>
              </a:rPr>
              <a:t> </a:t>
            </a:r>
            <a:r>
              <a:rPr sz="3000" b="1" spc="-10" dirty="0">
                <a:solidFill>
                  <a:srgbClr val="FF0000"/>
                </a:solidFill>
                <a:latin typeface="Calibri"/>
                <a:cs typeface="Calibri"/>
              </a:rPr>
              <a:t>t</a:t>
            </a:r>
            <a:r>
              <a:rPr sz="3000" b="1" dirty="0">
                <a:solidFill>
                  <a:srgbClr val="FF0000"/>
                </a:solidFill>
                <a:latin typeface="Calibri"/>
                <a:cs typeface="Calibri"/>
              </a:rPr>
              <a:t>he</a:t>
            </a:r>
            <a:r>
              <a:rPr sz="3000" b="1" spc="-75" dirty="0">
                <a:solidFill>
                  <a:srgbClr val="FF0000"/>
                </a:solidFill>
                <a:latin typeface="Times New Roman"/>
                <a:cs typeface="Times New Roman"/>
              </a:rPr>
              <a:t> </a:t>
            </a:r>
            <a:r>
              <a:rPr sz="3000" b="1" dirty="0">
                <a:solidFill>
                  <a:srgbClr val="FF0000"/>
                </a:solidFill>
                <a:latin typeface="Calibri"/>
                <a:cs typeface="Calibri"/>
              </a:rPr>
              <a:t>Energy</a:t>
            </a:r>
            <a:r>
              <a:rPr sz="3000" b="1" spc="-80" dirty="0">
                <a:solidFill>
                  <a:srgbClr val="FF0000"/>
                </a:solidFill>
                <a:latin typeface="Times New Roman"/>
                <a:cs typeface="Times New Roman"/>
              </a:rPr>
              <a:t> </a:t>
            </a:r>
            <a:r>
              <a:rPr sz="3000" b="1" spc="-5" dirty="0">
                <a:solidFill>
                  <a:srgbClr val="FF0000"/>
                </a:solidFill>
                <a:latin typeface="Calibri"/>
                <a:cs typeface="Calibri"/>
              </a:rPr>
              <a:t>Go?</a:t>
            </a:r>
            <a:endParaRPr sz="3000">
              <a:latin typeface="Calibri"/>
              <a:cs typeface="Calibri"/>
            </a:endParaRPr>
          </a:p>
        </p:txBody>
      </p:sp>
      <p:sp>
        <p:nvSpPr>
          <p:cNvPr id="4" name="object 4"/>
          <p:cNvSpPr txBox="1"/>
          <p:nvPr/>
        </p:nvSpPr>
        <p:spPr>
          <a:xfrm>
            <a:off x="1130300" y="2438202"/>
            <a:ext cx="1595755"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R</a:t>
            </a:r>
            <a:r>
              <a:rPr sz="2800" spc="-10" dirty="0">
                <a:latin typeface="Calibri"/>
                <a:cs typeface="Calibri"/>
              </a:rPr>
              <a:t>a</a:t>
            </a:r>
            <a:r>
              <a:rPr sz="2800" spc="-20" dirty="0">
                <a:latin typeface="Calibri"/>
                <a:cs typeface="Calibri"/>
              </a:rPr>
              <a:t>d</a:t>
            </a:r>
            <a:r>
              <a:rPr sz="2800" spc="-10" dirty="0">
                <a:latin typeface="Calibri"/>
                <a:cs typeface="Calibri"/>
              </a:rPr>
              <a:t>iat</a:t>
            </a:r>
            <a:r>
              <a:rPr sz="2800" dirty="0">
                <a:latin typeface="Calibri"/>
                <a:cs typeface="Calibri"/>
              </a:rPr>
              <a:t>i</a:t>
            </a:r>
            <a:r>
              <a:rPr sz="2800" spc="-15" dirty="0">
                <a:latin typeface="Calibri"/>
                <a:cs typeface="Calibri"/>
              </a:rPr>
              <a:t>ve</a:t>
            </a:r>
            <a:endParaRPr sz="2800">
              <a:latin typeface="Calibri"/>
              <a:cs typeface="Calibri"/>
            </a:endParaRPr>
          </a:p>
        </p:txBody>
      </p:sp>
      <p:sp>
        <p:nvSpPr>
          <p:cNvPr id="5" name="object 5"/>
          <p:cNvSpPr txBox="1"/>
          <p:nvPr/>
        </p:nvSpPr>
        <p:spPr>
          <a:xfrm>
            <a:off x="2943219" y="2463288"/>
            <a:ext cx="8342630" cy="381000"/>
          </a:xfrm>
          <a:prstGeom prst="rect">
            <a:avLst/>
          </a:prstGeom>
        </p:spPr>
        <p:txBody>
          <a:bodyPr vert="horz" wrap="square" lIns="0" tIns="0" rIns="0" bIns="0" rtlCol="0">
            <a:spAutoFit/>
          </a:bodyPr>
          <a:lstStyle/>
          <a:p>
            <a:pPr marL="12700">
              <a:lnSpc>
                <a:spcPct val="100000"/>
              </a:lnSpc>
              <a:tabLst>
                <a:tab pos="1613535" algn="l"/>
                <a:tab pos="3302635" algn="l"/>
                <a:tab pos="4521200" algn="l"/>
                <a:tab pos="5977890" algn="l"/>
              </a:tabLst>
            </a:pPr>
            <a:r>
              <a:rPr sz="2800" spc="-25" dirty="0">
                <a:latin typeface="Calibri"/>
                <a:cs typeface="Calibri"/>
              </a:rPr>
              <a:t>damp</a:t>
            </a:r>
            <a:r>
              <a:rPr sz="2800" spc="-10" dirty="0">
                <a:latin typeface="Calibri"/>
                <a:cs typeface="Calibri"/>
              </a:rPr>
              <a:t>i</a:t>
            </a:r>
            <a:r>
              <a:rPr sz="2800" spc="-20" dirty="0">
                <a:latin typeface="Calibri"/>
                <a:cs typeface="Calibri"/>
              </a:rPr>
              <a:t>n</a:t>
            </a:r>
            <a:r>
              <a:rPr sz="2800" spc="-10" dirty="0">
                <a:latin typeface="Calibri"/>
                <a:cs typeface="Calibri"/>
              </a:rPr>
              <a:t>g:</a:t>
            </a:r>
            <a:r>
              <a:rPr sz="2800" dirty="0">
                <a:latin typeface="Times New Roman"/>
                <a:cs typeface="Times New Roman"/>
              </a:rPr>
              <a:t>	</a:t>
            </a:r>
            <a:r>
              <a:rPr sz="2800" spc="-20" dirty="0">
                <a:latin typeface="Calibri"/>
                <a:cs typeface="Calibri"/>
              </a:rPr>
              <a:t>osc</a:t>
            </a:r>
            <a:r>
              <a:rPr sz="2800" dirty="0">
                <a:latin typeface="Calibri"/>
                <a:cs typeface="Calibri"/>
              </a:rPr>
              <a:t>il</a:t>
            </a:r>
            <a:r>
              <a:rPr sz="2800" spc="5" dirty="0">
                <a:latin typeface="Calibri"/>
                <a:cs typeface="Calibri"/>
              </a:rPr>
              <a:t>l</a:t>
            </a:r>
            <a:r>
              <a:rPr sz="2800" spc="-15" dirty="0">
                <a:latin typeface="Calibri"/>
                <a:cs typeface="Calibri"/>
              </a:rPr>
              <a:t>at</a:t>
            </a:r>
            <a:r>
              <a:rPr sz="2800" spc="-25"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15" dirty="0">
                <a:latin typeface="Calibri"/>
                <a:cs typeface="Calibri"/>
              </a:rPr>
              <a:t>charge</a:t>
            </a:r>
            <a:r>
              <a:rPr sz="2800" dirty="0">
                <a:latin typeface="Times New Roman"/>
                <a:cs typeface="Times New Roman"/>
              </a:rPr>
              <a:t>	</a:t>
            </a:r>
            <a:r>
              <a:rPr sz="2800" spc="-10" dirty="0">
                <a:latin typeface="Calibri"/>
                <a:cs typeface="Calibri"/>
              </a:rPr>
              <a:t>r</a:t>
            </a:r>
            <a:r>
              <a:rPr sz="2800" spc="10" dirty="0">
                <a:latin typeface="Calibri"/>
                <a:cs typeface="Calibri"/>
              </a:rPr>
              <a:t>e</a:t>
            </a:r>
            <a:r>
              <a:rPr sz="2800" spc="-15" dirty="0">
                <a:latin typeface="Calibri"/>
                <a:cs typeface="Calibri"/>
              </a:rPr>
              <a:t>-emi</a:t>
            </a:r>
            <a:r>
              <a:rPr sz="2800" dirty="0">
                <a:latin typeface="Calibri"/>
                <a:cs typeface="Calibri"/>
              </a:rPr>
              <a:t>t</a:t>
            </a:r>
            <a:r>
              <a:rPr sz="2800" spc="-15" dirty="0">
                <a:latin typeface="Calibri"/>
                <a:cs typeface="Calibri"/>
              </a:rPr>
              <a:t>s</a:t>
            </a:r>
            <a:r>
              <a:rPr sz="2800" dirty="0">
                <a:latin typeface="Times New Roman"/>
                <a:cs typeface="Times New Roman"/>
              </a:rPr>
              <a:t>	</a:t>
            </a:r>
            <a:r>
              <a:rPr sz="2800" spc="-15" dirty="0">
                <a:latin typeface="Calibri"/>
                <a:cs typeface="Calibri"/>
              </a:rPr>
              <a:t>ele</a:t>
            </a:r>
            <a:r>
              <a:rPr sz="2800" spc="-10" dirty="0">
                <a:latin typeface="Calibri"/>
                <a:cs typeface="Calibri"/>
              </a:rPr>
              <a:t>c</a:t>
            </a:r>
            <a:r>
              <a:rPr sz="2800" spc="-15" dirty="0">
                <a:latin typeface="Calibri"/>
                <a:cs typeface="Calibri"/>
              </a:rPr>
              <a:t>tromagnetic</a:t>
            </a:r>
            <a:endParaRPr sz="2800">
              <a:latin typeface="Calibri"/>
              <a:cs typeface="Calibri"/>
            </a:endParaRPr>
          </a:p>
        </p:txBody>
      </p:sp>
      <p:sp>
        <p:nvSpPr>
          <p:cNvPr id="6" name="object 6"/>
          <p:cNvSpPr txBox="1"/>
          <p:nvPr/>
        </p:nvSpPr>
        <p:spPr>
          <a:xfrm>
            <a:off x="1359151" y="3004308"/>
            <a:ext cx="6259195" cy="381000"/>
          </a:xfrm>
          <a:prstGeom prst="rect">
            <a:avLst/>
          </a:prstGeom>
        </p:spPr>
        <p:txBody>
          <a:bodyPr vert="horz" wrap="square" lIns="0" tIns="0" rIns="0" bIns="0" rtlCol="0">
            <a:spAutoFit/>
          </a:bodyPr>
          <a:lstStyle/>
          <a:p>
            <a:pPr marL="12700">
              <a:lnSpc>
                <a:spcPct val="100000"/>
              </a:lnSpc>
            </a:pPr>
            <a:r>
              <a:rPr sz="2800" spc="-15" dirty="0">
                <a:latin typeface="Calibri"/>
                <a:cs typeface="Calibri"/>
              </a:rPr>
              <a:t>radiat</a:t>
            </a:r>
            <a:r>
              <a:rPr sz="2800" dirty="0">
                <a:latin typeface="Calibri"/>
                <a:cs typeface="Calibri"/>
              </a:rPr>
              <a:t>i</a:t>
            </a:r>
            <a:r>
              <a:rPr sz="2800" spc="-20" dirty="0">
                <a:latin typeface="Calibri"/>
                <a:cs typeface="Calibri"/>
              </a:rPr>
              <a:t>on</a:t>
            </a:r>
            <a:r>
              <a:rPr sz="2800" spc="-10" dirty="0">
                <a:latin typeface="Calibri"/>
                <a:cs typeface="Calibri"/>
              </a:rPr>
              <a:t>;</a:t>
            </a:r>
            <a:r>
              <a:rPr sz="2800" spc="-60" dirty="0">
                <a:latin typeface="Times New Roman"/>
                <a:cs typeface="Times New Roman"/>
              </a:rPr>
              <a:t> </a:t>
            </a:r>
            <a:r>
              <a:rPr sz="2800" spc="-15" dirty="0">
                <a:latin typeface="Calibri"/>
                <a:cs typeface="Calibri"/>
              </a:rPr>
              <a:t>c</a:t>
            </a:r>
            <a:r>
              <a:rPr sz="2800" spc="-5" dirty="0">
                <a:latin typeface="Calibri"/>
                <a:cs typeface="Calibri"/>
              </a:rPr>
              <a:t>l</a:t>
            </a:r>
            <a:r>
              <a:rPr sz="2800" spc="-15" dirty="0">
                <a:latin typeface="Calibri"/>
                <a:cs typeface="Calibri"/>
              </a:rPr>
              <a:t>assi</a:t>
            </a:r>
            <a:r>
              <a:rPr sz="2800" spc="-10" dirty="0">
                <a:latin typeface="Calibri"/>
                <a:cs typeface="Calibri"/>
              </a:rPr>
              <a:t>cal</a:t>
            </a:r>
            <a:r>
              <a:rPr sz="2800" spc="-70" dirty="0">
                <a:latin typeface="Times New Roman"/>
                <a:cs typeface="Times New Roman"/>
              </a:rPr>
              <a:t> </a:t>
            </a:r>
            <a:r>
              <a:rPr sz="2800" spc="-25" dirty="0">
                <a:latin typeface="Calibri"/>
                <a:cs typeface="Calibri"/>
              </a:rPr>
              <a:t>L</a:t>
            </a:r>
            <a:r>
              <a:rPr sz="2800" spc="-15" dirty="0">
                <a:latin typeface="Calibri"/>
                <a:cs typeface="Calibri"/>
              </a:rPr>
              <a:t>armor</a:t>
            </a:r>
            <a:r>
              <a:rPr sz="2800" spc="-70" dirty="0">
                <a:latin typeface="Times New Roman"/>
                <a:cs typeface="Times New Roman"/>
              </a:rPr>
              <a:t> </a:t>
            </a:r>
            <a:r>
              <a:rPr sz="2800" spc="-20" dirty="0">
                <a:latin typeface="Calibri"/>
                <a:cs typeface="Calibri"/>
              </a:rPr>
              <a:t>fo</a:t>
            </a:r>
            <a:r>
              <a:rPr sz="2800" spc="-5" dirty="0">
                <a:latin typeface="Calibri"/>
                <a:cs typeface="Calibri"/>
              </a:rPr>
              <a:t>r</a:t>
            </a:r>
            <a:r>
              <a:rPr sz="2800" spc="-20" dirty="0">
                <a:latin typeface="Calibri"/>
                <a:cs typeface="Calibri"/>
              </a:rPr>
              <a:t>mu</a:t>
            </a:r>
            <a:r>
              <a:rPr sz="2800" spc="-15" dirty="0">
                <a:latin typeface="Calibri"/>
                <a:cs typeface="Calibri"/>
              </a:rPr>
              <a:t>la</a:t>
            </a:r>
            <a:r>
              <a:rPr sz="2800" spc="-70" dirty="0">
                <a:latin typeface="Times New Roman"/>
                <a:cs typeface="Times New Roman"/>
              </a:rPr>
              <a:t> </a:t>
            </a:r>
            <a:r>
              <a:rPr sz="2800" spc="-20" dirty="0">
                <a:latin typeface="Calibri"/>
                <a:cs typeface="Calibri"/>
              </a:rPr>
              <a:t>pr</a:t>
            </a:r>
            <a:r>
              <a:rPr sz="2800" spc="-5" dirty="0">
                <a:latin typeface="Calibri"/>
                <a:cs typeface="Calibri"/>
              </a:rPr>
              <a:t>e</a:t>
            </a:r>
            <a:r>
              <a:rPr sz="2800" spc="-20" dirty="0">
                <a:latin typeface="Calibri"/>
                <a:cs typeface="Calibri"/>
              </a:rPr>
              <a:t>d</a:t>
            </a:r>
            <a:r>
              <a:rPr sz="2800" spc="-10" dirty="0">
                <a:latin typeface="Calibri"/>
                <a:cs typeface="Calibri"/>
              </a:rPr>
              <a:t>icts</a:t>
            </a:r>
            <a:endParaRPr sz="2800">
              <a:latin typeface="Calibri"/>
              <a:cs typeface="Calibri"/>
            </a:endParaRPr>
          </a:p>
        </p:txBody>
      </p:sp>
      <p:sp>
        <p:nvSpPr>
          <p:cNvPr id="7" name="object 7"/>
          <p:cNvSpPr txBox="1"/>
          <p:nvPr/>
        </p:nvSpPr>
        <p:spPr>
          <a:xfrm>
            <a:off x="4852542" y="3931871"/>
            <a:ext cx="923290" cy="438784"/>
          </a:xfrm>
          <a:prstGeom prst="rect">
            <a:avLst/>
          </a:prstGeom>
        </p:spPr>
        <p:txBody>
          <a:bodyPr vert="horz" wrap="square" lIns="0" tIns="0" rIns="0" bIns="0" rtlCol="0">
            <a:spAutoFit/>
          </a:bodyPr>
          <a:lstStyle/>
          <a:p>
            <a:pPr marL="12700">
              <a:lnSpc>
                <a:spcPct val="100000"/>
              </a:lnSpc>
            </a:pPr>
            <a:r>
              <a:rPr sz="4200" spc="-195" baseline="11904" dirty="0">
                <a:latin typeface="Cambria Math"/>
                <a:cs typeface="Cambria Math"/>
              </a:rPr>
              <a:t>𝛾</a:t>
            </a:r>
            <a:r>
              <a:rPr sz="2000" dirty="0">
                <a:latin typeface="Calibri"/>
                <a:cs typeface="Calibri"/>
              </a:rPr>
              <a:t>rad </a:t>
            </a:r>
            <a:r>
              <a:rPr sz="2000" spc="-5" dirty="0">
                <a:latin typeface="Calibri"/>
                <a:cs typeface="Calibri"/>
              </a:rPr>
              <a:t> </a:t>
            </a:r>
            <a:r>
              <a:rPr sz="4200" spc="-37" baseline="11904" dirty="0">
                <a:latin typeface="Cambria Math"/>
                <a:cs typeface="Cambria Math"/>
              </a:rPr>
              <a:t>=</a:t>
            </a:r>
            <a:endParaRPr sz="4200" baseline="11904">
              <a:latin typeface="Cambria Math"/>
              <a:cs typeface="Cambria Math"/>
            </a:endParaRPr>
          </a:p>
        </p:txBody>
      </p:sp>
      <p:sp>
        <p:nvSpPr>
          <p:cNvPr id="8" name="object 8"/>
          <p:cNvSpPr txBox="1"/>
          <p:nvPr/>
        </p:nvSpPr>
        <p:spPr>
          <a:xfrm>
            <a:off x="6152515" y="3609318"/>
            <a:ext cx="789305" cy="488950"/>
          </a:xfrm>
          <a:prstGeom prst="rect">
            <a:avLst/>
          </a:prstGeom>
        </p:spPr>
        <p:txBody>
          <a:bodyPr vert="horz" wrap="square" lIns="0" tIns="0" rIns="0" bIns="0" rtlCol="0">
            <a:spAutoFit/>
          </a:bodyPr>
          <a:lstStyle/>
          <a:p>
            <a:pPr marL="12700">
              <a:lnSpc>
                <a:spcPct val="100000"/>
              </a:lnSpc>
            </a:pPr>
            <a:r>
              <a:rPr sz="2800" spc="120" dirty="0">
                <a:latin typeface="Cambria Math"/>
                <a:cs typeface="Cambria Math"/>
              </a:rPr>
              <a:t>𝑒</a:t>
            </a:r>
            <a:r>
              <a:rPr sz="3000" spc="232" baseline="29166" dirty="0">
                <a:latin typeface="Cambria Math"/>
                <a:cs typeface="Cambria Math"/>
              </a:rPr>
              <a:t>2</a:t>
            </a:r>
            <a:r>
              <a:rPr sz="2800" spc="-35" dirty="0">
                <a:latin typeface="Cambria Math"/>
                <a:cs typeface="Cambria Math"/>
              </a:rPr>
              <a:t>𝜔</a:t>
            </a:r>
            <a:r>
              <a:rPr sz="3000" spc="60" baseline="-16666" dirty="0">
                <a:latin typeface="Cambria Math"/>
                <a:cs typeface="Cambria Math"/>
              </a:rPr>
              <a:t>0</a:t>
            </a:r>
            <a:endParaRPr sz="3000" baseline="-16666">
              <a:latin typeface="Cambria Math"/>
              <a:cs typeface="Cambria Math"/>
            </a:endParaRPr>
          </a:p>
        </p:txBody>
      </p:sp>
      <p:sp>
        <p:nvSpPr>
          <p:cNvPr id="9" name="object 9"/>
          <p:cNvSpPr txBox="1"/>
          <p:nvPr/>
        </p:nvSpPr>
        <p:spPr>
          <a:xfrm>
            <a:off x="6776094" y="3606270"/>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2</a:t>
            </a:r>
            <a:endParaRPr sz="2000">
              <a:latin typeface="Cambria Math"/>
              <a:cs typeface="Cambria Math"/>
            </a:endParaRPr>
          </a:p>
        </p:txBody>
      </p:sp>
      <p:sp>
        <p:nvSpPr>
          <p:cNvPr id="10" name="object 10"/>
          <p:cNvSpPr txBox="1"/>
          <p:nvPr/>
        </p:nvSpPr>
        <p:spPr>
          <a:xfrm>
            <a:off x="5849239" y="4171139"/>
            <a:ext cx="1236345" cy="381000"/>
          </a:xfrm>
          <a:prstGeom prst="rect">
            <a:avLst/>
          </a:prstGeom>
        </p:spPr>
        <p:txBody>
          <a:bodyPr vert="horz" wrap="square" lIns="0" tIns="0" rIns="0" bIns="0" rtlCol="0">
            <a:spAutoFit/>
          </a:bodyPr>
          <a:lstStyle/>
          <a:p>
            <a:pPr marL="12700">
              <a:lnSpc>
                <a:spcPct val="100000"/>
              </a:lnSpc>
              <a:tabLst>
                <a:tab pos="756285" algn="l"/>
              </a:tabLst>
            </a:pPr>
            <a:r>
              <a:rPr sz="2800" spc="-25" dirty="0">
                <a:latin typeface="Cambria Math"/>
                <a:cs typeface="Cambria Math"/>
              </a:rPr>
              <a:t>6</a:t>
            </a:r>
            <a:r>
              <a:rPr sz="2800" spc="35" dirty="0">
                <a:latin typeface="Cambria Math"/>
                <a:cs typeface="Cambria Math"/>
              </a:rPr>
              <a:t>𝜋</a:t>
            </a:r>
            <a:r>
              <a:rPr sz="2800" spc="-30" dirty="0">
                <a:latin typeface="Cambria Math"/>
                <a:cs typeface="Cambria Math"/>
              </a:rPr>
              <a:t>𝜖</a:t>
            </a:r>
            <a:r>
              <a:rPr sz="2800" dirty="0">
                <a:latin typeface="Cambria Math"/>
                <a:cs typeface="Cambria Math"/>
              </a:rPr>
              <a:t>	</a:t>
            </a:r>
            <a:r>
              <a:rPr sz="2800" spc="10" dirty="0">
                <a:latin typeface="Cambria Math"/>
                <a:cs typeface="Cambria Math"/>
              </a:rPr>
              <a:t>𝑚</a:t>
            </a:r>
            <a:r>
              <a:rPr sz="2800" spc="-30" dirty="0">
                <a:latin typeface="Cambria Math"/>
                <a:cs typeface="Cambria Math"/>
              </a:rPr>
              <a:t>𝑐</a:t>
            </a:r>
            <a:endParaRPr sz="2800">
              <a:latin typeface="Cambria Math"/>
              <a:cs typeface="Cambria Math"/>
            </a:endParaRPr>
          </a:p>
        </p:txBody>
      </p:sp>
      <p:sp>
        <p:nvSpPr>
          <p:cNvPr id="11" name="object 11"/>
          <p:cNvSpPr txBox="1"/>
          <p:nvPr/>
        </p:nvSpPr>
        <p:spPr>
          <a:xfrm>
            <a:off x="6430145" y="4322550"/>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0</a:t>
            </a:r>
            <a:endParaRPr sz="2000">
              <a:latin typeface="Cambria Math"/>
              <a:cs typeface="Cambria Math"/>
            </a:endParaRPr>
          </a:p>
        </p:txBody>
      </p:sp>
      <p:sp>
        <p:nvSpPr>
          <p:cNvPr id="12" name="object 12"/>
          <p:cNvSpPr txBox="1"/>
          <p:nvPr/>
        </p:nvSpPr>
        <p:spPr>
          <a:xfrm>
            <a:off x="7076322" y="4142718"/>
            <a:ext cx="173355" cy="280035"/>
          </a:xfrm>
          <a:prstGeom prst="rect">
            <a:avLst/>
          </a:prstGeom>
        </p:spPr>
        <p:txBody>
          <a:bodyPr vert="horz" wrap="square" lIns="0" tIns="0" rIns="0" bIns="0" rtlCol="0">
            <a:spAutoFit/>
          </a:bodyPr>
          <a:lstStyle/>
          <a:p>
            <a:pPr marL="12700">
              <a:lnSpc>
                <a:spcPct val="100000"/>
              </a:lnSpc>
            </a:pPr>
            <a:r>
              <a:rPr sz="2000" spc="40" dirty="0">
                <a:latin typeface="Cambria Math"/>
                <a:cs typeface="Cambria Math"/>
              </a:rPr>
              <a:t>3</a:t>
            </a:r>
            <a:endParaRPr sz="2000">
              <a:latin typeface="Cambria Math"/>
              <a:cs typeface="Cambria Math"/>
            </a:endParaRPr>
          </a:p>
        </p:txBody>
      </p:sp>
      <p:sp>
        <p:nvSpPr>
          <p:cNvPr id="13" name="object 13"/>
          <p:cNvSpPr/>
          <p:nvPr/>
        </p:nvSpPr>
        <p:spPr>
          <a:xfrm>
            <a:off x="5861944" y="4119503"/>
            <a:ext cx="1390650" cy="0"/>
          </a:xfrm>
          <a:custGeom>
            <a:avLst/>
            <a:gdLst/>
            <a:ahLst/>
            <a:cxnLst/>
            <a:rect l="l" t="t" r="r" b="b"/>
            <a:pathLst>
              <a:path w="1390650">
                <a:moveTo>
                  <a:pt x="0" y="0"/>
                </a:moveTo>
                <a:lnTo>
                  <a:pt x="1390150" y="0"/>
                </a:lnTo>
              </a:path>
            </a:pathLst>
          </a:custGeom>
          <a:ln w="24129">
            <a:solidFill>
              <a:srgbClr val="000000"/>
            </a:solidFill>
          </a:ln>
        </p:spPr>
        <p:txBody>
          <a:bodyPr wrap="square" lIns="0" tIns="0" rIns="0" bIns="0" rtlCol="0"/>
          <a:lstStyle/>
          <a:p>
            <a:endParaRPr/>
          </a:p>
        </p:txBody>
      </p:sp>
      <p:sp>
        <p:nvSpPr>
          <p:cNvPr id="14" name="object 14"/>
          <p:cNvSpPr txBox="1"/>
          <p:nvPr/>
        </p:nvSpPr>
        <p:spPr>
          <a:xfrm>
            <a:off x="7239386" y="3931863"/>
            <a:ext cx="98425" cy="381000"/>
          </a:xfrm>
          <a:prstGeom prst="rect">
            <a:avLst/>
          </a:prstGeom>
        </p:spPr>
        <p:txBody>
          <a:bodyPr vert="horz" wrap="square" lIns="0" tIns="0" rIns="0" bIns="0" rtlCol="0">
            <a:spAutoFit/>
          </a:bodyPr>
          <a:lstStyle/>
          <a:p>
            <a:pPr marL="12700">
              <a:lnSpc>
                <a:spcPct val="100000"/>
              </a:lnSpc>
            </a:pPr>
            <a:r>
              <a:rPr sz="2800" spc="-10" dirty="0">
                <a:latin typeface="Cambria Math"/>
                <a:cs typeface="Cambria Math"/>
              </a:rPr>
              <a:t>.</a:t>
            </a:r>
            <a:endParaRPr sz="2800">
              <a:latin typeface="Cambria Math"/>
              <a:cs typeface="Cambria Math"/>
            </a:endParaRPr>
          </a:p>
        </p:txBody>
      </p:sp>
      <p:sp>
        <p:nvSpPr>
          <p:cNvPr id="16" name="object 1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15" name="object 15"/>
          <p:cNvSpPr txBox="1"/>
          <p:nvPr/>
        </p:nvSpPr>
        <p:spPr>
          <a:xfrm>
            <a:off x="1130300" y="4805611"/>
            <a:ext cx="10151110" cy="946785"/>
          </a:xfrm>
          <a:prstGeom prst="rect">
            <a:avLst/>
          </a:prstGeom>
        </p:spPr>
        <p:txBody>
          <a:bodyPr vert="horz" wrap="square" lIns="0" tIns="0" rIns="0" bIns="0" rtlCol="0">
            <a:spAutoFit/>
          </a:bodyPr>
          <a:lstStyle/>
          <a:p>
            <a:pPr marL="241300" marR="5080" indent="-228600">
              <a:lnSpc>
                <a:spcPct val="126800"/>
              </a:lnSpc>
              <a:buFont typeface="Symbol"/>
              <a:buChar char=""/>
              <a:tabLst>
                <a:tab pos="241935" algn="l"/>
                <a:tab pos="1861820" algn="l"/>
                <a:tab pos="3373120" algn="l"/>
                <a:tab pos="3793490" algn="l"/>
                <a:tab pos="4827270" algn="l"/>
                <a:tab pos="6182995" algn="l"/>
                <a:tab pos="8043545" algn="l"/>
                <a:tab pos="9831705" algn="l"/>
              </a:tabLst>
            </a:pPr>
            <a:r>
              <a:rPr sz="2800" spc="-20" dirty="0">
                <a:latin typeface="Calibri"/>
                <a:cs typeface="Calibri"/>
              </a:rPr>
              <a:t>Co</a:t>
            </a:r>
            <a:r>
              <a:rPr sz="2800" spc="-10" dirty="0">
                <a:latin typeface="Calibri"/>
                <a:cs typeface="Calibri"/>
              </a:rPr>
              <a:t>l</a:t>
            </a:r>
            <a:r>
              <a:rPr sz="2800" spc="5" dirty="0">
                <a:latin typeface="Calibri"/>
                <a:cs typeface="Calibri"/>
              </a:rPr>
              <a:t>l</a:t>
            </a:r>
            <a:r>
              <a:rPr sz="2800" dirty="0">
                <a:latin typeface="Calibri"/>
                <a:cs typeface="Calibri"/>
              </a:rPr>
              <a:t>i</a:t>
            </a:r>
            <a:r>
              <a:rPr sz="2800" spc="-20" dirty="0">
                <a:latin typeface="Calibri"/>
                <a:cs typeface="Calibri"/>
              </a:rPr>
              <a:t>s</a:t>
            </a:r>
            <a:r>
              <a:rPr sz="2800" spc="-5" dirty="0">
                <a:latin typeface="Calibri"/>
                <a:cs typeface="Calibri"/>
              </a:rPr>
              <a:t>i</a:t>
            </a:r>
            <a:r>
              <a:rPr sz="2800" spc="-20" dirty="0">
                <a:latin typeface="Calibri"/>
                <a:cs typeface="Calibri"/>
              </a:rPr>
              <a:t>ona</a:t>
            </a:r>
            <a:r>
              <a:rPr sz="2800" spc="-10" dirty="0">
                <a:latin typeface="Calibri"/>
                <a:cs typeface="Calibri"/>
              </a:rPr>
              <a:t>l</a:t>
            </a:r>
            <a:r>
              <a:rPr sz="2800" dirty="0">
                <a:latin typeface="Times New Roman"/>
                <a:cs typeface="Times New Roman"/>
              </a:rPr>
              <a:t>	</a:t>
            </a:r>
            <a:r>
              <a:rPr sz="2800" spc="-20" dirty="0">
                <a:latin typeface="Calibri"/>
                <a:cs typeface="Calibri"/>
              </a:rPr>
              <a:t>da</a:t>
            </a:r>
            <a:r>
              <a:rPr sz="2800" spc="-15" dirty="0">
                <a:latin typeface="Calibri"/>
                <a:cs typeface="Calibri"/>
              </a:rPr>
              <a:t>m</a:t>
            </a:r>
            <a:r>
              <a:rPr sz="2800" spc="-20" dirty="0">
                <a:latin typeface="Calibri"/>
                <a:cs typeface="Calibri"/>
              </a:rPr>
              <a:t>p</a:t>
            </a:r>
            <a:r>
              <a:rPr sz="2800" spc="-10" dirty="0">
                <a:latin typeface="Calibri"/>
                <a:cs typeface="Calibri"/>
              </a:rPr>
              <a:t>i</a:t>
            </a:r>
            <a:r>
              <a:rPr sz="2800" spc="-20" dirty="0">
                <a:latin typeface="Calibri"/>
                <a:cs typeface="Calibri"/>
              </a:rPr>
              <a:t>ng</a:t>
            </a:r>
            <a:r>
              <a:rPr sz="2800" spc="-10" dirty="0">
                <a:latin typeface="Calibri"/>
                <a:cs typeface="Calibri"/>
              </a:rPr>
              <a:t>:</a:t>
            </a:r>
            <a:r>
              <a:rPr sz="2800" dirty="0">
                <a:latin typeface="Times New Roman"/>
                <a:cs typeface="Times New Roman"/>
              </a:rPr>
              <a:t>	</a:t>
            </a:r>
            <a:r>
              <a:rPr sz="2800" dirty="0">
                <a:latin typeface="Calibri"/>
                <a:cs typeface="Calibri"/>
              </a:rPr>
              <a:t>i</a:t>
            </a:r>
            <a:r>
              <a:rPr sz="2800" spc="-15" dirty="0">
                <a:latin typeface="Calibri"/>
                <a:cs typeface="Calibri"/>
              </a:rPr>
              <a:t>n</a:t>
            </a:r>
            <a:r>
              <a:rPr sz="2800" dirty="0">
                <a:latin typeface="Times New Roman"/>
                <a:cs typeface="Times New Roman"/>
              </a:rPr>
              <a:t>	</a:t>
            </a:r>
            <a:r>
              <a:rPr sz="2800" spc="-15" dirty="0">
                <a:latin typeface="Calibri"/>
                <a:cs typeface="Calibri"/>
              </a:rPr>
              <a:t>gases,</a:t>
            </a:r>
            <a:r>
              <a:rPr sz="2800" dirty="0">
                <a:latin typeface="Times New Roman"/>
                <a:cs typeface="Times New Roman"/>
              </a:rPr>
              <a:t>	</a:t>
            </a:r>
            <a:r>
              <a:rPr sz="2800" spc="-15" dirty="0">
                <a:latin typeface="Calibri"/>
                <a:cs typeface="Calibri"/>
              </a:rPr>
              <a:t>ele</a:t>
            </a:r>
            <a:r>
              <a:rPr sz="2800" spc="-10" dirty="0">
                <a:latin typeface="Calibri"/>
                <a:cs typeface="Calibri"/>
              </a:rPr>
              <a:t>c</a:t>
            </a:r>
            <a:r>
              <a:rPr sz="2800" spc="-15" dirty="0">
                <a:latin typeface="Calibri"/>
                <a:cs typeface="Calibri"/>
              </a:rPr>
              <a:t>tron</a:t>
            </a:r>
            <a:r>
              <a:rPr sz="2800" dirty="0">
                <a:latin typeface="Times New Roman"/>
                <a:cs typeface="Times New Roman"/>
              </a:rPr>
              <a:t>	</a:t>
            </a:r>
            <a:r>
              <a:rPr sz="2800" spc="-20" dirty="0">
                <a:latin typeface="Calibri"/>
                <a:cs typeface="Calibri"/>
              </a:rPr>
              <a:t>mom</a:t>
            </a:r>
            <a:r>
              <a:rPr sz="2800" spc="-10" dirty="0">
                <a:latin typeface="Calibri"/>
                <a:cs typeface="Calibri"/>
              </a:rPr>
              <a:t>e</a:t>
            </a:r>
            <a:r>
              <a:rPr sz="2800" spc="-20" dirty="0">
                <a:latin typeface="Calibri"/>
                <a:cs typeface="Calibri"/>
              </a:rPr>
              <a:t>ntu</a:t>
            </a:r>
            <a:r>
              <a:rPr sz="2800" spc="-25" dirty="0">
                <a:latin typeface="Calibri"/>
                <a:cs typeface="Calibri"/>
              </a:rPr>
              <a:t>m</a:t>
            </a:r>
            <a:r>
              <a:rPr sz="2800" dirty="0">
                <a:latin typeface="Times New Roman"/>
                <a:cs typeface="Times New Roman"/>
              </a:rPr>
              <a:t>	</a:t>
            </a:r>
            <a:r>
              <a:rPr sz="2800" spc="-10" dirty="0">
                <a:latin typeface="Calibri"/>
                <a:cs typeface="Calibri"/>
              </a:rPr>
              <a:t>tra</a:t>
            </a:r>
            <a:r>
              <a:rPr sz="2800" spc="-20" dirty="0">
                <a:latin typeface="Calibri"/>
                <a:cs typeface="Calibri"/>
              </a:rPr>
              <a:t>nsferre</a:t>
            </a:r>
            <a:r>
              <a:rPr sz="2800" spc="-15" dirty="0">
                <a:latin typeface="Calibri"/>
                <a:cs typeface="Calibri"/>
              </a:rPr>
              <a:t>d</a:t>
            </a:r>
            <a:r>
              <a:rPr sz="2800" dirty="0">
                <a:latin typeface="Times New Roman"/>
                <a:cs typeface="Times New Roman"/>
              </a:rPr>
              <a:t>	</a:t>
            </a:r>
            <a:r>
              <a:rPr sz="2800" spc="-15" dirty="0">
                <a:latin typeface="Calibri"/>
                <a:cs typeface="Calibri"/>
              </a:rPr>
              <a:t>to</a:t>
            </a:r>
            <a:r>
              <a:rPr sz="2800" spc="-10" dirty="0">
                <a:latin typeface="Times New Roman"/>
                <a:cs typeface="Times New Roman"/>
              </a:rPr>
              <a:t> </a:t>
            </a:r>
            <a:r>
              <a:rPr sz="2800" spc="-20" dirty="0">
                <a:latin typeface="Calibri"/>
                <a:cs typeface="Calibri"/>
              </a:rPr>
              <a:t>ne</a:t>
            </a:r>
            <a:r>
              <a:rPr sz="2800" spc="-15" dirty="0">
                <a:latin typeface="Calibri"/>
                <a:cs typeface="Calibri"/>
              </a:rPr>
              <a:t>ighbori</a:t>
            </a:r>
            <a:r>
              <a:rPr sz="2800" spc="-20" dirty="0">
                <a:latin typeface="Calibri"/>
                <a:cs typeface="Calibri"/>
              </a:rPr>
              <a:t>n</a:t>
            </a:r>
            <a:r>
              <a:rPr sz="2800" spc="-15" dirty="0">
                <a:latin typeface="Calibri"/>
                <a:cs typeface="Calibri"/>
              </a:rPr>
              <a:t>g</a:t>
            </a:r>
            <a:r>
              <a:rPr sz="2800" spc="-70" dirty="0">
                <a:latin typeface="Times New Roman"/>
                <a:cs typeface="Times New Roman"/>
              </a:rPr>
              <a:t> </a:t>
            </a:r>
            <a:r>
              <a:rPr sz="2800" spc="-10" dirty="0">
                <a:latin typeface="Calibri"/>
                <a:cs typeface="Calibri"/>
              </a:rPr>
              <a:t>a</a:t>
            </a:r>
            <a:r>
              <a:rPr sz="2800" spc="-15" dirty="0">
                <a:latin typeface="Calibri"/>
                <a:cs typeface="Calibri"/>
              </a:rPr>
              <a:t>toms</a:t>
            </a:r>
            <a:r>
              <a:rPr sz="2800" spc="-10" dirty="0">
                <a:latin typeface="Calibri"/>
                <a:cs typeface="Calibri"/>
              </a:rPr>
              <a:t>/</a:t>
            </a:r>
            <a:r>
              <a:rPr sz="2800" spc="-15" dirty="0">
                <a:latin typeface="Calibri"/>
                <a:cs typeface="Calibri"/>
              </a:rPr>
              <a:t>mole</a:t>
            </a:r>
            <a:r>
              <a:rPr sz="2800" spc="-10" dirty="0">
                <a:latin typeface="Calibri"/>
                <a:cs typeface="Calibri"/>
              </a:rPr>
              <a:t>c</a:t>
            </a:r>
            <a:r>
              <a:rPr sz="2800" spc="-20" dirty="0">
                <a:latin typeface="Calibri"/>
                <a:cs typeface="Calibri"/>
              </a:rPr>
              <a:t>u</a:t>
            </a:r>
            <a:r>
              <a:rPr sz="2800" spc="-15" dirty="0">
                <a:latin typeface="Calibri"/>
                <a:cs typeface="Calibri"/>
              </a:rPr>
              <a:t>les</a:t>
            </a:r>
            <a:r>
              <a:rPr sz="2800" spc="-70" dirty="0">
                <a:latin typeface="Times New Roman"/>
                <a:cs typeface="Times New Roman"/>
              </a:rPr>
              <a:t> </a:t>
            </a:r>
            <a:r>
              <a:rPr sz="2800" spc="-20" dirty="0">
                <a:latin typeface="Calibri"/>
                <a:cs typeface="Calibri"/>
              </a:rPr>
              <a:t>dur</a:t>
            </a:r>
            <a:r>
              <a:rPr sz="2800" spc="-5" dirty="0">
                <a:latin typeface="Calibri"/>
                <a:cs typeface="Calibri"/>
              </a:rPr>
              <a:t>i</a:t>
            </a:r>
            <a:r>
              <a:rPr sz="2800" spc="-20" dirty="0">
                <a:latin typeface="Calibri"/>
                <a:cs typeface="Calibri"/>
              </a:rPr>
              <a:t>n</a:t>
            </a:r>
            <a:r>
              <a:rPr sz="2800" spc="-15" dirty="0">
                <a:latin typeface="Calibri"/>
                <a:cs typeface="Calibri"/>
              </a:rPr>
              <a:t>g</a:t>
            </a:r>
            <a:r>
              <a:rPr sz="2800" spc="-70" dirty="0">
                <a:latin typeface="Times New Roman"/>
                <a:cs typeface="Times New Roman"/>
              </a:rPr>
              <a:t> </a:t>
            </a:r>
            <a:r>
              <a:rPr sz="2800" spc="-10" dirty="0">
                <a:latin typeface="Calibri"/>
                <a:cs typeface="Calibri"/>
              </a:rPr>
              <a:t>c</a:t>
            </a:r>
            <a:r>
              <a:rPr sz="2800" spc="-20" dirty="0">
                <a:latin typeface="Calibri"/>
                <a:cs typeface="Calibri"/>
              </a:rPr>
              <a:t>o</a:t>
            </a:r>
            <a:r>
              <a:rPr sz="2800" spc="-10" dirty="0">
                <a:latin typeface="Calibri"/>
                <a:cs typeface="Calibri"/>
              </a:rPr>
              <a:t>l</a:t>
            </a:r>
            <a:r>
              <a:rPr sz="2800" dirty="0">
                <a:latin typeface="Calibri"/>
                <a:cs typeface="Calibri"/>
              </a:rPr>
              <a:t>li</a:t>
            </a:r>
            <a:r>
              <a:rPr sz="2800" spc="-20" dirty="0">
                <a:latin typeface="Calibri"/>
                <a:cs typeface="Calibri"/>
              </a:rPr>
              <a:t>s</a:t>
            </a:r>
            <a:r>
              <a:rPr sz="2800" spc="-5" dirty="0">
                <a:latin typeface="Calibri"/>
                <a:cs typeface="Calibri"/>
              </a:rPr>
              <a:t>i</a:t>
            </a:r>
            <a:r>
              <a:rPr sz="2800" spc="-20" dirty="0">
                <a:latin typeface="Calibri"/>
                <a:cs typeface="Calibri"/>
              </a:rPr>
              <a:t>ons.</a:t>
            </a:r>
            <a:endParaRPr sz="2800">
              <a:latin typeface="Calibri"/>
              <a:cs typeface="Calibri"/>
            </a:endParaRP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901696" y="968684"/>
            <a:ext cx="10387965" cy="2823845"/>
          </a:xfrm>
          <a:prstGeom prst="rect">
            <a:avLst/>
          </a:prstGeom>
        </p:spPr>
        <p:txBody>
          <a:bodyPr vert="horz" wrap="square" lIns="0" tIns="0" rIns="0" bIns="0" rtlCol="0">
            <a:spAutoFit/>
          </a:bodyPr>
          <a:lstStyle/>
          <a:p>
            <a:pPr marL="469900" marR="5080" indent="-228600">
              <a:lnSpc>
                <a:spcPct val="126800"/>
              </a:lnSpc>
              <a:buFont typeface="Symbol"/>
              <a:buChar char=""/>
              <a:tabLst>
                <a:tab pos="470534" algn="l"/>
                <a:tab pos="1761489" algn="l"/>
                <a:tab pos="3149600" algn="l"/>
                <a:tab pos="4636770" algn="l"/>
                <a:tab pos="6494145" algn="l"/>
                <a:tab pos="7653020" algn="l"/>
                <a:tab pos="8774430" algn="l"/>
                <a:tab pos="9214485" algn="l"/>
              </a:tabLst>
            </a:pPr>
            <a:r>
              <a:rPr sz="2800" spc="-10" dirty="0">
                <a:latin typeface="Calibri"/>
                <a:cs typeface="Calibri"/>
              </a:rPr>
              <a:t>Intri</a:t>
            </a:r>
            <a:r>
              <a:rPr sz="2800" spc="-20" dirty="0">
                <a:latin typeface="Calibri"/>
                <a:cs typeface="Calibri"/>
              </a:rPr>
              <a:t>ns</a:t>
            </a:r>
            <a:r>
              <a:rPr sz="2800" spc="-10" dirty="0">
                <a:latin typeface="Calibri"/>
                <a:cs typeface="Calibri"/>
              </a:rPr>
              <a:t>ic</a:t>
            </a:r>
            <a:r>
              <a:rPr sz="2800" dirty="0">
                <a:latin typeface="Times New Roman"/>
                <a:cs typeface="Times New Roman"/>
              </a:rPr>
              <a:t>	</a:t>
            </a:r>
            <a:r>
              <a:rPr sz="2800" spc="-20" dirty="0">
                <a:latin typeface="Calibri"/>
                <a:cs typeface="Calibri"/>
              </a:rPr>
              <a:t>(natura</a:t>
            </a:r>
            <a:r>
              <a:rPr sz="2800" spc="-10" dirty="0">
                <a:latin typeface="Calibri"/>
                <a:cs typeface="Calibri"/>
              </a:rPr>
              <a:t>l)</a:t>
            </a:r>
            <a:r>
              <a:rPr sz="2800" dirty="0">
                <a:latin typeface="Times New Roman"/>
                <a:cs typeface="Times New Roman"/>
              </a:rPr>
              <a:t>	</a:t>
            </a:r>
            <a:r>
              <a:rPr sz="2800" dirty="0">
                <a:latin typeface="Calibri"/>
                <a:cs typeface="Calibri"/>
              </a:rPr>
              <a:t>li</a:t>
            </a:r>
            <a:r>
              <a:rPr sz="2800" spc="-25" dirty="0">
                <a:latin typeface="Calibri"/>
                <a:cs typeface="Calibri"/>
              </a:rPr>
              <a:t>new</a:t>
            </a:r>
            <a:r>
              <a:rPr sz="2800" spc="-5" dirty="0">
                <a:latin typeface="Calibri"/>
                <a:cs typeface="Calibri"/>
              </a:rPr>
              <a:t>i</a:t>
            </a:r>
            <a:r>
              <a:rPr sz="2800" spc="-20" dirty="0">
                <a:latin typeface="Calibri"/>
                <a:cs typeface="Calibri"/>
              </a:rPr>
              <a:t>dt</a:t>
            </a:r>
            <a:r>
              <a:rPr sz="2800" spc="-15" dirty="0">
                <a:latin typeface="Calibri"/>
                <a:cs typeface="Calibri"/>
              </a:rPr>
              <a:t>h</a:t>
            </a:r>
            <a:r>
              <a:rPr sz="2800" dirty="0">
                <a:latin typeface="Times New Roman"/>
                <a:cs typeface="Times New Roman"/>
              </a:rPr>
              <a:t>	</a:t>
            </a:r>
            <a:r>
              <a:rPr sz="2800" spc="15" dirty="0">
                <a:latin typeface="Calibri"/>
                <a:cs typeface="Calibri"/>
              </a:rPr>
              <a:t>i</a:t>
            </a:r>
            <a:r>
              <a:rPr sz="2800" spc="-15" dirty="0">
                <a:latin typeface="Calibri"/>
                <a:cs typeface="Calibri"/>
              </a:rPr>
              <a:t>n</a:t>
            </a:r>
            <a:r>
              <a:rPr sz="2800" spc="345" dirty="0">
                <a:latin typeface="Times New Roman"/>
                <a:cs typeface="Times New Roman"/>
              </a:rPr>
              <a:t> </a:t>
            </a:r>
            <a:r>
              <a:rPr sz="2800" spc="-20" dirty="0">
                <a:latin typeface="Calibri"/>
                <a:cs typeface="Calibri"/>
              </a:rPr>
              <a:t>qu</a:t>
            </a:r>
            <a:r>
              <a:rPr sz="2800" spc="-10" dirty="0">
                <a:latin typeface="Calibri"/>
                <a:cs typeface="Calibri"/>
              </a:rPr>
              <a:t>a</a:t>
            </a:r>
            <a:r>
              <a:rPr sz="2800" spc="-20" dirty="0">
                <a:latin typeface="Calibri"/>
                <a:cs typeface="Calibri"/>
              </a:rPr>
              <a:t>nt</a:t>
            </a:r>
            <a:r>
              <a:rPr sz="2800" spc="-5" dirty="0">
                <a:latin typeface="Calibri"/>
                <a:cs typeface="Calibri"/>
              </a:rPr>
              <a:t>u</a:t>
            </a:r>
            <a:r>
              <a:rPr sz="2800" spc="-25" dirty="0">
                <a:latin typeface="Calibri"/>
                <a:cs typeface="Calibri"/>
              </a:rPr>
              <a:t>m</a:t>
            </a:r>
            <a:r>
              <a:rPr sz="2800" dirty="0">
                <a:latin typeface="Times New Roman"/>
                <a:cs typeface="Times New Roman"/>
              </a:rPr>
              <a:t>	</a:t>
            </a:r>
            <a:r>
              <a:rPr sz="2800" spc="-20" dirty="0">
                <a:latin typeface="Calibri"/>
                <a:cs typeface="Calibri"/>
              </a:rPr>
              <a:t>p</a:t>
            </a:r>
            <a:r>
              <a:rPr sz="2800" spc="-15" dirty="0">
                <a:latin typeface="Calibri"/>
                <a:cs typeface="Calibri"/>
              </a:rPr>
              <a:t>icture</a:t>
            </a:r>
            <a:r>
              <a:rPr sz="2800" dirty="0">
                <a:latin typeface="Times New Roman"/>
                <a:cs typeface="Times New Roman"/>
              </a:rPr>
              <a:t>	</a:t>
            </a:r>
            <a:r>
              <a:rPr sz="2800" spc="-15" dirty="0">
                <a:latin typeface="Calibri"/>
                <a:cs typeface="Calibri"/>
              </a:rPr>
              <a:t>relates</a:t>
            </a:r>
            <a:r>
              <a:rPr sz="2800" dirty="0">
                <a:latin typeface="Times New Roman"/>
                <a:cs typeface="Times New Roman"/>
              </a:rPr>
              <a:t>	</a:t>
            </a:r>
            <a:r>
              <a:rPr sz="2800" spc="-15" dirty="0">
                <a:latin typeface="Calibri"/>
                <a:cs typeface="Calibri"/>
              </a:rPr>
              <a:t>to</a:t>
            </a:r>
            <a:r>
              <a:rPr sz="2800" dirty="0">
                <a:latin typeface="Times New Roman"/>
                <a:cs typeface="Times New Roman"/>
              </a:rPr>
              <a:t>	</a:t>
            </a:r>
            <a:r>
              <a:rPr sz="2800" spc="-15" dirty="0">
                <a:latin typeface="Calibri"/>
                <a:cs typeface="Calibri"/>
              </a:rPr>
              <a:t>exc</a:t>
            </a:r>
            <a:r>
              <a:rPr sz="2800" spc="-5" dirty="0">
                <a:latin typeface="Calibri"/>
                <a:cs typeface="Calibri"/>
              </a:rPr>
              <a:t>i</a:t>
            </a:r>
            <a:r>
              <a:rPr sz="2800" spc="-15" dirty="0">
                <a:latin typeface="Calibri"/>
                <a:cs typeface="Calibri"/>
              </a:rPr>
              <a:t>te</a:t>
            </a:r>
            <a:r>
              <a:rPr sz="2800" spc="25" dirty="0">
                <a:latin typeface="Calibri"/>
                <a:cs typeface="Calibri"/>
              </a:rPr>
              <a:t>d</a:t>
            </a:r>
            <a:r>
              <a:rPr sz="2800" spc="-10" dirty="0">
                <a:latin typeface="Calibri"/>
                <a:cs typeface="Calibri"/>
              </a:rPr>
              <a:t>-</a:t>
            </a:r>
            <a:r>
              <a:rPr sz="2800" spc="-10" dirty="0">
                <a:latin typeface="Times New Roman"/>
                <a:cs typeface="Times New Roman"/>
              </a:rPr>
              <a:t> </a:t>
            </a:r>
            <a:r>
              <a:rPr sz="2800" spc="-20" dirty="0">
                <a:latin typeface="Calibri"/>
                <a:cs typeface="Calibri"/>
              </a:rPr>
              <a:t>stat</a:t>
            </a:r>
            <a:r>
              <a:rPr sz="2800" spc="-15" dirty="0">
                <a:latin typeface="Calibri"/>
                <a:cs typeface="Calibri"/>
              </a:rPr>
              <a:t>e</a:t>
            </a:r>
            <a:r>
              <a:rPr sz="2800" spc="-65" dirty="0">
                <a:latin typeface="Times New Roman"/>
                <a:cs typeface="Times New Roman"/>
              </a:rPr>
              <a:t> </a:t>
            </a:r>
            <a:r>
              <a:rPr sz="2800" spc="5" dirty="0">
                <a:latin typeface="Calibri"/>
                <a:cs typeface="Calibri"/>
              </a:rPr>
              <a:t>l</a:t>
            </a:r>
            <a:r>
              <a:rPr sz="2800" dirty="0">
                <a:latin typeface="Calibri"/>
                <a:cs typeface="Calibri"/>
              </a:rPr>
              <a:t>i</a:t>
            </a:r>
            <a:r>
              <a:rPr sz="2800" spc="-20" dirty="0">
                <a:latin typeface="Calibri"/>
                <a:cs typeface="Calibri"/>
              </a:rPr>
              <a:t>fet</a:t>
            </a:r>
            <a:r>
              <a:rPr sz="2800" spc="-15" dirty="0">
                <a:latin typeface="Calibri"/>
                <a:cs typeface="Calibri"/>
              </a:rPr>
              <a:t>ime</a:t>
            </a:r>
            <a:r>
              <a:rPr sz="2800" spc="-70" dirty="0">
                <a:latin typeface="Times New Roman"/>
                <a:cs typeface="Times New Roman"/>
              </a:rPr>
              <a:t> </a:t>
            </a:r>
            <a:r>
              <a:rPr sz="2800" spc="25" dirty="0">
                <a:latin typeface="Cambria Math"/>
                <a:cs typeface="Cambria Math"/>
              </a:rPr>
              <a:t>𝜏</a:t>
            </a:r>
            <a:r>
              <a:rPr sz="2800" spc="-10" dirty="0">
                <a:latin typeface="Calibri"/>
                <a:cs typeface="Calibri"/>
              </a:rPr>
              <a:t>:</a:t>
            </a:r>
            <a:r>
              <a:rPr sz="2800" spc="-70" dirty="0">
                <a:latin typeface="Times New Roman"/>
                <a:cs typeface="Times New Roman"/>
              </a:rPr>
              <a:t> </a:t>
            </a:r>
            <a:r>
              <a:rPr sz="2800" spc="-30" dirty="0">
                <a:latin typeface="Cambria Math"/>
                <a:cs typeface="Cambria Math"/>
              </a:rPr>
              <a:t>𝛾</a:t>
            </a:r>
            <a:r>
              <a:rPr sz="2800" spc="229" dirty="0">
                <a:latin typeface="Cambria Math"/>
                <a:cs typeface="Cambria Math"/>
              </a:rPr>
              <a:t> </a:t>
            </a:r>
            <a:r>
              <a:rPr sz="2800" spc="-25" dirty="0">
                <a:latin typeface="Cambria Math"/>
                <a:cs typeface="Cambria Math"/>
              </a:rPr>
              <a:t>=</a:t>
            </a:r>
            <a:r>
              <a:rPr sz="2800" spc="175" dirty="0">
                <a:latin typeface="Cambria Math"/>
                <a:cs typeface="Cambria Math"/>
              </a:rPr>
              <a:t> </a:t>
            </a:r>
            <a:r>
              <a:rPr sz="2800" spc="-25" dirty="0">
                <a:latin typeface="Cambria Math"/>
                <a:cs typeface="Cambria Math"/>
              </a:rPr>
              <a:t>1</a:t>
            </a:r>
            <a:r>
              <a:rPr sz="2800" spc="-20" dirty="0">
                <a:latin typeface="Cambria Math"/>
                <a:cs typeface="Cambria Math"/>
              </a:rPr>
              <a:t>/</a:t>
            </a:r>
            <a:r>
              <a:rPr sz="2800" spc="25" dirty="0">
                <a:latin typeface="Cambria Math"/>
                <a:cs typeface="Cambria Math"/>
              </a:rPr>
              <a:t>𝜏</a:t>
            </a:r>
            <a:r>
              <a:rPr sz="2800" dirty="0">
                <a:latin typeface="Calibri"/>
                <a:cs typeface="Calibri"/>
              </a:rPr>
              <a:t>.</a:t>
            </a:r>
            <a:endParaRPr sz="2800">
              <a:latin typeface="Calibri"/>
              <a:cs typeface="Calibri"/>
            </a:endParaRPr>
          </a:p>
          <a:p>
            <a:pPr marL="469900" marR="11430" indent="-228600">
              <a:lnSpc>
                <a:spcPct val="127099"/>
              </a:lnSpc>
              <a:spcBef>
                <a:spcPts val="1060"/>
              </a:spcBef>
              <a:buFont typeface="Symbol"/>
              <a:buChar char=""/>
              <a:tabLst>
                <a:tab pos="470534" algn="l"/>
                <a:tab pos="903605" algn="l"/>
                <a:tab pos="2638425" algn="l"/>
                <a:tab pos="3878579" algn="l"/>
                <a:tab pos="5490210" algn="l"/>
                <a:tab pos="6910070" algn="l"/>
                <a:tab pos="7772400" algn="l"/>
                <a:tab pos="9051925" algn="l"/>
              </a:tabLst>
            </a:pPr>
            <a:r>
              <a:rPr sz="2800" spc="-15" dirty="0">
                <a:latin typeface="Calibri"/>
                <a:cs typeface="Calibri"/>
              </a:rPr>
              <a:t>In</a:t>
            </a:r>
            <a:r>
              <a:rPr sz="2800" dirty="0">
                <a:latin typeface="Times New Roman"/>
                <a:cs typeface="Times New Roman"/>
              </a:rPr>
              <a:t>	</a:t>
            </a:r>
            <a:r>
              <a:rPr sz="2800" spc="-15" dirty="0">
                <a:latin typeface="Calibri"/>
                <a:cs typeface="Calibri"/>
              </a:rPr>
              <a:t>cond</a:t>
            </a:r>
            <a:r>
              <a:rPr sz="2800" spc="-10" dirty="0">
                <a:latin typeface="Calibri"/>
                <a:cs typeface="Calibri"/>
              </a:rPr>
              <a:t>e</a:t>
            </a:r>
            <a:r>
              <a:rPr sz="2800" spc="-20" dirty="0">
                <a:latin typeface="Calibri"/>
                <a:cs typeface="Calibri"/>
              </a:rPr>
              <a:t>nse</a:t>
            </a:r>
            <a:r>
              <a:rPr sz="2800" spc="-15" dirty="0">
                <a:latin typeface="Calibri"/>
                <a:cs typeface="Calibri"/>
              </a:rPr>
              <a:t>d</a:t>
            </a:r>
            <a:r>
              <a:rPr sz="2800" dirty="0">
                <a:latin typeface="Times New Roman"/>
                <a:cs typeface="Times New Roman"/>
              </a:rPr>
              <a:t>	</a:t>
            </a:r>
            <a:r>
              <a:rPr sz="2800" spc="-15" dirty="0">
                <a:latin typeface="Calibri"/>
                <a:cs typeface="Calibri"/>
              </a:rPr>
              <a:t>matt</a:t>
            </a:r>
            <a:r>
              <a:rPr sz="2800" spc="-5" dirty="0">
                <a:latin typeface="Calibri"/>
                <a:cs typeface="Calibri"/>
              </a:rPr>
              <a:t>e</a:t>
            </a:r>
            <a:r>
              <a:rPr sz="2800" spc="-10" dirty="0">
                <a:latin typeface="Calibri"/>
                <a:cs typeface="Calibri"/>
              </a:rPr>
              <a:t>r,</a:t>
            </a:r>
            <a:r>
              <a:rPr sz="2800" dirty="0">
                <a:latin typeface="Times New Roman"/>
                <a:cs typeface="Times New Roman"/>
              </a:rPr>
              <a:t>	</a:t>
            </a:r>
            <a:r>
              <a:rPr sz="2800" spc="-15" dirty="0">
                <a:latin typeface="Calibri"/>
                <a:cs typeface="Calibri"/>
              </a:rPr>
              <a:t>addi</a:t>
            </a:r>
            <a:r>
              <a:rPr sz="2800" spc="-10" dirty="0">
                <a:latin typeface="Calibri"/>
                <a:cs typeface="Calibri"/>
              </a:rPr>
              <a:t>ti</a:t>
            </a:r>
            <a:r>
              <a:rPr sz="2800" dirty="0">
                <a:latin typeface="Calibri"/>
                <a:cs typeface="Calibri"/>
              </a:rPr>
              <a:t>o</a:t>
            </a:r>
            <a:r>
              <a:rPr sz="2800" spc="-20" dirty="0">
                <a:latin typeface="Calibri"/>
                <a:cs typeface="Calibri"/>
              </a:rPr>
              <a:t>na</a:t>
            </a:r>
            <a:r>
              <a:rPr sz="2800" spc="-10" dirty="0">
                <a:latin typeface="Calibri"/>
                <a:cs typeface="Calibri"/>
              </a:rPr>
              <a:t>l</a:t>
            </a:r>
            <a:r>
              <a:rPr sz="2800" dirty="0">
                <a:latin typeface="Times New Roman"/>
                <a:cs typeface="Times New Roman"/>
              </a:rPr>
              <a:t>	</a:t>
            </a:r>
            <a:r>
              <a:rPr sz="2800" spc="-25" dirty="0">
                <a:latin typeface="Calibri"/>
                <a:cs typeface="Calibri"/>
              </a:rPr>
              <a:t>damp</a:t>
            </a:r>
            <a:r>
              <a:rPr sz="2800" spc="-1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20" dirty="0">
                <a:latin typeface="Calibri"/>
                <a:cs typeface="Calibri"/>
              </a:rPr>
              <a:t>fro</a:t>
            </a:r>
            <a:r>
              <a:rPr sz="2800" spc="-25" dirty="0">
                <a:latin typeface="Calibri"/>
                <a:cs typeface="Calibri"/>
              </a:rPr>
              <a:t>m</a:t>
            </a:r>
            <a:r>
              <a:rPr sz="2800" dirty="0">
                <a:latin typeface="Times New Roman"/>
                <a:cs typeface="Times New Roman"/>
              </a:rPr>
              <a:t>	</a:t>
            </a:r>
            <a:r>
              <a:rPr sz="2800" spc="-20" dirty="0">
                <a:latin typeface="Calibri"/>
                <a:cs typeface="Calibri"/>
              </a:rPr>
              <a:t>phon</a:t>
            </a:r>
            <a:r>
              <a:rPr sz="2800" spc="-5" dirty="0">
                <a:latin typeface="Calibri"/>
                <a:cs typeface="Calibri"/>
              </a:rPr>
              <a:t>o</a:t>
            </a:r>
            <a:r>
              <a:rPr sz="2800" spc="-15" dirty="0">
                <a:latin typeface="Calibri"/>
                <a:cs typeface="Calibri"/>
              </a:rPr>
              <a:t>n</a:t>
            </a:r>
            <a:r>
              <a:rPr sz="2800" dirty="0">
                <a:latin typeface="Times New Roman"/>
                <a:cs typeface="Times New Roman"/>
              </a:rPr>
              <a:t>	</a:t>
            </a:r>
            <a:r>
              <a:rPr sz="2800" spc="-15" dirty="0">
                <a:latin typeface="Calibri"/>
                <a:cs typeface="Calibri"/>
              </a:rPr>
              <a:t>coupl</a:t>
            </a:r>
            <a:r>
              <a:rPr sz="2800" spc="5" dirty="0">
                <a:latin typeface="Calibri"/>
                <a:cs typeface="Calibri"/>
              </a:rPr>
              <a:t>i</a:t>
            </a:r>
            <a:r>
              <a:rPr sz="2800" spc="-20" dirty="0">
                <a:latin typeface="Calibri"/>
                <a:cs typeface="Calibri"/>
              </a:rPr>
              <a:t>ng,</a:t>
            </a:r>
            <a:r>
              <a:rPr sz="2800" spc="-15" dirty="0">
                <a:latin typeface="Times New Roman"/>
                <a:cs typeface="Times New Roman"/>
              </a:rPr>
              <a:t> </a:t>
            </a:r>
            <a:r>
              <a:rPr sz="2800" dirty="0">
                <a:latin typeface="Calibri"/>
                <a:cs typeface="Calibri"/>
              </a:rPr>
              <a:t>i</a:t>
            </a:r>
            <a:r>
              <a:rPr sz="2800" spc="-25" dirty="0">
                <a:latin typeface="Calibri"/>
                <a:cs typeface="Calibri"/>
              </a:rPr>
              <a:t>nhomog</a:t>
            </a:r>
            <a:r>
              <a:rPr sz="2800" dirty="0">
                <a:latin typeface="Calibri"/>
                <a:cs typeface="Calibri"/>
              </a:rPr>
              <a:t>e</a:t>
            </a:r>
            <a:r>
              <a:rPr sz="2800" spc="-20" dirty="0">
                <a:latin typeface="Calibri"/>
                <a:cs typeface="Calibri"/>
              </a:rPr>
              <a:t>neou</a:t>
            </a:r>
            <a:r>
              <a:rPr sz="2800" spc="-15" dirty="0">
                <a:latin typeface="Calibri"/>
                <a:cs typeface="Calibri"/>
              </a:rPr>
              <a:t>s</a:t>
            </a:r>
            <a:r>
              <a:rPr sz="2800" spc="-60" dirty="0">
                <a:latin typeface="Times New Roman"/>
                <a:cs typeface="Times New Roman"/>
              </a:rPr>
              <a:t> </a:t>
            </a:r>
            <a:r>
              <a:rPr sz="2800" spc="-20" dirty="0">
                <a:latin typeface="Calibri"/>
                <a:cs typeface="Calibri"/>
              </a:rPr>
              <a:t>bro</a:t>
            </a:r>
            <a:r>
              <a:rPr sz="2800" spc="-5" dirty="0">
                <a:latin typeface="Calibri"/>
                <a:cs typeface="Calibri"/>
              </a:rPr>
              <a:t>a</a:t>
            </a:r>
            <a:r>
              <a:rPr sz="2800" spc="-20" dirty="0">
                <a:latin typeface="Calibri"/>
                <a:cs typeface="Calibri"/>
              </a:rPr>
              <a:t>den</a:t>
            </a:r>
            <a:r>
              <a:rPr sz="2800" spc="-10" dirty="0">
                <a:latin typeface="Calibri"/>
                <a:cs typeface="Calibri"/>
              </a:rPr>
              <a:t>i</a:t>
            </a:r>
            <a:r>
              <a:rPr sz="2800" spc="-20" dirty="0">
                <a:latin typeface="Calibri"/>
                <a:cs typeface="Calibri"/>
              </a:rPr>
              <a:t>ng</a:t>
            </a:r>
            <a:r>
              <a:rPr sz="2800" spc="-10" dirty="0">
                <a:latin typeface="Calibri"/>
                <a:cs typeface="Calibri"/>
              </a:rPr>
              <a:t>,</a:t>
            </a:r>
            <a:r>
              <a:rPr sz="2800" spc="-65" dirty="0">
                <a:latin typeface="Times New Roman"/>
                <a:cs typeface="Times New Roman"/>
              </a:rPr>
              <a:t> </a:t>
            </a:r>
            <a:r>
              <a:rPr sz="2800" spc="10" dirty="0">
                <a:latin typeface="Calibri"/>
                <a:cs typeface="Calibri"/>
              </a:rPr>
              <a:t>i</a:t>
            </a:r>
            <a:r>
              <a:rPr sz="2800" spc="-20" dirty="0">
                <a:latin typeface="Calibri"/>
                <a:cs typeface="Calibri"/>
              </a:rPr>
              <a:t>mpur</a:t>
            </a:r>
            <a:r>
              <a:rPr sz="2800" spc="-15" dirty="0">
                <a:latin typeface="Calibri"/>
                <a:cs typeface="Calibri"/>
              </a:rPr>
              <a:t>ity</a:t>
            </a:r>
            <a:r>
              <a:rPr sz="2800" spc="-60" dirty="0">
                <a:latin typeface="Times New Roman"/>
                <a:cs typeface="Times New Roman"/>
              </a:rPr>
              <a:t> </a:t>
            </a:r>
            <a:r>
              <a:rPr sz="2800" spc="-20" dirty="0">
                <a:latin typeface="Calibri"/>
                <a:cs typeface="Calibri"/>
              </a:rPr>
              <a:t>sc</a:t>
            </a:r>
            <a:r>
              <a:rPr sz="2800" spc="-10" dirty="0">
                <a:latin typeface="Calibri"/>
                <a:cs typeface="Calibri"/>
              </a:rPr>
              <a:t>atteri</a:t>
            </a:r>
            <a:r>
              <a:rPr sz="2800" spc="-20" dirty="0">
                <a:latin typeface="Calibri"/>
                <a:cs typeface="Calibri"/>
              </a:rPr>
              <a:t>ng.</a:t>
            </a:r>
            <a:endParaRPr sz="2800">
              <a:latin typeface="Calibri"/>
              <a:cs typeface="Calibri"/>
            </a:endParaRPr>
          </a:p>
          <a:p>
            <a:pPr marL="12700">
              <a:lnSpc>
                <a:spcPct val="100000"/>
              </a:lnSpc>
              <a:spcBef>
                <a:spcPts val="1815"/>
              </a:spcBef>
            </a:pPr>
            <a:r>
              <a:rPr sz="2800" spc="-15" dirty="0">
                <a:latin typeface="Calibri"/>
                <a:cs typeface="Calibri"/>
              </a:rPr>
              <a:t>---</a:t>
            </a:r>
            <a:endParaRPr sz="2800">
              <a:latin typeface="Calibri"/>
              <a:cs typeface="Calibri"/>
            </a:endParaRP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 name="object 7"/>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442595">
              <a:lnSpc>
                <a:spcPct val="100000"/>
              </a:lnSpc>
            </a:pPr>
            <a:r>
              <a:rPr spc="-15" dirty="0"/>
              <a:t>Sl</a:t>
            </a:r>
            <a:r>
              <a:rPr spc="-5" dirty="0"/>
              <a:t>i</a:t>
            </a:r>
            <a:r>
              <a:rPr spc="-20" dirty="0"/>
              <a:t>de</a:t>
            </a:r>
            <a:r>
              <a:rPr spc="-5" dirty="0"/>
              <a:t> </a:t>
            </a:r>
            <a:r>
              <a:rPr spc="-20" dirty="0"/>
              <a:t>1</a:t>
            </a:r>
            <a:r>
              <a:rPr spc="-30" dirty="0"/>
              <a:t>7</a:t>
            </a:r>
            <a:r>
              <a:rPr spc="-15" dirty="0"/>
              <a:t>: Lim</a:t>
            </a:r>
            <a:r>
              <a:rPr spc="-5" dirty="0"/>
              <a:t>i</a:t>
            </a:r>
            <a:r>
              <a:rPr spc="-15" dirty="0"/>
              <a:t>tations</a:t>
            </a:r>
            <a:r>
              <a:rPr spc="-20" dirty="0"/>
              <a:t> </a:t>
            </a:r>
            <a:r>
              <a:rPr spc="-15" dirty="0"/>
              <a:t>of</a:t>
            </a:r>
            <a:r>
              <a:rPr spc="-20" dirty="0"/>
              <a:t> </a:t>
            </a:r>
            <a:r>
              <a:rPr spc="-5" dirty="0"/>
              <a:t>t</a:t>
            </a:r>
            <a:r>
              <a:rPr spc="-20" dirty="0"/>
              <a:t>he </a:t>
            </a:r>
            <a:r>
              <a:rPr spc="-15" dirty="0"/>
              <a:t>Classical</a:t>
            </a:r>
            <a:r>
              <a:rPr spc="-30" dirty="0"/>
              <a:t> </a:t>
            </a:r>
            <a:r>
              <a:rPr spc="-20" dirty="0"/>
              <a:t>Osci</a:t>
            </a:r>
            <a:r>
              <a:rPr spc="5" dirty="0"/>
              <a:t>l</a:t>
            </a:r>
            <a:r>
              <a:rPr spc="-15" dirty="0"/>
              <a:t>lator</a:t>
            </a:r>
            <a:r>
              <a:rPr spc="-25" dirty="0"/>
              <a:t> </a:t>
            </a:r>
            <a:r>
              <a:rPr spc="-20" dirty="0"/>
              <a:t>Model</a:t>
            </a:r>
          </a:p>
        </p:txBody>
      </p:sp>
      <p:sp>
        <p:nvSpPr>
          <p:cNvPr id="3" name="object 3"/>
          <p:cNvSpPr txBox="1">
            <a:spLocks noGrp="1"/>
          </p:cNvSpPr>
          <p:nvPr>
            <p:ph type="body" idx="1"/>
          </p:nvPr>
        </p:nvSpPr>
        <p:spPr>
          <a:prstGeom prst="rect">
            <a:avLst/>
          </a:prstGeom>
        </p:spPr>
        <p:txBody>
          <a:bodyPr vert="horz" wrap="square" lIns="0" tIns="103251" rIns="0" bIns="0" rtlCol="0">
            <a:spAutoFit/>
          </a:bodyPr>
          <a:lstStyle/>
          <a:p>
            <a:pPr marL="5715">
              <a:lnSpc>
                <a:spcPct val="100000"/>
              </a:lnSpc>
            </a:pPr>
            <a:r>
              <a:rPr sz="3000" u="none" spc="-25" dirty="0">
                <a:solidFill>
                  <a:srgbClr val="FF0000"/>
                </a:solidFill>
              </a:rPr>
              <a:t>Whe</a:t>
            </a:r>
            <a:r>
              <a:rPr sz="3000" u="none" spc="-20" dirty="0">
                <a:solidFill>
                  <a:srgbClr val="FF0000"/>
                </a:solidFill>
              </a:rPr>
              <a:t>n</a:t>
            </a:r>
            <a:r>
              <a:rPr sz="3000" u="none" spc="-70" dirty="0">
                <a:solidFill>
                  <a:srgbClr val="FF0000"/>
                </a:solidFill>
                <a:latin typeface="Times New Roman"/>
                <a:cs typeface="Times New Roman"/>
              </a:rPr>
              <a:t> </a:t>
            </a:r>
            <a:r>
              <a:rPr sz="3000" u="none" spc="-20" dirty="0">
                <a:solidFill>
                  <a:srgbClr val="FF0000"/>
                </a:solidFill>
              </a:rPr>
              <a:t>and</a:t>
            </a:r>
            <a:r>
              <a:rPr sz="3000" u="none" spc="-75" dirty="0">
                <a:solidFill>
                  <a:srgbClr val="FF0000"/>
                </a:solidFill>
                <a:latin typeface="Times New Roman"/>
                <a:cs typeface="Times New Roman"/>
              </a:rPr>
              <a:t> </a:t>
            </a:r>
            <a:r>
              <a:rPr sz="3000" u="none" spc="5" dirty="0">
                <a:solidFill>
                  <a:srgbClr val="FF0000"/>
                </a:solidFill>
              </a:rPr>
              <a:t>W</a:t>
            </a:r>
            <a:r>
              <a:rPr sz="3000" u="none" spc="-20" dirty="0">
                <a:solidFill>
                  <a:srgbClr val="FF0000"/>
                </a:solidFill>
              </a:rPr>
              <a:t>hy</a:t>
            </a:r>
            <a:r>
              <a:rPr sz="3000" u="none" spc="-80" dirty="0">
                <a:solidFill>
                  <a:srgbClr val="FF0000"/>
                </a:solidFill>
                <a:latin typeface="Times New Roman"/>
                <a:cs typeface="Times New Roman"/>
              </a:rPr>
              <a:t> </a:t>
            </a:r>
            <a:r>
              <a:rPr sz="3000" u="none" spc="5" dirty="0">
                <a:solidFill>
                  <a:srgbClr val="FF0000"/>
                </a:solidFill>
              </a:rPr>
              <a:t>D</a:t>
            </a:r>
            <a:r>
              <a:rPr sz="3000" u="none" spc="-40" dirty="0">
                <a:solidFill>
                  <a:srgbClr val="FF0000"/>
                </a:solidFill>
              </a:rPr>
              <a:t>o</a:t>
            </a:r>
            <a:r>
              <a:rPr sz="3000" u="none" spc="-5" dirty="0">
                <a:solidFill>
                  <a:srgbClr val="FF0000"/>
                </a:solidFill>
              </a:rPr>
              <a:t>e</a:t>
            </a:r>
            <a:r>
              <a:rPr sz="3000" u="none" dirty="0">
                <a:solidFill>
                  <a:srgbClr val="FF0000"/>
                </a:solidFill>
              </a:rPr>
              <a:t>s</a:t>
            </a:r>
            <a:r>
              <a:rPr sz="3000" u="none" spc="-65" dirty="0">
                <a:solidFill>
                  <a:srgbClr val="FF0000"/>
                </a:solidFill>
                <a:latin typeface="Times New Roman"/>
                <a:cs typeface="Times New Roman"/>
              </a:rPr>
              <a:t> </a:t>
            </a:r>
            <a:r>
              <a:rPr sz="3000" u="none" spc="-10" dirty="0">
                <a:solidFill>
                  <a:srgbClr val="FF0000"/>
                </a:solidFill>
              </a:rPr>
              <a:t>It</a:t>
            </a:r>
            <a:r>
              <a:rPr sz="3000" u="none" spc="-75" dirty="0">
                <a:solidFill>
                  <a:srgbClr val="FF0000"/>
                </a:solidFill>
                <a:latin typeface="Times New Roman"/>
                <a:cs typeface="Times New Roman"/>
              </a:rPr>
              <a:t> </a:t>
            </a:r>
            <a:r>
              <a:rPr sz="3000" u="none" spc="-15" dirty="0">
                <a:solidFill>
                  <a:srgbClr val="FF0000"/>
                </a:solidFill>
              </a:rPr>
              <a:t>Fa</a:t>
            </a:r>
            <a:r>
              <a:rPr sz="3000" u="none" spc="-20" dirty="0">
                <a:solidFill>
                  <a:srgbClr val="FF0000"/>
                </a:solidFill>
              </a:rPr>
              <a:t>i</a:t>
            </a:r>
            <a:r>
              <a:rPr sz="3000" u="none" spc="-15" dirty="0">
                <a:solidFill>
                  <a:srgbClr val="FF0000"/>
                </a:solidFill>
              </a:rPr>
              <a:t>l?</a:t>
            </a:r>
            <a:endParaRPr sz="3000">
              <a:latin typeface="Times New Roman"/>
              <a:cs typeface="Times New Roman"/>
            </a:endParaRPr>
          </a:p>
          <a:p>
            <a:pPr marL="462915" marR="5080" indent="-228600">
              <a:lnSpc>
                <a:spcPct val="126800"/>
              </a:lnSpc>
              <a:spcBef>
                <a:spcPts val="1145"/>
              </a:spcBef>
              <a:buFont typeface="Symbol"/>
              <a:buChar char=""/>
              <a:tabLst>
                <a:tab pos="463550" algn="l"/>
              </a:tabLst>
            </a:pPr>
            <a:r>
              <a:rPr sz="2800" b="0" u="none" spc="-20" dirty="0">
                <a:solidFill>
                  <a:srgbClr val="000000"/>
                </a:solidFill>
                <a:latin typeface="Calibri"/>
                <a:cs typeface="Calibri"/>
              </a:rPr>
              <a:t>Cann</a:t>
            </a:r>
            <a:r>
              <a:rPr sz="2800" b="0" u="none" spc="-15" dirty="0">
                <a:solidFill>
                  <a:srgbClr val="000000"/>
                </a:solidFill>
                <a:latin typeface="Calibri"/>
                <a:cs typeface="Calibri"/>
              </a:rPr>
              <a:t>ot</a:t>
            </a:r>
            <a:r>
              <a:rPr sz="2800" b="0" u="none" spc="135" dirty="0">
                <a:solidFill>
                  <a:srgbClr val="000000"/>
                </a:solidFill>
                <a:latin typeface="Times New Roman"/>
                <a:cs typeface="Times New Roman"/>
              </a:rPr>
              <a:t> </a:t>
            </a:r>
            <a:r>
              <a:rPr sz="2800" b="0" u="none" spc="-20" dirty="0">
                <a:solidFill>
                  <a:srgbClr val="000000"/>
                </a:solidFill>
                <a:latin typeface="Calibri"/>
                <a:cs typeface="Calibri"/>
              </a:rPr>
              <a:t>pred</a:t>
            </a:r>
            <a:r>
              <a:rPr sz="2800" b="0" u="none" spc="-5" dirty="0">
                <a:solidFill>
                  <a:srgbClr val="000000"/>
                </a:solidFill>
                <a:latin typeface="Calibri"/>
                <a:cs typeface="Calibri"/>
              </a:rPr>
              <a:t>i</a:t>
            </a:r>
            <a:r>
              <a:rPr sz="2800" b="0" u="none" spc="-10" dirty="0">
                <a:solidFill>
                  <a:srgbClr val="000000"/>
                </a:solidFill>
                <a:latin typeface="Calibri"/>
                <a:cs typeface="Calibri"/>
              </a:rPr>
              <a:t>ct</a:t>
            </a:r>
            <a:r>
              <a:rPr sz="2800" b="0" u="none" spc="135" dirty="0">
                <a:solidFill>
                  <a:srgbClr val="000000"/>
                </a:solidFill>
                <a:latin typeface="Times New Roman"/>
                <a:cs typeface="Times New Roman"/>
              </a:rPr>
              <a:t> </a:t>
            </a:r>
            <a:r>
              <a:rPr sz="2800" b="0" u="none" spc="-20" dirty="0">
                <a:solidFill>
                  <a:srgbClr val="000000"/>
                </a:solidFill>
                <a:latin typeface="Calibri"/>
                <a:cs typeface="Calibri"/>
              </a:rPr>
              <a:t>d</a:t>
            </a:r>
            <a:r>
              <a:rPr sz="2800" b="0" u="none" spc="-10" dirty="0">
                <a:solidFill>
                  <a:srgbClr val="000000"/>
                </a:solidFill>
                <a:latin typeface="Calibri"/>
                <a:cs typeface="Calibri"/>
              </a:rPr>
              <a:t>i</a:t>
            </a:r>
            <a:r>
              <a:rPr sz="2800" b="0" u="none" spc="-20" dirty="0">
                <a:solidFill>
                  <a:srgbClr val="000000"/>
                </a:solidFill>
                <a:latin typeface="Calibri"/>
                <a:cs typeface="Calibri"/>
              </a:rPr>
              <a:t>scret</a:t>
            </a:r>
            <a:r>
              <a:rPr sz="2800" b="0" u="none" spc="-15" dirty="0">
                <a:solidFill>
                  <a:srgbClr val="000000"/>
                </a:solidFill>
                <a:latin typeface="Calibri"/>
                <a:cs typeface="Calibri"/>
              </a:rPr>
              <a:t>e</a:t>
            </a:r>
            <a:r>
              <a:rPr sz="2800" b="0" u="none" spc="140" dirty="0">
                <a:solidFill>
                  <a:srgbClr val="000000"/>
                </a:solidFill>
                <a:latin typeface="Times New Roman"/>
                <a:cs typeface="Times New Roman"/>
              </a:rPr>
              <a:t> </a:t>
            </a:r>
            <a:r>
              <a:rPr sz="2800" b="0" u="none" spc="-15" dirty="0">
                <a:solidFill>
                  <a:srgbClr val="000000"/>
                </a:solidFill>
                <a:latin typeface="Calibri"/>
                <a:cs typeface="Calibri"/>
              </a:rPr>
              <a:t>a</a:t>
            </a:r>
            <a:r>
              <a:rPr sz="2800" b="0" u="none" spc="-5" dirty="0">
                <a:solidFill>
                  <a:srgbClr val="000000"/>
                </a:solidFill>
                <a:latin typeface="Calibri"/>
                <a:cs typeface="Calibri"/>
              </a:rPr>
              <a:t>l</a:t>
            </a:r>
            <a:r>
              <a:rPr sz="2800" b="0" u="none" dirty="0">
                <a:solidFill>
                  <a:srgbClr val="000000"/>
                </a:solidFill>
                <a:latin typeface="Calibri"/>
                <a:cs typeface="Calibri"/>
              </a:rPr>
              <a:t>l</a:t>
            </a:r>
            <a:r>
              <a:rPr sz="2800" b="0" u="none" spc="-25" dirty="0">
                <a:solidFill>
                  <a:srgbClr val="000000"/>
                </a:solidFill>
                <a:latin typeface="Calibri"/>
                <a:cs typeface="Calibri"/>
              </a:rPr>
              <a:t>owe</a:t>
            </a:r>
            <a:r>
              <a:rPr sz="2800" b="0" u="none" spc="-15" dirty="0">
                <a:solidFill>
                  <a:srgbClr val="000000"/>
                </a:solidFill>
                <a:latin typeface="Calibri"/>
                <a:cs typeface="Calibri"/>
              </a:rPr>
              <a:t>d</a:t>
            </a:r>
            <a:r>
              <a:rPr sz="2800" b="0" u="none" spc="135" dirty="0">
                <a:solidFill>
                  <a:srgbClr val="000000"/>
                </a:solidFill>
                <a:latin typeface="Times New Roman"/>
                <a:cs typeface="Times New Roman"/>
              </a:rPr>
              <a:t> </a:t>
            </a:r>
            <a:r>
              <a:rPr sz="2800" b="0" u="none" spc="-10" dirty="0">
                <a:solidFill>
                  <a:srgbClr val="000000"/>
                </a:solidFill>
                <a:latin typeface="Calibri"/>
                <a:cs typeface="Calibri"/>
              </a:rPr>
              <a:t>transiti</a:t>
            </a:r>
            <a:r>
              <a:rPr sz="2800" b="0" u="none" spc="-20" dirty="0">
                <a:solidFill>
                  <a:srgbClr val="000000"/>
                </a:solidFill>
                <a:latin typeface="Calibri"/>
                <a:cs typeface="Calibri"/>
              </a:rPr>
              <a:t>o</a:t>
            </a:r>
            <a:r>
              <a:rPr sz="2800" b="0" u="none" spc="-15" dirty="0">
                <a:solidFill>
                  <a:srgbClr val="000000"/>
                </a:solidFill>
                <a:latin typeface="Calibri"/>
                <a:cs typeface="Calibri"/>
              </a:rPr>
              <a:t>n</a:t>
            </a:r>
            <a:r>
              <a:rPr sz="2800" b="0" u="none" spc="135" dirty="0">
                <a:solidFill>
                  <a:srgbClr val="000000"/>
                </a:solidFill>
                <a:latin typeface="Times New Roman"/>
                <a:cs typeface="Times New Roman"/>
              </a:rPr>
              <a:t> </a:t>
            </a:r>
            <a:r>
              <a:rPr sz="2800" b="0" u="none" spc="-20" dirty="0">
                <a:solidFill>
                  <a:srgbClr val="000000"/>
                </a:solidFill>
                <a:latin typeface="Calibri"/>
                <a:cs typeface="Calibri"/>
              </a:rPr>
              <a:t>frequen</a:t>
            </a:r>
            <a:r>
              <a:rPr sz="2800" b="0" u="none" spc="-5" dirty="0">
                <a:solidFill>
                  <a:srgbClr val="000000"/>
                </a:solidFill>
                <a:latin typeface="Calibri"/>
                <a:cs typeface="Calibri"/>
              </a:rPr>
              <a:t>c</a:t>
            </a:r>
            <a:r>
              <a:rPr sz="2800" b="0" u="none" dirty="0">
                <a:solidFill>
                  <a:srgbClr val="000000"/>
                </a:solidFill>
                <a:latin typeface="Calibri"/>
                <a:cs typeface="Calibri"/>
              </a:rPr>
              <a:t>i</a:t>
            </a:r>
            <a:r>
              <a:rPr sz="2800" b="0" u="none" spc="-15" dirty="0">
                <a:solidFill>
                  <a:srgbClr val="000000"/>
                </a:solidFill>
                <a:latin typeface="Calibri"/>
                <a:cs typeface="Calibri"/>
              </a:rPr>
              <a:t>es;</a:t>
            </a:r>
            <a:r>
              <a:rPr sz="2800" b="0" u="none" spc="160" dirty="0">
                <a:solidFill>
                  <a:srgbClr val="000000"/>
                </a:solidFill>
                <a:latin typeface="Times New Roman"/>
                <a:cs typeface="Times New Roman"/>
              </a:rPr>
              <a:t> </a:t>
            </a:r>
            <a:r>
              <a:rPr sz="2800" b="0" u="none" spc="-35" dirty="0">
                <a:solidFill>
                  <a:srgbClr val="000000"/>
                </a:solidFill>
                <a:latin typeface="Cambria Math"/>
                <a:cs typeface="Cambria Math"/>
              </a:rPr>
              <a:t>𝜔</a:t>
            </a:r>
            <a:r>
              <a:rPr sz="3000" b="0" u="none" spc="60" baseline="-16666" dirty="0">
                <a:solidFill>
                  <a:srgbClr val="000000"/>
                </a:solidFill>
                <a:latin typeface="Cambria Math"/>
                <a:cs typeface="Cambria Math"/>
              </a:rPr>
              <a:t>0</a:t>
            </a:r>
            <a:r>
              <a:rPr sz="3000" b="0" u="none" baseline="-16666" dirty="0">
                <a:solidFill>
                  <a:srgbClr val="000000"/>
                </a:solidFill>
                <a:latin typeface="Cambria Math"/>
                <a:cs typeface="Cambria Math"/>
              </a:rPr>
              <a:t> </a:t>
            </a:r>
            <a:r>
              <a:rPr sz="3000" b="0" u="none" spc="104" baseline="-16666" dirty="0">
                <a:solidFill>
                  <a:srgbClr val="000000"/>
                </a:solidFill>
                <a:latin typeface="Cambria Math"/>
                <a:cs typeface="Cambria Math"/>
              </a:rPr>
              <a:t> </a:t>
            </a:r>
            <a:r>
              <a:rPr sz="2800" b="0" u="none" spc="-15" dirty="0">
                <a:solidFill>
                  <a:srgbClr val="000000"/>
                </a:solidFill>
                <a:latin typeface="Calibri"/>
                <a:cs typeface="Calibri"/>
              </a:rPr>
              <a:t>must</a:t>
            </a:r>
            <a:r>
              <a:rPr sz="2800" b="0" u="none" spc="135" dirty="0">
                <a:solidFill>
                  <a:srgbClr val="000000"/>
                </a:solidFill>
                <a:latin typeface="Times New Roman"/>
                <a:cs typeface="Times New Roman"/>
              </a:rPr>
              <a:t> </a:t>
            </a:r>
            <a:r>
              <a:rPr sz="2800" b="0" u="none" spc="-20" dirty="0">
                <a:solidFill>
                  <a:srgbClr val="000000"/>
                </a:solidFill>
                <a:latin typeface="Calibri"/>
                <a:cs typeface="Calibri"/>
              </a:rPr>
              <a:t>be</a:t>
            </a:r>
            <a:r>
              <a:rPr sz="2800" b="0" u="none" spc="-15" dirty="0">
                <a:solidFill>
                  <a:srgbClr val="000000"/>
                </a:solidFill>
                <a:latin typeface="Times New Roman"/>
                <a:cs typeface="Times New Roman"/>
              </a:rPr>
              <a:t> </a:t>
            </a:r>
            <a:r>
              <a:rPr sz="2800" b="0" u="none" dirty="0">
                <a:solidFill>
                  <a:srgbClr val="000000"/>
                </a:solidFill>
                <a:latin typeface="Calibri"/>
                <a:cs typeface="Calibri"/>
              </a:rPr>
              <a:t>i</a:t>
            </a:r>
            <a:r>
              <a:rPr sz="2800" b="0" u="none" spc="-20" dirty="0">
                <a:solidFill>
                  <a:srgbClr val="000000"/>
                </a:solidFill>
                <a:latin typeface="Calibri"/>
                <a:cs typeface="Calibri"/>
              </a:rPr>
              <a:t>nserte</a:t>
            </a:r>
            <a:r>
              <a:rPr sz="2800" b="0" u="none" spc="-15" dirty="0">
                <a:solidFill>
                  <a:srgbClr val="000000"/>
                </a:solidFill>
                <a:latin typeface="Calibri"/>
                <a:cs typeface="Calibri"/>
              </a:rPr>
              <a:t>d</a:t>
            </a:r>
            <a:r>
              <a:rPr sz="2800" b="0" u="none" spc="-55" dirty="0">
                <a:solidFill>
                  <a:srgbClr val="000000"/>
                </a:solidFill>
                <a:latin typeface="Times New Roman"/>
                <a:cs typeface="Times New Roman"/>
              </a:rPr>
              <a:t> </a:t>
            </a:r>
            <a:r>
              <a:rPr sz="2800" b="0" u="none" spc="-15" dirty="0">
                <a:solidFill>
                  <a:srgbClr val="000000"/>
                </a:solidFill>
                <a:latin typeface="Calibri"/>
                <a:cs typeface="Calibri"/>
              </a:rPr>
              <a:t>f</a:t>
            </a:r>
            <a:r>
              <a:rPr sz="2800" b="0" u="none" dirty="0">
                <a:solidFill>
                  <a:srgbClr val="000000"/>
                </a:solidFill>
                <a:latin typeface="Calibri"/>
                <a:cs typeface="Calibri"/>
              </a:rPr>
              <a:t>r</a:t>
            </a:r>
            <a:r>
              <a:rPr sz="2800" b="0" u="none" spc="-20" dirty="0">
                <a:solidFill>
                  <a:srgbClr val="000000"/>
                </a:solidFill>
                <a:latin typeface="Calibri"/>
                <a:cs typeface="Calibri"/>
              </a:rPr>
              <a:t>o</a:t>
            </a:r>
            <a:r>
              <a:rPr sz="2800" b="0" u="none" spc="-25" dirty="0">
                <a:solidFill>
                  <a:srgbClr val="000000"/>
                </a:solidFill>
                <a:latin typeface="Calibri"/>
                <a:cs typeface="Calibri"/>
              </a:rPr>
              <a:t>m</a:t>
            </a:r>
            <a:r>
              <a:rPr sz="2800" b="0" u="none" spc="-70" dirty="0">
                <a:solidFill>
                  <a:srgbClr val="000000"/>
                </a:solidFill>
                <a:latin typeface="Times New Roman"/>
                <a:cs typeface="Times New Roman"/>
              </a:rPr>
              <a:t> </a:t>
            </a:r>
            <a:r>
              <a:rPr sz="2800" b="0" u="none" spc="-15" dirty="0">
                <a:solidFill>
                  <a:srgbClr val="000000"/>
                </a:solidFill>
                <a:latin typeface="Calibri"/>
                <a:cs typeface="Calibri"/>
              </a:rPr>
              <a:t>exper</a:t>
            </a:r>
            <a:r>
              <a:rPr sz="2800" b="0" u="none" spc="-5" dirty="0">
                <a:solidFill>
                  <a:srgbClr val="000000"/>
                </a:solidFill>
                <a:latin typeface="Calibri"/>
                <a:cs typeface="Calibri"/>
              </a:rPr>
              <a:t>i</a:t>
            </a:r>
            <a:r>
              <a:rPr sz="2800" b="0" u="none" spc="-15" dirty="0">
                <a:solidFill>
                  <a:srgbClr val="000000"/>
                </a:solidFill>
                <a:latin typeface="Calibri"/>
                <a:cs typeface="Calibri"/>
              </a:rPr>
              <a:t>ment</a:t>
            </a:r>
            <a:r>
              <a:rPr sz="2800" b="0" u="none" spc="-75" dirty="0">
                <a:solidFill>
                  <a:srgbClr val="000000"/>
                </a:solidFill>
                <a:latin typeface="Times New Roman"/>
                <a:cs typeface="Times New Roman"/>
              </a:rPr>
              <a:t> </a:t>
            </a:r>
            <a:r>
              <a:rPr sz="2800" b="0" u="none" spc="-20" dirty="0">
                <a:solidFill>
                  <a:srgbClr val="000000"/>
                </a:solidFill>
                <a:latin typeface="Calibri"/>
                <a:cs typeface="Calibri"/>
              </a:rPr>
              <a:t>o</a:t>
            </a:r>
            <a:r>
              <a:rPr sz="2800" b="0" u="none" spc="-10" dirty="0">
                <a:solidFill>
                  <a:srgbClr val="000000"/>
                </a:solidFill>
                <a:latin typeface="Calibri"/>
                <a:cs typeface="Calibri"/>
              </a:rPr>
              <a:t>r</a:t>
            </a:r>
            <a:r>
              <a:rPr sz="2800" b="0" u="none" spc="-60" dirty="0">
                <a:solidFill>
                  <a:srgbClr val="000000"/>
                </a:solidFill>
                <a:latin typeface="Times New Roman"/>
                <a:cs typeface="Times New Roman"/>
              </a:rPr>
              <a:t> </a:t>
            </a:r>
            <a:r>
              <a:rPr sz="2800" b="0" u="none" spc="-20" dirty="0">
                <a:solidFill>
                  <a:srgbClr val="000000"/>
                </a:solidFill>
                <a:latin typeface="Calibri"/>
                <a:cs typeface="Calibri"/>
              </a:rPr>
              <a:t>qu</a:t>
            </a:r>
            <a:r>
              <a:rPr sz="2800" b="0" u="none" spc="-10" dirty="0">
                <a:solidFill>
                  <a:srgbClr val="000000"/>
                </a:solidFill>
                <a:latin typeface="Calibri"/>
                <a:cs typeface="Calibri"/>
              </a:rPr>
              <a:t>a</a:t>
            </a:r>
            <a:r>
              <a:rPr sz="2800" b="0" u="none" spc="-20" dirty="0">
                <a:solidFill>
                  <a:srgbClr val="000000"/>
                </a:solidFill>
                <a:latin typeface="Calibri"/>
                <a:cs typeface="Calibri"/>
              </a:rPr>
              <a:t>ntu</a:t>
            </a:r>
            <a:r>
              <a:rPr sz="2800" b="0" u="none" spc="-25" dirty="0">
                <a:solidFill>
                  <a:srgbClr val="000000"/>
                </a:solidFill>
                <a:latin typeface="Calibri"/>
                <a:cs typeface="Calibri"/>
              </a:rPr>
              <a:t>m</a:t>
            </a:r>
            <a:r>
              <a:rPr sz="2800" b="0" u="none" spc="-65" dirty="0">
                <a:solidFill>
                  <a:srgbClr val="000000"/>
                </a:solidFill>
                <a:latin typeface="Times New Roman"/>
                <a:cs typeface="Times New Roman"/>
              </a:rPr>
              <a:t> </a:t>
            </a:r>
            <a:r>
              <a:rPr sz="2800" b="0" u="none" dirty="0">
                <a:solidFill>
                  <a:srgbClr val="000000"/>
                </a:solidFill>
                <a:latin typeface="Calibri"/>
                <a:cs typeface="Calibri"/>
              </a:rPr>
              <a:t>t</a:t>
            </a:r>
            <a:r>
              <a:rPr sz="2800" b="0" u="none" spc="-20" dirty="0">
                <a:solidFill>
                  <a:srgbClr val="000000"/>
                </a:solidFill>
                <a:latin typeface="Calibri"/>
                <a:cs typeface="Calibri"/>
              </a:rPr>
              <a:t>he</a:t>
            </a:r>
            <a:r>
              <a:rPr sz="2800" b="0" u="none" spc="-10" dirty="0">
                <a:solidFill>
                  <a:srgbClr val="000000"/>
                </a:solidFill>
                <a:latin typeface="Calibri"/>
                <a:cs typeface="Calibri"/>
              </a:rPr>
              <a:t>ory.</a:t>
            </a:r>
            <a:endParaRPr sz="2800">
              <a:latin typeface="Calibri"/>
              <a:cs typeface="Calibri"/>
            </a:endParaRPr>
          </a:p>
        </p:txBody>
      </p:sp>
      <p:sp>
        <p:nvSpPr>
          <p:cNvPr id="4" name="object 4"/>
          <p:cNvSpPr txBox="1"/>
          <p:nvPr/>
        </p:nvSpPr>
        <p:spPr>
          <a:xfrm>
            <a:off x="1130300" y="3656141"/>
            <a:ext cx="132461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15" dirty="0">
                <a:latin typeface="Calibri"/>
                <a:cs typeface="Calibri"/>
              </a:rPr>
              <a:t>Ignores</a:t>
            </a:r>
            <a:endParaRPr sz="2800">
              <a:latin typeface="Calibri"/>
              <a:cs typeface="Calibri"/>
            </a:endParaRPr>
          </a:p>
        </p:txBody>
      </p:sp>
      <p:sp>
        <p:nvSpPr>
          <p:cNvPr id="5" name="object 5"/>
          <p:cNvSpPr txBox="1"/>
          <p:nvPr/>
        </p:nvSpPr>
        <p:spPr>
          <a:xfrm>
            <a:off x="2652754" y="3681227"/>
            <a:ext cx="8636000" cy="381000"/>
          </a:xfrm>
          <a:prstGeom prst="rect">
            <a:avLst/>
          </a:prstGeom>
        </p:spPr>
        <p:txBody>
          <a:bodyPr vert="horz" wrap="square" lIns="0" tIns="0" rIns="0" bIns="0" rtlCol="0">
            <a:spAutoFit/>
          </a:bodyPr>
          <a:lstStyle/>
          <a:p>
            <a:pPr marL="12700">
              <a:lnSpc>
                <a:spcPct val="100000"/>
              </a:lnSpc>
              <a:tabLst>
                <a:tab pos="1397000" algn="l"/>
                <a:tab pos="3276600" algn="l"/>
                <a:tab pos="4048760" algn="l"/>
                <a:tab pos="4578985" algn="l"/>
                <a:tab pos="5943600" algn="l"/>
                <a:tab pos="7217409" algn="l"/>
              </a:tabLst>
            </a:pPr>
            <a:r>
              <a:rPr sz="2800" spc="-20" dirty="0">
                <a:latin typeface="Calibri"/>
                <a:cs typeface="Calibri"/>
              </a:rPr>
              <a:t>Dopp</a:t>
            </a:r>
            <a:r>
              <a:rPr sz="2800" spc="-10" dirty="0">
                <a:latin typeface="Calibri"/>
                <a:cs typeface="Calibri"/>
              </a:rPr>
              <a:t>ler</a:t>
            </a:r>
            <a:r>
              <a:rPr sz="2800" dirty="0">
                <a:latin typeface="Times New Roman"/>
                <a:cs typeface="Times New Roman"/>
              </a:rPr>
              <a:t>	</a:t>
            </a:r>
            <a:r>
              <a:rPr sz="2800" spc="-20" dirty="0">
                <a:latin typeface="Calibri"/>
                <a:cs typeface="Calibri"/>
              </a:rPr>
              <a:t>b</a:t>
            </a:r>
            <a:r>
              <a:rPr sz="2800" spc="0" dirty="0">
                <a:latin typeface="Calibri"/>
                <a:cs typeface="Calibri"/>
              </a:rPr>
              <a:t>r</a:t>
            </a:r>
            <a:r>
              <a:rPr sz="2800" spc="-20" dirty="0">
                <a:latin typeface="Calibri"/>
                <a:cs typeface="Calibri"/>
              </a:rPr>
              <a:t>oaden</a:t>
            </a:r>
            <a:r>
              <a:rPr sz="2800" spc="-10" dirty="0">
                <a:latin typeface="Calibri"/>
                <a:cs typeface="Calibri"/>
              </a:rPr>
              <a:t>i</a:t>
            </a:r>
            <a:r>
              <a:rPr sz="2800" spc="-20" dirty="0">
                <a:latin typeface="Calibri"/>
                <a:cs typeface="Calibri"/>
              </a:rPr>
              <a:t>n</a:t>
            </a:r>
            <a:r>
              <a:rPr sz="2800" spc="-15" dirty="0">
                <a:latin typeface="Calibri"/>
                <a:cs typeface="Calibri"/>
              </a:rPr>
              <a:t>g</a:t>
            </a:r>
            <a:r>
              <a:rPr sz="2800" dirty="0">
                <a:latin typeface="Times New Roman"/>
                <a:cs typeface="Times New Roman"/>
              </a:rPr>
              <a:t>	</a:t>
            </a:r>
            <a:r>
              <a:rPr sz="2800" spc="-20" dirty="0">
                <a:latin typeface="Calibri"/>
                <a:cs typeface="Calibri"/>
              </a:rPr>
              <a:t>du</a:t>
            </a:r>
            <a:r>
              <a:rPr sz="2800" spc="-15" dirty="0">
                <a:latin typeface="Calibri"/>
                <a:cs typeface="Calibri"/>
              </a:rPr>
              <a:t>e</a:t>
            </a:r>
            <a:r>
              <a:rPr sz="2800" dirty="0">
                <a:latin typeface="Times New Roman"/>
                <a:cs typeface="Times New Roman"/>
              </a:rPr>
              <a:t>	</a:t>
            </a:r>
            <a:r>
              <a:rPr sz="2800" spc="-15" dirty="0">
                <a:latin typeface="Calibri"/>
                <a:cs typeface="Calibri"/>
              </a:rPr>
              <a:t>to</a:t>
            </a:r>
            <a:r>
              <a:rPr sz="2800" dirty="0">
                <a:latin typeface="Times New Roman"/>
                <a:cs typeface="Times New Roman"/>
              </a:rPr>
              <a:t>	</a:t>
            </a:r>
            <a:r>
              <a:rPr sz="2800" spc="-15" dirty="0">
                <a:latin typeface="Calibri"/>
                <a:cs typeface="Calibri"/>
              </a:rPr>
              <a:t>thermal</a:t>
            </a:r>
            <a:r>
              <a:rPr sz="2800" dirty="0">
                <a:latin typeface="Times New Roman"/>
                <a:cs typeface="Times New Roman"/>
              </a:rPr>
              <a:t>	</a:t>
            </a:r>
            <a:r>
              <a:rPr sz="2800" spc="-20" dirty="0">
                <a:latin typeface="Calibri"/>
                <a:cs typeface="Calibri"/>
              </a:rPr>
              <a:t>motio</a:t>
            </a:r>
            <a:r>
              <a:rPr sz="2800" spc="-15" dirty="0">
                <a:latin typeface="Calibri"/>
                <a:cs typeface="Calibri"/>
              </a:rPr>
              <a:t>n</a:t>
            </a:r>
            <a:r>
              <a:rPr sz="2800" dirty="0">
                <a:latin typeface="Times New Roman"/>
                <a:cs typeface="Times New Roman"/>
              </a:rPr>
              <a:t>	</a:t>
            </a:r>
            <a:r>
              <a:rPr sz="2800" spc="-20" dirty="0">
                <a:latin typeface="Calibri"/>
                <a:cs typeface="Calibri"/>
              </a:rPr>
              <a:t>(G</a:t>
            </a:r>
            <a:r>
              <a:rPr sz="2800" spc="-10" dirty="0">
                <a:latin typeface="Calibri"/>
                <a:cs typeface="Calibri"/>
              </a:rPr>
              <a:t>a</a:t>
            </a:r>
            <a:r>
              <a:rPr sz="2800" spc="-20" dirty="0">
                <a:latin typeface="Calibri"/>
                <a:cs typeface="Calibri"/>
              </a:rPr>
              <a:t>uss</a:t>
            </a:r>
            <a:r>
              <a:rPr sz="2800" spc="-15" dirty="0">
                <a:latin typeface="Calibri"/>
                <a:cs typeface="Calibri"/>
              </a:rPr>
              <a:t>ian</a:t>
            </a:r>
            <a:endParaRPr sz="2800">
              <a:latin typeface="Calibri"/>
              <a:cs typeface="Calibri"/>
            </a:endParaRPr>
          </a:p>
        </p:txBody>
      </p:sp>
      <p:sp>
        <p:nvSpPr>
          <p:cNvPr id="6" name="object 6"/>
          <p:cNvSpPr txBox="1"/>
          <p:nvPr/>
        </p:nvSpPr>
        <p:spPr>
          <a:xfrm>
            <a:off x="1130300" y="4223771"/>
            <a:ext cx="10153015" cy="1598930"/>
          </a:xfrm>
          <a:prstGeom prst="rect">
            <a:avLst/>
          </a:prstGeom>
        </p:spPr>
        <p:txBody>
          <a:bodyPr vert="horz" wrap="square" lIns="0" tIns="0" rIns="0" bIns="0" rtlCol="0">
            <a:spAutoFit/>
          </a:bodyPr>
          <a:lstStyle/>
          <a:p>
            <a:pPr marL="241300">
              <a:lnSpc>
                <a:spcPct val="100000"/>
              </a:lnSpc>
            </a:pPr>
            <a:r>
              <a:rPr sz="2800" spc="-15" dirty="0">
                <a:latin typeface="Calibri"/>
                <a:cs typeface="Calibri"/>
              </a:rPr>
              <a:t>convo</a:t>
            </a:r>
            <a:r>
              <a:rPr sz="2800" spc="-20" dirty="0">
                <a:latin typeface="Calibri"/>
                <a:cs typeface="Calibri"/>
              </a:rPr>
              <a:t>lut</a:t>
            </a:r>
            <a:r>
              <a:rPr sz="2800" spc="-10" dirty="0">
                <a:latin typeface="Calibri"/>
                <a:cs typeface="Calibri"/>
              </a:rPr>
              <a:t>i</a:t>
            </a:r>
            <a:r>
              <a:rPr sz="2800" dirty="0">
                <a:latin typeface="Calibri"/>
                <a:cs typeface="Calibri"/>
              </a:rPr>
              <a:t>o</a:t>
            </a:r>
            <a:r>
              <a:rPr sz="2800" spc="-15" dirty="0">
                <a:latin typeface="Calibri"/>
                <a:cs typeface="Calibri"/>
              </a:rPr>
              <a:t>n</a:t>
            </a:r>
            <a:r>
              <a:rPr sz="2800" spc="-70" dirty="0">
                <a:latin typeface="Times New Roman"/>
                <a:cs typeface="Times New Roman"/>
              </a:rPr>
              <a:t> </a:t>
            </a:r>
            <a:r>
              <a:rPr sz="2800" spc="-20" dirty="0">
                <a:latin typeface="Calibri"/>
                <a:cs typeface="Calibri"/>
              </a:rPr>
              <a:t>o</a:t>
            </a:r>
            <a:r>
              <a:rPr sz="2800" spc="-10" dirty="0">
                <a:latin typeface="Calibri"/>
                <a:cs typeface="Calibri"/>
              </a:rPr>
              <a:t>f</a:t>
            </a:r>
            <a:r>
              <a:rPr sz="2800" spc="-70" dirty="0">
                <a:latin typeface="Times New Roman"/>
                <a:cs typeface="Times New Roman"/>
              </a:rPr>
              <a:t> </a:t>
            </a:r>
            <a:r>
              <a:rPr sz="2800" spc="-15" dirty="0">
                <a:latin typeface="Calibri"/>
                <a:cs typeface="Calibri"/>
              </a:rPr>
              <a:t>the</a:t>
            </a:r>
            <a:r>
              <a:rPr sz="2800" spc="-70" dirty="0">
                <a:latin typeface="Times New Roman"/>
                <a:cs typeface="Times New Roman"/>
              </a:rPr>
              <a:t> </a:t>
            </a:r>
            <a:r>
              <a:rPr sz="2800" spc="-20" dirty="0">
                <a:latin typeface="Calibri"/>
                <a:cs typeface="Calibri"/>
              </a:rPr>
              <a:t>L</a:t>
            </a:r>
            <a:r>
              <a:rPr sz="2800" dirty="0">
                <a:latin typeface="Calibri"/>
                <a:cs typeface="Calibri"/>
              </a:rPr>
              <a:t>o</a:t>
            </a:r>
            <a:r>
              <a:rPr sz="2800" spc="-15" dirty="0">
                <a:latin typeface="Calibri"/>
                <a:cs typeface="Calibri"/>
              </a:rPr>
              <a:t>ren</a:t>
            </a:r>
            <a:r>
              <a:rPr sz="2800" spc="-25" dirty="0">
                <a:latin typeface="Calibri"/>
                <a:cs typeface="Calibri"/>
              </a:rPr>
              <a:t>t</a:t>
            </a:r>
            <a:r>
              <a:rPr sz="2800" spc="-10" dirty="0">
                <a:latin typeface="Calibri"/>
                <a:cs typeface="Calibri"/>
              </a:rPr>
              <a:t>zia</a:t>
            </a:r>
            <a:r>
              <a:rPr sz="2800" spc="-15" dirty="0">
                <a:latin typeface="Calibri"/>
                <a:cs typeface="Calibri"/>
              </a:rPr>
              <a:t>n</a:t>
            </a:r>
            <a:r>
              <a:rPr sz="2800" spc="-65" dirty="0">
                <a:latin typeface="Times New Roman"/>
                <a:cs typeface="Times New Roman"/>
              </a:rPr>
              <a:t> </a:t>
            </a:r>
            <a:r>
              <a:rPr sz="2800" spc="-20" dirty="0">
                <a:latin typeface="Calibri"/>
                <a:cs typeface="Calibri"/>
              </a:rPr>
              <a:t>prof</a:t>
            </a:r>
            <a:r>
              <a:rPr sz="2800" dirty="0">
                <a:latin typeface="Calibri"/>
                <a:cs typeface="Calibri"/>
              </a:rPr>
              <a:t>il</a:t>
            </a:r>
            <a:r>
              <a:rPr sz="2800" spc="-15" dirty="0">
                <a:latin typeface="Calibri"/>
                <a:cs typeface="Calibri"/>
              </a:rPr>
              <a:t>e</a:t>
            </a:r>
            <a:r>
              <a:rPr sz="2800" spc="-5" dirty="0">
                <a:latin typeface="Calibri"/>
                <a:cs typeface="Calibri"/>
              </a:rPr>
              <a:t>)</a:t>
            </a:r>
            <a:r>
              <a:rPr sz="2800" dirty="0">
                <a:latin typeface="Calibri"/>
                <a:cs typeface="Calibri"/>
              </a:rPr>
              <a:t>.</a:t>
            </a:r>
            <a:endParaRPr sz="2800">
              <a:latin typeface="Calibri"/>
              <a:cs typeface="Calibri"/>
            </a:endParaRPr>
          </a:p>
          <a:p>
            <a:pPr marL="241300" marR="5080" indent="-228600">
              <a:lnSpc>
                <a:spcPct val="126800"/>
              </a:lnSpc>
              <a:spcBef>
                <a:spcPts val="1070"/>
              </a:spcBef>
              <a:buFont typeface="Symbol"/>
              <a:buChar char=""/>
              <a:tabLst>
                <a:tab pos="241935" algn="l"/>
              </a:tabLst>
            </a:pPr>
            <a:r>
              <a:rPr sz="2800" spc="-15" dirty="0">
                <a:latin typeface="Calibri"/>
                <a:cs typeface="Calibri"/>
              </a:rPr>
              <a:t>Neglects</a:t>
            </a:r>
            <a:r>
              <a:rPr sz="2800" dirty="0">
                <a:latin typeface="Times New Roman"/>
                <a:cs typeface="Times New Roman"/>
              </a:rPr>
              <a:t> </a:t>
            </a:r>
            <a:r>
              <a:rPr sz="2800" spc="-10" dirty="0">
                <a:latin typeface="Calibri"/>
                <a:cs typeface="Calibri"/>
              </a:rPr>
              <a:t>s</a:t>
            </a:r>
            <a:r>
              <a:rPr sz="2800" spc="-15" dirty="0">
                <a:latin typeface="Calibri"/>
                <a:cs typeface="Calibri"/>
              </a:rPr>
              <a:t>aturati</a:t>
            </a:r>
            <a:r>
              <a:rPr sz="2800" spc="-20" dirty="0">
                <a:latin typeface="Calibri"/>
                <a:cs typeface="Calibri"/>
              </a:rPr>
              <a:t>o</a:t>
            </a:r>
            <a:r>
              <a:rPr sz="2800" spc="-15" dirty="0">
                <a:latin typeface="Calibri"/>
                <a:cs typeface="Calibri"/>
              </a:rPr>
              <a:t>n</a:t>
            </a:r>
            <a:r>
              <a:rPr sz="2800" spc="20" dirty="0">
                <a:latin typeface="Times New Roman"/>
                <a:cs typeface="Times New Roman"/>
              </a:rPr>
              <a:t> </a:t>
            </a:r>
            <a:r>
              <a:rPr sz="2800" spc="-15" dirty="0">
                <a:latin typeface="Calibri"/>
                <a:cs typeface="Calibri"/>
              </a:rPr>
              <a:t>and</a:t>
            </a:r>
            <a:r>
              <a:rPr sz="2800" spc="-5" dirty="0">
                <a:latin typeface="Times New Roman"/>
                <a:cs typeface="Times New Roman"/>
              </a:rPr>
              <a:t> </a:t>
            </a:r>
            <a:r>
              <a:rPr sz="2800" spc="-20" dirty="0">
                <a:latin typeface="Calibri"/>
                <a:cs typeface="Calibri"/>
              </a:rPr>
              <a:t>st</a:t>
            </a:r>
            <a:r>
              <a:rPr sz="2800" spc="-10" dirty="0">
                <a:latin typeface="Calibri"/>
                <a:cs typeface="Calibri"/>
              </a:rPr>
              <a:t>i</a:t>
            </a:r>
            <a:r>
              <a:rPr sz="2800" spc="-15" dirty="0">
                <a:latin typeface="Calibri"/>
                <a:cs typeface="Calibri"/>
              </a:rPr>
              <a:t>m</a:t>
            </a:r>
            <a:r>
              <a:rPr sz="2800" spc="-20" dirty="0">
                <a:latin typeface="Calibri"/>
                <a:cs typeface="Calibri"/>
              </a:rPr>
              <a:t>u</a:t>
            </a:r>
            <a:r>
              <a:rPr sz="2800" spc="-15" dirty="0">
                <a:latin typeface="Calibri"/>
                <a:cs typeface="Calibri"/>
              </a:rPr>
              <a:t>lated</a:t>
            </a:r>
            <a:r>
              <a:rPr sz="2800" dirty="0">
                <a:latin typeface="Times New Roman"/>
                <a:cs typeface="Times New Roman"/>
              </a:rPr>
              <a:t> </a:t>
            </a:r>
            <a:r>
              <a:rPr sz="2800" spc="-15" dirty="0">
                <a:latin typeface="Calibri"/>
                <a:cs typeface="Calibri"/>
              </a:rPr>
              <a:t>emi</a:t>
            </a:r>
            <a:r>
              <a:rPr sz="2800" spc="-5" dirty="0">
                <a:latin typeface="Calibri"/>
                <a:cs typeface="Calibri"/>
              </a:rPr>
              <a:t>s</a:t>
            </a:r>
            <a:r>
              <a:rPr sz="2800" spc="-20" dirty="0">
                <a:latin typeface="Calibri"/>
                <a:cs typeface="Calibri"/>
              </a:rPr>
              <a:t>s</a:t>
            </a:r>
            <a:r>
              <a:rPr sz="2800" spc="-10" dirty="0">
                <a:latin typeface="Calibri"/>
                <a:cs typeface="Calibri"/>
              </a:rPr>
              <a:t>i</a:t>
            </a:r>
            <a:r>
              <a:rPr sz="2800" spc="-20" dirty="0">
                <a:latin typeface="Calibri"/>
                <a:cs typeface="Calibri"/>
              </a:rPr>
              <a:t>o</a:t>
            </a:r>
            <a:r>
              <a:rPr sz="2800" spc="-15" dirty="0">
                <a:latin typeface="Calibri"/>
                <a:cs typeface="Calibri"/>
              </a:rPr>
              <a:t>n</a:t>
            </a:r>
            <a:r>
              <a:rPr sz="2800" spc="5" dirty="0">
                <a:latin typeface="Times New Roman"/>
                <a:cs typeface="Times New Roman"/>
              </a:rPr>
              <a:t> </a:t>
            </a:r>
            <a:r>
              <a:rPr sz="2800" spc="-15" dirty="0">
                <a:latin typeface="Calibri"/>
                <a:cs typeface="Calibri"/>
              </a:rPr>
              <a:t>at</a:t>
            </a:r>
            <a:r>
              <a:rPr sz="2800" spc="10" dirty="0">
                <a:latin typeface="Times New Roman"/>
                <a:cs typeface="Times New Roman"/>
              </a:rPr>
              <a:t> </a:t>
            </a:r>
            <a:r>
              <a:rPr sz="2800" spc="-20" dirty="0">
                <a:latin typeface="Calibri"/>
                <a:cs typeface="Calibri"/>
              </a:rPr>
              <a:t>h</a:t>
            </a:r>
            <a:r>
              <a:rPr sz="2800" spc="-15" dirty="0">
                <a:latin typeface="Calibri"/>
                <a:cs typeface="Calibri"/>
              </a:rPr>
              <a:t>igh</a:t>
            </a:r>
            <a:r>
              <a:rPr sz="2800" dirty="0">
                <a:latin typeface="Times New Roman"/>
                <a:cs typeface="Times New Roman"/>
              </a:rPr>
              <a:t> </a:t>
            </a:r>
            <a:r>
              <a:rPr sz="2800" dirty="0">
                <a:latin typeface="Calibri"/>
                <a:cs typeface="Calibri"/>
              </a:rPr>
              <a:t>l</a:t>
            </a:r>
            <a:r>
              <a:rPr sz="2800" spc="-10" dirty="0">
                <a:latin typeface="Calibri"/>
                <a:cs typeface="Calibri"/>
              </a:rPr>
              <a:t>a</a:t>
            </a:r>
            <a:r>
              <a:rPr sz="2800" spc="-20" dirty="0">
                <a:latin typeface="Calibri"/>
                <a:cs typeface="Calibri"/>
              </a:rPr>
              <a:t>se</a:t>
            </a:r>
            <a:r>
              <a:rPr sz="2800" spc="-10" dirty="0">
                <a:latin typeface="Calibri"/>
                <a:cs typeface="Calibri"/>
              </a:rPr>
              <a:t>r</a:t>
            </a:r>
            <a:r>
              <a:rPr sz="2800" dirty="0">
                <a:latin typeface="Times New Roman"/>
                <a:cs typeface="Times New Roman"/>
              </a:rPr>
              <a:t> </a:t>
            </a:r>
            <a:r>
              <a:rPr sz="2800" dirty="0">
                <a:latin typeface="Calibri"/>
                <a:cs typeface="Calibri"/>
              </a:rPr>
              <a:t>i</a:t>
            </a:r>
            <a:r>
              <a:rPr sz="2800" spc="-20" dirty="0">
                <a:latin typeface="Calibri"/>
                <a:cs typeface="Calibri"/>
              </a:rPr>
              <a:t>n</a:t>
            </a:r>
            <a:r>
              <a:rPr sz="2800" spc="-5" dirty="0">
                <a:latin typeface="Calibri"/>
                <a:cs typeface="Calibri"/>
              </a:rPr>
              <a:t>t</a:t>
            </a:r>
            <a:r>
              <a:rPr sz="2800" spc="-15" dirty="0">
                <a:latin typeface="Calibri"/>
                <a:cs typeface="Calibri"/>
              </a:rPr>
              <a:t>ensities</a:t>
            </a:r>
            <a:r>
              <a:rPr sz="2800" spc="-10" dirty="0">
                <a:latin typeface="Times New Roman"/>
                <a:cs typeface="Times New Roman"/>
              </a:rPr>
              <a:t> </a:t>
            </a:r>
            <a:r>
              <a:rPr sz="2800" spc="-20" dirty="0">
                <a:latin typeface="Calibri"/>
                <a:cs typeface="Calibri"/>
              </a:rPr>
              <a:t>(non</a:t>
            </a:r>
            <a:r>
              <a:rPr sz="2800" spc="-15" dirty="0">
                <a:latin typeface="Calibri"/>
                <a:cs typeface="Calibri"/>
              </a:rPr>
              <a:t>-</a:t>
            </a:r>
            <a:r>
              <a:rPr sz="2800" dirty="0">
                <a:latin typeface="Calibri"/>
                <a:cs typeface="Calibri"/>
              </a:rPr>
              <a:t>l</a:t>
            </a:r>
            <a:r>
              <a:rPr sz="2800" spc="5" dirty="0">
                <a:latin typeface="Calibri"/>
                <a:cs typeface="Calibri"/>
              </a:rPr>
              <a:t>i</a:t>
            </a:r>
            <a:r>
              <a:rPr sz="2800" spc="-20" dirty="0">
                <a:latin typeface="Calibri"/>
                <a:cs typeface="Calibri"/>
              </a:rPr>
              <a:t>ne</a:t>
            </a:r>
            <a:r>
              <a:rPr sz="2800" spc="-5" dirty="0">
                <a:latin typeface="Calibri"/>
                <a:cs typeface="Calibri"/>
              </a:rPr>
              <a:t>a</a:t>
            </a:r>
            <a:r>
              <a:rPr sz="2800" spc="-10" dirty="0">
                <a:latin typeface="Calibri"/>
                <a:cs typeface="Calibri"/>
              </a:rPr>
              <a:t>r</a:t>
            </a:r>
            <a:r>
              <a:rPr sz="2800" spc="-70" dirty="0">
                <a:latin typeface="Times New Roman"/>
                <a:cs typeface="Times New Roman"/>
              </a:rPr>
              <a:t> </a:t>
            </a:r>
            <a:r>
              <a:rPr sz="2800" spc="-20" dirty="0">
                <a:latin typeface="Calibri"/>
                <a:cs typeface="Calibri"/>
              </a:rPr>
              <a:t>opt</a:t>
            </a:r>
            <a:r>
              <a:rPr sz="2800" spc="-10" dirty="0">
                <a:latin typeface="Calibri"/>
                <a:cs typeface="Calibri"/>
              </a:rPr>
              <a:t>ic</a:t>
            </a:r>
            <a:r>
              <a:rPr sz="2800" spc="-15" dirty="0">
                <a:latin typeface="Calibri"/>
                <a:cs typeface="Calibri"/>
              </a:rPr>
              <a:t>s).</a:t>
            </a:r>
            <a:endParaRPr sz="2800">
              <a:latin typeface="Calibri"/>
              <a:cs typeface="Calibri"/>
            </a:endParaRP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object 3"/>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901700" y="968684"/>
            <a:ext cx="10381615" cy="1604010"/>
          </a:xfrm>
          <a:prstGeom prst="rect">
            <a:avLst/>
          </a:prstGeom>
        </p:spPr>
        <p:txBody>
          <a:bodyPr vert="horz" wrap="square" lIns="0" tIns="0" rIns="0" bIns="0" rtlCol="0">
            <a:spAutoFit/>
          </a:bodyPr>
          <a:lstStyle/>
          <a:p>
            <a:pPr marL="469900" marR="5080" indent="-228600">
              <a:lnSpc>
                <a:spcPct val="126800"/>
              </a:lnSpc>
              <a:buFont typeface="Symbol"/>
              <a:buChar char=""/>
              <a:tabLst>
                <a:tab pos="470534" algn="l"/>
                <a:tab pos="1330325" algn="l"/>
                <a:tab pos="1962785" algn="l"/>
                <a:tab pos="3251200" algn="l"/>
                <a:tab pos="3810000" algn="l"/>
                <a:tab pos="5247640" algn="l"/>
                <a:tab pos="6183630" algn="l"/>
                <a:tab pos="8039100" algn="l"/>
                <a:tab pos="10057765" algn="l"/>
              </a:tabLst>
            </a:pPr>
            <a:r>
              <a:rPr sz="2800" spc="-25" dirty="0">
                <a:latin typeface="Calibri"/>
                <a:cs typeface="Calibri"/>
              </a:rPr>
              <a:t>Doe</a:t>
            </a:r>
            <a:r>
              <a:rPr sz="2800" spc="-15" dirty="0">
                <a:latin typeface="Calibri"/>
                <a:cs typeface="Calibri"/>
              </a:rPr>
              <a:t>s</a:t>
            </a:r>
            <a:r>
              <a:rPr sz="2800" dirty="0">
                <a:latin typeface="Times New Roman"/>
                <a:cs typeface="Times New Roman"/>
              </a:rPr>
              <a:t>	</a:t>
            </a:r>
            <a:r>
              <a:rPr sz="2800" spc="-20" dirty="0">
                <a:latin typeface="Calibri"/>
                <a:cs typeface="Calibri"/>
              </a:rPr>
              <a:t>no</a:t>
            </a:r>
            <a:r>
              <a:rPr sz="2800" spc="-10" dirty="0">
                <a:latin typeface="Calibri"/>
                <a:cs typeface="Calibri"/>
              </a:rPr>
              <a:t>t</a:t>
            </a:r>
            <a:r>
              <a:rPr sz="2800" dirty="0">
                <a:latin typeface="Times New Roman"/>
                <a:cs typeface="Times New Roman"/>
              </a:rPr>
              <a:t>	</a:t>
            </a:r>
            <a:r>
              <a:rPr sz="2800" spc="-15" dirty="0">
                <a:latin typeface="Calibri"/>
                <a:cs typeface="Calibri"/>
              </a:rPr>
              <a:t>a</a:t>
            </a:r>
            <a:r>
              <a:rPr sz="2800" spc="-10" dirty="0">
                <a:latin typeface="Calibri"/>
                <a:cs typeface="Calibri"/>
              </a:rPr>
              <a:t>c</a:t>
            </a:r>
            <a:r>
              <a:rPr sz="2800" spc="-15" dirty="0">
                <a:latin typeface="Calibri"/>
                <a:cs typeface="Calibri"/>
              </a:rPr>
              <a:t>count</a:t>
            </a:r>
            <a:r>
              <a:rPr sz="2800" dirty="0">
                <a:latin typeface="Times New Roman"/>
                <a:cs typeface="Times New Roman"/>
              </a:rPr>
              <a:t>	</a:t>
            </a:r>
            <a:r>
              <a:rPr sz="2800" spc="-5" dirty="0">
                <a:latin typeface="Calibri"/>
                <a:cs typeface="Calibri"/>
              </a:rPr>
              <a:t>f</a:t>
            </a:r>
            <a:r>
              <a:rPr sz="2800" spc="-20" dirty="0">
                <a:latin typeface="Calibri"/>
                <a:cs typeface="Calibri"/>
              </a:rPr>
              <a:t>o</a:t>
            </a:r>
            <a:r>
              <a:rPr sz="2800" spc="-10" dirty="0">
                <a:latin typeface="Calibri"/>
                <a:cs typeface="Calibri"/>
              </a:rPr>
              <a:t>r</a:t>
            </a:r>
            <a:r>
              <a:rPr sz="2800" dirty="0">
                <a:latin typeface="Times New Roman"/>
                <a:cs typeface="Times New Roman"/>
              </a:rPr>
              <a:t>	</a:t>
            </a:r>
            <a:r>
              <a:rPr sz="2800" spc="-20" dirty="0">
                <a:latin typeface="Calibri"/>
                <a:cs typeface="Calibri"/>
              </a:rPr>
              <a:t>se</a:t>
            </a:r>
            <a:r>
              <a:rPr sz="2800" spc="-15" dirty="0">
                <a:latin typeface="Calibri"/>
                <a:cs typeface="Calibri"/>
              </a:rPr>
              <a:t>lect</a:t>
            </a:r>
            <a:r>
              <a:rPr sz="2800" spc="-5"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15" dirty="0">
                <a:latin typeface="Calibri"/>
                <a:cs typeface="Calibri"/>
              </a:rPr>
              <a:t>rules,</a:t>
            </a:r>
            <a:r>
              <a:rPr sz="2800" dirty="0">
                <a:latin typeface="Times New Roman"/>
                <a:cs typeface="Times New Roman"/>
              </a:rPr>
              <a:t>	</a:t>
            </a:r>
            <a:r>
              <a:rPr sz="2800" spc="-20" dirty="0">
                <a:latin typeface="Calibri"/>
                <a:cs typeface="Calibri"/>
              </a:rPr>
              <a:t>po</a:t>
            </a:r>
            <a:r>
              <a:rPr sz="2800" spc="-10" dirty="0">
                <a:latin typeface="Calibri"/>
                <a:cs typeface="Calibri"/>
              </a:rPr>
              <a:t>lar</a:t>
            </a:r>
            <a:r>
              <a:rPr sz="2800" spc="-5" dirty="0">
                <a:latin typeface="Calibri"/>
                <a:cs typeface="Calibri"/>
              </a:rPr>
              <a:t>i</a:t>
            </a:r>
            <a:r>
              <a:rPr sz="2800" spc="-15" dirty="0">
                <a:latin typeface="Calibri"/>
                <a:cs typeface="Calibri"/>
              </a:rPr>
              <a:t>zat</a:t>
            </a:r>
            <a:r>
              <a:rPr sz="2800" spc="-5" dirty="0">
                <a:latin typeface="Calibri"/>
                <a:cs typeface="Calibri"/>
              </a:rPr>
              <a:t>i</a:t>
            </a:r>
            <a:r>
              <a:rPr sz="2800" spc="-20" dirty="0">
                <a:latin typeface="Calibri"/>
                <a:cs typeface="Calibri"/>
              </a:rPr>
              <a:t>o</a:t>
            </a:r>
            <a:r>
              <a:rPr sz="2800" spc="-15" dirty="0">
                <a:latin typeface="Calibri"/>
                <a:cs typeface="Calibri"/>
              </a:rPr>
              <a:t>n</a:t>
            </a:r>
            <a:r>
              <a:rPr sz="2800" dirty="0">
                <a:latin typeface="Times New Roman"/>
                <a:cs typeface="Times New Roman"/>
              </a:rPr>
              <a:t>	</a:t>
            </a:r>
            <a:r>
              <a:rPr sz="2800" spc="-20" dirty="0">
                <a:latin typeface="Calibri"/>
                <a:cs typeface="Calibri"/>
              </a:rPr>
              <a:t>dep</a:t>
            </a:r>
            <a:r>
              <a:rPr sz="2800" dirty="0">
                <a:latin typeface="Calibri"/>
                <a:cs typeface="Calibri"/>
              </a:rPr>
              <a:t>e</a:t>
            </a:r>
            <a:r>
              <a:rPr sz="2800" spc="-20" dirty="0">
                <a:latin typeface="Calibri"/>
                <a:cs typeface="Calibri"/>
              </a:rPr>
              <a:t>ndence</a:t>
            </a:r>
            <a:r>
              <a:rPr sz="2800" spc="-10" dirty="0">
                <a:latin typeface="Calibri"/>
                <a:cs typeface="Calibri"/>
              </a:rPr>
              <a:t>,</a:t>
            </a:r>
            <a:r>
              <a:rPr sz="2800" dirty="0">
                <a:latin typeface="Times New Roman"/>
                <a:cs typeface="Times New Roman"/>
              </a:rPr>
              <a:t>	</a:t>
            </a:r>
            <a:r>
              <a:rPr sz="2800" spc="-20" dirty="0">
                <a:latin typeface="Calibri"/>
                <a:cs typeface="Calibri"/>
              </a:rPr>
              <a:t>or</a:t>
            </a:r>
            <a:r>
              <a:rPr sz="2800" spc="-15" dirty="0">
                <a:latin typeface="Times New Roman"/>
                <a:cs typeface="Times New Roman"/>
              </a:rPr>
              <a:t> </a:t>
            </a:r>
            <a:r>
              <a:rPr sz="2800" spc="-20" dirty="0">
                <a:latin typeface="Calibri"/>
                <a:cs typeface="Calibri"/>
              </a:rPr>
              <a:t>mu</a:t>
            </a:r>
            <a:r>
              <a:rPr sz="2800" spc="-15" dirty="0">
                <a:latin typeface="Calibri"/>
                <a:cs typeface="Calibri"/>
              </a:rPr>
              <a:t>l</a:t>
            </a:r>
            <a:r>
              <a:rPr sz="2800" spc="-10" dirty="0">
                <a:latin typeface="Calibri"/>
                <a:cs typeface="Calibri"/>
              </a:rPr>
              <a:t>ti</a:t>
            </a:r>
            <a:r>
              <a:rPr sz="2800" spc="-15" dirty="0">
                <a:latin typeface="Calibri"/>
                <a:cs typeface="Calibri"/>
              </a:rPr>
              <a:t>-</a:t>
            </a:r>
            <a:r>
              <a:rPr sz="2800" dirty="0">
                <a:latin typeface="Calibri"/>
                <a:cs typeface="Calibri"/>
              </a:rPr>
              <a:t>l</a:t>
            </a:r>
            <a:r>
              <a:rPr sz="2800" spc="-15" dirty="0">
                <a:latin typeface="Calibri"/>
                <a:cs typeface="Calibri"/>
              </a:rPr>
              <a:t>evel</a:t>
            </a:r>
            <a:r>
              <a:rPr sz="2800" spc="-65" dirty="0">
                <a:latin typeface="Times New Roman"/>
                <a:cs typeface="Times New Roman"/>
              </a:rPr>
              <a:t> </a:t>
            </a:r>
            <a:r>
              <a:rPr sz="2800" dirty="0">
                <a:latin typeface="Calibri"/>
                <a:cs typeface="Calibri"/>
              </a:rPr>
              <a:t>i</a:t>
            </a:r>
            <a:r>
              <a:rPr sz="2800" spc="-20" dirty="0">
                <a:latin typeface="Calibri"/>
                <a:cs typeface="Calibri"/>
              </a:rPr>
              <a:t>nterfe</a:t>
            </a:r>
            <a:r>
              <a:rPr sz="2800" spc="-10" dirty="0">
                <a:latin typeface="Calibri"/>
                <a:cs typeface="Calibri"/>
              </a:rPr>
              <a:t>re</a:t>
            </a:r>
            <a:r>
              <a:rPr sz="2800" spc="-20" dirty="0">
                <a:latin typeface="Calibri"/>
                <a:cs typeface="Calibri"/>
              </a:rPr>
              <a:t>n</a:t>
            </a:r>
            <a:r>
              <a:rPr sz="2800" spc="-5" dirty="0">
                <a:latin typeface="Calibri"/>
                <a:cs typeface="Calibri"/>
              </a:rPr>
              <a:t>c</a:t>
            </a:r>
            <a:r>
              <a:rPr sz="2800" spc="-15" dirty="0">
                <a:latin typeface="Calibri"/>
                <a:cs typeface="Calibri"/>
              </a:rPr>
              <a:t>e</a:t>
            </a:r>
            <a:r>
              <a:rPr sz="2800" spc="-70" dirty="0">
                <a:latin typeface="Times New Roman"/>
                <a:cs typeface="Times New Roman"/>
              </a:rPr>
              <a:t> </a:t>
            </a:r>
            <a:r>
              <a:rPr sz="2800" spc="-15" dirty="0">
                <a:latin typeface="Calibri"/>
                <a:cs typeface="Calibri"/>
              </a:rPr>
              <a:t>effects.</a:t>
            </a:r>
            <a:endParaRPr sz="2800">
              <a:latin typeface="Calibri"/>
              <a:cs typeface="Calibri"/>
            </a:endParaRPr>
          </a:p>
          <a:p>
            <a:pPr marL="12700">
              <a:lnSpc>
                <a:spcPct val="100000"/>
              </a:lnSpc>
              <a:spcBef>
                <a:spcPts val="1814"/>
              </a:spcBef>
            </a:pPr>
            <a:r>
              <a:rPr sz="2800" spc="-15" dirty="0">
                <a:latin typeface="Calibri"/>
                <a:cs typeface="Calibri"/>
              </a:rPr>
              <a:t>---</a:t>
            </a:r>
            <a:endParaRPr sz="2800">
              <a:latin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a:extLst>
              <a:ext uri="{FF2B5EF4-FFF2-40B4-BE49-F238E27FC236}">
                <a16:creationId xmlns:a16="http://schemas.microsoft.com/office/drawing/2014/main" id="{C8CE682E-96B7-E015-F3F3-97D68A1BA0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05400" y="0"/>
            <a:ext cx="6067425" cy="6858000"/>
          </a:xfrm>
          <a:prstGeom prst="rect">
            <a:avLst/>
          </a:prstGeom>
          <a:noFill/>
          <a:extLst>
            <a:ext uri="{909E8E84-426E-40DD-AFC4-6F175D3DCCD1}">
              <a14:hiddenFill xmlns:a14="http://schemas.microsoft.com/office/drawing/2010/main">
                <a:solidFill>
                  <a:srgbClr val="FFFFFF"/>
                </a:solidFill>
              </a14:hiddenFill>
            </a:ext>
          </a:extLst>
        </p:spPr>
      </p:pic>
      <p:sp>
        <p:nvSpPr>
          <p:cNvPr id="11" name="Rectangle 3">
            <a:extLst>
              <a:ext uri="{FF2B5EF4-FFF2-40B4-BE49-F238E27FC236}">
                <a16:creationId xmlns:a16="http://schemas.microsoft.com/office/drawing/2014/main" id="{3FE2DF1D-2352-C9CE-A7E1-7D679908B2BF}"/>
              </a:ext>
            </a:extLst>
          </p:cNvPr>
          <p:cNvSpPr>
            <a:spLocks noChangeArrowheads="1"/>
          </p:cNvSpPr>
          <p:nvPr/>
        </p:nvSpPr>
        <p:spPr bwMode="auto">
          <a:xfrm>
            <a:off x="76200" y="197346"/>
            <a:ext cx="4724400" cy="6463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Phase dispersion</a:t>
            </a:r>
            <a:r>
              <a:rPr kumimoji="0" lang="en-US" altLang="en-US" sz="1800" b="0" i="0" u="none" strike="noStrike" cap="none" normalizeH="0" baseline="0" dirty="0">
                <a:ln>
                  <a:noFill/>
                </a:ln>
                <a:solidFill>
                  <a:schemeClr val="tx1"/>
                </a:solidFill>
                <a:effectLst/>
                <a:latin typeface="Arial" panose="020B0604020202020204" pitchFamily="34" charset="0"/>
              </a:rPr>
              <a:t> is a </a:t>
            </a:r>
            <a:r>
              <a:rPr kumimoji="0" lang="en-US" altLang="en-US" sz="1800" b="1" i="0" u="none" strike="noStrike" cap="none" normalizeH="0" baseline="0" dirty="0">
                <a:ln>
                  <a:noFill/>
                </a:ln>
                <a:solidFill>
                  <a:schemeClr val="tx1"/>
                </a:solidFill>
                <a:effectLst/>
                <a:latin typeface="Arial" panose="020B0604020202020204" pitchFamily="34" charset="0"/>
              </a:rPr>
              <a:t>general term</a:t>
            </a:r>
            <a:r>
              <a:rPr kumimoji="0" lang="en-US" altLang="en-US" sz="1800" b="0" i="0" u="none" strike="noStrike" cap="none" normalizeH="0" baseline="0" dirty="0">
                <a:ln>
                  <a:noFill/>
                </a:ln>
                <a:solidFill>
                  <a:schemeClr val="tx1"/>
                </a:solidFill>
                <a:effectLst/>
                <a:latin typeface="Arial" panose="020B0604020202020204" pitchFamily="34" charset="0"/>
              </a:rPr>
              <a:t> for the variation of phase velocity with frequency.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1" i="0" u="none" strike="noStrike" cap="none" normalizeH="0" baseline="0" dirty="0">
                <a:ln>
                  <a:noFill/>
                </a:ln>
                <a:solidFill>
                  <a:schemeClr val="tx1"/>
                </a:solidFill>
                <a:effectLst/>
                <a:latin typeface="Arial" panose="020B0604020202020204" pitchFamily="34" charset="0"/>
              </a:rPr>
              <a:t>Anomalous dispersion</a:t>
            </a:r>
            <a:r>
              <a:rPr kumimoji="0" lang="en-US" altLang="en-US" sz="1800" b="0" i="0" u="none" strike="noStrike" cap="none" normalizeH="0" baseline="0" dirty="0">
                <a:ln>
                  <a:noFill/>
                </a:ln>
                <a:solidFill>
                  <a:schemeClr val="tx1"/>
                </a:solidFill>
                <a:effectLst/>
                <a:latin typeface="Arial" panose="020B0604020202020204" pitchFamily="34" charset="0"/>
              </a:rPr>
              <a:t> is a </a:t>
            </a:r>
            <a:r>
              <a:rPr kumimoji="0" lang="en-US" altLang="en-US" sz="1800" b="1" i="0" u="none" strike="noStrike" cap="none" normalizeH="0" baseline="0" dirty="0">
                <a:ln>
                  <a:noFill/>
                </a:ln>
                <a:solidFill>
                  <a:schemeClr val="tx1"/>
                </a:solidFill>
                <a:effectLst/>
                <a:latin typeface="Arial" panose="020B0604020202020204" pitchFamily="34" charset="0"/>
              </a:rPr>
              <a:t>specific case</a:t>
            </a:r>
            <a:r>
              <a:rPr kumimoji="0" lang="en-US" altLang="en-US" sz="1800" b="0" i="0" u="none" strike="noStrike" cap="none" normalizeH="0" baseline="0" dirty="0">
                <a:ln>
                  <a:noFill/>
                </a:ln>
                <a:solidFill>
                  <a:schemeClr val="tx1"/>
                </a:solidFill>
                <a:effectLst/>
                <a:latin typeface="Arial" panose="020B0604020202020204" pitchFamily="34" charset="0"/>
              </a:rPr>
              <a:t> of dispersion where the refractive index behaves unusually.</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1800" b="0" i="0" u="none" strike="noStrike" cap="none" normalizeH="0" baseline="0" dirty="0">
                <a:ln>
                  <a:noFill/>
                </a:ln>
                <a:solidFill>
                  <a:schemeClr val="tx1"/>
                </a:solidFill>
                <a:effectLst/>
                <a:latin typeface="Arial" panose="020B0604020202020204" pitchFamily="34" charset="0"/>
              </a:rPr>
              <a:t>Both are described using the </a:t>
            </a:r>
            <a:r>
              <a:rPr kumimoji="0" lang="en-US" altLang="en-US" sz="1800" b="1" i="0" u="none" strike="noStrike" cap="none" normalizeH="0" baseline="0" dirty="0">
                <a:ln>
                  <a:noFill/>
                </a:ln>
                <a:solidFill>
                  <a:schemeClr val="tx1"/>
                </a:solidFill>
                <a:effectLst/>
                <a:latin typeface="Arial" panose="020B0604020202020204" pitchFamily="34" charset="0"/>
              </a:rPr>
              <a:t>refractive index</a:t>
            </a:r>
            <a:r>
              <a:rPr kumimoji="0" lang="en-US" altLang="en-US" sz="1800" b="0" i="0" u="none" strike="noStrike" cap="none" normalizeH="0" baseline="0" dirty="0">
                <a:ln>
                  <a:noFill/>
                </a:ln>
                <a:solidFill>
                  <a:schemeClr val="tx1"/>
                </a:solidFill>
                <a:effectLst/>
                <a:latin typeface="Arial" panose="020B0604020202020204" pitchFamily="34" charset="0"/>
              </a:rPr>
              <a:t> n(ω), which relates directly to both </a:t>
            </a:r>
            <a:r>
              <a:rPr kumimoji="0" lang="en-US" altLang="en-US" sz="1800" b="1" i="0" u="none" strike="noStrike" cap="none" normalizeH="0" baseline="0" dirty="0">
                <a:ln>
                  <a:noFill/>
                </a:ln>
                <a:solidFill>
                  <a:schemeClr val="tx1"/>
                </a:solidFill>
                <a:effectLst/>
                <a:latin typeface="Arial" panose="020B0604020202020204" pitchFamily="34" charset="0"/>
              </a:rPr>
              <a:t>phase velocity</a:t>
            </a:r>
            <a:r>
              <a:rPr kumimoji="0" lang="en-US" altLang="en-US" sz="1800" b="0" i="0" u="none" strike="noStrike" cap="none" normalizeH="0" baseline="0" dirty="0">
                <a:ln>
                  <a:noFill/>
                </a:ln>
                <a:solidFill>
                  <a:schemeClr val="tx1"/>
                </a:solidFill>
                <a:effectLst/>
                <a:latin typeface="Arial" panose="020B0604020202020204" pitchFamily="34" charset="0"/>
              </a:rPr>
              <a:t> and </a:t>
            </a:r>
            <a:r>
              <a:rPr kumimoji="0" lang="en-US" altLang="en-US" sz="1800" b="1" i="0" u="none" strike="noStrike" cap="none" normalizeH="0" baseline="0" dirty="0">
                <a:ln>
                  <a:noFill/>
                </a:ln>
                <a:solidFill>
                  <a:schemeClr val="tx1"/>
                </a:solidFill>
                <a:effectLst/>
                <a:latin typeface="Arial" panose="020B0604020202020204" pitchFamily="34" charset="0"/>
              </a:rPr>
              <a:t>group velocity</a:t>
            </a:r>
            <a:r>
              <a:rPr kumimoji="0" lang="en-US" altLang="en-US" sz="1800" b="0" i="0" u="none" strike="noStrike" cap="none" normalizeH="0" baseline="0" dirty="0">
                <a:ln>
                  <a:noFill/>
                </a:ln>
                <a:solidFill>
                  <a:schemeClr val="tx1"/>
                </a:solidFill>
                <a:effectLst/>
                <a:latin typeface="Arial" panose="020B0604020202020204" pitchFamily="34" charset="0"/>
              </a:rPr>
              <a:t>.</a:t>
            </a:r>
          </a:p>
          <a:p>
            <a:endParaRPr lang="en-US" dirty="0"/>
          </a:p>
          <a:p>
            <a:r>
              <a:rPr lang="en-US" b="1" dirty="0">
                <a:latin typeface="Arial" panose="020B0604020202020204" pitchFamily="34" charset="0"/>
              </a:rPr>
              <a:t>Anomalous dispersion </a:t>
            </a:r>
            <a:r>
              <a:rPr lang="en-US" dirty="0"/>
              <a:t>occurs when the </a:t>
            </a:r>
            <a:r>
              <a:rPr lang="en-US" b="1" dirty="0">
                <a:solidFill>
                  <a:srgbClr val="FF0000"/>
                </a:solidFill>
              </a:rPr>
              <a:t>refractive index of a material decreases with increasing frequency (or decreasing wavelength)</a:t>
            </a:r>
            <a:r>
              <a:rPr lang="en-US" dirty="0">
                <a:solidFill>
                  <a:srgbClr val="FF0000"/>
                </a:solidFill>
              </a:rPr>
              <a:t> </a:t>
            </a:r>
            <a:r>
              <a:rPr lang="en-US" dirty="0"/>
              <a:t>of light, which is the opposite of the usual (normal) behavior.</a:t>
            </a:r>
          </a:p>
          <a:p>
            <a:endParaRPr lang="en-US" b="1" dirty="0"/>
          </a:p>
          <a:p>
            <a:r>
              <a:rPr lang="en-US" b="1" dirty="0"/>
              <a:t>Normal Dispersion:</a:t>
            </a:r>
            <a:br>
              <a:rPr lang="en-US" dirty="0"/>
            </a:br>
            <a:r>
              <a:rPr lang="en-US" dirty="0"/>
              <a:t>In normal dispersion, </a:t>
            </a:r>
            <a:r>
              <a:rPr lang="en-US" dirty="0">
                <a:solidFill>
                  <a:srgbClr val="FF0000"/>
                </a:solidFill>
              </a:rPr>
              <a:t>the refractive index increases with frequency</a:t>
            </a:r>
            <a:r>
              <a:rPr lang="en-US" dirty="0"/>
              <a:t>. This is common in most transparent materials over most visible wavelengths.</a:t>
            </a:r>
          </a:p>
          <a:p>
            <a:pPr marL="0" marR="0" lvl="0" indent="0" algn="l" defTabSz="914400" rtl="0" eaLnBrk="0" fontAlgn="base" latinLnBrk="0" hangingPunct="0">
              <a:lnSpc>
                <a:spcPct val="100000"/>
              </a:lnSpc>
              <a:spcBef>
                <a:spcPct val="0"/>
              </a:spcBef>
              <a:spcAft>
                <a:spcPct val="0"/>
              </a:spcAft>
              <a:buClrTx/>
              <a:buSzTx/>
              <a:buFontTx/>
              <a:buChar char="•"/>
              <a:tabLst/>
            </a:pPr>
            <a:endParaRPr kumimoji="0" lang="en-US" altLang="en-US" sz="1800" b="0" i="0" u="none" strike="noStrike" cap="none" normalizeH="0" baseline="0" dirty="0">
              <a:ln>
                <a:noFill/>
              </a:ln>
              <a:solidFill>
                <a:schemeClr val="tx1"/>
              </a:solidFill>
              <a:effectLst/>
              <a:latin typeface="Arial" panose="020B0604020202020204" pitchFamily="34" charset="0"/>
            </a:endParaRP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a:spLocks noGrp="1"/>
          </p:cNvSpPr>
          <p:nvPr>
            <p:ph type="title"/>
          </p:nvPr>
        </p:nvSpPr>
        <p:spPr>
          <a:prstGeom prst="rect">
            <a:avLst/>
          </a:prstGeom>
        </p:spPr>
        <p:txBody>
          <a:bodyPr vert="horz" wrap="square" lIns="0" tIns="0" rIns="0" bIns="0" rtlCol="0">
            <a:spAutoFit/>
          </a:bodyPr>
          <a:lstStyle/>
          <a:p>
            <a:pPr marL="834390">
              <a:lnSpc>
                <a:spcPct val="100000"/>
              </a:lnSpc>
            </a:pPr>
            <a:r>
              <a:rPr spc="-15" dirty="0"/>
              <a:t>Sl</a:t>
            </a:r>
            <a:r>
              <a:rPr spc="-5" dirty="0"/>
              <a:t>i</a:t>
            </a:r>
            <a:r>
              <a:rPr spc="-20" dirty="0"/>
              <a:t>de</a:t>
            </a:r>
            <a:r>
              <a:rPr spc="-5" dirty="0"/>
              <a:t> </a:t>
            </a:r>
            <a:r>
              <a:rPr spc="-20" dirty="0"/>
              <a:t>1</a:t>
            </a:r>
            <a:r>
              <a:rPr spc="-30" dirty="0"/>
              <a:t>8</a:t>
            </a:r>
            <a:r>
              <a:rPr spc="-15" dirty="0"/>
              <a:t>: Road </a:t>
            </a:r>
            <a:r>
              <a:rPr spc="-20" dirty="0"/>
              <a:t>Map</a:t>
            </a:r>
            <a:r>
              <a:rPr spc="-15" dirty="0"/>
              <a:t> </a:t>
            </a:r>
            <a:r>
              <a:rPr spc="-20" dirty="0"/>
              <a:t>B</a:t>
            </a:r>
            <a:r>
              <a:rPr spc="-15" dirty="0"/>
              <a:t>e</a:t>
            </a:r>
            <a:r>
              <a:rPr spc="-20" dirty="0"/>
              <a:t>yond </a:t>
            </a:r>
            <a:r>
              <a:rPr spc="-35" dirty="0">
                <a:latin typeface="Calibri"/>
                <a:cs typeface="Calibri"/>
              </a:rPr>
              <a:t>—</a:t>
            </a:r>
            <a:r>
              <a:rPr spc="-15" dirty="0">
                <a:latin typeface="Calibri"/>
                <a:cs typeface="Calibri"/>
              </a:rPr>
              <a:t> </a:t>
            </a:r>
            <a:r>
              <a:rPr spc="-30" dirty="0"/>
              <a:t>Tow</a:t>
            </a:r>
            <a:r>
              <a:rPr spc="-10" dirty="0"/>
              <a:t>a</a:t>
            </a:r>
            <a:r>
              <a:rPr spc="-25" dirty="0"/>
              <a:t>rd</a:t>
            </a:r>
            <a:r>
              <a:rPr spc="-5" dirty="0"/>
              <a:t> </a:t>
            </a:r>
            <a:r>
              <a:rPr spc="-25" dirty="0"/>
              <a:t>Quantum</a:t>
            </a:r>
          </a:p>
        </p:txBody>
      </p:sp>
      <p:sp>
        <p:nvSpPr>
          <p:cNvPr id="3" name="object 3"/>
          <p:cNvSpPr txBox="1"/>
          <p:nvPr/>
        </p:nvSpPr>
        <p:spPr>
          <a:xfrm>
            <a:off x="901700" y="1661409"/>
            <a:ext cx="10387330" cy="4265930"/>
          </a:xfrm>
          <a:prstGeom prst="rect">
            <a:avLst/>
          </a:prstGeom>
        </p:spPr>
        <p:txBody>
          <a:bodyPr vert="horz" wrap="square" lIns="0" tIns="0" rIns="0" bIns="0" rtlCol="0">
            <a:spAutoFit/>
          </a:bodyPr>
          <a:lstStyle/>
          <a:p>
            <a:pPr algn="ctr">
              <a:lnSpc>
                <a:spcPct val="100000"/>
              </a:lnSpc>
            </a:pPr>
            <a:r>
              <a:rPr sz="3400" b="1" u="heavy" spc="-25" dirty="0">
                <a:solidFill>
                  <a:srgbClr val="0000FF"/>
                </a:solidFill>
                <a:latin typeface="Calibri"/>
                <a:cs typeface="Calibri"/>
              </a:rPr>
              <a:t>Disp</a:t>
            </a:r>
            <a:r>
              <a:rPr sz="3400" b="1" u="heavy" spc="-10" dirty="0">
                <a:solidFill>
                  <a:srgbClr val="0000FF"/>
                </a:solidFill>
                <a:latin typeface="Calibri"/>
                <a:cs typeface="Calibri"/>
              </a:rPr>
              <a:t>e</a:t>
            </a:r>
            <a:r>
              <a:rPr sz="3400" b="1" u="heavy" spc="-20" dirty="0">
                <a:solidFill>
                  <a:srgbClr val="0000FF"/>
                </a:solidFill>
                <a:latin typeface="Calibri"/>
                <a:cs typeface="Calibri"/>
              </a:rPr>
              <a:t>rsion</a:t>
            </a:r>
            <a:r>
              <a:rPr sz="3400" b="1" u="heavy" spc="0" dirty="0">
                <a:solidFill>
                  <a:srgbClr val="0000FF"/>
                </a:solidFill>
                <a:latin typeface="Calibri"/>
                <a:cs typeface="Calibri"/>
              </a:rPr>
              <a:t> </a:t>
            </a:r>
            <a:r>
              <a:rPr sz="3400" b="1" u="heavy" spc="-25" dirty="0">
                <a:solidFill>
                  <a:srgbClr val="0000FF"/>
                </a:solidFill>
                <a:latin typeface="Calibri"/>
                <a:cs typeface="Calibri"/>
              </a:rPr>
              <a:t>The</a:t>
            </a:r>
            <a:r>
              <a:rPr sz="3400" b="1" u="heavy" spc="-10" dirty="0">
                <a:solidFill>
                  <a:srgbClr val="0000FF"/>
                </a:solidFill>
                <a:latin typeface="Calibri"/>
                <a:cs typeface="Calibri"/>
              </a:rPr>
              <a:t>o</a:t>
            </a:r>
            <a:r>
              <a:rPr sz="3400" b="1" u="heavy" spc="-20" dirty="0">
                <a:solidFill>
                  <a:srgbClr val="0000FF"/>
                </a:solidFill>
                <a:latin typeface="Calibri"/>
                <a:cs typeface="Calibri"/>
              </a:rPr>
              <a:t>ry</a:t>
            </a:r>
            <a:endParaRPr sz="3400">
              <a:latin typeface="Calibri"/>
              <a:cs typeface="Calibri"/>
            </a:endParaRPr>
          </a:p>
          <a:p>
            <a:pPr marL="12700">
              <a:lnSpc>
                <a:spcPct val="100000"/>
              </a:lnSpc>
              <a:spcBef>
                <a:spcPts val="2030"/>
              </a:spcBef>
            </a:pPr>
            <a:r>
              <a:rPr sz="3000" b="1" spc="-5" dirty="0">
                <a:solidFill>
                  <a:srgbClr val="FF0000"/>
                </a:solidFill>
                <a:latin typeface="Calibri"/>
                <a:cs typeface="Calibri"/>
              </a:rPr>
              <a:t>Preparin</a:t>
            </a:r>
            <a:r>
              <a:rPr sz="3000" b="1" dirty="0">
                <a:solidFill>
                  <a:srgbClr val="FF0000"/>
                </a:solidFill>
                <a:latin typeface="Calibri"/>
                <a:cs typeface="Calibri"/>
              </a:rPr>
              <a:t>g</a:t>
            </a:r>
            <a:r>
              <a:rPr sz="3000" b="1" spc="-65" dirty="0">
                <a:solidFill>
                  <a:srgbClr val="FF0000"/>
                </a:solidFill>
                <a:latin typeface="Times New Roman"/>
                <a:cs typeface="Times New Roman"/>
              </a:rPr>
              <a:t> </a:t>
            </a:r>
            <a:r>
              <a:rPr sz="3000" b="1" spc="-5" dirty="0">
                <a:solidFill>
                  <a:srgbClr val="FF0000"/>
                </a:solidFill>
                <a:latin typeface="Calibri"/>
                <a:cs typeface="Calibri"/>
              </a:rPr>
              <a:t>fo</a:t>
            </a:r>
            <a:r>
              <a:rPr sz="3000" b="1" dirty="0">
                <a:solidFill>
                  <a:srgbClr val="FF0000"/>
                </a:solidFill>
                <a:latin typeface="Calibri"/>
                <a:cs typeface="Calibri"/>
              </a:rPr>
              <a:t>r</a:t>
            </a:r>
            <a:r>
              <a:rPr sz="3000" b="1" spc="-70" dirty="0">
                <a:solidFill>
                  <a:srgbClr val="FF0000"/>
                </a:solidFill>
                <a:latin typeface="Times New Roman"/>
                <a:cs typeface="Times New Roman"/>
              </a:rPr>
              <a:t> </a:t>
            </a:r>
            <a:r>
              <a:rPr sz="3000" b="1" spc="-20" dirty="0">
                <a:solidFill>
                  <a:srgbClr val="FF0000"/>
                </a:solidFill>
                <a:latin typeface="Calibri"/>
                <a:cs typeface="Calibri"/>
              </a:rPr>
              <a:t>Chapte</a:t>
            </a:r>
            <a:r>
              <a:rPr sz="3000" b="1" spc="-15" dirty="0">
                <a:solidFill>
                  <a:srgbClr val="FF0000"/>
                </a:solidFill>
                <a:latin typeface="Calibri"/>
                <a:cs typeface="Calibri"/>
              </a:rPr>
              <a:t>r</a:t>
            </a:r>
            <a:r>
              <a:rPr sz="3000" b="1" spc="-60" dirty="0">
                <a:solidFill>
                  <a:srgbClr val="FF0000"/>
                </a:solidFill>
                <a:latin typeface="Times New Roman"/>
                <a:cs typeface="Times New Roman"/>
              </a:rPr>
              <a:t> </a:t>
            </a:r>
            <a:r>
              <a:rPr sz="3000" b="1" spc="-20" dirty="0">
                <a:solidFill>
                  <a:srgbClr val="FF0000"/>
                </a:solidFill>
                <a:latin typeface="Calibri"/>
                <a:cs typeface="Calibri"/>
              </a:rPr>
              <a:t>3</a:t>
            </a:r>
            <a:r>
              <a:rPr sz="3000" b="1" spc="-75" dirty="0">
                <a:solidFill>
                  <a:srgbClr val="FF0000"/>
                </a:solidFill>
                <a:latin typeface="Times New Roman"/>
                <a:cs typeface="Times New Roman"/>
              </a:rPr>
              <a:t> </a:t>
            </a:r>
            <a:r>
              <a:rPr sz="3000" b="1" spc="-20" dirty="0">
                <a:solidFill>
                  <a:srgbClr val="FF0000"/>
                </a:solidFill>
                <a:latin typeface="Calibri"/>
                <a:cs typeface="Calibri"/>
              </a:rPr>
              <a:t>and</a:t>
            </a:r>
            <a:r>
              <a:rPr sz="3000" b="1" spc="-90" dirty="0">
                <a:solidFill>
                  <a:srgbClr val="FF0000"/>
                </a:solidFill>
                <a:latin typeface="Times New Roman"/>
                <a:cs typeface="Times New Roman"/>
              </a:rPr>
              <a:t> </a:t>
            </a:r>
            <a:r>
              <a:rPr sz="3000" b="1" spc="-20" dirty="0">
                <a:solidFill>
                  <a:srgbClr val="FF0000"/>
                </a:solidFill>
                <a:latin typeface="Calibri"/>
                <a:cs typeface="Calibri"/>
              </a:rPr>
              <a:t>Bey</a:t>
            </a:r>
            <a:r>
              <a:rPr sz="3000" b="1" spc="-35" dirty="0">
                <a:solidFill>
                  <a:srgbClr val="FF0000"/>
                </a:solidFill>
                <a:latin typeface="Calibri"/>
                <a:cs typeface="Calibri"/>
              </a:rPr>
              <a:t>o</a:t>
            </a:r>
            <a:r>
              <a:rPr sz="3000" b="1" spc="-20" dirty="0">
                <a:solidFill>
                  <a:srgbClr val="FF0000"/>
                </a:solidFill>
                <a:latin typeface="Calibri"/>
                <a:cs typeface="Calibri"/>
              </a:rPr>
              <a:t>nd</a:t>
            </a:r>
            <a:endParaRPr sz="3000">
              <a:latin typeface="Calibri"/>
              <a:cs typeface="Calibri"/>
            </a:endParaRPr>
          </a:p>
          <a:p>
            <a:pPr marL="469900" marR="5080" indent="-228600">
              <a:lnSpc>
                <a:spcPct val="127099"/>
              </a:lnSpc>
              <a:spcBef>
                <a:spcPts val="1125"/>
              </a:spcBef>
              <a:buFont typeface="Symbol"/>
              <a:buChar char=""/>
              <a:tabLst>
                <a:tab pos="470534" algn="l"/>
                <a:tab pos="1741805" algn="l"/>
                <a:tab pos="3042285" algn="l"/>
                <a:tab pos="4498975" algn="l"/>
                <a:tab pos="5273675" algn="l"/>
                <a:tab pos="6729095" algn="l"/>
                <a:tab pos="8218170" algn="l"/>
                <a:tab pos="9467215" algn="l"/>
              </a:tabLst>
            </a:pPr>
            <a:r>
              <a:rPr sz="2800" spc="-15" dirty="0">
                <a:latin typeface="Calibri"/>
                <a:cs typeface="Calibri"/>
              </a:rPr>
              <a:t>Repl</a:t>
            </a:r>
            <a:r>
              <a:rPr sz="2800" spc="-10" dirty="0">
                <a:latin typeface="Calibri"/>
                <a:cs typeface="Calibri"/>
              </a:rPr>
              <a:t>a</a:t>
            </a:r>
            <a:r>
              <a:rPr sz="2800" spc="-15" dirty="0">
                <a:latin typeface="Calibri"/>
                <a:cs typeface="Calibri"/>
              </a:rPr>
              <a:t>ce</a:t>
            </a:r>
            <a:r>
              <a:rPr sz="2800" dirty="0">
                <a:latin typeface="Times New Roman"/>
                <a:cs typeface="Times New Roman"/>
              </a:rPr>
              <a:t>	</a:t>
            </a:r>
            <a:r>
              <a:rPr sz="2800" spc="-10" dirty="0">
                <a:latin typeface="Calibri"/>
                <a:cs typeface="Calibri"/>
              </a:rPr>
              <a:t>classical</a:t>
            </a:r>
            <a:r>
              <a:rPr sz="2800" dirty="0">
                <a:latin typeface="Times New Roman"/>
                <a:cs typeface="Times New Roman"/>
              </a:rPr>
              <a:t>	</a:t>
            </a:r>
            <a:r>
              <a:rPr sz="2800" spc="-20" dirty="0">
                <a:latin typeface="Calibri"/>
                <a:cs typeface="Calibri"/>
              </a:rPr>
              <a:t>osc</a:t>
            </a:r>
            <a:r>
              <a:rPr sz="2800" spc="-10" dirty="0">
                <a:latin typeface="Calibri"/>
                <a:cs typeface="Calibri"/>
              </a:rPr>
              <a:t>i</a:t>
            </a:r>
            <a:r>
              <a:rPr sz="2800" dirty="0">
                <a:latin typeface="Calibri"/>
                <a:cs typeface="Calibri"/>
              </a:rPr>
              <a:t>ll</a:t>
            </a:r>
            <a:r>
              <a:rPr sz="2800" spc="-15" dirty="0">
                <a:latin typeface="Calibri"/>
                <a:cs typeface="Calibri"/>
              </a:rPr>
              <a:t>ator</a:t>
            </a:r>
            <a:r>
              <a:rPr sz="2800" dirty="0">
                <a:latin typeface="Times New Roman"/>
                <a:cs typeface="Times New Roman"/>
              </a:rPr>
              <a:t>	</a:t>
            </a:r>
            <a:r>
              <a:rPr sz="2800" spc="-20" dirty="0">
                <a:latin typeface="Calibri"/>
                <a:cs typeface="Calibri"/>
              </a:rPr>
              <a:t>w</a:t>
            </a:r>
            <a:r>
              <a:rPr sz="2800" spc="-5" dirty="0">
                <a:latin typeface="Calibri"/>
                <a:cs typeface="Calibri"/>
              </a:rPr>
              <a:t>i</a:t>
            </a:r>
            <a:r>
              <a:rPr sz="2800" spc="-25" dirty="0">
                <a:latin typeface="Calibri"/>
                <a:cs typeface="Calibri"/>
              </a:rPr>
              <a:t>t</a:t>
            </a:r>
            <a:r>
              <a:rPr sz="2800" spc="-15" dirty="0">
                <a:latin typeface="Calibri"/>
                <a:cs typeface="Calibri"/>
              </a:rPr>
              <a:t>h</a:t>
            </a:r>
            <a:r>
              <a:rPr sz="2800" dirty="0">
                <a:latin typeface="Times New Roman"/>
                <a:cs typeface="Times New Roman"/>
              </a:rPr>
              <a:t>	</a:t>
            </a:r>
            <a:r>
              <a:rPr sz="2800" spc="-20" dirty="0">
                <a:latin typeface="Calibri"/>
                <a:cs typeface="Calibri"/>
              </a:rPr>
              <a:t>qu</a:t>
            </a:r>
            <a:r>
              <a:rPr sz="2800" spc="-10" dirty="0">
                <a:latin typeface="Calibri"/>
                <a:cs typeface="Calibri"/>
              </a:rPr>
              <a:t>a</a:t>
            </a:r>
            <a:r>
              <a:rPr sz="2800" spc="-20" dirty="0">
                <a:latin typeface="Calibri"/>
                <a:cs typeface="Calibri"/>
              </a:rPr>
              <a:t>nt</a:t>
            </a:r>
            <a:r>
              <a:rPr sz="2800" spc="-5" dirty="0">
                <a:latin typeface="Calibri"/>
                <a:cs typeface="Calibri"/>
              </a:rPr>
              <a:t>u</a:t>
            </a:r>
            <a:r>
              <a:rPr sz="2800" spc="-25" dirty="0">
                <a:latin typeface="Calibri"/>
                <a:cs typeface="Calibri"/>
              </a:rPr>
              <a:t>m</a:t>
            </a:r>
            <a:r>
              <a:rPr sz="2800" dirty="0">
                <a:latin typeface="Times New Roman"/>
                <a:cs typeface="Times New Roman"/>
              </a:rPr>
              <a:t>	</a:t>
            </a:r>
            <a:r>
              <a:rPr sz="2800" spc="-15" dirty="0">
                <a:latin typeface="Calibri"/>
                <a:cs typeface="Calibri"/>
              </a:rPr>
              <a:t>tw</a:t>
            </a:r>
            <a:r>
              <a:rPr sz="2800" spc="25" dirty="0">
                <a:latin typeface="Calibri"/>
                <a:cs typeface="Calibri"/>
              </a:rPr>
              <a:t>o</a:t>
            </a:r>
            <a:r>
              <a:rPr sz="2800" spc="-15" dirty="0">
                <a:latin typeface="Calibri"/>
                <a:cs typeface="Calibri"/>
              </a:rPr>
              <a:t>-</a:t>
            </a:r>
            <a:r>
              <a:rPr sz="2800" dirty="0">
                <a:latin typeface="Calibri"/>
                <a:cs typeface="Calibri"/>
              </a:rPr>
              <a:t>l</a:t>
            </a:r>
            <a:r>
              <a:rPr sz="2800" spc="-15" dirty="0">
                <a:latin typeface="Calibri"/>
                <a:cs typeface="Calibri"/>
              </a:rPr>
              <a:t>e</a:t>
            </a:r>
            <a:r>
              <a:rPr sz="2800" spc="-5" dirty="0">
                <a:latin typeface="Calibri"/>
                <a:cs typeface="Calibri"/>
              </a:rPr>
              <a:t>v</a:t>
            </a:r>
            <a:r>
              <a:rPr sz="2800" spc="-15" dirty="0">
                <a:latin typeface="Calibri"/>
                <a:cs typeface="Calibri"/>
              </a:rPr>
              <a:t>el</a:t>
            </a:r>
            <a:r>
              <a:rPr sz="2800" dirty="0">
                <a:latin typeface="Times New Roman"/>
                <a:cs typeface="Times New Roman"/>
              </a:rPr>
              <a:t>	</a:t>
            </a:r>
            <a:r>
              <a:rPr sz="2800" spc="-20" dirty="0">
                <a:latin typeface="Calibri"/>
                <a:cs typeface="Calibri"/>
              </a:rPr>
              <a:t>system</a:t>
            </a:r>
            <a:r>
              <a:rPr sz="2800" spc="-10" dirty="0">
                <a:latin typeface="Calibri"/>
                <a:cs typeface="Calibri"/>
              </a:rPr>
              <a:t>;</a:t>
            </a:r>
            <a:r>
              <a:rPr sz="2800" dirty="0">
                <a:latin typeface="Times New Roman"/>
                <a:cs typeface="Times New Roman"/>
              </a:rPr>
              <a:t>	</a:t>
            </a:r>
            <a:r>
              <a:rPr sz="2800" spc="-20" dirty="0">
                <a:latin typeface="Calibri"/>
                <a:cs typeface="Calibri"/>
              </a:rPr>
              <a:t>der</a:t>
            </a:r>
            <a:r>
              <a:rPr sz="2800" spc="-5" dirty="0">
                <a:latin typeface="Calibri"/>
                <a:cs typeface="Calibri"/>
              </a:rPr>
              <a:t>i</a:t>
            </a:r>
            <a:r>
              <a:rPr sz="2800" spc="-15" dirty="0">
                <a:latin typeface="Calibri"/>
                <a:cs typeface="Calibri"/>
              </a:rPr>
              <a:t>ve</a:t>
            </a:r>
            <a:r>
              <a:rPr sz="2800" spc="-10" dirty="0">
                <a:latin typeface="Times New Roman"/>
                <a:cs typeface="Times New Roman"/>
              </a:rPr>
              <a:t> </a:t>
            </a:r>
            <a:r>
              <a:rPr sz="2800" spc="-20" dirty="0">
                <a:latin typeface="Calibri"/>
                <a:cs typeface="Calibri"/>
              </a:rPr>
              <a:t>susc</a:t>
            </a:r>
            <a:r>
              <a:rPr sz="2800" spc="-10" dirty="0">
                <a:latin typeface="Calibri"/>
                <a:cs typeface="Calibri"/>
              </a:rPr>
              <a:t>e</a:t>
            </a:r>
            <a:r>
              <a:rPr sz="2800" spc="-20" dirty="0">
                <a:latin typeface="Calibri"/>
                <a:cs typeface="Calibri"/>
              </a:rPr>
              <a:t>pt</a:t>
            </a:r>
            <a:r>
              <a:rPr sz="2800" spc="-10" dirty="0">
                <a:latin typeface="Calibri"/>
                <a:cs typeface="Calibri"/>
              </a:rPr>
              <a:t>i</a:t>
            </a:r>
            <a:r>
              <a:rPr sz="2800" spc="-20" dirty="0">
                <a:latin typeface="Calibri"/>
                <a:cs typeface="Calibri"/>
              </a:rPr>
              <a:t>b</a:t>
            </a:r>
            <a:r>
              <a:rPr sz="2800" spc="-10" dirty="0">
                <a:latin typeface="Calibri"/>
                <a:cs typeface="Calibri"/>
              </a:rPr>
              <a:t>i</a:t>
            </a:r>
            <a:r>
              <a:rPr sz="2800" dirty="0">
                <a:latin typeface="Calibri"/>
                <a:cs typeface="Calibri"/>
              </a:rPr>
              <a:t>l</a:t>
            </a:r>
            <a:r>
              <a:rPr sz="2800" spc="5" dirty="0">
                <a:latin typeface="Calibri"/>
                <a:cs typeface="Calibri"/>
              </a:rPr>
              <a:t>i</a:t>
            </a:r>
            <a:r>
              <a:rPr sz="2800" spc="-15" dirty="0">
                <a:latin typeface="Calibri"/>
                <a:cs typeface="Calibri"/>
              </a:rPr>
              <a:t>ty</a:t>
            </a:r>
            <a:r>
              <a:rPr sz="2800" spc="-65" dirty="0">
                <a:latin typeface="Times New Roman"/>
                <a:cs typeface="Times New Roman"/>
              </a:rPr>
              <a:t> </a:t>
            </a:r>
            <a:r>
              <a:rPr sz="2800" spc="-15" dirty="0">
                <a:latin typeface="Calibri"/>
                <a:cs typeface="Calibri"/>
              </a:rPr>
              <a:t>via</a:t>
            </a:r>
            <a:r>
              <a:rPr sz="2800" spc="-60" dirty="0">
                <a:latin typeface="Times New Roman"/>
                <a:cs typeface="Times New Roman"/>
              </a:rPr>
              <a:t> </a:t>
            </a:r>
            <a:r>
              <a:rPr sz="2800" spc="-20" dirty="0">
                <a:latin typeface="Calibri"/>
                <a:cs typeface="Calibri"/>
              </a:rPr>
              <a:t>den</a:t>
            </a:r>
            <a:r>
              <a:rPr sz="2800" spc="-25" dirty="0">
                <a:latin typeface="Calibri"/>
                <a:cs typeface="Calibri"/>
              </a:rPr>
              <a:t>s</a:t>
            </a:r>
            <a:r>
              <a:rPr sz="2800" dirty="0">
                <a:latin typeface="Calibri"/>
                <a:cs typeface="Calibri"/>
              </a:rPr>
              <a:t>i</a:t>
            </a:r>
            <a:r>
              <a:rPr sz="2800" spc="-10" dirty="0">
                <a:latin typeface="Calibri"/>
                <a:cs typeface="Calibri"/>
              </a:rPr>
              <a:t>t</a:t>
            </a:r>
            <a:r>
              <a:rPr sz="2800" spc="0" dirty="0">
                <a:latin typeface="Calibri"/>
                <a:cs typeface="Calibri"/>
              </a:rPr>
              <a:t>y</a:t>
            </a:r>
            <a:r>
              <a:rPr sz="2800" spc="-15" dirty="0">
                <a:latin typeface="Calibri"/>
                <a:cs typeface="Calibri"/>
              </a:rPr>
              <a:t>-matrix</a:t>
            </a:r>
            <a:r>
              <a:rPr sz="2800" spc="-65" dirty="0">
                <a:latin typeface="Times New Roman"/>
                <a:cs typeface="Times New Roman"/>
              </a:rPr>
              <a:t> </a:t>
            </a:r>
            <a:r>
              <a:rPr sz="2800" spc="-20" dirty="0">
                <a:latin typeface="Calibri"/>
                <a:cs typeface="Calibri"/>
              </a:rPr>
              <a:t>forma</a:t>
            </a:r>
            <a:r>
              <a:rPr sz="2800" spc="-10" dirty="0">
                <a:latin typeface="Calibri"/>
                <a:cs typeface="Calibri"/>
              </a:rPr>
              <a:t>l</a:t>
            </a:r>
            <a:r>
              <a:rPr sz="2800" spc="5" dirty="0">
                <a:latin typeface="Calibri"/>
                <a:cs typeface="Calibri"/>
              </a:rPr>
              <a:t>i</a:t>
            </a:r>
            <a:r>
              <a:rPr sz="2800" spc="-20" dirty="0">
                <a:latin typeface="Calibri"/>
                <a:cs typeface="Calibri"/>
              </a:rPr>
              <a:t>sm.</a:t>
            </a:r>
            <a:endParaRPr sz="2800">
              <a:latin typeface="Calibri"/>
              <a:cs typeface="Calibri"/>
            </a:endParaRPr>
          </a:p>
          <a:p>
            <a:pPr marL="469900" indent="-228600">
              <a:lnSpc>
                <a:spcPct val="100000"/>
              </a:lnSpc>
              <a:spcBef>
                <a:spcPts val="1964"/>
              </a:spcBef>
              <a:buFont typeface="Symbol"/>
              <a:buChar char=""/>
              <a:tabLst>
                <a:tab pos="470534" algn="l"/>
              </a:tabLst>
            </a:pPr>
            <a:r>
              <a:rPr sz="2800" spc="-15" dirty="0">
                <a:latin typeface="Calibri"/>
                <a:cs typeface="Calibri"/>
              </a:rPr>
              <a:t>Intro</a:t>
            </a:r>
            <a:r>
              <a:rPr sz="2800" spc="-20" dirty="0">
                <a:latin typeface="Calibri"/>
                <a:cs typeface="Calibri"/>
              </a:rPr>
              <a:t>duc</a:t>
            </a:r>
            <a:r>
              <a:rPr sz="2800" spc="-15" dirty="0">
                <a:latin typeface="Calibri"/>
                <a:cs typeface="Calibri"/>
              </a:rPr>
              <a:t>e</a:t>
            </a:r>
            <a:r>
              <a:rPr sz="2800" spc="-55" dirty="0">
                <a:latin typeface="Times New Roman"/>
                <a:cs typeface="Times New Roman"/>
              </a:rPr>
              <a:t> </a:t>
            </a:r>
            <a:r>
              <a:rPr sz="2800" spc="-25" dirty="0">
                <a:latin typeface="Calibri"/>
                <a:cs typeface="Calibri"/>
              </a:rPr>
              <a:t>Dopp</a:t>
            </a:r>
            <a:r>
              <a:rPr sz="2800" spc="-10" dirty="0">
                <a:latin typeface="Calibri"/>
                <a:cs typeface="Calibri"/>
              </a:rPr>
              <a:t>ler</a:t>
            </a:r>
            <a:r>
              <a:rPr sz="2800" spc="-70" dirty="0">
                <a:latin typeface="Times New Roman"/>
                <a:cs typeface="Times New Roman"/>
              </a:rPr>
              <a:t> </a:t>
            </a:r>
            <a:r>
              <a:rPr sz="2800" spc="-15" dirty="0">
                <a:latin typeface="Calibri"/>
                <a:cs typeface="Calibri"/>
              </a:rPr>
              <a:t>e</a:t>
            </a:r>
            <a:r>
              <a:rPr sz="2800" spc="0" dirty="0">
                <a:latin typeface="Calibri"/>
                <a:cs typeface="Calibri"/>
              </a:rPr>
              <a:t>f</a:t>
            </a:r>
            <a:r>
              <a:rPr sz="2800" spc="-20" dirty="0">
                <a:latin typeface="Calibri"/>
                <a:cs typeface="Calibri"/>
              </a:rPr>
              <a:t>fec</a:t>
            </a:r>
            <a:r>
              <a:rPr sz="2800" spc="-10" dirty="0">
                <a:latin typeface="Calibri"/>
                <a:cs typeface="Calibri"/>
              </a:rPr>
              <a:t>t</a:t>
            </a:r>
            <a:r>
              <a:rPr sz="2800" spc="-65" dirty="0">
                <a:latin typeface="Times New Roman"/>
                <a:cs typeface="Times New Roman"/>
              </a:rPr>
              <a:t> </a:t>
            </a:r>
            <a:r>
              <a:rPr sz="2800" spc="-10" dirty="0">
                <a:latin typeface="Calibri"/>
                <a:cs typeface="Calibri"/>
              </a:rPr>
              <a:t>a</a:t>
            </a:r>
            <a:r>
              <a:rPr sz="2800" spc="-20" dirty="0">
                <a:latin typeface="Calibri"/>
                <a:cs typeface="Calibri"/>
              </a:rPr>
              <a:t>n</a:t>
            </a:r>
            <a:r>
              <a:rPr sz="2800" spc="-15" dirty="0">
                <a:latin typeface="Calibri"/>
                <a:cs typeface="Calibri"/>
              </a:rPr>
              <a:t>d</a:t>
            </a:r>
            <a:r>
              <a:rPr sz="2800" spc="-70" dirty="0">
                <a:latin typeface="Times New Roman"/>
                <a:cs typeface="Times New Roman"/>
              </a:rPr>
              <a:t> </a:t>
            </a:r>
            <a:r>
              <a:rPr sz="2800" spc="-25" dirty="0">
                <a:latin typeface="Calibri"/>
                <a:cs typeface="Calibri"/>
              </a:rPr>
              <a:t>V</a:t>
            </a:r>
            <a:r>
              <a:rPr sz="2800" spc="-15" dirty="0">
                <a:latin typeface="Calibri"/>
                <a:cs typeface="Calibri"/>
              </a:rPr>
              <a:t>o</a:t>
            </a:r>
            <a:r>
              <a:rPr sz="2800" dirty="0">
                <a:latin typeface="Calibri"/>
                <a:cs typeface="Calibri"/>
              </a:rPr>
              <a:t>i</a:t>
            </a:r>
            <a:r>
              <a:rPr sz="2800" spc="-15" dirty="0">
                <a:latin typeface="Calibri"/>
                <a:cs typeface="Calibri"/>
              </a:rPr>
              <a:t>gt</a:t>
            </a:r>
            <a:r>
              <a:rPr sz="2800" spc="-65" dirty="0">
                <a:latin typeface="Times New Roman"/>
                <a:cs typeface="Times New Roman"/>
              </a:rPr>
              <a:t> </a:t>
            </a:r>
            <a:r>
              <a:rPr sz="2800" spc="-20" dirty="0">
                <a:latin typeface="Calibri"/>
                <a:cs typeface="Calibri"/>
              </a:rPr>
              <a:t>prof</a:t>
            </a:r>
            <a:r>
              <a:rPr sz="2800" spc="-10" dirty="0">
                <a:latin typeface="Calibri"/>
                <a:cs typeface="Calibri"/>
              </a:rPr>
              <a:t>i</a:t>
            </a:r>
            <a:r>
              <a:rPr sz="2800" dirty="0">
                <a:latin typeface="Calibri"/>
                <a:cs typeface="Calibri"/>
              </a:rPr>
              <a:t>l</a:t>
            </a:r>
            <a:r>
              <a:rPr sz="2800" spc="-15" dirty="0">
                <a:latin typeface="Calibri"/>
                <a:cs typeface="Calibri"/>
              </a:rPr>
              <a:t>e</a:t>
            </a:r>
            <a:r>
              <a:rPr sz="2800" spc="-70" dirty="0">
                <a:latin typeface="Times New Roman"/>
                <a:cs typeface="Times New Roman"/>
              </a:rPr>
              <a:t> </a:t>
            </a:r>
            <a:r>
              <a:rPr sz="2800" spc="-15" dirty="0">
                <a:latin typeface="Calibri"/>
                <a:cs typeface="Calibri"/>
              </a:rPr>
              <a:t>for</a:t>
            </a:r>
            <a:r>
              <a:rPr sz="2800" spc="-70" dirty="0">
                <a:latin typeface="Times New Roman"/>
                <a:cs typeface="Times New Roman"/>
              </a:rPr>
              <a:t> </a:t>
            </a:r>
            <a:r>
              <a:rPr sz="2800" spc="-15" dirty="0">
                <a:latin typeface="Calibri"/>
                <a:cs typeface="Calibri"/>
              </a:rPr>
              <a:t>gaseo</a:t>
            </a:r>
            <a:r>
              <a:rPr sz="2800" spc="-20" dirty="0">
                <a:latin typeface="Calibri"/>
                <a:cs typeface="Calibri"/>
              </a:rPr>
              <a:t>u</a:t>
            </a:r>
            <a:r>
              <a:rPr sz="2800" spc="-15" dirty="0">
                <a:latin typeface="Calibri"/>
                <a:cs typeface="Calibri"/>
              </a:rPr>
              <a:t>s</a:t>
            </a:r>
            <a:r>
              <a:rPr sz="2800" spc="-70" dirty="0">
                <a:latin typeface="Times New Roman"/>
                <a:cs typeface="Times New Roman"/>
              </a:rPr>
              <a:t> </a:t>
            </a:r>
            <a:r>
              <a:rPr sz="2800" spc="-15" dirty="0">
                <a:latin typeface="Calibri"/>
                <a:cs typeface="Calibri"/>
              </a:rPr>
              <a:t>abs</a:t>
            </a:r>
            <a:r>
              <a:rPr sz="2800" spc="-10" dirty="0">
                <a:latin typeface="Calibri"/>
                <a:cs typeface="Calibri"/>
              </a:rPr>
              <a:t>o</a:t>
            </a:r>
            <a:r>
              <a:rPr sz="2800" spc="-15" dirty="0">
                <a:latin typeface="Calibri"/>
                <a:cs typeface="Calibri"/>
              </a:rPr>
              <a:t>rbers.</a:t>
            </a:r>
            <a:endParaRPr sz="2800">
              <a:latin typeface="Calibri"/>
              <a:cs typeface="Calibri"/>
            </a:endParaRPr>
          </a:p>
          <a:p>
            <a:pPr marL="469900" indent="-228600">
              <a:lnSpc>
                <a:spcPct val="100000"/>
              </a:lnSpc>
              <a:spcBef>
                <a:spcPts val="1960"/>
              </a:spcBef>
              <a:buFont typeface="Symbol"/>
              <a:buChar char=""/>
              <a:tabLst>
                <a:tab pos="470534" algn="l"/>
              </a:tabLst>
            </a:pPr>
            <a:r>
              <a:rPr sz="2800" spc="-20" dirty="0">
                <a:latin typeface="Calibri"/>
                <a:cs typeface="Calibri"/>
              </a:rPr>
              <a:t>Ex</a:t>
            </a:r>
            <a:r>
              <a:rPr sz="2800" spc="-10" dirty="0">
                <a:latin typeface="Calibri"/>
                <a:cs typeface="Calibri"/>
              </a:rPr>
              <a:t>a</a:t>
            </a:r>
            <a:r>
              <a:rPr sz="2800" spc="-15" dirty="0">
                <a:latin typeface="Calibri"/>
                <a:cs typeface="Calibri"/>
              </a:rPr>
              <a:t>mi</a:t>
            </a:r>
            <a:r>
              <a:rPr sz="2800" spc="-20" dirty="0">
                <a:latin typeface="Calibri"/>
                <a:cs typeface="Calibri"/>
              </a:rPr>
              <a:t>n</a:t>
            </a:r>
            <a:r>
              <a:rPr sz="2800" spc="-15" dirty="0">
                <a:latin typeface="Calibri"/>
                <a:cs typeface="Calibri"/>
              </a:rPr>
              <a:t>e</a:t>
            </a:r>
            <a:r>
              <a:rPr sz="2800" spc="50" dirty="0">
                <a:latin typeface="Times New Roman"/>
                <a:cs typeface="Times New Roman"/>
              </a:rPr>
              <a:t> </a:t>
            </a:r>
            <a:r>
              <a:rPr sz="2800" spc="-15" dirty="0">
                <a:latin typeface="Calibri"/>
                <a:cs typeface="Calibri"/>
              </a:rPr>
              <a:t>Kramer</a:t>
            </a:r>
            <a:r>
              <a:rPr sz="2800" spc="-20" dirty="0">
                <a:latin typeface="Calibri"/>
                <a:cs typeface="Calibri"/>
              </a:rPr>
              <a:t>s</a:t>
            </a:r>
            <a:r>
              <a:rPr sz="2800" spc="-5" dirty="0">
                <a:latin typeface="Calibri"/>
                <a:cs typeface="Calibri"/>
              </a:rPr>
              <a:t>–</a:t>
            </a:r>
            <a:r>
              <a:rPr sz="2800" spc="-15" dirty="0">
                <a:latin typeface="Calibri"/>
                <a:cs typeface="Calibri"/>
              </a:rPr>
              <a:t>Kro</a:t>
            </a:r>
            <a:r>
              <a:rPr sz="2800" spc="-20" dirty="0">
                <a:latin typeface="Calibri"/>
                <a:cs typeface="Calibri"/>
              </a:rPr>
              <a:t>n</a:t>
            </a:r>
            <a:r>
              <a:rPr sz="2800" spc="-10" dirty="0">
                <a:latin typeface="Calibri"/>
                <a:cs typeface="Calibri"/>
              </a:rPr>
              <a:t>ig</a:t>
            </a:r>
            <a:r>
              <a:rPr sz="2800" spc="55" dirty="0">
                <a:latin typeface="Times New Roman"/>
                <a:cs typeface="Times New Roman"/>
              </a:rPr>
              <a:t> </a:t>
            </a:r>
            <a:r>
              <a:rPr sz="2800" spc="-10" dirty="0">
                <a:latin typeface="Calibri"/>
                <a:cs typeface="Calibri"/>
              </a:rPr>
              <a:t>relati</a:t>
            </a:r>
            <a:r>
              <a:rPr sz="2800" spc="-20" dirty="0">
                <a:latin typeface="Calibri"/>
                <a:cs typeface="Calibri"/>
              </a:rPr>
              <a:t>ons</a:t>
            </a:r>
            <a:r>
              <a:rPr sz="2800" spc="-10" dirty="0">
                <a:latin typeface="Calibri"/>
                <a:cs typeface="Calibri"/>
              </a:rPr>
              <a:t>,</a:t>
            </a:r>
            <a:r>
              <a:rPr sz="2800" spc="50" dirty="0">
                <a:latin typeface="Times New Roman"/>
                <a:cs typeface="Times New Roman"/>
              </a:rPr>
              <a:t> </a:t>
            </a:r>
            <a:r>
              <a:rPr sz="2800" spc="-15" dirty="0">
                <a:latin typeface="Calibri"/>
                <a:cs typeface="Calibri"/>
              </a:rPr>
              <a:t>rigo</a:t>
            </a:r>
            <a:r>
              <a:rPr sz="2800" dirty="0">
                <a:latin typeface="Calibri"/>
                <a:cs typeface="Calibri"/>
              </a:rPr>
              <a:t>r</a:t>
            </a:r>
            <a:r>
              <a:rPr sz="2800" spc="-20" dirty="0">
                <a:latin typeface="Calibri"/>
                <a:cs typeface="Calibri"/>
              </a:rPr>
              <a:t>ous</a:t>
            </a:r>
            <a:r>
              <a:rPr sz="2800" spc="-10" dirty="0">
                <a:latin typeface="Calibri"/>
                <a:cs typeface="Calibri"/>
              </a:rPr>
              <a:t>ly</a:t>
            </a:r>
            <a:r>
              <a:rPr sz="2800" spc="60" dirty="0">
                <a:latin typeface="Times New Roman"/>
                <a:cs typeface="Times New Roman"/>
              </a:rPr>
              <a:t> </a:t>
            </a:r>
            <a:r>
              <a:rPr sz="2800" spc="-15" dirty="0">
                <a:latin typeface="Calibri"/>
                <a:cs typeface="Calibri"/>
              </a:rPr>
              <a:t>connecti</a:t>
            </a:r>
            <a:r>
              <a:rPr sz="2800" spc="-20" dirty="0">
                <a:latin typeface="Calibri"/>
                <a:cs typeface="Calibri"/>
              </a:rPr>
              <a:t>n</a:t>
            </a:r>
            <a:r>
              <a:rPr sz="2800" spc="-15" dirty="0">
                <a:latin typeface="Calibri"/>
                <a:cs typeface="Calibri"/>
              </a:rPr>
              <a:t>g</a:t>
            </a:r>
            <a:r>
              <a:rPr sz="2800" spc="75" dirty="0">
                <a:latin typeface="Times New Roman"/>
                <a:cs typeface="Times New Roman"/>
              </a:rPr>
              <a:t> </a:t>
            </a:r>
            <a:r>
              <a:rPr sz="2800" spc="-30" dirty="0">
                <a:latin typeface="Cambria Math"/>
                <a:cs typeface="Cambria Math"/>
              </a:rPr>
              <a:t>𝑛</a:t>
            </a:r>
            <a:r>
              <a:rPr sz="2800" spc="-15" dirty="0">
                <a:latin typeface="Cambria Math"/>
                <a:cs typeface="Cambria Math"/>
              </a:rPr>
              <a:t>′</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209" baseline="2976" dirty="0">
                <a:latin typeface="Cambria Math"/>
                <a:cs typeface="Cambria Math"/>
              </a:rPr>
              <a:t> </a:t>
            </a:r>
            <a:r>
              <a:rPr sz="2800" spc="-15" dirty="0">
                <a:latin typeface="Calibri"/>
                <a:cs typeface="Calibri"/>
              </a:rPr>
              <a:t>and</a:t>
            </a:r>
            <a:endParaRPr sz="2800">
              <a:latin typeface="Calibri"/>
              <a:cs typeface="Calibri"/>
            </a:endParaRPr>
          </a:p>
          <a:p>
            <a:pPr marL="469900">
              <a:lnSpc>
                <a:spcPct val="100000"/>
              </a:lnSpc>
              <a:spcBef>
                <a:spcPts val="910"/>
              </a:spcBef>
            </a:pPr>
            <a:r>
              <a:rPr sz="2800" spc="50" dirty="0">
                <a:latin typeface="Cambria Math"/>
                <a:cs typeface="Cambria Math"/>
              </a:rPr>
              <a:t>𝜅</a:t>
            </a:r>
            <a:r>
              <a:rPr sz="4200" spc="-22" baseline="2976" dirty="0">
                <a:latin typeface="Cambria Math"/>
                <a:cs typeface="Cambria Math"/>
              </a:rPr>
              <a:t>(</a:t>
            </a:r>
            <a:r>
              <a:rPr sz="2800" spc="25" dirty="0">
                <a:latin typeface="Cambria Math"/>
                <a:cs typeface="Cambria Math"/>
              </a:rPr>
              <a:t>𝜔</a:t>
            </a:r>
            <a:r>
              <a:rPr sz="4200" spc="-22" baseline="2976" dirty="0">
                <a:latin typeface="Cambria Math"/>
                <a:cs typeface="Cambria Math"/>
              </a:rPr>
              <a:t>)</a:t>
            </a:r>
            <a:r>
              <a:rPr sz="4200" spc="30" baseline="2976" dirty="0">
                <a:latin typeface="Cambria Math"/>
                <a:cs typeface="Cambria Math"/>
              </a:rPr>
              <a:t> </a:t>
            </a:r>
            <a:r>
              <a:rPr sz="2800" spc="-15" dirty="0">
                <a:latin typeface="Calibri"/>
                <a:cs typeface="Calibri"/>
              </a:rPr>
              <a:t>through</a:t>
            </a:r>
            <a:r>
              <a:rPr sz="2800" spc="-75" dirty="0">
                <a:latin typeface="Times New Roman"/>
                <a:cs typeface="Times New Roman"/>
              </a:rPr>
              <a:t> </a:t>
            </a:r>
            <a:r>
              <a:rPr sz="2800" spc="-10" dirty="0">
                <a:latin typeface="Calibri"/>
                <a:cs typeface="Calibri"/>
              </a:rPr>
              <a:t>c</a:t>
            </a:r>
            <a:r>
              <a:rPr sz="2800" spc="-15" dirty="0">
                <a:latin typeface="Calibri"/>
                <a:cs typeface="Calibri"/>
              </a:rPr>
              <a:t>ausa</a:t>
            </a:r>
            <a:r>
              <a:rPr sz="2800" spc="-5" dirty="0">
                <a:latin typeface="Calibri"/>
                <a:cs typeface="Calibri"/>
              </a:rPr>
              <a:t>l</a:t>
            </a:r>
            <a:r>
              <a:rPr sz="2800" dirty="0">
                <a:latin typeface="Calibri"/>
                <a:cs typeface="Calibri"/>
              </a:rPr>
              <a:t>i</a:t>
            </a:r>
            <a:r>
              <a:rPr sz="2800" spc="-10" dirty="0">
                <a:latin typeface="Calibri"/>
                <a:cs typeface="Calibri"/>
              </a:rPr>
              <a:t>ty</a:t>
            </a:r>
            <a:r>
              <a:rPr sz="2800" dirty="0">
                <a:latin typeface="Calibri"/>
                <a:cs typeface="Calibri"/>
              </a:rPr>
              <a:t>.</a:t>
            </a:r>
            <a:endParaRPr sz="2800">
              <a:latin typeface="Calibri"/>
              <a:cs typeface="Calibri"/>
            </a:endParaRP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6" name="object 6"/>
          <p:cNvSpPr txBox="1">
            <a:spLocks noGrp="1"/>
          </p:cNvSpPr>
          <p:nvPr>
            <p:ph type="ftr" sz="quarter" idx="5"/>
          </p:nvPr>
        </p:nvSpPr>
        <p:spPr>
          <a:prstGeom prst="rect">
            <a:avLst/>
          </a:prstGeom>
        </p:spPr>
        <p:txBody>
          <a:bodyPr vert="horz" wrap="square" lIns="0" tIns="0" rIns="0" bIns="0" rtlCol="0">
            <a:spAutoFit/>
          </a:bodyPr>
          <a:lstStyle/>
          <a:p>
            <a:pPr marL="12700">
              <a:lnSpc>
                <a:spcPct val="100000"/>
              </a:lnSpc>
            </a:pPr>
            <a:r>
              <a:rPr spc="-15" dirty="0"/>
              <a:t>Prepar</a:t>
            </a:r>
            <a:r>
              <a:rPr spc="-5" dirty="0"/>
              <a:t>e</a:t>
            </a:r>
            <a:r>
              <a:rPr spc="-10" dirty="0"/>
              <a:t>d</a:t>
            </a:r>
            <a:r>
              <a:rPr spc="-35" dirty="0">
                <a:latin typeface="Times New Roman"/>
                <a:cs typeface="Times New Roman"/>
              </a:rPr>
              <a:t> </a:t>
            </a:r>
            <a:r>
              <a:rPr spc="-15" dirty="0"/>
              <a:t>b</a:t>
            </a:r>
            <a:r>
              <a:rPr spc="-10" dirty="0"/>
              <a:t>y</a:t>
            </a:r>
            <a:r>
              <a:rPr spc="-40" dirty="0">
                <a:latin typeface="Times New Roman"/>
                <a:cs typeface="Times New Roman"/>
              </a:rPr>
              <a:t> </a:t>
            </a:r>
            <a:r>
              <a:rPr spc="-15" dirty="0"/>
              <a:t>Dist</a:t>
            </a:r>
            <a:r>
              <a:rPr spc="-5" dirty="0"/>
              <a:t>.</a:t>
            </a:r>
            <a:r>
              <a:rPr spc="-25" dirty="0">
                <a:latin typeface="Times New Roman"/>
                <a:cs typeface="Times New Roman"/>
              </a:rPr>
              <a:t> </a:t>
            </a:r>
            <a:r>
              <a:rPr spc="-15" dirty="0"/>
              <a:t>Pr</a:t>
            </a:r>
            <a:r>
              <a:rPr spc="-5" dirty="0"/>
              <a:t>o</a:t>
            </a:r>
            <a:r>
              <a:rPr spc="-10" dirty="0"/>
              <a:t>f</a:t>
            </a:r>
            <a:r>
              <a:rPr spc="-5" dirty="0"/>
              <a:t>.</a:t>
            </a:r>
            <a:r>
              <a:rPr spc="-40" dirty="0">
                <a:latin typeface="Times New Roman"/>
                <a:cs typeface="Times New Roman"/>
              </a:rPr>
              <a:t> </a:t>
            </a:r>
            <a:r>
              <a:rPr spc="-15" dirty="0"/>
              <a:t>Dr</a:t>
            </a:r>
            <a:r>
              <a:rPr spc="-5" dirty="0"/>
              <a:t>.</a:t>
            </a:r>
            <a:r>
              <a:rPr spc="-40" dirty="0">
                <a:latin typeface="Times New Roman"/>
                <a:cs typeface="Times New Roman"/>
              </a:rPr>
              <a:t> </a:t>
            </a:r>
            <a:r>
              <a:rPr spc="-10" dirty="0"/>
              <a:t>M.A.</a:t>
            </a:r>
            <a:r>
              <a:rPr spc="-35" dirty="0">
                <a:latin typeface="Times New Roman"/>
                <a:cs typeface="Times New Roman"/>
              </a:rPr>
              <a:t> </a:t>
            </a:r>
            <a:r>
              <a:rPr spc="-20" dirty="0"/>
              <a:t>G</a:t>
            </a:r>
            <a:r>
              <a:rPr spc="-5" dirty="0"/>
              <a:t>o</a:t>
            </a:r>
            <a:r>
              <a:rPr spc="-15" dirty="0"/>
              <a:t>nd</a:t>
            </a:r>
            <a:r>
              <a:rPr spc="-10" dirty="0"/>
              <a:t>al</a:t>
            </a:r>
            <a:r>
              <a:rPr spc="-35" dirty="0">
                <a:latin typeface="Times New Roman"/>
                <a:cs typeface="Times New Roman"/>
              </a:rPr>
              <a:t> </a:t>
            </a:r>
            <a:r>
              <a:rPr spc="-15" dirty="0"/>
              <a:t>fo</a:t>
            </a:r>
            <a:r>
              <a:rPr spc="-10" dirty="0"/>
              <a:t>r</a:t>
            </a:r>
            <a:r>
              <a:rPr spc="-40" dirty="0">
                <a:latin typeface="Times New Roman"/>
                <a:cs typeface="Times New Roman"/>
              </a:rPr>
              <a:t> </a:t>
            </a:r>
            <a:r>
              <a:rPr spc="-15" dirty="0"/>
              <a:t>Ph</a:t>
            </a:r>
            <a:r>
              <a:rPr dirty="0"/>
              <a:t>y</a:t>
            </a:r>
            <a:r>
              <a:rPr spc="-10" dirty="0"/>
              <a:t>s</a:t>
            </a:r>
            <a:r>
              <a:rPr spc="-40" dirty="0">
                <a:latin typeface="Times New Roman"/>
                <a:cs typeface="Times New Roman"/>
              </a:rPr>
              <a:t> </a:t>
            </a:r>
            <a:r>
              <a:rPr spc="-10" dirty="0"/>
              <a:t>6</a:t>
            </a:r>
            <a:r>
              <a:rPr spc="-15" dirty="0"/>
              <a:t>0</a:t>
            </a:r>
            <a:r>
              <a:rPr spc="-10" dirty="0"/>
              <a:t>8</a:t>
            </a:r>
            <a:r>
              <a:rPr spc="-35" dirty="0">
                <a:latin typeface="Times New Roman"/>
                <a:cs typeface="Times New Roman"/>
              </a:rPr>
              <a:t> </a:t>
            </a:r>
            <a:r>
              <a:rPr spc="-5" dirty="0"/>
              <a:t>L</a:t>
            </a:r>
            <a:r>
              <a:rPr spc="-10" dirty="0"/>
              <a:t>aser</a:t>
            </a:r>
            <a:r>
              <a:rPr spc="-45" dirty="0">
                <a:latin typeface="Times New Roman"/>
                <a:cs typeface="Times New Roman"/>
              </a:rPr>
              <a:t> </a:t>
            </a:r>
            <a:r>
              <a:rPr spc="-10" dirty="0"/>
              <a:t>Spec</a:t>
            </a:r>
            <a:r>
              <a:rPr spc="-5" dirty="0"/>
              <a:t>t</a:t>
            </a:r>
            <a:r>
              <a:rPr spc="-15" dirty="0"/>
              <a:t>ros</a:t>
            </a:r>
            <a:r>
              <a:rPr spc="-5" dirty="0"/>
              <a:t>c</a:t>
            </a:r>
            <a:r>
              <a:rPr spc="-10" dirty="0"/>
              <a:t>o</a:t>
            </a:r>
            <a:r>
              <a:rPr spc="-15" dirty="0"/>
              <a:t>p</a:t>
            </a:r>
            <a:r>
              <a:rPr spc="-10" dirty="0"/>
              <a:t>y</a:t>
            </a:r>
            <a:r>
              <a:rPr spc="-30" dirty="0">
                <a:latin typeface="Times New Roman"/>
                <a:cs typeface="Times New Roman"/>
              </a:rPr>
              <a:t> </a:t>
            </a:r>
            <a:r>
              <a:rPr spc="-15" dirty="0"/>
              <a:t>c</a:t>
            </a:r>
            <a:r>
              <a:rPr spc="-5" dirty="0"/>
              <a:t>o</a:t>
            </a:r>
            <a:r>
              <a:rPr spc="-15" dirty="0"/>
              <a:t>urs</a:t>
            </a:r>
            <a:r>
              <a:rPr spc="-10" dirty="0"/>
              <a:t>e</a:t>
            </a:r>
            <a:r>
              <a:rPr spc="-40" dirty="0">
                <a:latin typeface="Times New Roman"/>
                <a:cs typeface="Times New Roman"/>
              </a:rPr>
              <a:t> </a:t>
            </a:r>
            <a:r>
              <a:rPr spc="-10" dirty="0"/>
              <a:t>in</a:t>
            </a:r>
            <a:r>
              <a:rPr spc="-35" dirty="0">
                <a:latin typeface="Times New Roman"/>
                <a:cs typeface="Times New Roman"/>
              </a:rPr>
              <a:t> </a:t>
            </a:r>
            <a:r>
              <a:rPr spc="-10" dirty="0"/>
              <a:t>KFUPM</a:t>
            </a:r>
            <a:r>
              <a:rPr spc="-35" dirty="0">
                <a:latin typeface="Times New Roman"/>
                <a:cs typeface="Times New Roman"/>
              </a:rPr>
              <a:t> </a:t>
            </a:r>
            <a:r>
              <a:rPr spc="-15" dirty="0"/>
              <a:t>(Te</a:t>
            </a:r>
            <a:r>
              <a:rPr dirty="0"/>
              <a:t>r</a:t>
            </a:r>
            <a:r>
              <a:rPr spc="-15" dirty="0"/>
              <a:t>m</a:t>
            </a:r>
            <a:r>
              <a:rPr spc="-40" dirty="0">
                <a:latin typeface="Times New Roman"/>
                <a:cs typeface="Times New Roman"/>
              </a:rPr>
              <a:t> </a:t>
            </a:r>
            <a:r>
              <a:rPr spc="-10" dirty="0"/>
              <a:t>25</a:t>
            </a:r>
            <a:r>
              <a:rPr spc="-5" dirty="0"/>
              <a:t>1)</a:t>
            </a:r>
          </a:p>
        </p:txBody>
      </p:sp>
      <p:sp>
        <p:nvSpPr>
          <p:cNvPr id="2" name="object 2"/>
          <p:cNvSpPr txBox="1"/>
          <p:nvPr/>
        </p:nvSpPr>
        <p:spPr>
          <a:xfrm>
            <a:off x="1130300" y="968684"/>
            <a:ext cx="1338580" cy="405765"/>
          </a:xfrm>
          <a:prstGeom prst="rect">
            <a:avLst/>
          </a:prstGeom>
        </p:spPr>
        <p:txBody>
          <a:bodyPr vert="horz" wrap="square" lIns="0" tIns="0" rIns="0" bIns="0" rtlCol="0">
            <a:spAutoFit/>
          </a:bodyPr>
          <a:lstStyle/>
          <a:p>
            <a:pPr marL="241300" indent="-228600">
              <a:lnSpc>
                <a:spcPct val="100000"/>
              </a:lnSpc>
              <a:buFont typeface="Symbol"/>
              <a:buChar char=""/>
              <a:tabLst>
                <a:tab pos="241935" algn="l"/>
              </a:tabLst>
            </a:pPr>
            <a:r>
              <a:rPr sz="2800" spc="-20" dirty="0">
                <a:latin typeface="Calibri"/>
                <a:cs typeface="Calibri"/>
              </a:rPr>
              <a:t>Exp</a:t>
            </a:r>
            <a:r>
              <a:rPr sz="2800" spc="-15" dirty="0">
                <a:latin typeface="Calibri"/>
                <a:cs typeface="Calibri"/>
              </a:rPr>
              <a:t>lore</a:t>
            </a:r>
            <a:endParaRPr sz="2800">
              <a:latin typeface="Calibri"/>
              <a:cs typeface="Calibri"/>
            </a:endParaRPr>
          </a:p>
        </p:txBody>
      </p:sp>
      <p:sp>
        <p:nvSpPr>
          <p:cNvPr id="3" name="object 3"/>
          <p:cNvSpPr txBox="1"/>
          <p:nvPr/>
        </p:nvSpPr>
        <p:spPr>
          <a:xfrm>
            <a:off x="2993642" y="993770"/>
            <a:ext cx="5743575" cy="381000"/>
          </a:xfrm>
          <a:prstGeom prst="rect">
            <a:avLst/>
          </a:prstGeom>
        </p:spPr>
        <p:txBody>
          <a:bodyPr vert="horz" wrap="square" lIns="0" tIns="0" rIns="0" bIns="0" rtlCol="0">
            <a:spAutoFit/>
          </a:bodyPr>
          <a:lstStyle/>
          <a:p>
            <a:pPr marL="12700">
              <a:lnSpc>
                <a:spcPct val="100000"/>
              </a:lnSpc>
              <a:tabLst>
                <a:tab pos="2052955" algn="l"/>
                <a:tab pos="4246245" algn="l"/>
              </a:tabLst>
            </a:pPr>
            <a:r>
              <a:rPr sz="2800" spc="-20" dirty="0">
                <a:latin typeface="Calibri"/>
                <a:cs typeface="Calibri"/>
              </a:rPr>
              <a:t>no</a:t>
            </a:r>
            <a:r>
              <a:rPr sz="2800" spc="-5" dirty="0">
                <a:latin typeface="Calibri"/>
                <a:cs typeface="Calibri"/>
              </a:rPr>
              <a:t>n</a:t>
            </a:r>
            <a:r>
              <a:rPr sz="2800" spc="-15" dirty="0">
                <a:latin typeface="Calibri"/>
                <a:cs typeface="Calibri"/>
              </a:rPr>
              <a:t>-</a:t>
            </a:r>
            <a:r>
              <a:rPr sz="2800" dirty="0">
                <a:latin typeface="Calibri"/>
                <a:cs typeface="Calibri"/>
              </a:rPr>
              <a:t>l</a:t>
            </a:r>
            <a:r>
              <a:rPr sz="2800" spc="5" dirty="0">
                <a:latin typeface="Calibri"/>
                <a:cs typeface="Calibri"/>
              </a:rPr>
              <a:t>i</a:t>
            </a:r>
            <a:r>
              <a:rPr sz="2800" spc="-20" dirty="0">
                <a:latin typeface="Calibri"/>
                <a:cs typeface="Calibri"/>
              </a:rPr>
              <a:t>nea</a:t>
            </a:r>
            <a:r>
              <a:rPr sz="2800" spc="-10" dirty="0">
                <a:latin typeface="Calibri"/>
                <a:cs typeface="Calibri"/>
              </a:rPr>
              <a:t>r</a:t>
            </a:r>
            <a:r>
              <a:rPr sz="2800" dirty="0">
                <a:latin typeface="Times New Roman"/>
                <a:cs typeface="Times New Roman"/>
              </a:rPr>
              <a:t>	</a:t>
            </a:r>
            <a:r>
              <a:rPr sz="2800" spc="-15" dirty="0">
                <a:latin typeface="Calibri"/>
                <a:cs typeface="Calibri"/>
              </a:rPr>
              <a:t>e</a:t>
            </a:r>
            <a:r>
              <a:rPr sz="2800" spc="-5" dirty="0">
                <a:latin typeface="Calibri"/>
                <a:cs typeface="Calibri"/>
              </a:rPr>
              <a:t>x</a:t>
            </a:r>
            <a:r>
              <a:rPr sz="2800" spc="-15" dirty="0">
                <a:latin typeface="Calibri"/>
                <a:cs typeface="Calibri"/>
              </a:rPr>
              <a:t>tensi</a:t>
            </a:r>
            <a:r>
              <a:rPr sz="2800" spc="-20" dirty="0">
                <a:latin typeface="Calibri"/>
                <a:cs typeface="Calibri"/>
              </a:rPr>
              <a:t>o</a:t>
            </a:r>
            <a:r>
              <a:rPr sz="2800" spc="-15" dirty="0">
                <a:latin typeface="Calibri"/>
                <a:cs typeface="Calibri"/>
              </a:rPr>
              <a:t>n</a:t>
            </a:r>
            <a:r>
              <a:rPr sz="2800" spc="-20" dirty="0">
                <a:latin typeface="Calibri"/>
                <a:cs typeface="Calibri"/>
              </a:rPr>
              <a:t>s</a:t>
            </a:r>
            <a:r>
              <a:rPr sz="2800" spc="-10" dirty="0">
                <a:latin typeface="Calibri"/>
                <a:cs typeface="Calibri"/>
              </a:rPr>
              <a:t>:</a:t>
            </a:r>
            <a:r>
              <a:rPr sz="2800" dirty="0">
                <a:latin typeface="Times New Roman"/>
                <a:cs typeface="Times New Roman"/>
              </a:rPr>
              <a:t>	</a:t>
            </a:r>
            <a:r>
              <a:rPr sz="2800" spc="-20" dirty="0">
                <a:latin typeface="Calibri"/>
                <a:cs typeface="Calibri"/>
              </a:rPr>
              <a:t>satur</a:t>
            </a:r>
            <a:r>
              <a:rPr sz="2800" spc="-10" dirty="0">
                <a:latin typeface="Calibri"/>
                <a:cs typeface="Calibri"/>
              </a:rPr>
              <a:t>ati</a:t>
            </a:r>
            <a:r>
              <a:rPr sz="2800" spc="-20" dirty="0">
                <a:latin typeface="Calibri"/>
                <a:cs typeface="Calibri"/>
              </a:rPr>
              <a:t>on</a:t>
            </a:r>
            <a:endParaRPr sz="2800">
              <a:latin typeface="Calibri"/>
              <a:cs typeface="Calibri"/>
            </a:endParaRPr>
          </a:p>
        </p:txBody>
      </p:sp>
      <p:sp>
        <p:nvSpPr>
          <p:cNvPr id="4" name="object 4"/>
          <p:cNvSpPr txBox="1"/>
          <p:nvPr/>
        </p:nvSpPr>
        <p:spPr>
          <a:xfrm>
            <a:off x="9261465" y="993770"/>
            <a:ext cx="2023110" cy="381000"/>
          </a:xfrm>
          <a:prstGeom prst="rect">
            <a:avLst/>
          </a:prstGeom>
        </p:spPr>
        <p:txBody>
          <a:bodyPr vert="horz" wrap="square" lIns="0" tIns="0" rIns="0" bIns="0" rtlCol="0">
            <a:spAutoFit/>
          </a:bodyPr>
          <a:lstStyle/>
          <a:p>
            <a:pPr marL="12700">
              <a:lnSpc>
                <a:spcPct val="100000"/>
              </a:lnSpc>
            </a:pPr>
            <a:r>
              <a:rPr sz="2800" spc="-20" dirty="0">
                <a:latin typeface="Calibri"/>
                <a:cs typeface="Calibri"/>
              </a:rPr>
              <a:t>spe</a:t>
            </a:r>
            <a:r>
              <a:rPr sz="2800" spc="-10" dirty="0">
                <a:latin typeface="Calibri"/>
                <a:cs typeface="Calibri"/>
              </a:rPr>
              <a:t>c</a:t>
            </a:r>
            <a:r>
              <a:rPr sz="2800" spc="-15" dirty="0">
                <a:latin typeface="Calibri"/>
                <a:cs typeface="Calibri"/>
              </a:rPr>
              <a:t>trosco</a:t>
            </a:r>
            <a:r>
              <a:rPr sz="2800" spc="-10" dirty="0">
                <a:latin typeface="Calibri"/>
                <a:cs typeface="Calibri"/>
              </a:rPr>
              <a:t>py,</a:t>
            </a:r>
            <a:endParaRPr sz="2800">
              <a:latin typeface="Calibri"/>
              <a:cs typeface="Calibri"/>
            </a:endParaRPr>
          </a:p>
        </p:txBody>
      </p:sp>
      <p:sp>
        <p:nvSpPr>
          <p:cNvPr id="5" name="object 5"/>
          <p:cNvSpPr txBox="1"/>
          <p:nvPr/>
        </p:nvSpPr>
        <p:spPr>
          <a:xfrm>
            <a:off x="901700" y="1534790"/>
            <a:ext cx="8176895" cy="1696085"/>
          </a:xfrm>
          <a:prstGeom prst="rect">
            <a:avLst/>
          </a:prstGeom>
        </p:spPr>
        <p:txBody>
          <a:bodyPr vert="horz" wrap="square" lIns="0" tIns="0" rIns="0" bIns="0" rtlCol="0">
            <a:spAutoFit/>
          </a:bodyPr>
          <a:lstStyle/>
          <a:p>
            <a:pPr marL="469900">
              <a:lnSpc>
                <a:spcPct val="100000"/>
              </a:lnSpc>
            </a:pPr>
            <a:r>
              <a:rPr sz="2800" spc="-15" dirty="0">
                <a:latin typeface="Calibri"/>
                <a:cs typeface="Calibri"/>
              </a:rPr>
              <a:t>ele</a:t>
            </a:r>
            <a:r>
              <a:rPr sz="2800" spc="-10" dirty="0">
                <a:latin typeface="Calibri"/>
                <a:cs typeface="Calibri"/>
              </a:rPr>
              <a:t>c</a:t>
            </a:r>
            <a:r>
              <a:rPr sz="2800" spc="-15" dirty="0">
                <a:latin typeface="Calibri"/>
                <a:cs typeface="Calibri"/>
              </a:rPr>
              <a:t>tromagneti</a:t>
            </a:r>
            <a:r>
              <a:rPr sz="2800" spc="-10" dirty="0">
                <a:latin typeface="Calibri"/>
                <a:cs typeface="Calibri"/>
              </a:rPr>
              <a:t>c</a:t>
            </a:r>
            <a:r>
              <a:rPr sz="2800" spc="-15" dirty="0">
                <a:latin typeface="Calibri"/>
                <a:cs typeface="Calibri"/>
              </a:rPr>
              <a:t>a</a:t>
            </a:r>
            <a:r>
              <a:rPr sz="2800" spc="-5" dirty="0">
                <a:latin typeface="Calibri"/>
                <a:cs typeface="Calibri"/>
              </a:rPr>
              <a:t>l</a:t>
            </a:r>
            <a:r>
              <a:rPr sz="2800" dirty="0">
                <a:latin typeface="Calibri"/>
                <a:cs typeface="Calibri"/>
              </a:rPr>
              <a:t>l</a:t>
            </a:r>
            <a:r>
              <a:rPr sz="2800" spc="-15" dirty="0">
                <a:latin typeface="Calibri"/>
                <a:cs typeface="Calibri"/>
              </a:rPr>
              <a:t>y</a:t>
            </a:r>
            <a:r>
              <a:rPr sz="2800" spc="-70" dirty="0">
                <a:latin typeface="Times New Roman"/>
                <a:cs typeface="Times New Roman"/>
              </a:rPr>
              <a:t> </a:t>
            </a:r>
            <a:r>
              <a:rPr sz="2800" dirty="0">
                <a:latin typeface="Calibri"/>
                <a:cs typeface="Calibri"/>
              </a:rPr>
              <a:t>i</a:t>
            </a:r>
            <a:r>
              <a:rPr sz="2800" spc="-25" dirty="0">
                <a:latin typeface="Calibri"/>
                <a:cs typeface="Calibri"/>
              </a:rPr>
              <a:t>n</a:t>
            </a:r>
            <a:r>
              <a:rPr sz="2800" spc="-20" dirty="0">
                <a:latin typeface="Calibri"/>
                <a:cs typeface="Calibri"/>
              </a:rPr>
              <a:t>du</a:t>
            </a:r>
            <a:r>
              <a:rPr sz="2800" spc="-10" dirty="0">
                <a:latin typeface="Calibri"/>
                <a:cs typeface="Calibri"/>
              </a:rPr>
              <a:t>c</a:t>
            </a:r>
            <a:r>
              <a:rPr sz="2800" spc="-15" dirty="0">
                <a:latin typeface="Calibri"/>
                <a:cs typeface="Calibri"/>
              </a:rPr>
              <a:t>ed</a:t>
            </a:r>
            <a:r>
              <a:rPr sz="2800" spc="-75" dirty="0">
                <a:latin typeface="Times New Roman"/>
                <a:cs typeface="Times New Roman"/>
              </a:rPr>
              <a:t> </a:t>
            </a:r>
            <a:r>
              <a:rPr sz="2800" spc="-10" dirty="0">
                <a:latin typeface="Calibri"/>
                <a:cs typeface="Calibri"/>
              </a:rPr>
              <a:t>tra</a:t>
            </a:r>
            <a:r>
              <a:rPr sz="2800" spc="-20" dirty="0">
                <a:latin typeface="Calibri"/>
                <a:cs typeface="Calibri"/>
              </a:rPr>
              <a:t>ns</a:t>
            </a:r>
            <a:r>
              <a:rPr sz="2800" spc="-25" dirty="0">
                <a:latin typeface="Calibri"/>
                <a:cs typeface="Calibri"/>
              </a:rPr>
              <a:t>p</a:t>
            </a:r>
            <a:r>
              <a:rPr sz="2800" spc="-15" dirty="0">
                <a:latin typeface="Calibri"/>
                <a:cs typeface="Calibri"/>
              </a:rPr>
              <a:t>ar</a:t>
            </a:r>
            <a:r>
              <a:rPr sz="2800" spc="-5" dirty="0">
                <a:latin typeface="Calibri"/>
                <a:cs typeface="Calibri"/>
              </a:rPr>
              <a:t>e</a:t>
            </a:r>
            <a:r>
              <a:rPr sz="2800" spc="-20" dirty="0">
                <a:latin typeface="Calibri"/>
                <a:cs typeface="Calibri"/>
              </a:rPr>
              <a:t>n</a:t>
            </a:r>
            <a:r>
              <a:rPr sz="2800" spc="-5" dirty="0">
                <a:latin typeface="Calibri"/>
                <a:cs typeface="Calibri"/>
              </a:rPr>
              <a:t>c</a:t>
            </a:r>
            <a:r>
              <a:rPr sz="2800" spc="-10" dirty="0">
                <a:latin typeface="Calibri"/>
                <a:cs typeface="Calibri"/>
              </a:rPr>
              <a:t>y,</a:t>
            </a:r>
            <a:r>
              <a:rPr sz="2800" spc="-70" dirty="0">
                <a:latin typeface="Times New Roman"/>
                <a:cs typeface="Times New Roman"/>
              </a:rPr>
              <a:t> </a:t>
            </a:r>
            <a:r>
              <a:rPr sz="2800" spc="-20" dirty="0">
                <a:latin typeface="Calibri"/>
                <a:cs typeface="Calibri"/>
              </a:rPr>
              <a:t>s</a:t>
            </a:r>
            <a:r>
              <a:rPr sz="2800" spc="-5" dirty="0">
                <a:latin typeface="Calibri"/>
                <a:cs typeface="Calibri"/>
              </a:rPr>
              <a:t>l</a:t>
            </a:r>
            <a:r>
              <a:rPr sz="2800" spc="-20" dirty="0">
                <a:latin typeface="Calibri"/>
                <a:cs typeface="Calibri"/>
              </a:rPr>
              <a:t>ow</a:t>
            </a:r>
            <a:r>
              <a:rPr sz="2800" spc="-60" dirty="0">
                <a:latin typeface="Times New Roman"/>
                <a:cs typeface="Times New Roman"/>
              </a:rPr>
              <a:t> </a:t>
            </a:r>
            <a:r>
              <a:rPr sz="2800" dirty="0">
                <a:latin typeface="Calibri"/>
                <a:cs typeface="Calibri"/>
              </a:rPr>
              <a:t>li</a:t>
            </a:r>
            <a:r>
              <a:rPr sz="2800" spc="-30" dirty="0">
                <a:latin typeface="Calibri"/>
                <a:cs typeface="Calibri"/>
              </a:rPr>
              <a:t>g</a:t>
            </a:r>
            <a:r>
              <a:rPr sz="2800" spc="-20" dirty="0">
                <a:latin typeface="Calibri"/>
                <a:cs typeface="Calibri"/>
              </a:rPr>
              <a:t>ht.</a:t>
            </a:r>
            <a:endParaRPr sz="2800">
              <a:latin typeface="Calibri"/>
              <a:cs typeface="Calibri"/>
            </a:endParaRPr>
          </a:p>
          <a:p>
            <a:pPr marL="12700">
              <a:lnSpc>
                <a:spcPct val="100000"/>
              </a:lnSpc>
              <a:spcBef>
                <a:spcPts val="1814"/>
              </a:spcBef>
            </a:pPr>
            <a:r>
              <a:rPr sz="2800" spc="-15" dirty="0">
                <a:latin typeface="Calibri"/>
                <a:cs typeface="Calibri"/>
              </a:rPr>
              <a:t>---</a:t>
            </a:r>
            <a:endParaRPr sz="2800">
              <a:latin typeface="Calibri"/>
              <a:cs typeface="Calibri"/>
            </a:endParaRPr>
          </a:p>
          <a:p>
            <a:pPr marL="12700">
              <a:lnSpc>
                <a:spcPct val="100000"/>
              </a:lnSpc>
              <a:spcBef>
                <a:spcPts val="1825"/>
              </a:spcBef>
            </a:pPr>
            <a:r>
              <a:rPr sz="2800" spc="-15" dirty="0">
                <a:latin typeface="Calibri"/>
                <a:cs typeface="Calibri"/>
              </a:rPr>
              <a:t>---</a:t>
            </a:r>
            <a:endParaRPr sz="2800">
              <a:latin typeface="Calibri"/>
              <a:cs typeface="Calibri"/>
            </a:endParaRP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7EE603A-4F2B-C070-E52E-EAC6F495B335}"/>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2DFA7488-9391-C4AA-6D78-A9FB3B56778A}"/>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close-up of a text&#10;&#10;AI-generated content may be incorrect.">
            <a:extLst>
              <a:ext uri="{FF2B5EF4-FFF2-40B4-BE49-F238E27FC236}">
                <a16:creationId xmlns:a16="http://schemas.microsoft.com/office/drawing/2014/main" id="{411DCFF9-9899-2D1B-7C0E-9D16B85C15E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 y="1066800"/>
            <a:ext cx="11963400" cy="2177588"/>
          </a:xfrm>
          <a:prstGeom prst="rect">
            <a:avLst/>
          </a:prstGeom>
        </p:spPr>
      </p:pic>
    </p:spTree>
    <p:extLst>
      <p:ext uri="{BB962C8B-B14F-4D97-AF65-F5344CB8AC3E}">
        <p14:creationId xmlns:p14="http://schemas.microsoft.com/office/powerpoint/2010/main" val="3225634580"/>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A368AD-4325-CE62-AE7C-78F347323868}"/>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27A466F2-9C92-D226-E328-63FC13E2EDD9}"/>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math equations and formulas&#10;&#10;AI-generated content may be incorrect.">
            <a:extLst>
              <a:ext uri="{FF2B5EF4-FFF2-40B4-BE49-F238E27FC236}">
                <a16:creationId xmlns:a16="http://schemas.microsoft.com/office/drawing/2014/main" id="{C6DBCBBA-8DD8-E575-AD24-12BA0F231E2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371599"/>
            <a:ext cx="11582400" cy="4132263"/>
          </a:xfrm>
          <a:prstGeom prst="rect">
            <a:avLst/>
          </a:prstGeom>
        </p:spPr>
      </p:pic>
    </p:spTree>
    <p:extLst>
      <p:ext uri="{BB962C8B-B14F-4D97-AF65-F5344CB8AC3E}">
        <p14:creationId xmlns:p14="http://schemas.microsoft.com/office/powerpoint/2010/main" val="4190149506"/>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FF9A6A-FCDC-6797-587F-2AFD89DB8B56}"/>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41BB6A5A-F257-C4C9-9382-0A5988CDA9B6}"/>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math equations and formulas&#10;&#10;AI-generated content may be incorrect.">
            <a:extLst>
              <a:ext uri="{FF2B5EF4-FFF2-40B4-BE49-F238E27FC236}">
                <a16:creationId xmlns:a16="http://schemas.microsoft.com/office/drawing/2014/main" id="{ED09EDFB-4195-E19A-2790-04EE75A5FCC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1" y="1143000"/>
            <a:ext cx="12039599" cy="5527840"/>
          </a:xfrm>
          <a:prstGeom prst="rect">
            <a:avLst/>
          </a:prstGeom>
        </p:spPr>
      </p:pic>
    </p:spTree>
    <p:extLst>
      <p:ext uri="{BB962C8B-B14F-4D97-AF65-F5344CB8AC3E}">
        <p14:creationId xmlns:p14="http://schemas.microsoft.com/office/powerpoint/2010/main" val="29133956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B5ADA2-9217-FD90-0655-1470F3DA1CD3}"/>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29BCD793-779D-A269-77F4-19D1CEBAA44A}"/>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math problem with numbers and symbols&#10;&#10;AI-generated content may be incorrect.">
            <a:extLst>
              <a:ext uri="{FF2B5EF4-FFF2-40B4-BE49-F238E27FC236}">
                <a16:creationId xmlns:a16="http://schemas.microsoft.com/office/drawing/2014/main" id="{940C720B-21A5-6FE5-C1F6-8ED39CE87369}"/>
              </a:ext>
            </a:extLst>
          </p:cNvPr>
          <p:cNvPicPr>
            <a:picLocks noChangeAspect="1"/>
          </p:cNvPicPr>
          <p:nvPr/>
        </p:nvPicPr>
        <p:blipFill>
          <a:blip r:embed="rId2">
            <a:extLst>
              <a:ext uri="{28A0092B-C50C-407E-A947-70E740481C1C}">
                <a14:useLocalDpi xmlns:a14="http://schemas.microsoft.com/office/drawing/2010/main" val="0"/>
              </a:ext>
            </a:extLst>
          </a:blip>
          <a:srcRect t="2999"/>
          <a:stretch>
            <a:fillRect/>
          </a:stretch>
        </p:blipFill>
        <p:spPr>
          <a:xfrm>
            <a:off x="2470962" y="977699"/>
            <a:ext cx="7358838" cy="5830591"/>
          </a:xfrm>
          <a:prstGeom prst="rect">
            <a:avLst/>
          </a:prstGeom>
        </p:spPr>
      </p:pic>
    </p:spTree>
    <p:extLst>
      <p:ext uri="{BB962C8B-B14F-4D97-AF65-F5344CB8AC3E}">
        <p14:creationId xmlns:p14="http://schemas.microsoft.com/office/powerpoint/2010/main" val="3184756260"/>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94101D5-4C9E-2CDB-92F2-252132645840}"/>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A2B37785-D9A7-0E02-3ED7-381A2325C5AC}"/>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white sheet with black text&#10;&#10;AI-generated content may be incorrect.">
            <a:extLst>
              <a:ext uri="{FF2B5EF4-FFF2-40B4-BE49-F238E27FC236}">
                <a16:creationId xmlns:a16="http://schemas.microsoft.com/office/drawing/2014/main" id="{E0C2C537-2498-ABD9-0E2E-CDB6417EFF7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52600" y="995113"/>
            <a:ext cx="9220200" cy="5817757"/>
          </a:xfrm>
          <a:prstGeom prst="rect">
            <a:avLst/>
          </a:prstGeom>
        </p:spPr>
      </p:pic>
    </p:spTree>
    <p:extLst>
      <p:ext uri="{BB962C8B-B14F-4D97-AF65-F5344CB8AC3E}">
        <p14:creationId xmlns:p14="http://schemas.microsoft.com/office/powerpoint/2010/main" val="1064477087"/>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712692-4BC2-B111-B716-A68F2E46DD4D}"/>
            </a:ext>
          </a:extLst>
        </p:cNvPr>
        <p:cNvGrpSpPr/>
        <p:nvPr/>
      </p:nvGrpSpPr>
      <p:grpSpPr>
        <a:xfrm>
          <a:off x="0" y="0"/>
          <a:ext cx="0" cy="0"/>
          <a:chOff x="0" y="0"/>
          <a:chExt cx="0" cy="0"/>
        </a:xfrm>
      </p:grpSpPr>
      <p:sp>
        <p:nvSpPr>
          <p:cNvPr id="4" name="object 2">
            <a:extLst>
              <a:ext uri="{FF2B5EF4-FFF2-40B4-BE49-F238E27FC236}">
                <a16:creationId xmlns:a16="http://schemas.microsoft.com/office/drawing/2014/main" id="{0A9E0386-A4CA-CEEB-0DEE-62E4A681DEE1}"/>
              </a:ext>
            </a:extLst>
          </p:cNvPr>
          <p:cNvSpPr txBox="1">
            <a:spLocks/>
          </p:cNvSpPr>
          <p:nvPr/>
        </p:nvSpPr>
        <p:spPr>
          <a:xfrm>
            <a:off x="3282442" y="381000"/>
            <a:ext cx="5627116" cy="553998"/>
          </a:xfrm>
          <a:prstGeom prst="rect">
            <a:avLst/>
          </a:prstGeom>
        </p:spPr>
        <p:txBody>
          <a:bodyPr vert="horz" wrap="square" lIns="0" tIns="0" rIns="0" bIns="0" rtlCol="0">
            <a:spAutoFit/>
          </a:bodyPr>
          <a:lstStyle>
            <a:lvl1pPr>
              <a:defRPr>
                <a:latin typeface="+mj-lt"/>
                <a:ea typeface="+mj-ea"/>
                <a:cs typeface="+mj-cs"/>
              </a:defRPr>
            </a:lvl1pPr>
          </a:lstStyle>
          <a:p>
            <a:pPr marL="5080"/>
            <a:r>
              <a:rPr lang="en-SG" sz="3600" b="1" u="sng" kern="0" spc="-15" dirty="0">
                <a:solidFill>
                  <a:srgbClr val="0000FF"/>
                </a:solidFill>
              </a:rPr>
              <a:t>Chap. 2 Problems &amp; Solutions</a:t>
            </a:r>
          </a:p>
        </p:txBody>
      </p:sp>
      <p:pic>
        <p:nvPicPr>
          <p:cNvPr id="3" name="Picture 2" descr="A math equations on a white background&#10;&#10;AI-generated content may be incorrect.">
            <a:extLst>
              <a:ext uri="{FF2B5EF4-FFF2-40B4-BE49-F238E27FC236}">
                <a16:creationId xmlns:a16="http://schemas.microsoft.com/office/drawing/2014/main" id="{5910E1D4-163D-5EB0-E6BD-3208E5EDD74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2327" y="1219200"/>
            <a:ext cx="11907273" cy="2895600"/>
          </a:xfrm>
          <a:prstGeom prst="rect">
            <a:avLst/>
          </a:prstGeom>
        </p:spPr>
      </p:pic>
    </p:spTree>
    <p:extLst>
      <p:ext uri="{BB962C8B-B14F-4D97-AF65-F5344CB8AC3E}">
        <p14:creationId xmlns:p14="http://schemas.microsoft.com/office/powerpoint/2010/main" val="246490695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t>Setup Schematic</a:t>
            </a:r>
          </a:p>
        </p:txBody>
      </p:sp>
      <p:sp>
        <p:nvSpPr>
          <p:cNvPr id="3" name="Content Placeholder 2"/>
          <p:cNvSpPr>
            <a:spLocks noGrp="1"/>
          </p:cNvSpPr>
          <p:nvPr>
            <p:ph idx="1"/>
          </p:nvPr>
        </p:nvSpPr>
        <p:spPr/>
        <p:txBody>
          <a:bodyPr/>
          <a:lstStyle/>
          <a:p>
            <a:r>
              <a:rPr dirty="0"/>
              <a:t>Typical arrangement:</a:t>
            </a:r>
          </a:p>
          <a:p>
            <a:r>
              <a:rPr dirty="0"/>
              <a:t>Laser → Sample cell → Interferometer/Polarizer → Detector → Lock-in Amplifier</a:t>
            </a:r>
          </a:p>
          <a:p>
            <a:r>
              <a:rPr dirty="0"/>
              <a:t>Produces dispersion signal with zero-crossing at resonance.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dirty="0">
                <a:solidFill>
                  <a:srgbClr val="FF0000"/>
                </a:solidFill>
              </a:rPr>
              <a:t>Applications </a:t>
            </a:r>
            <a:r>
              <a:rPr lang="en-US" dirty="0">
                <a:solidFill>
                  <a:srgbClr val="FF0000"/>
                </a:solidFill>
              </a:rPr>
              <a:t>of Dispersion spectroscopy</a:t>
            </a:r>
            <a:br>
              <a:rPr lang="en-US" dirty="0">
                <a:solidFill>
                  <a:srgbClr val="FF0000"/>
                </a:solidFill>
              </a:rPr>
            </a:br>
            <a:r>
              <a:rPr lang="en-US" dirty="0">
                <a:solidFill>
                  <a:srgbClr val="FF0000"/>
                </a:solidFill>
              </a:rPr>
              <a:t> </a:t>
            </a:r>
            <a:endParaRPr dirty="0">
              <a:solidFill>
                <a:srgbClr val="FF0000"/>
              </a:solidFill>
            </a:endParaRPr>
          </a:p>
        </p:txBody>
      </p:sp>
      <p:sp>
        <p:nvSpPr>
          <p:cNvPr id="3" name="Content Placeholder 2"/>
          <p:cNvSpPr>
            <a:spLocks noGrp="1"/>
          </p:cNvSpPr>
          <p:nvPr>
            <p:ph idx="1"/>
          </p:nvPr>
        </p:nvSpPr>
        <p:spPr>
          <a:xfrm>
            <a:off x="914400" y="1524000"/>
            <a:ext cx="10972800" cy="4343399"/>
          </a:xfrm>
        </p:spPr>
        <p:txBody>
          <a:bodyPr>
            <a:normAutofit/>
          </a:bodyPr>
          <a:lstStyle/>
          <a:p>
            <a:pPr marL="0" indent="0">
              <a:buNone/>
            </a:pPr>
            <a:r>
              <a:rPr dirty="0"/>
              <a:t>• </a:t>
            </a:r>
            <a:r>
              <a:rPr dirty="0">
                <a:solidFill>
                  <a:srgbClr val="0070C0"/>
                </a:solidFill>
              </a:rPr>
              <a:t>Environmental </a:t>
            </a:r>
            <a:r>
              <a:rPr lang="en-US" dirty="0">
                <a:solidFill>
                  <a:srgbClr val="0070C0"/>
                </a:solidFill>
              </a:rPr>
              <a:t>M</a:t>
            </a:r>
            <a:r>
              <a:rPr dirty="0">
                <a:solidFill>
                  <a:srgbClr val="0070C0"/>
                </a:solidFill>
              </a:rPr>
              <a:t>onitoring</a:t>
            </a:r>
          </a:p>
          <a:p>
            <a:pPr marL="0" indent="0">
              <a:buNone/>
            </a:pPr>
            <a:r>
              <a:rPr dirty="0">
                <a:solidFill>
                  <a:srgbClr val="0070C0"/>
                </a:solidFill>
              </a:rPr>
              <a:t>• </a:t>
            </a:r>
            <a:r>
              <a:rPr dirty="0">
                <a:solidFill>
                  <a:srgbClr val="00B050"/>
                </a:solidFill>
              </a:rPr>
              <a:t>Laser </a:t>
            </a:r>
            <a:r>
              <a:rPr lang="en-US" dirty="0">
                <a:solidFill>
                  <a:srgbClr val="00B050"/>
                </a:solidFill>
              </a:rPr>
              <a:t>F</a:t>
            </a:r>
            <a:r>
              <a:rPr dirty="0">
                <a:solidFill>
                  <a:srgbClr val="00B050"/>
                </a:solidFill>
              </a:rPr>
              <a:t>requency </a:t>
            </a:r>
            <a:r>
              <a:rPr lang="en-US" dirty="0">
                <a:solidFill>
                  <a:srgbClr val="00B050"/>
                </a:solidFill>
              </a:rPr>
              <a:t>S</a:t>
            </a:r>
            <a:r>
              <a:rPr dirty="0">
                <a:solidFill>
                  <a:srgbClr val="00B050"/>
                </a:solidFill>
              </a:rPr>
              <a:t>tabilization</a:t>
            </a:r>
          </a:p>
          <a:p>
            <a:pPr marL="0" indent="0">
              <a:buNone/>
            </a:pPr>
            <a:r>
              <a:rPr dirty="0">
                <a:solidFill>
                  <a:srgbClr val="0070C0"/>
                </a:solidFill>
              </a:rPr>
              <a:t>• </a:t>
            </a:r>
            <a:r>
              <a:rPr dirty="0">
                <a:solidFill>
                  <a:srgbClr val="7030A0"/>
                </a:solidFill>
              </a:rPr>
              <a:t>Combustion and </a:t>
            </a:r>
            <a:r>
              <a:rPr lang="en-US" dirty="0">
                <a:solidFill>
                  <a:srgbClr val="7030A0"/>
                </a:solidFill>
              </a:rPr>
              <a:t>P</a:t>
            </a:r>
            <a:r>
              <a:rPr dirty="0">
                <a:solidFill>
                  <a:srgbClr val="7030A0"/>
                </a:solidFill>
              </a:rPr>
              <a:t>lasma </a:t>
            </a:r>
            <a:r>
              <a:rPr lang="en-US" dirty="0">
                <a:solidFill>
                  <a:srgbClr val="7030A0"/>
                </a:solidFill>
              </a:rPr>
              <a:t>D</a:t>
            </a:r>
            <a:r>
              <a:rPr dirty="0">
                <a:solidFill>
                  <a:srgbClr val="7030A0"/>
                </a:solidFill>
              </a:rPr>
              <a:t>iagnostics</a:t>
            </a:r>
          </a:p>
          <a:p>
            <a:pPr marL="0" indent="0">
              <a:buNone/>
            </a:pPr>
            <a:r>
              <a:rPr dirty="0">
                <a:solidFill>
                  <a:srgbClr val="0070C0"/>
                </a:solidFill>
              </a:rPr>
              <a:t>• </a:t>
            </a:r>
            <a:r>
              <a:rPr dirty="0">
                <a:solidFill>
                  <a:srgbClr val="FF0000"/>
                </a:solidFill>
              </a:rPr>
              <a:t>Biomedical </a:t>
            </a:r>
            <a:r>
              <a:rPr lang="en-US" dirty="0">
                <a:solidFill>
                  <a:srgbClr val="FF0000"/>
                </a:solidFill>
              </a:rPr>
              <a:t>I</a:t>
            </a:r>
            <a:r>
              <a:rPr dirty="0">
                <a:solidFill>
                  <a:srgbClr val="FF0000"/>
                </a:solidFill>
              </a:rPr>
              <a:t>maging</a:t>
            </a:r>
          </a:p>
          <a:p>
            <a:pPr marL="0" indent="0">
              <a:buNone/>
            </a:pPr>
            <a:r>
              <a:rPr dirty="0">
                <a:solidFill>
                  <a:srgbClr val="0070C0"/>
                </a:solidFill>
              </a:rPr>
              <a:t>• </a:t>
            </a:r>
            <a:r>
              <a:rPr dirty="0">
                <a:solidFill>
                  <a:srgbClr val="C00000"/>
                </a:solidFill>
              </a:rPr>
              <a:t>Semiconductor and </a:t>
            </a:r>
            <a:r>
              <a:rPr lang="en-US" dirty="0">
                <a:solidFill>
                  <a:srgbClr val="C00000"/>
                </a:solidFill>
              </a:rPr>
              <a:t>M</a:t>
            </a:r>
            <a:r>
              <a:rPr dirty="0">
                <a:solidFill>
                  <a:srgbClr val="C00000"/>
                </a:solidFill>
              </a:rPr>
              <a:t>aterial </a:t>
            </a:r>
            <a:r>
              <a:rPr lang="en-US" dirty="0">
                <a:solidFill>
                  <a:srgbClr val="C00000"/>
                </a:solidFill>
              </a:rPr>
              <a:t>C</a:t>
            </a:r>
            <a:r>
              <a:rPr dirty="0">
                <a:solidFill>
                  <a:srgbClr val="C00000"/>
                </a:solidFill>
              </a:rPr>
              <a:t>haracterization</a:t>
            </a:r>
            <a:endParaRPr lang="en-US" dirty="0">
              <a:solidFill>
                <a:srgbClr val="C00000"/>
              </a:solidFill>
            </a:endParaRPr>
          </a:p>
          <a:p>
            <a:pPr marL="0" indent="0">
              <a:buNone/>
            </a:pPr>
            <a:endParaRPr lang="en-US" dirty="0"/>
          </a:p>
          <a:p>
            <a:pPr marL="0" indent="0">
              <a:buNone/>
            </a:pPr>
            <a:endParaRPr dirty="0"/>
          </a:p>
          <a:p>
            <a:endParaRPr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660</TotalTime>
  <Words>5629</Words>
  <Application>Microsoft Office PowerPoint</Application>
  <PresentationFormat>Widescreen</PresentationFormat>
  <Paragraphs>581</Paragraphs>
  <Slides>77</Slides>
  <Notes>50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77</vt:i4>
      </vt:variant>
    </vt:vector>
  </HeadingPairs>
  <TitlesOfParts>
    <vt:vector size="87" baseType="lpstr">
      <vt:lpstr>Aptos</vt:lpstr>
      <vt:lpstr>Arial</vt:lpstr>
      <vt:lpstr>Calibri</vt:lpstr>
      <vt:lpstr>Cambria Math</vt:lpstr>
      <vt:lpstr>Courier New</vt:lpstr>
      <vt:lpstr>Google Sans</vt:lpstr>
      <vt:lpstr>Symbol</vt:lpstr>
      <vt:lpstr>Times New Roman</vt:lpstr>
      <vt:lpstr>Office Theme</vt:lpstr>
      <vt:lpstr>1_Office Theme</vt:lpstr>
      <vt:lpstr>PowerPoint Presentation</vt:lpstr>
      <vt:lpstr>Slide 1: Absorption &amp; Dispersion — What/Why?</vt:lpstr>
      <vt:lpstr>PowerPoint Presentation</vt:lpstr>
      <vt:lpstr>PowerPoint Presentation</vt:lpstr>
      <vt:lpstr>Introduction to Dispersion Spectroscopy</vt:lpstr>
      <vt:lpstr>General Experimental Setup</vt:lpstr>
      <vt:lpstr>PowerPoint Presentation</vt:lpstr>
      <vt:lpstr>Setup Schematic</vt:lpstr>
      <vt:lpstr>Applications of Dispersion spectroscopy  </vt:lpstr>
      <vt:lpstr>Applications</vt:lpstr>
      <vt:lpstr>Electromagnetic Wave — interaction with matter (electrons)   </vt:lpstr>
      <vt:lpstr>PowerPoint Presentation</vt:lpstr>
      <vt:lpstr>PowerPoint Presentation</vt:lpstr>
      <vt:lpstr>PowerPoint Presentation</vt:lpstr>
      <vt:lpstr>PowerPoint Presentation</vt:lpstr>
      <vt:lpstr>Slide 4: Microscopic Picture — Classical Electron Oscillators Model </vt:lpstr>
      <vt:lpstr>PowerPoint Presentation</vt:lpstr>
      <vt:lpstr>Slide 5: Solving for the Steady-State Oscillation</vt:lpstr>
      <vt:lpstr>PowerPoint Presentation</vt:lpstr>
      <vt:lpstr>Elctric Dipole Moment and Polarization</vt:lpstr>
      <vt:lpstr>PowerPoint Presentation</vt:lpstr>
      <vt:lpstr>Slide 3: Entering a Material — New Macroscopic</vt:lpstr>
      <vt:lpstr>PowerPoint Presentation</vt:lpstr>
      <vt:lpstr>PowerPoint Presentation</vt:lpstr>
      <vt:lpstr>PowerPoint Presentation</vt:lpstr>
      <vt:lpstr>Absorption and Kappa Relationship</vt:lpstr>
      <vt:lpstr>PowerPoint Presentation</vt:lpstr>
      <vt:lpstr>Absoption and Kapa Relationship</vt:lpstr>
      <vt:lpstr>Absorbed Power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Slide 3: Entering a Material — New Macroscopic</vt:lpstr>
      <vt:lpstr>PowerPoint Presentation</vt:lpstr>
      <vt:lpstr>Slide 5: Solving for the Steady-State Oscillation</vt:lpstr>
      <vt:lpstr>More Explanation</vt:lpstr>
      <vt:lpstr>PowerPoint Presentation</vt:lpstr>
      <vt:lpstr>Slide 6: From Single Electron to Macroscopic Polarization</vt:lpstr>
      <vt:lpstr>PowerPoint Presentation</vt:lpstr>
      <vt:lpstr>Slide 7: Deriving the Complex Refractive Index</vt:lpstr>
      <vt:lpstr>PowerPoint Presentation</vt:lpstr>
      <vt:lpstr>PowerPoint Presentation</vt:lpstr>
      <vt:lpstr>PowerPoint Presentation</vt:lpstr>
      <vt:lpstr>PowerPoint Presentation</vt:lpstr>
      <vt:lpstr>PowerPoint Presentation</vt:lpstr>
      <vt:lpstr>Slide 10: Explicit Expressions — Dispersion Relations</vt:lpstr>
      <vt:lpstr>PowerPoint Presentation</vt:lpstr>
      <vt:lpstr>PowerPoint Presentation</vt:lpstr>
      <vt:lpstr>Slide 11: Near-Resonance Approximation |𝝎 − 𝝎𝟎| ≪ 𝝎𝟎</vt:lpstr>
      <vt:lpstr>PowerPoint Presentation</vt:lpstr>
      <vt:lpstr>PowerPoint Presentation</vt:lpstr>
      <vt:lpstr>PowerPoint Presentation</vt:lpstr>
      <vt:lpstr>Slide 13: Beer–Lambert Law — Practical Measurement</vt:lpstr>
      <vt:lpstr>PowerPoint Presentation</vt:lpstr>
      <vt:lpstr>Slide 14: Power Absorbed in a Finite Volume Element</vt:lpstr>
      <vt:lpstr>PowerPoint Presentation</vt:lpstr>
      <vt:lpstr>Slide 15: Spectral “Hole” Burning Illustration</vt:lpstr>
      <vt:lpstr>PowerPoint Presentation</vt:lpstr>
      <vt:lpstr>PowerPoint Presentation</vt:lpstr>
      <vt:lpstr>PowerPoint Presentation</vt:lpstr>
      <vt:lpstr>PowerPoint Presentation</vt:lpstr>
      <vt:lpstr>PowerPoint Presentation</vt:lpstr>
      <vt:lpstr>PowerPoint Presentation</vt:lpstr>
      <vt:lpstr>Slide 17: Limitations of the Classical Oscillator Model</vt:lpstr>
      <vt:lpstr>PowerPoint Presentation</vt:lpstr>
      <vt:lpstr>Slide 18: Road Map Beyond — Toward Quantum</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Online2PDF.com</dc:creator>
  <cp:lastModifiedBy>Muhammad Ashraf Gondal</cp:lastModifiedBy>
  <cp:revision>6</cp:revision>
  <dcterms:created xsi:type="dcterms:W3CDTF">2025-05-25T11:45:25Z</dcterms:created>
  <dcterms:modified xsi:type="dcterms:W3CDTF">2025-08-27T03:09:07Z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2025-05-25T00:00:00Z</vt:filetime>
  </property>
  <property fmtid="{D5CDD505-2E9C-101B-9397-08002B2CF9AE}" pid="3" name="LastSaved">
    <vt:filetime>2025-05-25T00:00:00Z</vt:filetime>
  </property>
</Properties>
</file>